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21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38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1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6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08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0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58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10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4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45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96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61C4-CF70-488C-986A-7E28DCEF8B2E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03CEF-1261-48B0-B039-9F444E455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4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88640"/>
            <a:ext cx="82809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MODAL AUXILIARIES</a:t>
            </a:r>
          </a:p>
          <a:p>
            <a:endParaRPr lang="fr-FR" b="1" dirty="0"/>
          </a:p>
          <a:p>
            <a:r>
              <a:rPr lang="fr-FR" b="1" dirty="0"/>
              <a:t>REVISING how to express </a:t>
            </a:r>
            <a:r>
              <a:rPr lang="fr-FR" b="1" dirty="0" err="1"/>
              <a:t>probability</a:t>
            </a:r>
            <a:r>
              <a:rPr lang="fr-FR" b="1" dirty="0"/>
              <a:t> (</a:t>
            </a:r>
            <a:r>
              <a:rPr lang="fr-FR" b="1" dirty="0" err="1"/>
              <a:t>cannot</a:t>
            </a:r>
            <a:r>
              <a:rPr lang="fr-FR" b="1" dirty="0"/>
              <a:t> 0%/ </a:t>
            </a:r>
            <a:r>
              <a:rPr lang="fr-FR" b="1" dirty="0" err="1"/>
              <a:t>might</a:t>
            </a:r>
            <a:r>
              <a:rPr lang="fr-FR" b="1" dirty="0"/>
              <a:t> 20%/ </a:t>
            </a:r>
            <a:r>
              <a:rPr lang="fr-FR" b="1" dirty="0" err="1"/>
              <a:t>may</a:t>
            </a:r>
            <a:r>
              <a:rPr lang="fr-FR" b="1" dirty="0"/>
              <a:t> 50%/ must 90%)</a:t>
            </a:r>
          </a:p>
          <a:p>
            <a:endParaRPr lang="fr-FR" dirty="0"/>
          </a:p>
          <a:p>
            <a:pPr marL="342900" indent="-342900">
              <a:buAutoNum type="arabicParenR"/>
            </a:pPr>
            <a:r>
              <a:rPr lang="fr-FR" dirty="0"/>
              <a:t>Ce système informatique qui a battu un joueur de go professionnel doit être l’une des avancées les plus époustouflantes dont j’ai entendu parler récemment.</a:t>
            </a:r>
          </a:p>
          <a:p>
            <a:r>
              <a:rPr lang="fr-FR" b="1" dirty="0"/>
              <a:t>This computer system </a:t>
            </a:r>
            <a:r>
              <a:rPr lang="fr-FR" b="1" dirty="0" err="1"/>
              <a:t>which</a:t>
            </a:r>
            <a:r>
              <a:rPr lang="fr-FR" b="1" dirty="0"/>
              <a:t> beat a top </a:t>
            </a:r>
            <a:r>
              <a:rPr lang="fr-FR" b="1" dirty="0" err="1"/>
              <a:t>player</a:t>
            </a:r>
            <a:r>
              <a:rPr lang="fr-FR" b="1" dirty="0"/>
              <a:t> at a </a:t>
            </a:r>
            <a:r>
              <a:rPr lang="fr-FR" b="1" dirty="0" err="1"/>
              <a:t>game</a:t>
            </a:r>
            <a:r>
              <a:rPr lang="fr-FR" b="1" dirty="0"/>
              <a:t> of go </a:t>
            </a:r>
            <a:r>
              <a:rPr lang="fr-FR" b="1" dirty="0">
                <a:solidFill>
                  <a:srgbClr val="FF0000"/>
                </a:solidFill>
              </a:rPr>
              <a:t>must</a:t>
            </a:r>
            <a:r>
              <a:rPr lang="fr-FR" b="1" dirty="0"/>
              <a:t> </a:t>
            </a:r>
            <a:r>
              <a:rPr lang="fr-FR" b="1" dirty="0" err="1"/>
              <a:t>be</a:t>
            </a:r>
            <a:r>
              <a:rPr lang="fr-FR" b="1" dirty="0"/>
              <a:t> one of the </a:t>
            </a:r>
            <a:r>
              <a:rPr lang="fr-FR" b="1" dirty="0" err="1"/>
              <a:t>most</a:t>
            </a:r>
            <a:r>
              <a:rPr lang="fr-FR" b="1" dirty="0"/>
              <a:t> </a:t>
            </a:r>
            <a:r>
              <a:rPr lang="fr-FR" b="1" dirty="0" err="1"/>
              <a:t>stunning</a:t>
            </a:r>
            <a:r>
              <a:rPr lang="fr-FR" b="1" dirty="0"/>
              <a:t> </a:t>
            </a:r>
            <a:r>
              <a:rPr lang="fr-FR" b="1" dirty="0" err="1"/>
              <a:t>breakthroughs</a:t>
            </a:r>
            <a:r>
              <a:rPr lang="fr-FR" b="1" dirty="0"/>
              <a:t> (</a:t>
            </a:r>
            <a:r>
              <a:rPr lang="fr-FR" b="1" dirty="0" err="1"/>
              <a:t>that</a:t>
            </a:r>
            <a:r>
              <a:rPr lang="fr-FR" b="1" dirty="0"/>
              <a:t>) I have </a:t>
            </a:r>
            <a:r>
              <a:rPr lang="fr-FR" b="1" dirty="0" err="1"/>
              <a:t>recently</a:t>
            </a:r>
            <a:r>
              <a:rPr lang="fr-FR" b="1" dirty="0"/>
              <a:t> </a:t>
            </a:r>
            <a:r>
              <a:rPr lang="fr-FR" b="1" dirty="0" err="1"/>
              <a:t>heard</a:t>
            </a:r>
            <a:r>
              <a:rPr lang="fr-FR" b="1" dirty="0"/>
              <a:t> about.</a:t>
            </a:r>
          </a:p>
          <a:p>
            <a:endParaRPr lang="fr-FR" dirty="0"/>
          </a:p>
          <a:p>
            <a:r>
              <a:rPr lang="fr-FR" dirty="0"/>
              <a:t>2) Il se peut que les robots n’obéissent plus aux hommes dans un avenir proche.</a:t>
            </a:r>
          </a:p>
          <a:p>
            <a:r>
              <a:rPr lang="fr-FR" b="1" dirty="0"/>
              <a:t>Robots </a:t>
            </a:r>
            <a:r>
              <a:rPr lang="fr-FR" b="1" dirty="0" err="1">
                <a:solidFill>
                  <a:srgbClr val="FF0000"/>
                </a:solidFill>
              </a:rPr>
              <a:t>might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no longer </a:t>
            </a:r>
            <a:r>
              <a:rPr lang="fr-FR" b="1" dirty="0" err="1"/>
              <a:t>obey</a:t>
            </a:r>
            <a:r>
              <a:rPr lang="fr-FR" b="1" dirty="0"/>
              <a:t> men in the </a:t>
            </a:r>
            <a:r>
              <a:rPr lang="fr-FR" b="1" dirty="0" err="1"/>
              <a:t>near</a:t>
            </a:r>
            <a:r>
              <a:rPr lang="fr-FR" b="1" dirty="0"/>
              <a:t> future.</a:t>
            </a:r>
          </a:p>
          <a:p>
            <a:endParaRPr lang="fr-FR" dirty="0"/>
          </a:p>
          <a:p>
            <a:r>
              <a:rPr lang="fr-FR" dirty="0"/>
              <a:t>3) Il est probable que le gouvernement français autorise la procréation médicalement </a:t>
            </a:r>
          </a:p>
          <a:p>
            <a:r>
              <a:rPr lang="fr-FR" dirty="0"/>
              <a:t>assistée pour les couples homosexuels dans les semaines à venir.</a:t>
            </a:r>
          </a:p>
          <a:p>
            <a:r>
              <a:rPr lang="fr-FR" b="1" dirty="0"/>
              <a:t>The French </a:t>
            </a:r>
            <a:r>
              <a:rPr lang="fr-FR" b="1" dirty="0" err="1"/>
              <a:t>government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may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allow</a:t>
            </a:r>
            <a:r>
              <a:rPr lang="fr-FR" b="1" dirty="0"/>
              <a:t> (</a:t>
            </a:r>
            <a:r>
              <a:rPr lang="fr-FR" b="1" dirty="0" err="1"/>
              <a:t>medically</a:t>
            </a:r>
            <a:r>
              <a:rPr lang="fr-FR" b="1" dirty="0"/>
              <a:t>) </a:t>
            </a:r>
            <a:r>
              <a:rPr lang="fr-FR" b="1" dirty="0" err="1"/>
              <a:t>assisted</a:t>
            </a:r>
            <a:r>
              <a:rPr lang="fr-FR" b="1" dirty="0"/>
              <a:t> </a:t>
            </a:r>
            <a:r>
              <a:rPr lang="fr-FR" b="1" dirty="0" err="1"/>
              <a:t>procreation</a:t>
            </a:r>
            <a:r>
              <a:rPr lang="fr-FR" b="1" dirty="0"/>
              <a:t> for gay couples / </a:t>
            </a:r>
            <a:r>
              <a:rPr lang="fr-FR" b="1" dirty="0" err="1"/>
              <a:t>same-sex</a:t>
            </a:r>
            <a:r>
              <a:rPr lang="fr-FR" b="1" dirty="0"/>
              <a:t> couples in the </a:t>
            </a:r>
            <a:r>
              <a:rPr lang="fr-FR" b="1" dirty="0" err="1"/>
              <a:t>next</a:t>
            </a:r>
            <a:r>
              <a:rPr lang="fr-FR" b="1" dirty="0"/>
              <a:t> few </a:t>
            </a:r>
            <a:r>
              <a:rPr lang="fr-FR" b="1" dirty="0" err="1"/>
              <a:t>weeks</a:t>
            </a:r>
            <a:r>
              <a:rPr lang="fr-FR" b="1" dirty="0"/>
              <a:t>.</a:t>
            </a:r>
          </a:p>
          <a:p>
            <a:endParaRPr lang="fr-FR" dirty="0"/>
          </a:p>
          <a:p>
            <a:r>
              <a:rPr lang="fr-FR" dirty="0"/>
              <a:t>4) Il est inconcevable que des parents choisissent les traits de leur futur bébé comme s’ils étaient au supermarché !</a:t>
            </a:r>
          </a:p>
          <a:p>
            <a:r>
              <a:rPr lang="fr-FR" b="1" dirty="0"/>
              <a:t>Parents </a:t>
            </a:r>
            <a:r>
              <a:rPr lang="fr-FR" b="1" dirty="0" err="1">
                <a:solidFill>
                  <a:srgbClr val="FF0000"/>
                </a:solidFill>
              </a:rPr>
              <a:t>cannot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choose</a:t>
            </a:r>
            <a:r>
              <a:rPr lang="fr-FR" b="1" dirty="0"/>
              <a:t> </a:t>
            </a:r>
            <a:r>
              <a:rPr lang="fr-FR" b="1" dirty="0" err="1"/>
              <a:t>their</a:t>
            </a:r>
            <a:r>
              <a:rPr lang="fr-FR" b="1" dirty="0"/>
              <a:t> </a:t>
            </a:r>
            <a:r>
              <a:rPr lang="fr-FR" b="1" dirty="0" err="1"/>
              <a:t>futurE</a:t>
            </a:r>
            <a:r>
              <a:rPr lang="fr-FR" b="1" dirty="0"/>
              <a:t> </a:t>
            </a:r>
            <a:r>
              <a:rPr lang="fr-FR" b="1" dirty="0" err="1"/>
              <a:t>baby’s</a:t>
            </a:r>
            <a:r>
              <a:rPr lang="fr-FR" b="1" dirty="0"/>
              <a:t> traits as if </a:t>
            </a:r>
            <a:r>
              <a:rPr lang="fr-FR" b="1" dirty="0" err="1"/>
              <a:t>they</a:t>
            </a:r>
            <a:r>
              <a:rPr lang="fr-FR" b="1" dirty="0"/>
              <a:t> </a:t>
            </a:r>
            <a:r>
              <a:rPr lang="fr-FR" b="1" dirty="0" err="1"/>
              <a:t>were</a:t>
            </a:r>
            <a:r>
              <a:rPr lang="fr-FR" b="1" dirty="0"/>
              <a:t> at the </a:t>
            </a:r>
            <a:r>
              <a:rPr lang="fr-FR" b="1" dirty="0" err="1"/>
              <a:t>supermarket</a:t>
            </a:r>
            <a:r>
              <a:rPr lang="fr-FR" b="1" dirty="0"/>
              <a:t>!</a:t>
            </a:r>
          </a:p>
          <a:p>
            <a:endParaRPr lang="fr-FR" b="1" dirty="0"/>
          </a:p>
          <a:p>
            <a:r>
              <a:rPr lang="fr-FR" dirty="0"/>
              <a:t>5) Il ne décroche pas son téléphone? Ne panique pas, il doit dormir.</a:t>
            </a:r>
          </a:p>
          <a:p>
            <a:r>
              <a:rPr lang="fr-FR" b="1" dirty="0"/>
              <a:t>He </a:t>
            </a:r>
            <a:r>
              <a:rPr lang="fr-FR" b="1" dirty="0" err="1"/>
              <a:t>isn’t</a:t>
            </a:r>
            <a:r>
              <a:rPr lang="fr-FR" b="1" dirty="0"/>
              <a:t> </a:t>
            </a:r>
            <a:r>
              <a:rPr lang="fr-FR" b="1" dirty="0" err="1"/>
              <a:t>answering</a:t>
            </a:r>
            <a:r>
              <a:rPr lang="fr-FR" b="1" dirty="0"/>
              <a:t> </a:t>
            </a:r>
            <a:r>
              <a:rPr lang="fr-FR" b="1" dirty="0" err="1"/>
              <a:t>his</a:t>
            </a:r>
            <a:r>
              <a:rPr lang="fr-FR" b="1" dirty="0"/>
              <a:t> phone ? </a:t>
            </a:r>
            <a:r>
              <a:rPr lang="fr-FR" b="1" dirty="0" err="1"/>
              <a:t>Don’t</a:t>
            </a:r>
            <a:r>
              <a:rPr lang="fr-FR" b="1" dirty="0"/>
              <a:t> panic,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>
                <a:solidFill>
                  <a:srgbClr val="FF0000"/>
                </a:solidFill>
              </a:rPr>
              <a:t>must</a:t>
            </a:r>
            <a:r>
              <a:rPr lang="fr-FR" b="1" dirty="0"/>
              <a:t> </a:t>
            </a:r>
            <a:r>
              <a:rPr lang="fr-FR" b="1" dirty="0" err="1"/>
              <a:t>be</a:t>
            </a:r>
            <a:r>
              <a:rPr lang="fr-FR" b="1" dirty="0"/>
              <a:t> sleeping.</a:t>
            </a:r>
          </a:p>
          <a:p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66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16A9C0B-D0AC-58A9-D3C1-0AFFBAA51622}"/>
              </a:ext>
            </a:extLst>
          </p:cNvPr>
          <p:cNvSpPr txBox="1"/>
          <p:nvPr/>
        </p:nvSpPr>
        <p:spPr>
          <a:xfrm>
            <a:off x="467544" y="476672"/>
            <a:ext cx="8136904" cy="626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Many Britons think that Prince Harry (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/ trust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 actress to become his wife.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Britons think that Prince Harry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not have trusted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actress to become his wife.</a:t>
            </a:r>
            <a:endParaRPr lang="fr-F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To this day, the British monarch (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"royal assent" to all parliamentary legislation.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British monarch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provide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“royal assent” to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parliamentary legislation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Living by her mantra until the very end of her life, Queen Elizabeth II (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never/complain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by her mantra until the very end of her life, Queen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Elizabeth II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never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complain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British tabloids (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/ publish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candid photographs of the young royals.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British tabloids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not publish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 photographs of the young royals.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The Queen (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not/dedicate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her whole life to the UK and the Commonwealth without Prince Philip by her side.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b="1" dirty="0"/>
              <a:t>The Queen </a:t>
            </a:r>
            <a:r>
              <a:rPr lang="fr-FR" b="1" dirty="0" err="1">
                <a:solidFill>
                  <a:srgbClr val="FF0000"/>
                </a:solidFill>
              </a:rPr>
              <a:t>could</a:t>
            </a:r>
            <a:r>
              <a:rPr lang="fr-FR" b="1" dirty="0">
                <a:solidFill>
                  <a:srgbClr val="FF0000"/>
                </a:solidFill>
              </a:rPr>
              <a:t> not have </a:t>
            </a:r>
            <a:r>
              <a:rPr lang="fr-FR" b="1" dirty="0" err="1">
                <a:solidFill>
                  <a:srgbClr val="FF0000"/>
                </a:solidFill>
              </a:rPr>
              <a:t>dedicated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her</a:t>
            </a:r>
            <a:r>
              <a:rPr lang="fr-FR" b="1" dirty="0"/>
              <a:t> </a:t>
            </a:r>
            <a:r>
              <a:rPr lang="fr-FR" b="1" dirty="0" err="1"/>
              <a:t>whole</a:t>
            </a:r>
            <a:r>
              <a:rPr lang="fr-FR" b="1" dirty="0"/>
              <a:t> life to the UK </a:t>
            </a:r>
            <a:r>
              <a:rPr lang="fr-FR" b="1" dirty="0" err="1"/>
              <a:t>without</a:t>
            </a:r>
            <a:r>
              <a:rPr lang="fr-FR" b="1" dirty="0"/>
              <a:t> Prince Philip by </a:t>
            </a:r>
            <a:r>
              <a:rPr lang="fr-FR" b="1" dirty="0" err="1"/>
              <a:t>her</a:t>
            </a:r>
            <a:r>
              <a:rPr lang="fr-FR" b="1" dirty="0"/>
              <a:t> </a:t>
            </a:r>
            <a:r>
              <a:rPr lang="fr-FR" b="1" dirty="0" err="1"/>
              <a:t>side</a:t>
            </a:r>
            <a:r>
              <a:rPr lang="fr-F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968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548680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Modals</a:t>
            </a:r>
            <a:r>
              <a:rPr lang="fr-FR" b="1" dirty="0"/>
              <a:t> and </a:t>
            </a:r>
            <a:r>
              <a:rPr lang="fr-FR" b="1" dirty="0" err="1"/>
              <a:t>their</a:t>
            </a:r>
            <a:r>
              <a:rPr lang="fr-FR" b="1" dirty="0"/>
              <a:t> </a:t>
            </a:r>
            <a:r>
              <a:rPr lang="fr-FR" b="1" dirty="0" err="1"/>
              <a:t>equivalents</a:t>
            </a:r>
            <a:endParaRPr lang="fr-FR" b="1" dirty="0"/>
          </a:p>
          <a:p>
            <a:endParaRPr lang="fr-FR" dirty="0"/>
          </a:p>
          <a:p>
            <a:r>
              <a:rPr lang="fr-FR" dirty="0"/>
              <a:t>1) Depuis quelques jours certains utilisateurs </a:t>
            </a:r>
            <a:r>
              <a:rPr lang="fr-FR" u="sng" dirty="0"/>
              <a:t>ne peuvent pas</a:t>
            </a:r>
            <a:r>
              <a:rPr lang="fr-FR" dirty="0"/>
              <a:t> accéder à leur messagerie.</a:t>
            </a:r>
          </a:p>
          <a:p>
            <a:r>
              <a:rPr lang="fr-FR" b="1" dirty="0" err="1"/>
              <a:t>Some</a:t>
            </a:r>
            <a:r>
              <a:rPr lang="fr-FR" b="1" dirty="0"/>
              <a:t> </a:t>
            </a:r>
            <a:r>
              <a:rPr lang="fr-FR" b="1" dirty="0" err="1"/>
              <a:t>users</a:t>
            </a:r>
            <a:r>
              <a:rPr lang="fr-FR" b="1" dirty="0"/>
              <a:t> </a:t>
            </a:r>
            <a:r>
              <a:rPr lang="fr-FR" b="1" dirty="0">
                <a:solidFill>
                  <a:srgbClr val="FF0000"/>
                </a:solidFill>
              </a:rPr>
              <a:t>have not been able </a:t>
            </a:r>
            <a:r>
              <a:rPr lang="fr-FR" b="1" dirty="0"/>
              <a:t>to </a:t>
            </a:r>
            <a:r>
              <a:rPr lang="fr-FR" b="1" dirty="0" err="1"/>
              <a:t>access</a:t>
            </a:r>
            <a:r>
              <a:rPr lang="fr-FR" b="1" dirty="0"/>
              <a:t> </a:t>
            </a:r>
            <a:r>
              <a:rPr lang="fr-FR" b="1" dirty="0" err="1"/>
              <a:t>their</a:t>
            </a:r>
            <a:r>
              <a:rPr lang="fr-FR" b="1" dirty="0"/>
              <a:t> </a:t>
            </a:r>
            <a:r>
              <a:rPr lang="fr-FR" b="1" dirty="0" err="1"/>
              <a:t>mailbox</a:t>
            </a:r>
            <a:r>
              <a:rPr lang="fr-FR" b="1" dirty="0"/>
              <a:t> / </a:t>
            </a:r>
            <a:r>
              <a:rPr lang="fr-FR" b="1" dirty="0" err="1"/>
              <a:t>voicemail</a:t>
            </a:r>
            <a:r>
              <a:rPr lang="fr-FR" b="1" dirty="0"/>
              <a:t> for a few </a:t>
            </a:r>
            <a:r>
              <a:rPr lang="fr-FR" b="1" dirty="0" err="1"/>
              <a:t>days</a:t>
            </a:r>
            <a:r>
              <a:rPr lang="fr-FR" b="1" dirty="0"/>
              <a:t>.</a:t>
            </a:r>
          </a:p>
          <a:p>
            <a:endParaRPr lang="fr-FR" b="1" dirty="0"/>
          </a:p>
          <a:p>
            <a:r>
              <a:rPr lang="fr-FR" dirty="0"/>
              <a:t>2) Le clonage animal est autorisé depuis déjà plusieurs années dans certains pays.</a:t>
            </a:r>
          </a:p>
          <a:p>
            <a:r>
              <a:rPr lang="fr-FR" b="1" dirty="0"/>
              <a:t>Animal </a:t>
            </a:r>
            <a:r>
              <a:rPr lang="fr-FR" b="1" dirty="0" err="1"/>
              <a:t>cloning</a:t>
            </a:r>
            <a:r>
              <a:rPr lang="fr-FR" b="1" dirty="0"/>
              <a:t> </a:t>
            </a:r>
            <a:r>
              <a:rPr lang="fr-FR" b="1" dirty="0">
                <a:solidFill>
                  <a:srgbClr val="FF0000"/>
                </a:solidFill>
              </a:rPr>
              <a:t>has been </a:t>
            </a:r>
            <a:r>
              <a:rPr lang="fr-FR" b="1" dirty="0" err="1">
                <a:solidFill>
                  <a:srgbClr val="FF0000"/>
                </a:solidFill>
              </a:rPr>
              <a:t>allowed</a:t>
            </a:r>
            <a:r>
              <a:rPr lang="fr-FR" b="1" dirty="0">
                <a:solidFill>
                  <a:srgbClr val="FF0000"/>
                </a:solidFill>
              </a:rPr>
              <a:t> // </a:t>
            </a:r>
            <a:r>
              <a:rPr lang="fr-FR" b="1" dirty="0" err="1">
                <a:solidFill>
                  <a:srgbClr val="FF0000"/>
                </a:solidFill>
              </a:rPr>
              <a:t>authorized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FOR </a:t>
            </a:r>
            <a:r>
              <a:rPr lang="fr-FR" b="1" dirty="0" err="1"/>
              <a:t>several</a:t>
            </a:r>
            <a:r>
              <a:rPr lang="fr-FR" b="1" dirty="0"/>
              <a:t> </a:t>
            </a:r>
            <a:r>
              <a:rPr lang="fr-FR" b="1" dirty="0" err="1"/>
              <a:t>years</a:t>
            </a:r>
            <a:r>
              <a:rPr lang="fr-FR" b="1" dirty="0"/>
              <a:t> in </a:t>
            </a:r>
            <a:r>
              <a:rPr lang="fr-FR" b="1" dirty="0" err="1"/>
              <a:t>some</a:t>
            </a:r>
            <a:r>
              <a:rPr lang="fr-FR" b="1" dirty="0"/>
              <a:t> countries.</a:t>
            </a:r>
          </a:p>
          <a:p>
            <a:endParaRPr lang="fr-FR" dirty="0"/>
          </a:p>
          <a:p>
            <a:r>
              <a:rPr lang="fr-FR" dirty="0"/>
              <a:t>3) Nous avons eu la chance </a:t>
            </a:r>
            <a:r>
              <a:rPr lang="fr-FR" u="sng" dirty="0"/>
              <a:t>de pouvoir</a:t>
            </a:r>
            <a:r>
              <a:rPr lang="fr-FR" dirty="0"/>
              <a:t> visiter le palais de Buckingham.</a:t>
            </a:r>
          </a:p>
          <a:p>
            <a:r>
              <a:rPr lang="fr-FR" b="1" dirty="0" err="1"/>
              <a:t>We</a:t>
            </a:r>
            <a:r>
              <a:rPr lang="fr-FR" b="1" dirty="0"/>
              <a:t> </a:t>
            </a:r>
            <a:r>
              <a:rPr lang="fr-FR" b="1" dirty="0" err="1"/>
              <a:t>were</a:t>
            </a:r>
            <a:r>
              <a:rPr lang="fr-FR" b="1" dirty="0"/>
              <a:t> </a:t>
            </a:r>
            <a:r>
              <a:rPr lang="fr-FR" b="1" dirty="0" err="1"/>
              <a:t>lucky</a:t>
            </a:r>
            <a:r>
              <a:rPr lang="fr-FR" b="1" dirty="0"/>
              <a:t> </a:t>
            </a:r>
            <a:r>
              <a:rPr lang="fr-FR" b="1" dirty="0" err="1"/>
              <a:t>enough</a:t>
            </a:r>
            <a:r>
              <a:rPr lang="fr-FR" b="1" dirty="0"/>
              <a:t> </a:t>
            </a:r>
            <a:r>
              <a:rPr lang="fr-FR" b="1" dirty="0">
                <a:solidFill>
                  <a:srgbClr val="FF0000"/>
                </a:solidFill>
              </a:rPr>
              <a:t>to </a:t>
            </a:r>
            <a:r>
              <a:rPr lang="fr-FR" b="1" dirty="0" err="1">
                <a:solidFill>
                  <a:srgbClr val="FF0000"/>
                </a:solidFill>
              </a:rPr>
              <a:t>be</a:t>
            </a:r>
            <a:r>
              <a:rPr lang="fr-FR" b="1" dirty="0">
                <a:solidFill>
                  <a:srgbClr val="FF0000"/>
                </a:solidFill>
              </a:rPr>
              <a:t> able </a:t>
            </a:r>
            <a:r>
              <a:rPr lang="fr-FR" b="1" dirty="0"/>
              <a:t>to </a:t>
            </a:r>
            <a:r>
              <a:rPr lang="fr-FR" b="1" dirty="0" err="1"/>
              <a:t>visit</a:t>
            </a:r>
            <a:r>
              <a:rPr lang="fr-FR" b="1" dirty="0"/>
              <a:t> Buckingham palace.</a:t>
            </a:r>
          </a:p>
          <a:p>
            <a:endParaRPr lang="fr-FR" b="1" dirty="0"/>
          </a:p>
          <a:p>
            <a:r>
              <a:rPr lang="fr-FR" dirty="0"/>
              <a:t>4) Tu </a:t>
            </a:r>
            <a:r>
              <a:rPr lang="fr-FR" u="sng" dirty="0"/>
              <a:t>n’es pas obligé</a:t>
            </a:r>
            <a:r>
              <a:rPr lang="fr-FR" dirty="0"/>
              <a:t> d’enlever tes chaussures, je ne suis pas maniaque !</a:t>
            </a:r>
          </a:p>
          <a:p>
            <a:r>
              <a:rPr lang="fr-FR" b="1" dirty="0"/>
              <a:t>You </a:t>
            </a:r>
            <a:r>
              <a:rPr lang="fr-FR" b="1" dirty="0" err="1">
                <a:solidFill>
                  <a:srgbClr val="FF0000"/>
                </a:solidFill>
              </a:rPr>
              <a:t>need</a:t>
            </a:r>
            <a:r>
              <a:rPr lang="fr-FR" b="1" dirty="0">
                <a:solidFill>
                  <a:srgbClr val="FF0000"/>
                </a:solidFill>
              </a:rPr>
              <a:t> not </a:t>
            </a:r>
            <a:r>
              <a:rPr lang="fr-FR" b="1" dirty="0" err="1">
                <a:solidFill>
                  <a:srgbClr val="FF0000"/>
                </a:solidFill>
              </a:rPr>
              <a:t>take</a:t>
            </a:r>
            <a:r>
              <a:rPr lang="fr-FR" b="1" dirty="0">
                <a:solidFill>
                  <a:srgbClr val="FF0000"/>
                </a:solidFill>
              </a:rPr>
              <a:t> off / do not have to </a:t>
            </a:r>
            <a:r>
              <a:rPr lang="fr-FR" b="1" dirty="0" err="1">
                <a:solidFill>
                  <a:srgbClr val="FF0000"/>
                </a:solidFill>
              </a:rPr>
              <a:t>take</a:t>
            </a:r>
            <a:r>
              <a:rPr lang="fr-FR" b="1" dirty="0">
                <a:solidFill>
                  <a:srgbClr val="FF0000"/>
                </a:solidFill>
              </a:rPr>
              <a:t> off </a:t>
            </a:r>
            <a:r>
              <a:rPr lang="fr-FR" b="1" dirty="0" err="1"/>
              <a:t>your</a:t>
            </a:r>
            <a:r>
              <a:rPr lang="fr-FR" b="1" dirty="0"/>
              <a:t> </a:t>
            </a:r>
            <a:r>
              <a:rPr lang="fr-FR" b="1" dirty="0" err="1"/>
              <a:t>shoes</a:t>
            </a:r>
            <a:r>
              <a:rPr lang="fr-FR" b="1" dirty="0"/>
              <a:t>, I </a:t>
            </a:r>
            <a:r>
              <a:rPr lang="fr-FR" b="1" dirty="0" err="1"/>
              <a:t>am</a:t>
            </a:r>
            <a:r>
              <a:rPr lang="fr-FR" b="1" dirty="0"/>
              <a:t> no </a:t>
            </a:r>
            <a:r>
              <a:rPr lang="fr-FR" b="1" dirty="0" err="1"/>
              <a:t>maniac</a:t>
            </a:r>
            <a:r>
              <a:rPr lang="fr-FR" b="1" dirty="0"/>
              <a:t>! / </a:t>
            </a:r>
            <a:r>
              <a:rPr lang="fr-FR" b="1" dirty="0" err="1"/>
              <a:t>I’m</a:t>
            </a:r>
            <a:r>
              <a:rPr lang="fr-FR" b="1" dirty="0"/>
              <a:t> not </a:t>
            </a:r>
            <a:r>
              <a:rPr lang="fr-FR" b="1" dirty="0" err="1"/>
              <a:t>fussy</a:t>
            </a:r>
            <a:r>
              <a:rPr lang="fr-FR" b="1" dirty="0"/>
              <a:t> / house-</a:t>
            </a:r>
            <a:r>
              <a:rPr lang="fr-FR" b="1" dirty="0" err="1"/>
              <a:t>proud</a:t>
            </a:r>
            <a:r>
              <a:rPr lang="fr-FR" b="1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716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0"/>
            <a:ext cx="85646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How to </a:t>
            </a:r>
            <a:r>
              <a:rPr lang="fr-FR" b="1" dirty="0" err="1"/>
              <a:t>give</a:t>
            </a:r>
            <a:r>
              <a:rPr lang="fr-FR" b="1" dirty="0"/>
              <a:t> </a:t>
            </a:r>
            <a:r>
              <a:rPr lang="fr-FR" b="1" dirty="0" err="1"/>
              <a:t>some</a:t>
            </a:r>
            <a:r>
              <a:rPr lang="fr-FR" b="1" dirty="0"/>
              <a:t> </a:t>
            </a:r>
            <a:r>
              <a:rPr lang="fr-FR" b="1" dirty="0" err="1"/>
              <a:t>advice</a:t>
            </a:r>
            <a:endParaRPr lang="fr-FR" b="1" dirty="0"/>
          </a:p>
          <a:p>
            <a:endParaRPr lang="fr-FR" b="1" dirty="0"/>
          </a:p>
          <a:p>
            <a:r>
              <a:rPr lang="fr-FR" i="1" dirty="0"/>
              <a:t>If I </a:t>
            </a:r>
            <a:r>
              <a:rPr lang="fr-FR" i="1" dirty="0" err="1"/>
              <a:t>were</a:t>
            </a:r>
            <a:r>
              <a:rPr lang="fr-FR" i="1" dirty="0"/>
              <a:t> </a:t>
            </a:r>
            <a:r>
              <a:rPr lang="fr-FR" i="1" dirty="0" err="1"/>
              <a:t>you</a:t>
            </a:r>
            <a:r>
              <a:rPr lang="fr-FR" i="1" dirty="0"/>
              <a:t>, I </a:t>
            </a:r>
            <a:r>
              <a:rPr lang="fr-FR" b="1" i="1" dirty="0" err="1"/>
              <a:t>would</a:t>
            </a:r>
            <a:r>
              <a:rPr lang="fr-FR" b="1" i="1" dirty="0"/>
              <a:t> not </a:t>
            </a:r>
            <a:r>
              <a:rPr lang="fr-FR" b="1" i="1" dirty="0" err="1"/>
              <a:t>speak</a:t>
            </a:r>
            <a:r>
              <a:rPr lang="fr-FR" i="1" dirty="0"/>
              <a:t> to </a:t>
            </a:r>
            <a:r>
              <a:rPr lang="fr-FR" i="1" dirty="0" err="1"/>
              <a:t>him</a:t>
            </a:r>
            <a:r>
              <a:rPr lang="fr-FR" i="1" dirty="0"/>
              <a:t> </a:t>
            </a:r>
            <a:r>
              <a:rPr lang="fr-FR" i="1" dirty="0" err="1"/>
              <a:t>with</a:t>
            </a:r>
            <a:r>
              <a:rPr lang="fr-FR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</a:t>
            </a:r>
            <a:r>
              <a:rPr lang="fr-FR" i="1" dirty="0" err="1"/>
              <a:t>tone</a:t>
            </a:r>
            <a:r>
              <a:rPr lang="fr-FR" i="1" dirty="0"/>
              <a:t>.	= hypothèse</a:t>
            </a:r>
          </a:p>
          <a:p>
            <a:r>
              <a:rPr lang="fr-FR" i="1" dirty="0"/>
              <a:t>You </a:t>
            </a:r>
            <a:r>
              <a:rPr lang="fr-FR" b="1" i="1" dirty="0" err="1"/>
              <a:t>should</a:t>
            </a:r>
            <a:r>
              <a:rPr lang="fr-FR" b="1" i="1" dirty="0"/>
              <a:t> not </a:t>
            </a:r>
            <a:r>
              <a:rPr lang="fr-FR" b="1" i="1" dirty="0" err="1"/>
              <a:t>speak</a:t>
            </a:r>
            <a:r>
              <a:rPr lang="fr-FR" i="1" dirty="0"/>
              <a:t> to </a:t>
            </a:r>
            <a:r>
              <a:rPr lang="fr-FR" i="1" dirty="0" err="1"/>
              <a:t>him</a:t>
            </a:r>
            <a:r>
              <a:rPr lang="fr-FR" i="1" dirty="0"/>
              <a:t> </a:t>
            </a:r>
            <a:r>
              <a:rPr lang="fr-FR" i="1" dirty="0" err="1"/>
              <a:t>with</a:t>
            </a:r>
            <a:r>
              <a:rPr lang="fr-FR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</a:t>
            </a:r>
            <a:r>
              <a:rPr lang="fr-FR" i="1" dirty="0" err="1"/>
              <a:t>tone</a:t>
            </a:r>
            <a:r>
              <a:rPr lang="fr-FR" i="1" dirty="0"/>
              <a:t>.		= conseil </a:t>
            </a:r>
            <a:r>
              <a:rPr lang="fr-FR" i="1" dirty="0" err="1"/>
              <a:t>subj</a:t>
            </a:r>
            <a:endParaRPr lang="fr-FR" dirty="0"/>
          </a:p>
          <a:p>
            <a:r>
              <a:rPr lang="fr-FR" i="1" dirty="0"/>
              <a:t>You </a:t>
            </a:r>
            <a:r>
              <a:rPr lang="fr-FR" b="1" i="1" dirty="0" err="1"/>
              <a:t>ought</a:t>
            </a:r>
            <a:r>
              <a:rPr lang="fr-FR" b="1" i="1" dirty="0"/>
              <a:t> not to </a:t>
            </a:r>
            <a:r>
              <a:rPr lang="fr-FR" b="1" i="1" dirty="0" err="1"/>
              <a:t>speak</a:t>
            </a:r>
            <a:r>
              <a:rPr lang="fr-FR" i="1" dirty="0"/>
              <a:t> to </a:t>
            </a:r>
            <a:r>
              <a:rPr lang="fr-FR" i="1" dirty="0" err="1"/>
              <a:t>him</a:t>
            </a:r>
            <a:r>
              <a:rPr lang="fr-FR" i="1" dirty="0"/>
              <a:t> </a:t>
            </a:r>
            <a:r>
              <a:rPr lang="fr-FR" i="1" dirty="0" err="1"/>
              <a:t>with</a:t>
            </a:r>
            <a:r>
              <a:rPr lang="fr-FR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</a:t>
            </a:r>
            <a:r>
              <a:rPr lang="fr-FR" i="1" dirty="0" err="1"/>
              <a:t>tone</a:t>
            </a:r>
            <a:r>
              <a:rPr lang="fr-FR" i="1" dirty="0"/>
              <a:t>.		= conseil </a:t>
            </a:r>
            <a:r>
              <a:rPr lang="fr-FR" i="1" dirty="0" err="1"/>
              <a:t>obj</a:t>
            </a:r>
            <a:endParaRPr lang="fr-FR" dirty="0"/>
          </a:p>
          <a:p>
            <a:r>
              <a:rPr lang="fr-FR" i="1" dirty="0"/>
              <a:t>You </a:t>
            </a:r>
            <a:r>
              <a:rPr lang="fr-FR" b="1" i="1" dirty="0" err="1"/>
              <a:t>had</a:t>
            </a:r>
            <a:r>
              <a:rPr lang="fr-FR" b="1" i="1" dirty="0"/>
              <a:t> </a:t>
            </a:r>
            <a:r>
              <a:rPr lang="fr-FR" b="1" i="1" dirty="0" err="1"/>
              <a:t>better</a:t>
            </a:r>
            <a:r>
              <a:rPr lang="fr-FR" b="1" i="1" dirty="0"/>
              <a:t> not </a:t>
            </a:r>
            <a:r>
              <a:rPr lang="fr-FR" b="1" i="1" dirty="0" err="1"/>
              <a:t>speak</a:t>
            </a:r>
            <a:r>
              <a:rPr lang="fr-FR" i="1" dirty="0"/>
              <a:t> to </a:t>
            </a:r>
            <a:r>
              <a:rPr lang="fr-FR" i="1" dirty="0" err="1"/>
              <a:t>him</a:t>
            </a:r>
            <a:r>
              <a:rPr lang="fr-FR" i="1" dirty="0"/>
              <a:t> </a:t>
            </a:r>
            <a:r>
              <a:rPr lang="fr-FR" i="1" dirty="0" err="1"/>
              <a:t>with</a:t>
            </a:r>
            <a:r>
              <a:rPr lang="fr-FR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</a:t>
            </a:r>
            <a:r>
              <a:rPr lang="fr-FR" i="1" dirty="0" err="1"/>
              <a:t>tone</a:t>
            </a:r>
            <a:r>
              <a:rPr lang="fr-FR" i="1" dirty="0"/>
              <a:t>.		= menace voilée</a:t>
            </a:r>
            <a:endParaRPr lang="fr-FR" dirty="0"/>
          </a:p>
          <a:p>
            <a:endParaRPr lang="fr-FR" b="1" dirty="0"/>
          </a:p>
          <a:p>
            <a:pPr marL="342900" indent="-342900">
              <a:buAutoNum type="arabicParenR"/>
            </a:pPr>
            <a:r>
              <a:rPr lang="fr-FR" dirty="0"/>
              <a:t>Les scientifiques ne devraient pas se prendre pour des dieux. Ils risquent de s’en mordre les doigts.</a:t>
            </a:r>
          </a:p>
          <a:p>
            <a:r>
              <a:rPr lang="fr-FR" b="1" dirty="0" err="1"/>
              <a:t>Scientists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had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better</a:t>
            </a:r>
            <a:r>
              <a:rPr lang="fr-FR" b="1" dirty="0">
                <a:solidFill>
                  <a:srgbClr val="FF0000"/>
                </a:solidFill>
              </a:rPr>
              <a:t> not </a:t>
            </a:r>
            <a:r>
              <a:rPr lang="fr-FR" b="1" dirty="0" err="1">
                <a:solidFill>
                  <a:srgbClr val="FF0000"/>
                </a:solidFill>
              </a:rPr>
              <a:t>play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god</a:t>
            </a:r>
            <a:r>
              <a:rPr lang="fr-FR" b="1" dirty="0"/>
              <a:t>. </a:t>
            </a:r>
            <a:r>
              <a:rPr lang="fr-FR" b="1" dirty="0" err="1"/>
              <a:t>They</a:t>
            </a:r>
            <a:r>
              <a:rPr lang="fr-FR" b="1" dirty="0"/>
              <a:t> are </a:t>
            </a:r>
            <a:r>
              <a:rPr lang="fr-FR" b="1" dirty="0" err="1"/>
              <a:t>likely</a:t>
            </a:r>
            <a:r>
              <a:rPr lang="fr-FR" b="1" dirty="0"/>
              <a:t> to regret </a:t>
            </a:r>
            <a:r>
              <a:rPr lang="fr-FR" b="1" dirty="0" err="1"/>
              <a:t>it</a:t>
            </a:r>
            <a:r>
              <a:rPr lang="fr-FR" b="1" dirty="0"/>
              <a:t>.</a:t>
            </a:r>
          </a:p>
          <a:p>
            <a:pPr marL="342900" indent="-342900">
              <a:buAutoNum type="arabicParenR"/>
            </a:pPr>
            <a:endParaRPr lang="fr-FR" dirty="0"/>
          </a:p>
          <a:p>
            <a:r>
              <a:rPr lang="fr-FR" dirty="0"/>
              <a:t>2) Fais-moi confiance, tu ne devrais pas t’inquiéter des avancées de la médecine.</a:t>
            </a:r>
          </a:p>
          <a:p>
            <a:r>
              <a:rPr lang="fr-FR" b="1" dirty="0"/>
              <a:t>Trust me, </a:t>
            </a:r>
            <a:r>
              <a:rPr lang="fr-FR" b="1" dirty="0" err="1"/>
              <a:t>you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shouldn’t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worry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about </a:t>
            </a:r>
            <a:r>
              <a:rPr lang="fr-FR" b="1" dirty="0" err="1"/>
              <a:t>medical</a:t>
            </a:r>
            <a:r>
              <a:rPr lang="fr-FR" b="1" dirty="0"/>
              <a:t> </a:t>
            </a:r>
            <a:r>
              <a:rPr lang="fr-FR" b="1" dirty="0" err="1"/>
              <a:t>advances</a:t>
            </a:r>
            <a:r>
              <a:rPr lang="fr-FR" b="1" dirty="0"/>
              <a:t> // </a:t>
            </a:r>
            <a:r>
              <a:rPr lang="fr-FR" b="1" dirty="0" err="1"/>
              <a:t>breakthroughs</a:t>
            </a:r>
            <a:r>
              <a:rPr lang="fr-FR" b="1" dirty="0"/>
              <a:t>.</a:t>
            </a:r>
          </a:p>
          <a:p>
            <a:endParaRPr lang="fr-FR" dirty="0"/>
          </a:p>
          <a:p>
            <a:r>
              <a:rPr lang="fr-FR" dirty="0"/>
              <a:t>3) Au vu des lois californiennes, les chirurgiens ne devraient pas utiliser l’ingénierie génétique </a:t>
            </a:r>
            <a:r>
              <a:rPr lang="fr-FR" b="1" dirty="0">
                <a:solidFill>
                  <a:srgbClr val="00B050"/>
                </a:solidFill>
              </a:rPr>
              <a:t>dans le but de </a:t>
            </a:r>
            <a:r>
              <a:rPr lang="fr-FR" dirty="0"/>
              <a:t>satisfaire les caprices des futurs parents.</a:t>
            </a:r>
          </a:p>
          <a:p>
            <a:r>
              <a:rPr lang="fr-FR" b="1" dirty="0"/>
              <a:t>In light of // </a:t>
            </a:r>
            <a:r>
              <a:rPr lang="fr-FR" b="1" dirty="0" err="1"/>
              <a:t>Given</a:t>
            </a:r>
            <a:r>
              <a:rPr lang="fr-FR" b="1" dirty="0"/>
              <a:t> </a:t>
            </a:r>
            <a:r>
              <a:rPr lang="fr-FR" b="1" u="sng" dirty="0"/>
              <a:t>C</a:t>
            </a:r>
            <a:r>
              <a:rPr lang="fr-FR" b="1" dirty="0"/>
              <a:t>alifornian </a:t>
            </a:r>
            <a:r>
              <a:rPr lang="fr-FR" b="1" dirty="0" err="1"/>
              <a:t>laws</a:t>
            </a:r>
            <a:r>
              <a:rPr lang="fr-FR" b="1" dirty="0"/>
              <a:t>, surgeons </a:t>
            </a:r>
            <a:r>
              <a:rPr lang="fr-FR" b="1" dirty="0" err="1">
                <a:solidFill>
                  <a:srgbClr val="FF0000"/>
                </a:solidFill>
              </a:rPr>
              <a:t>ought</a:t>
            </a:r>
            <a:r>
              <a:rPr lang="fr-FR" b="1" dirty="0">
                <a:solidFill>
                  <a:srgbClr val="FF0000"/>
                </a:solidFill>
              </a:rPr>
              <a:t> not to use </a:t>
            </a:r>
            <a:r>
              <a:rPr lang="fr-FR" b="1" dirty="0" err="1"/>
              <a:t>genetic</a:t>
            </a:r>
            <a:r>
              <a:rPr lang="fr-FR" b="1" dirty="0"/>
              <a:t> engineering </a:t>
            </a:r>
            <a:r>
              <a:rPr lang="fr-FR" b="1" dirty="0" err="1">
                <a:solidFill>
                  <a:srgbClr val="00B050"/>
                </a:solidFill>
              </a:rPr>
              <a:t>so</a:t>
            </a:r>
            <a:r>
              <a:rPr lang="fr-FR" b="1" dirty="0">
                <a:solidFill>
                  <a:srgbClr val="00B050"/>
                </a:solidFill>
              </a:rPr>
              <a:t> as to </a:t>
            </a:r>
            <a:r>
              <a:rPr lang="fr-FR" b="1" dirty="0" err="1"/>
              <a:t>satisfy</a:t>
            </a:r>
            <a:r>
              <a:rPr lang="fr-FR" b="1" dirty="0"/>
              <a:t> future parents’ </a:t>
            </a:r>
            <a:r>
              <a:rPr lang="fr-FR" b="1" dirty="0" err="1"/>
              <a:t>whims</a:t>
            </a:r>
            <a:r>
              <a:rPr lang="fr-FR" b="1" dirty="0"/>
              <a:t>.</a:t>
            </a:r>
          </a:p>
          <a:p>
            <a:endParaRPr lang="fr-FR" dirty="0"/>
          </a:p>
          <a:p>
            <a:r>
              <a:rPr lang="fr-FR" dirty="0"/>
              <a:t>4) Si j’étais toi, je n’utiliserais pas la voiture sans conducteur conçue par Google, malgré les cinq années d’expérimentation menée en Californie et au Nevada.</a:t>
            </a:r>
          </a:p>
          <a:p>
            <a:r>
              <a:rPr lang="fr-FR" b="1" dirty="0"/>
              <a:t>If I </a:t>
            </a:r>
            <a:r>
              <a:rPr lang="fr-FR" b="1" dirty="0" err="1"/>
              <a:t>were</a:t>
            </a:r>
            <a:r>
              <a:rPr lang="fr-FR" b="1" dirty="0"/>
              <a:t> </a:t>
            </a:r>
            <a:r>
              <a:rPr lang="fr-FR" b="1" dirty="0" err="1"/>
              <a:t>you</a:t>
            </a:r>
            <a:r>
              <a:rPr lang="fr-FR" b="1" dirty="0"/>
              <a:t>, I </a:t>
            </a:r>
            <a:r>
              <a:rPr lang="fr-FR" b="1" dirty="0" err="1">
                <a:solidFill>
                  <a:srgbClr val="FF0000"/>
                </a:solidFill>
              </a:rPr>
              <a:t>wouldn’t</a:t>
            </a:r>
            <a:r>
              <a:rPr lang="fr-FR" b="1" dirty="0">
                <a:solidFill>
                  <a:srgbClr val="FF0000"/>
                </a:solidFill>
              </a:rPr>
              <a:t> use </a:t>
            </a:r>
            <a:r>
              <a:rPr lang="fr-FR" b="1" dirty="0"/>
              <a:t>the </a:t>
            </a:r>
            <a:r>
              <a:rPr lang="fr-FR" b="1" dirty="0" err="1"/>
              <a:t>driverless</a:t>
            </a:r>
            <a:r>
              <a:rPr lang="fr-FR" b="1" dirty="0"/>
              <a:t> car </a:t>
            </a:r>
            <a:r>
              <a:rPr lang="fr-FR" b="1" dirty="0" err="1"/>
              <a:t>designed</a:t>
            </a:r>
            <a:r>
              <a:rPr lang="fr-FR" b="1" dirty="0"/>
              <a:t> by Google, </a:t>
            </a:r>
            <a:r>
              <a:rPr lang="fr-FR" b="1" dirty="0" err="1"/>
              <a:t>despite</a:t>
            </a:r>
            <a:r>
              <a:rPr lang="fr-FR" b="1" dirty="0"/>
              <a:t> the five </a:t>
            </a:r>
            <a:r>
              <a:rPr lang="fr-FR" b="1" dirty="0" err="1"/>
              <a:t>years</a:t>
            </a:r>
            <a:r>
              <a:rPr lang="fr-FR" b="1" dirty="0"/>
              <a:t> of </a:t>
            </a:r>
            <a:r>
              <a:rPr lang="fr-FR" b="1" dirty="0" err="1"/>
              <a:t>experimentation</a:t>
            </a:r>
            <a:r>
              <a:rPr lang="fr-FR" b="1" dirty="0"/>
              <a:t> </a:t>
            </a:r>
            <a:r>
              <a:rPr lang="fr-FR" b="1" dirty="0" err="1"/>
              <a:t>carried</a:t>
            </a:r>
            <a:r>
              <a:rPr lang="fr-FR" b="1" dirty="0"/>
              <a:t> out in </a:t>
            </a:r>
            <a:r>
              <a:rPr lang="fr-FR" b="1" dirty="0" err="1"/>
              <a:t>California</a:t>
            </a:r>
            <a:r>
              <a:rPr lang="fr-FR" b="1" dirty="0"/>
              <a:t> and Nevada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719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332656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Revising</a:t>
            </a:r>
            <a:r>
              <a:rPr lang="fr-FR" b="1" dirty="0"/>
              <a:t> </a:t>
            </a:r>
            <a:r>
              <a:rPr lang="fr-FR" b="1" dirty="0" err="1"/>
              <a:t>modals</a:t>
            </a:r>
            <a:r>
              <a:rPr lang="fr-FR" b="1" dirty="0"/>
              <a:t> in the </a:t>
            </a:r>
            <a:r>
              <a:rPr lang="fr-FR" b="1" dirty="0" err="1"/>
              <a:t>past</a:t>
            </a:r>
            <a:r>
              <a:rPr lang="fr-FR" b="1" dirty="0"/>
              <a:t> </a:t>
            </a:r>
            <a:r>
              <a:rPr lang="fr-FR" b="1" dirty="0" err="1"/>
              <a:t>tense</a:t>
            </a:r>
            <a:endParaRPr lang="fr-FR" b="1" dirty="0"/>
          </a:p>
          <a:p>
            <a:endParaRPr lang="fr-FR" dirty="0"/>
          </a:p>
          <a:p>
            <a:pPr marL="342900" lvl="0" indent="-342900">
              <a:buAutoNum type="arabicPeriod"/>
            </a:pPr>
            <a:r>
              <a:rPr lang="fr-FR" dirty="0"/>
              <a:t>Les murs de la caserne ne </a:t>
            </a:r>
            <a:r>
              <a:rPr lang="fr-FR" u="sng" dirty="0"/>
              <a:t>se seraient pas effondrés</a:t>
            </a:r>
            <a:r>
              <a:rPr lang="fr-FR" dirty="0"/>
              <a:t> s'ils avaient été mieux conçus.</a:t>
            </a:r>
          </a:p>
          <a:p>
            <a:r>
              <a:rPr lang="fr-FR" b="1" dirty="0"/>
              <a:t>This </a:t>
            </a:r>
            <a:r>
              <a:rPr lang="fr-FR" b="1" dirty="0" err="1"/>
              <a:t>station’s</a:t>
            </a:r>
            <a:r>
              <a:rPr lang="fr-FR" b="1" dirty="0"/>
              <a:t> </a:t>
            </a:r>
            <a:r>
              <a:rPr lang="fr-FR" b="1" dirty="0" err="1"/>
              <a:t>walls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would</a:t>
            </a:r>
            <a:r>
              <a:rPr lang="fr-FR" b="1" dirty="0">
                <a:solidFill>
                  <a:srgbClr val="FF0000"/>
                </a:solidFill>
              </a:rPr>
              <a:t> not have </a:t>
            </a:r>
            <a:r>
              <a:rPr lang="fr-FR" b="1" dirty="0" err="1">
                <a:solidFill>
                  <a:srgbClr val="FF0000"/>
                </a:solidFill>
              </a:rPr>
              <a:t>collapsed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if </a:t>
            </a:r>
            <a:r>
              <a:rPr lang="fr-FR" b="1" dirty="0" err="1"/>
              <a:t>they</a:t>
            </a:r>
            <a:r>
              <a:rPr lang="fr-FR" b="1" dirty="0"/>
              <a:t> </a:t>
            </a:r>
            <a:r>
              <a:rPr lang="fr-FR" b="1" dirty="0" err="1"/>
              <a:t>had</a:t>
            </a:r>
            <a:r>
              <a:rPr lang="fr-FR" b="1" dirty="0"/>
              <a:t> been </a:t>
            </a:r>
            <a:r>
              <a:rPr lang="fr-FR" b="1" dirty="0" err="1"/>
              <a:t>built</a:t>
            </a:r>
            <a:r>
              <a:rPr lang="fr-FR" b="1" dirty="0"/>
              <a:t> </a:t>
            </a:r>
            <a:r>
              <a:rPr lang="fr-FR" b="1" dirty="0" err="1"/>
              <a:t>better</a:t>
            </a:r>
            <a:r>
              <a:rPr lang="fr-FR" b="1" dirty="0"/>
              <a:t>.</a:t>
            </a:r>
            <a:endParaRPr lang="fr-FR" dirty="0"/>
          </a:p>
          <a:p>
            <a:pPr lvl="0"/>
            <a:endParaRPr lang="fr-FR" dirty="0"/>
          </a:p>
          <a:p>
            <a:pPr lvl="0"/>
            <a:r>
              <a:rPr lang="fr-FR" u="sng" dirty="0"/>
              <a:t>2. Il est possible que</a:t>
            </a:r>
            <a:r>
              <a:rPr lang="fr-FR" dirty="0"/>
              <a:t> le rendez-vous avec le Ministre des Finances </a:t>
            </a:r>
            <a:r>
              <a:rPr lang="fr-FR" u="sng" dirty="0"/>
              <a:t>ait été reporté</a:t>
            </a:r>
            <a:r>
              <a:rPr lang="fr-FR" dirty="0"/>
              <a:t>.</a:t>
            </a:r>
          </a:p>
          <a:p>
            <a:r>
              <a:rPr lang="fr-FR" b="1" dirty="0"/>
              <a:t>The </a:t>
            </a:r>
            <a:r>
              <a:rPr lang="fr-FR" b="1" dirty="0" err="1"/>
              <a:t>appointment</a:t>
            </a:r>
            <a:r>
              <a:rPr lang="fr-FR" b="1" dirty="0"/>
              <a:t> </a:t>
            </a:r>
            <a:r>
              <a:rPr lang="fr-FR" b="1" dirty="0" err="1"/>
              <a:t>with</a:t>
            </a:r>
            <a:r>
              <a:rPr lang="fr-FR" b="1" dirty="0"/>
              <a:t> the </a:t>
            </a:r>
            <a:r>
              <a:rPr lang="fr-FR" b="1" dirty="0" err="1"/>
              <a:t>Minister</a:t>
            </a:r>
            <a:r>
              <a:rPr lang="fr-FR" b="1" dirty="0"/>
              <a:t> of the </a:t>
            </a:r>
            <a:r>
              <a:rPr lang="fr-FR" b="1" dirty="0" err="1"/>
              <a:t>Exchequer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might</a:t>
            </a:r>
            <a:r>
              <a:rPr lang="fr-FR" b="1" dirty="0">
                <a:solidFill>
                  <a:srgbClr val="FF0000"/>
                </a:solidFill>
              </a:rPr>
              <a:t> have been </a:t>
            </a:r>
            <a:r>
              <a:rPr lang="fr-FR" b="1" dirty="0" err="1">
                <a:solidFill>
                  <a:srgbClr val="FF0000"/>
                </a:solidFill>
              </a:rPr>
              <a:t>postponed</a:t>
            </a:r>
            <a:r>
              <a:rPr lang="fr-FR" b="1" dirty="0"/>
              <a:t>.</a:t>
            </a:r>
            <a:endParaRPr lang="fr-FR" dirty="0"/>
          </a:p>
          <a:p>
            <a:pPr lvl="0"/>
            <a:endParaRPr lang="fr-FR" dirty="0"/>
          </a:p>
          <a:p>
            <a:pPr lvl="0"/>
            <a:r>
              <a:rPr lang="fr-FR" u="sng" dirty="0"/>
              <a:t>3. Tu as certainement dû le croiser</a:t>
            </a:r>
            <a:r>
              <a:rPr lang="fr-FR" dirty="0"/>
              <a:t> à l'exposition : il portait une cravate verte et un pantalon rouge.</a:t>
            </a:r>
          </a:p>
          <a:p>
            <a:r>
              <a:rPr lang="fr-FR" b="1" dirty="0"/>
              <a:t>You </a:t>
            </a:r>
            <a:r>
              <a:rPr lang="fr-FR" b="1" dirty="0">
                <a:solidFill>
                  <a:srgbClr val="FF0000"/>
                </a:solidFill>
              </a:rPr>
              <a:t>must have met </a:t>
            </a:r>
            <a:r>
              <a:rPr lang="fr-FR" b="1" dirty="0" err="1"/>
              <a:t>him</a:t>
            </a:r>
            <a:r>
              <a:rPr lang="fr-FR" b="1" dirty="0"/>
              <a:t> at the exhibition : </a:t>
            </a:r>
            <a:r>
              <a:rPr lang="fr-FR" b="1" dirty="0" err="1"/>
              <a:t>he</a:t>
            </a:r>
            <a:r>
              <a:rPr lang="fr-FR" b="1" dirty="0"/>
              <a:t> </a:t>
            </a:r>
            <a:r>
              <a:rPr lang="fr-FR" b="1" dirty="0" err="1"/>
              <a:t>was</a:t>
            </a:r>
            <a:r>
              <a:rPr lang="fr-FR" b="1" dirty="0"/>
              <a:t> </a:t>
            </a:r>
            <a:r>
              <a:rPr lang="fr-FR" b="1" dirty="0" err="1"/>
              <a:t>wearing</a:t>
            </a:r>
            <a:r>
              <a:rPr lang="fr-FR" b="1" dirty="0"/>
              <a:t> a green </a:t>
            </a:r>
            <a:r>
              <a:rPr lang="fr-FR" b="1" dirty="0" err="1"/>
              <a:t>tie</a:t>
            </a:r>
            <a:r>
              <a:rPr lang="fr-FR" b="1" dirty="0"/>
              <a:t> and </a:t>
            </a:r>
            <a:r>
              <a:rPr lang="fr-FR" b="1" dirty="0" err="1"/>
              <a:t>red</a:t>
            </a:r>
            <a:r>
              <a:rPr lang="fr-FR" b="1" dirty="0"/>
              <a:t> </a:t>
            </a:r>
            <a:r>
              <a:rPr lang="fr-FR" b="1" dirty="0" err="1"/>
              <a:t>trousers</a:t>
            </a:r>
            <a:r>
              <a:rPr lang="fr-FR" b="1" dirty="0"/>
              <a:t>.</a:t>
            </a:r>
            <a:endParaRPr lang="fr-FR" dirty="0"/>
          </a:p>
          <a:p>
            <a:pPr lvl="0"/>
            <a:endParaRPr lang="fr-FR" dirty="0"/>
          </a:p>
          <a:p>
            <a:pPr lvl="0"/>
            <a:r>
              <a:rPr lang="fr-FR" u="sng" dirty="0"/>
              <a:t>4. Il est impossible que le cambrioleur soit entré</a:t>
            </a:r>
            <a:r>
              <a:rPr lang="fr-FR" dirty="0"/>
              <a:t> dans la maison par effraction : le chien n'a pas aboyé .</a:t>
            </a:r>
          </a:p>
          <a:p>
            <a:r>
              <a:rPr lang="fr-FR" b="1" dirty="0"/>
              <a:t>The </a:t>
            </a:r>
            <a:r>
              <a:rPr lang="fr-FR" b="1" dirty="0" err="1"/>
              <a:t>robber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can’t</a:t>
            </a:r>
            <a:r>
              <a:rPr lang="fr-FR" b="1" dirty="0">
                <a:solidFill>
                  <a:srgbClr val="FF0000"/>
                </a:solidFill>
              </a:rPr>
              <a:t> have </a:t>
            </a:r>
            <a:r>
              <a:rPr lang="fr-FR" b="1" dirty="0" err="1">
                <a:solidFill>
                  <a:srgbClr val="FF0000"/>
                </a:solidFill>
              </a:rPr>
              <a:t>broken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into</a:t>
            </a:r>
            <a:r>
              <a:rPr lang="fr-FR" b="1" dirty="0"/>
              <a:t> the house : the dog </a:t>
            </a:r>
            <a:r>
              <a:rPr lang="fr-FR" b="1" dirty="0" err="1"/>
              <a:t>did</a:t>
            </a:r>
            <a:r>
              <a:rPr lang="fr-FR" b="1" dirty="0"/>
              <a:t> not </a:t>
            </a:r>
            <a:r>
              <a:rPr lang="fr-FR" b="1" dirty="0" err="1"/>
              <a:t>bark</a:t>
            </a:r>
            <a:r>
              <a:rPr lang="fr-FR" b="1" dirty="0"/>
              <a:t> / </a:t>
            </a:r>
            <a:r>
              <a:rPr lang="fr-FR" b="1" dirty="0" err="1"/>
              <a:t>would</a:t>
            </a:r>
            <a:r>
              <a:rPr lang="fr-FR" b="1" dirty="0"/>
              <a:t> have </a:t>
            </a:r>
            <a:r>
              <a:rPr lang="fr-FR" b="1" dirty="0" err="1"/>
              <a:t>barked</a:t>
            </a:r>
            <a:r>
              <a:rPr lang="fr-FR" b="1" dirty="0"/>
              <a:t>.</a:t>
            </a:r>
            <a:endParaRPr lang="fr-FR" dirty="0"/>
          </a:p>
          <a:p>
            <a:pPr lvl="0"/>
            <a:endParaRPr lang="fr-FR" dirty="0"/>
          </a:p>
          <a:p>
            <a:pPr lvl="0"/>
            <a:r>
              <a:rPr lang="fr-FR" u="sng" dirty="0"/>
              <a:t>5. Vous auriez pu nous avertir</a:t>
            </a:r>
            <a:r>
              <a:rPr lang="fr-FR" dirty="0"/>
              <a:t> qu'il y avait du poivre dans le potage. J'y suis allergique.</a:t>
            </a:r>
          </a:p>
          <a:p>
            <a:r>
              <a:rPr lang="fr-FR" b="1" dirty="0"/>
              <a:t>You </a:t>
            </a:r>
            <a:r>
              <a:rPr lang="fr-FR" b="1" dirty="0" err="1">
                <a:solidFill>
                  <a:srgbClr val="FF0000"/>
                </a:solidFill>
              </a:rPr>
              <a:t>could</a:t>
            </a:r>
            <a:r>
              <a:rPr lang="fr-FR" b="1" dirty="0">
                <a:solidFill>
                  <a:srgbClr val="FF0000"/>
                </a:solidFill>
              </a:rPr>
              <a:t> have </a:t>
            </a:r>
            <a:r>
              <a:rPr lang="fr-FR" b="1" dirty="0" err="1">
                <a:solidFill>
                  <a:srgbClr val="FF0000"/>
                </a:solidFill>
              </a:rPr>
              <a:t>warned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us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there</a:t>
            </a:r>
            <a:r>
              <a:rPr lang="fr-FR" b="1" dirty="0"/>
              <a:t> </a:t>
            </a:r>
            <a:r>
              <a:rPr lang="fr-FR" b="1" dirty="0" err="1"/>
              <a:t>was</a:t>
            </a:r>
            <a:r>
              <a:rPr lang="fr-FR" b="1" dirty="0"/>
              <a:t> </a:t>
            </a:r>
            <a:r>
              <a:rPr lang="fr-FR" b="1" dirty="0" err="1"/>
              <a:t>pepper</a:t>
            </a:r>
            <a:r>
              <a:rPr lang="fr-FR" b="1" dirty="0"/>
              <a:t> in the </a:t>
            </a:r>
            <a:r>
              <a:rPr lang="fr-FR" b="1" dirty="0" err="1"/>
              <a:t>soup</a:t>
            </a:r>
            <a:r>
              <a:rPr lang="fr-FR" b="1" dirty="0"/>
              <a:t>. </a:t>
            </a:r>
            <a:r>
              <a:rPr lang="fr-FR" b="1" dirty="0" err="1"/>
              <a:t>I’m</a:t>
            </a:r>
            <a:r>
              <a:rPr lang="fr-FR" b="1" dirty="0"/>
              <a:t> </a:t>
            </a:r>
            <a:r>
              <a:rPr lang="fr-FR" b="1" dirty="0" err="1"/>
              <a:t>allergic</a:t>
            </a:r>
            <a:r>
              <a:rPr lang="fr-FR" b="1" dirty="0"/>
              <a:t> to </a:t>
            </a:r>
            <a:r>
              <a:rPr lang="fr-FR" b="1" dirty="0" err="1"/>
              <a:t>it</a:t>
            </a:r>
            <a:r>
              <a:rPr lang="fr-FR" b="1" dirty="0"/>
              <a:t>.</a:t>
            </a:r>
            <a:endParaRPr lang="fr-FR" dirty="0"/>
          </a:p>
          <a:p>
            <a:pPr lvl="0"/>
            <a:r>
              <a:rPr lang="fr-FR" dirty="0"/>
              <a:t>cannelle?</a:t>
            </a:r>
          </a:p>
          <a:p>
            <a:pPr lvl="0"/>
            <a:r>
              <a:rPr lang="fr-FR" dirty="0"/>
              <a:t>gingembre?</a:t>
            </a:r>
          </a:p>
          <a:p>
            <a:r>
              <a:rPr lang="fr-FR" dirty="0"/>
              <a:t>piment?</a:t>
            </a:r>
          </a:p>
        </p:txBody>
      </p:sp>
    </p:spTree>
    <p:extLst>
      <p:ext uri="{BB962C8B-B14F-4D97-AF65-F5344CB8AC3E}">
        <p14:creationId xmlns:p14="http://schemas.microsoft.com/office/powerpoint/2010/main" val="283539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578158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6. Il est impossible qu'il ait vu ce film car il ne sortira que la semaine prochaine.</a:t>
            </a:r>
          </a:p>
          <a:p>
            <a:r>
              <a:rPr lang="fr-FR" b="1" dirty="0"/>
              <a:t>He </a:t>
            </a:r>
            <a:r>
              <a:rPr lang="fr-FR" b="1" dirty="0" err="1">
                <a:solidFill>
                  <a:srgbClr val="FF0000"/>
                </a:solidFill>
              </a:rPr>
              <a:t>can’t</a:t>
            </a:r>
            <a:r>
              <a:rPr lang="fr-FR" b="1" dirty="0">
                <a:solidFill>
                  <a:srgbClr val="FF0000"/>
                </a:solidFill>
              </a:rPr>
              <a:t> have </a:t>
            </a:r>
            <a:r>
              <a:rPr lang="fr-FR" b="1" dirty="0" err="1">
                <a:solidFill>
                  <a:srgbClr val="FF0000"/>
                </a:solidFill>
              </a:rPr>
              <a:t>seen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this</a:t>
            </a:r>
            <a:r>
              <a:rPr lang="fr-FR" b="1" dirty="0"/>
              <a:t> </a:t>
            </a:r>
            <a:r>
              <a:rPr lang="fr-FR" b="1" dirty="0" err="1"/>
              <a:t>movie</a:t>
            </a:r>
            <a:r>
              <a:rPr lang="fr-FR" b="1" dirty="0"/>
              <a:t> as </a:t>
            </a:r>
            <a:r>
              <a:rPr lang="fr-FR" b="1" dirty="0" err="1"/>
              <a:t>it</a:t>
            </a:r>
            <a:r>
              <a:rPr lang="fr-FR" b="1" dirty="0"/>
              <a:t> </a:t>
            </a:r>
            <a:r>
              <a:rPr lang="fr-FR" b="1" dirty="0" err="1"/>
              <a:t>only</a:t>
            </a:r>
            <a:r>
              <a:rPr lang="fr-FR" b="1" dirty="0"/>
              <a:t> </a:t>
            </a:r>
            <a:r>
              <a:rPr lang="fr-FR" b="1" dirty="0" err="1"/>
              <a:t>comes</a:t>
            </a:r>
            <a:r>
              <a:rPr lang="fr-FR" b="1" dirty="0"/>
              <a:t> out / </a:t>
            </a:r>
            <a:r>
              <a:rPr lang="fr-FR" b="1" dirty="0" err="1"/>
              <a:t>it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only</a:t>
            </a:r>
            <a:r>
              <a:rPr lang="fr-FR" b="1" dirty="0"/>
              <a:t> </a:t>
            </a:r>
            <a:r>
              <a:rPr lang="fr-FR" b="1" dirty="0" err="1"/>
              <a:t>released</a:t>
            </a:r>
            <a:r>
              <a:rPr lang="fr-FR" b="1" dirty="0"/>
              <a:t> </a:t>
            </a:r>
            <a:r>
              <a:rPr lang="fr-FR" b="1" dirty="0" err="1"/>
              <a:t>next</a:t>
            </a:r>
            <a:r>
              <a:rPr lang="fr-FR" b="1" dirty="0"/>
              <a:t> </a:t>
            </a:r>
            <a:r>
              <a:rPr lang="fr-FR" b="1" dirty="0" err="1"/>
              <a:t>week</a:t>
            </a:r>
            <a:r>
              <a:rPr lang="fr-FR" b="1" dirty="0"/>
              <a:t>. </a:t>
            </a:r>
          </a:p>
          <a:p>
            <a:endParaRPr lang="fr-FR" dirty="0"/>
          </a:p>
          <a:p>
            <a:r>
              <a:rPr lang="fr-FR" dirty="0"/>
              <a:t>7. Vous auriez dû insister pour qu'elle vienne avec sa nouvelle petite amie.</a:t>
            </a:r>
          </a:p>
          <a:p>
            <a:r>
              <a:rPr lang="fr-FR" b="1" dirty="0"/>
              <a:t>You </a:t>
            </a:r>
            <a:r>
              <a:rPr lang="fr-FR" b="1" dirty="0" err="1">
                <a:solidFill>
                  <a:srgbClr val="FF0000"/>
                </a:solidFill>
              </a:rPr>
              <a:t>should</a:t>
            </a:r>
            <a:r>
              <a:rPr lang="fr-FR" b="1" dirty="0">
                <a:solidFill>
                  <a:srgbClr val="FF0000"/>
                </a:solidFill>
              </a:rPr>
              <a:t> have </a:t>
            </a:r>
            <a:r>
              <a:rPr lang="fr-FR" b="1" dirty="0" err="1">
                <a:solidFill>
                  <a:srgbClr val="FF0000"/>
                </a:solidFill>
              </a:rPr>
              <a:t>insisted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u="sng" dirty="0"/>
              <a:t>for</a:t>
            </a:r>
            <a:r>
              <a:rPr lang="fr-FR" b="1" dirty="0"/>
              <a:t> </a:t>
            </a:r>
            <a:r>
              <a:rPr lang="fr-FR" b="1" dirty="0" err="1"/>
              <a:t>her</a:t>
            </a:r>
            <a:r>
              <a:rPr lang="fr-FR" b="1" dirty="0"/>
              <a:t> </a:t>
            </a:r>
            <a:r>
              <a:rPr lang="fr-FR" b="1" u="sng" dirty="0"/>
              <a:t>to</a:t>
            </a:r>
            <a:r>
              <a:rPr lang="fr-FR" b="1" dirty="0"/>
              <a:t> come </a:t>
            </a:r>
            <a:r>
              <a:rPr lang="fr-FR" b="1" dirty="0" err="1"/>
              <a:t>with</a:t>
            </a:r>
            <a:r>
              <a:rPr lang="fr-FR" b="1" dirty="0"/>
              <a:t> </a:t>
            </a:r>
            <a:r>
              <a:rPr lang="fr-FR" b="1" dirty="0" err="1"/>
              <a:t>her</a:t>
            </a:r>
            <a:r>
              <a:rPr lang="fr-FR" b="1" dirty="0"/>
              <a:t> new </a:t>
            </a:r>
            <a:r>
              <a:rPr lang="fr-FR" b="1" dirty="0" err="1"/>
              <a:t>girlfriend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8. La tempête n'aurait pas provoqué autant de dégâts dans ton jardin si tu avais écouté mes conseils.</a:t>
            </a:r>
          </a:p>
          <a:p>
            <a:r>
              <a:rPr lang="fr-FR" b="1" dirty="0"/>
              <a:t>The </a:t>
            </a:r>
            <a:r>
              <a:rPr lang="fr-FR" b="1" dirty="0" err="1"/>
              <a:t>storm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would</a:t>
            </a:r>
            <a:r>
              <a:rPr lang="fr-FR" b="1" dirty="0">
                <a:solidFill>
                  <a:srgbClr val="FF0000"/>
                </a:solidFill>
              </a:rPr>
              <a:t> not have </a:t>
            </a:r>
            <a:r>
              <a:rPr lang="fr-FR" b="1" dirty="0" err="1">
                <a:solidFill>
                  <a:srgbClr val="FF0000"/>
                </a:solidFill>
              </a:rPr>
              <a:t>wreaked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/>
              <a:t>so</a:t>
            </a:r>
            <a:r>
              <a:rPr lang="fr-FR" b="1" dirty="0"/>
              <a:t> </a:t>
            </a:r>
            <a:r>
              <a:rPr lang="fr-FR" b="1" dirty="0" err="1"/>
              <a:t>much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havoc</a:t>
            </a:r>
            <a:r>
              <a:rPr lang="fr-FR" b="1" dirty="0"/>
              <a:t> in </a:t>
            </a:r>
            <a:r>
              <a:rPr lang="fr-FR" b="1" dirty="0" err="1"/>
              <a:t>your</a:t>
            </a:r>
            <a:r>
              <a:rPr lang="fr-FR" b="1" dirty="0"/>
              <a:t> </a:t>
            </a:r>
            <a:r>
              <a:rPr lang="fr-FR" b="1" dirty="0" err="1"/>
              <a:t>garden</a:t>
            </a:r>
            <a:r>
              <a:rPr lang="fr-FR" b="1" dirty="0"/>
              <a:t> if </a:t>
            </a:r>
            <a:r>
              <a:rPr lang="fr-FR" b="1" dirty="0" err="1"/>
              <a:t>you</a:t>
            </a:r>
            <a:r>
              <a:rPr lang="fr-FR" b="1" dirty="0"/>
              <a:t> </a:t>
            </a:r>
            <a:r>
              <a:rPr lang="fr-FR" b="1" dirty="0" err="1"/>
              <a:t>had</a:t>
            </a:r>
            <a:r>
              <a:rPr lang="fr-FR" b="1" dirty="0"/>
              <a:t> </a:t>
            </a:r>
            <a:r>
              <a:rPr lang="fr-FR" b="1" dirty="0" err="1"/>
              <a:t>listened</a:t>
            </a:r>
            <a:r>
              <a:rPr lang="fr-FR" b="1" dirty="0"/>
              <a:t> </a:t>
            </a:r>
            <a:r>
              <a:rPr lang="fr-FR" b="1" u="sng" dirty="0"/>
              <a:t>to</a:t>
            </a:r>
            <a:r>
              <a:rPr lang="fr-FR" b="1" dirty="0"/>
              <a:t> </a:t>
            </a:r>
            <a:r>
              <a:rPr lang="fr-FR" b="1" dirty="0" err="1"/>
              <a:t>my</a:t>
            </a:r>
            <a:r>
              <a:rPr lang="fr-FR" b="1" dirty="0"/>
              <a:t> </a:t>
            </a:r>
            <a:r>
              <a:rPr lang="fr-FR" b="1" dirty="0" err="1"/>
              <a:t>advice</a:t>
            </a:r>
            <a:r>
              <a:rPr lang="fr-FR" b="1" dirty="0"/>
              <a:t>.</a:t>
            </a:r>
            <a:endParaRPr lang="fr-FR" dirty="0"/>
          </a:p>
          <a:p>
            <a:endParaRPr lang="fr-FR" dirty="0"/>
          </a:p>
          <a:p>
            <a:r>
              <a:rPr lang="fr-FR" dirty="0"/>
              <a:t>9. Le témoignage de cet employé aurait dû être pris en compte par le patron. C'était son devoir.</a:t>
            </a:r>
          </a:p>
          <a:p>
            <a:r>
              <a:rPr lang="fr-FR" b="1" dirty="0"/>
              <a:t>This </a:t>
            </a:r>
            <a:r>
              <a:rPr lang="fr-FR" b="1" dirty="0" err="1"/>
              <a:t>employee’s</a:t>
            </a:r>
            <a:r>
              <a:rPr lang="fr-FR" b="1" dirty="0"/>
              <a:t> </a:t>
            </a:r>
            <a:r>
              <a:rPr lang="fr-FR" b="1" dirty="0" err="1"/>
              <a:t>testimony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FF0000"/>
                </a:solidFill>
              </a:rPr>
              <a:t>should</a:t>
            </a:r>
            <a:r>
              <a:rPr lang="fr-FR" b="1" dirty="0">
                <a:solidFill>
                  <a:srgbClr val="FF0000"/>
                </a:solidFill>
              </a:rPr>
              <a:t> have been </a:t>
            </a:r>
            <a:r>
              <a:rPr lang="fr-FR" b="1" dirty="0" err="1">
                <a:solidFill>
                  <a:srgbClr val="FF0000"/>
                </a:solidFill>
              </a:rPr>
              <a:t>taken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into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account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by the boss. He </a:t>
            </a:r>
            <a:r>
              <a:rPr lang="fr-FR" b="1" dirty="0" err="1">
                <a:solidFill>
                  <a:srgbClr val="FF0000"/>
                </a:solidFill>
              </a:rPr>
              <a:t>had</a:t>
            </a:r>
            <a:r>
              <a:rPr lang="fr-FR" b="1" dirty="0">
                <a:solidFill>
                  <a:srgbClr val="FF0000"/>
                </a:solidFill>
              </a:rPr>
              <a:t> to</a:t>
            </a:r>
            <a:r>
              <a:rPr lang="fr-FR" b="1" dirty="0"/>
              <a:t>.</a:t>
            </a:r>
            <a:endParaRPr lang="fr-FR" dirty="0"/>
          </a:p>
          <a:p>
            <a:endParaRPr lang="fr-FR" dirty="0"/>
          </a:p>
          <a:p>
            <a:pPr lvl="0"/>
            <a:r>
              <a:rPr lang="fr-FR" dirty="0"/>
              <a:t>10. Tu </a:t>
            </a:r>
            <a:r>
              <a:rPr lang="fr-FR" u="sng" dirty="0"/>
              <a:t>n’avais pas besoin de</a:t>
            </a:r>
            <a:r>
              <a:rPr lang="fr-FR" dirty="0"/>
              <a:t> t’excuser !</a:t>
            </a:r>
          </a:p>
          <a:p>
            <a:r>
              <a:rPr lang="fr-FR" b="1" dirty="0"/>
              <a:t>You </a:t>
            </a:r>
            <a:r>
              <a:rPr lang="fr-FR" b="1" dirty="0" err="1">
                <a:solidFill>
                  <a:srgbClr val="FF0000"/>
                </a:solidFill>
              </a:rPr>
              <a:t>didn’t</a:t>
            </a:r>
            <a:r>
              <a:rPr lang="fr-FR" b="1" dirty="0">
                <a:solidFill>
                  <a:srgbClr val="FF0000"/>
                </a:solidFill>
              </a:rPr>
              <a:t> have to </a:t>
            </a:r>
            <a:r>
              <a:rPr lang="fr-FR" b="1" dirty="0" err="1">
                <a:solidFill>
                  <a:srgbClr val="FF0000"/>
                </a:solidFill>
              </a:rPr>
              <a:t>apologize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/>
              <a:t>/ </a:t>
            </a:r>
            <a:r>
              <a:rPr lang="fr-FR" b="1" dirty="0" err="1">
                <a:solidFill>
                  <a:srgbClr val="FF0000"/>
                </a:solidFill>
              </a:rPr>
              <a:t>needn’t</a:t>
            </a:r>
            <a:r>
              <a:rPr lang="fr-FR" b="1" dirty="0">
                <a:solidFill>
                  <a:srgbClr val="FF0000"/>
                </a:solidFill>
              </a:rPr>
              <a:t> have </a:t>
            </a:r>
            <a:r>
              <a:rPr lang="fr-FR" b="1" dirty="0" err="1">
                <a:solidFill>
                  <a:srgbClr val="FF0000"/>
                </a:solidFill>
              </a:rPr>
              <a:t>apologized</a:t>
            </a:r>
            <a:r>
              <a:rPr lang="fr-FR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9478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1129</Words>
  <Application>Microsoft Office PowerPoint</Application>
  <PresentationFormat>Affichage à l'écran (4:3)</PresentationFormat>
  <Paragraphs>93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Stephanie Michineau</cp:lastModifiedBy>
  <cp:revision>17</cp:revision>
  <dcterms:created xsi:type="dcterms:W3CDTF">2016-04-01T17:45:07Z</dcterms:created>
  <dcterms:modified xsi:type="dcterms:W3CDTF">2025-01-13T09:23:33Z</dcterms:modified>
</cp:coreProperties>
</file>