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193384-CCAD-D43F-C101-F71B46B60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28B45D-BFE6-F73D-656B-5C63DDC94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4D4958-66DB-F97E-9767-714261647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C23A-C70A-4B94-BAF2-EF79B501BFAC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EF40FC-2B35-7CEF-69E1-A2706814E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672AEC-A6FE-FC34-D0D0-5109A5F1F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D49C4-C997-4493-A7CF-FA70992CE4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29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53548D-FD64-DE70-587D-E4AC6D02E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73FEBF-0A30-DAE6-55A5-6EE85FB38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3DA6C4-7E86-24CE-D62D-E5B8560F1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C23A-C70A-4B94-BAF2-EF79B501BFAC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F1F673-B3C7-1C4C-0816-CC57CAC22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614E53-3E30-896B-4C8B-14EAF10E1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D49C4-C997-4493-A7CF-FA70992CE4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04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55759C0-2790-85FE-B8F7-6363B2380D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6F0EEFC-F330-CB2C-E997-97D9CAFAF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1578B0-2832-EE27-B1FA-F2EB1D497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C23A-C70A-4B94-BAF2-EF79B501BFAC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D26735-6F58-8EB1-F037-2E35514BC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E5CBA7-2074-B1E7-F273-4B74718C3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D49C4-C997-4493-A7CF-FA70992CE4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9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48E0D5-1622-F674-5121-5F126D0FA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15F0EF-4C85-A5D3-EF7A-38587CE29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52E2DB-C1C1-951A-69F5-E6700870B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C23A-C70A-4B94-BAF2-EF79B501BFAC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20C1FF-3928-AE00-BE3C-5E6E33A80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09492D-89EB-9721-065C-5845F3FE1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D49C4-C997-4493-A7CF-FA70992CE4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20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2194D2-6892-0C39-1B64-07857827F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8E659B-8F77-34F3-3924-70A212FA3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6BF1C8-A958-6B1F-7002-4C205DEAE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C23A-C70A-4B94-BAF2-EF79B501BFAC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100428-93A1-A44B-0C7A-A2C72DEEE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E9FB59-FA77-975F-6666-DBC94D718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D49C4-C997-4493-A7CF-FA70992CE4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72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075E6-D935-BFF4-D35C-25209E7B0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8B4CA4-152D-8016-04C9-B89304866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C87C60-A142-38F3-9C54-73ECD1B63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C2C9E8-F2D2-2AD6-AA64-99EE52CFD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C23A-C70A-4B94-BAF2-EF79B501BFAC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09C4E6-B103-199F-2077-1944839C8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5E3DFB-944A-DB0C-2860-A2259DB92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D49C4-C997-4493-A7CF-FA70992CE4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659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76AFD9-39B9-D2BC-DA43-E9CA264BF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2E9543-6172-1C22-85A7-FF47DAD67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1E1DFC0-3797-0961-4267-90FE0170B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014A0E3-4EB1-EEDB-5F87-06D10E459F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A36548-4E4D-781E-3BF6-4710FEB1F6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AE42523-F988-E2A3-99F1-FDB2C64F6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C23A-C70A-4B94-BAF2-EF79B501BFAC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CE18D91-F08B-01D2-0A37-416CDA904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1A3BA7-5BD3-D820-1BA8-079C3A9F7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D49C4-C997-4493-A7CF-FA70992CE4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365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28D691-1ED9-9C4B-D2D3-DDCF0A8A2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9DA956C-2DC8-C835-8594-D56DC6AF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C23A-C70A-4B94-BAF2-EF79B501BFAC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467F3D3-B9FD-AC07-4FEF-8FCF909F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431CB8-8E77-A4DD-8D13-9B6A7BD67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D49C4-C997-4493-A7CF-FA70992CE4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57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028847B-553B-F9E0-A943-DDF402B97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C23A-C70A-4B94-BAF2-EF79B501BFAC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D8F8985-6FF1-0D27-28F5-BBE59F9C1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D62FE3E-1500-9975-7177-F35E47188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D49C4-C997-4493-A7CF-FA70992CE4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728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A8E7E0-814C-13A2-64DD-2D8485DEA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AC5CD1-70ED-1A0A-3C0C-EE00B7BB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38AD2C-B427-B448-F68F-140D123E2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72F881-2AF1-AE17-766C-7292EB115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C23A-C70A-4B94-BAF2-EF79B501BFAC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8B173F-F3B5-3B0D-2901-73267631F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18AD55-5DD3-AF64-F420-50B4AB41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D49C4-C997-4493-A7CF-FA70992CE4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495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BE887F-4D64-B62E-98A4-429A282F1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9B286EC-4A47-D698-46B7-C2F4F6C5CD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3D03AF-9C6C-3C8D-FD0E-C0E9D590B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7044E3-27CB-3DB4-B79F-8A6EB721B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C23A-C70A-4B94-BAF2-EF79B501BFAC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A634618-222C-5B22-97CF-33D3A8EC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1F0F895-3152-30FF-3135-56D1F49D5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D49C4-C997-4493-A7CF-FA70992CE4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48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87692D2-F5D2-E80E-CD40-5E5A58098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F752D1-B2BD-FC11-1149-A6FC00566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877B74-B105-DB5C-55AC-C0FE388775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9EC23A-C70A-4B94-BAF2-EF79B501BFAC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BC9AC8-0766-913C-78E6-048561C9E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E8A402-8FF1-99F9-1562-79ADFF798D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1D49C4-C997-4493-A7CF-FA70992CE4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350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D48465B-EB92-FE75-7FD3-8ECF4CD8C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pPr algn="l"/>
            <a:r>
              <a:rPr lang="fr-FR" sz="5400" dirty="0" err="1"/>
              <a:t>Grammar</a:t>
            </a:r>
            <a:r>
              <a:rPr lang="fr-FR" sz="5400" dirty="0"/>
              <a:t> </a:t>
            </a:r>
            <a:r>
              <a:rPr lang="fr-FR" sz="5400" dirty="0" err="1"/>
              <a:t>exercises</a:t>
            </a:r>
            <a:endParaRPr lang="fr-FR" sz="5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B875CC-E0E5-93E4-BEDE-B2796A4E1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pPr algn="l"/>
            <a:endParaRPr lang="fr-FR"/>
          </a:p>
        </p:txBody>
      </p:sp>
      <p:pic>
        <p:nvPicPr>
          <p:cNvPr id="5" name="Image 4" descr="Une image contenant texte, dessin humoristique, clipart, illustration&#10;&#10;Description générée automatiquement">
            <a:extLst>
              <a:ext uri="{FF2B5EF4-FFF2-40B4-BE49-F238E27FC236}">
                <a16:creationId xmlns:a16="http://schemas.microsoft.com/office/drawing/2014/main" id="{3DD3DCAC-5A1E-DDE1-F04E-4D854C1805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9" b="14319"/>
          <a:stretch/>
        </p:blipFill>
        <p:spPr>
          <a:xfrm>
            <a:off x="0" y="202023"/>
            <a:ext cx="5115461" cy="6453953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4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00DA4A0-0991-507A-6692-4EF539849519}"/>
              </a:ext>
            </a:extLst>
          </p:cNvPr>
          <p:cNvSpPr txBox="1"/>
          <p:nvPr/>
        </p:nvSpPr>
        <p:spPr>
          <a:xfrm>
            <a:off x="435935" y="329609"/>
            <a:ext cx="105156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2) Read the sentences out loud to your </a:t>
            </a:r>
            <a:r>
              <a:rPr lang="en-US" sz="1800" b="1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neighbour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then have him/her translate the sentence back to you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eriod"/>
            </a:pP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The number of scientists per million inhabitants in developing countries is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200 on average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while in developed countries, it is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2,800 on average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. </a:t>
            </a:r>
            <a:r>
              <a:rPr lang="en-US" kern="100" dirty="0"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= t</a:t>
            </a:r>
            <a:r>
              <a:rPr lang="en-US" sz="18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wo hundred / two thousand eight hundred</a:t>
            </a:r>
          </a:p>
          <a:p>
            <a:pPr lvl="0"/>
            <a:r>
              <a:rPr lang="fr-FR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Le nombre de scientifiques par million d'habitants dans les pays en voie de développement est de 200 en moyenne alors que dans les pays développés, il est de 2800 en moyenne. </a:t>
            </a:r>
          </a:p>
          <a:p>
            <a:pPr lvl="0"/>
            <a:endParaRPr lang="fr-FR" sz="18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b. In 2030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there will be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23 towns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in the world with a population of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more than 10 million inhabitants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and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19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of them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will be in developing countries. </a:t>
            </a:r>
            <a:r>
              <a:rPr lang="en-US" sz="18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= two-thousand and thirty / twenty thirty / twenty-three towns / ten million / nineteen</a:t>
            </a:r>
          </a:p>
          <a:p>
            <a:pPr lvl="0"/>
            <a:r>
              <a:rPr lang="fr-FR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En 2030, 23 villes dans le monde dépasseront les 10 million</a:t>
            </a:r>
            <a:r>
              <a:rPr lang="fr-FR" sz="1800" b="1" u="sng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</a:t>
            </a:r>
            <a:r>
              <a:rPr lang="fr-FR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d'habitants, dont 19 situées dans les pays en voie de développement. </a:t>
            </a:r>
          </a:p>
          <a:p>
            <a:pPr lvl="0"/>
            <a:endParaRPr lang="fr-FR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lvl="0"/>
            <a:r>
              <a:rPr lang="fr-FR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c. 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An employee who works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between the hours of 4:00 p.m. and 8:00 a.m.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shall be paid a shift premium of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$1.55 per hour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for all hours worked. = </a:t>
            </a:r>
            <a:r>
              <a:rPr lang="en-US" sz="18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four pm and eight am / one dollar fifty-five per hour</a:t>
            </a:r>
          </a:p>
          <a:p>
            <a:pPr lvl="0"/>
            <a:r>
              <a:rPr lang="en-US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Un </a:t>
            </a:r>
            <a:r>
              <a:rPr lang="en-US" b="1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employé</a:t>
            </a:r>
            <a:r>
              <a:rPr lang="en-US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qui </a:t>
            </a:r>
            <a:r>
              <a:rPr lang="en-US" b="1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travaille</a:t>
            </a:r>
            <a:r>
              <a:rPr lang="en-US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fr-FR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entre 16 heures et 8 heures du matin devra recevoir une prime de 1,55 $ par heure pour toutes les heures travaillées.</a:t>
            </a:r>
            <a:endParaRPr lang="fr-FR" sz="1800" b="1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lvl="0"/>
            <a:endParaRPr lang="en-US" sz="18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lvl="0"/>
            <a:r>
              <a:rPr lang="en-US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d. 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The American Civil War was fought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from 1861 to 1865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. It resulted in the deaths of an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estimated 750,000 soldiers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. = </a:t>
            </a:r>
            <a:r>
              <a:rPr lang="en-US" sz="18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eighteen sixty-one to eighteen sixty-five / seven hundred and fifty soldiers</a:t>
            </a:r>
            <a:endParaRPr lang="fr-FR" sz="18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La guerre civile américaine s'est déroulée de 1861 à 1865. Elle a entraîné la mort d'environ 750 000 soldats.</a:t>
            </a:r>
          </a:p>
        </p:txBody>
      </p:sp>
    </p:spTree>
    <p:extLst>
      <p:ext uri="{BB962C8B-B14F-4D97-AF65-F5344CB8AC3E}">
        <p14:creationId xmlns:p14="http://schemas.microsoft.com/office/powerpoint/2010/main" val="142792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862934B4-D094-CB29-0D8D-4C28A776B02D}"/>
              </a:ext>
            </a:extLst>
          </p:cNvPr>
          <p:cNvSpPr txBox="1"/>
          <p:nvPr/>
        </p:nvSpPr>
        <p:spPr>
          <a:xfrm>
            <a:off x="478465" y="616688"/>
            <a:ext cx="1131304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e. The inmate was in a cell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two meters long and one meter wide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that’s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2m</a:t>
            </a:r>
            <a:r>
              <a:rPr lang="en-US" sz="1800" b="1" kern="100" baseline="30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and had no toilet facilities or medical care. = </a:t>
            </a:r>
            <a:r>
              <a:rPr lang="en-US" sz="18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two square meters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deux </a:t>
            </a:r>
            <a:r>
              <a:rPr lang="en-US" sz="1800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mètres</a:t>
            </a:r>
            <a:r>
              <a:rPr lang="en-US" sz="18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carrés</a:t>
            </a:r>
            <a:endParaRPr lang="en-US" sz="1800" kern="100" dirty="0">
              <a:effectLst/>
              <a:highlight>
                <a:srgbClr val="FFFF00"/>
              </a:highlight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fr-FR" b="1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 détenu était dans une cellule de deux mètres de long et d'un mètre de large, soit 2m2, et ne disposait ni de toilettes ni de soins médicaux.</a:t>
            </a:r>
            <a:endParaRPr lang="en-US" b="1" kern="100" dirty="0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eriod"/>
            </a:pP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f. It is the duty of every Muslim to go on a pilgrimage to Mecca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 least once in his lifetime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lvl="0"/>
            <a:r>
              <a:rPr lang="fr-FR" b="1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 est du devoir de chaque </a:t>
            </a:r>
            <a:r>
              <a:rPr lang="fr-FR" b="1" u="sng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r>
              <a:rPr lang="fr-FR" b="1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usulman de se rendre en pèlerinage à la Mecque au moins une fois dans sa vie. </a:t>
            </a:r>
          </a:p>
          <a:p>
            <a:pPr lvl="0"/>
            <a:endParaRPr lang="en-US" kern="100" dirty="0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g. On August 23, 2024</a:t>
            </a: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Kamala Harris officially became the Democratic nominee for the US presidential election. </a:t>
            </a:r>
          </a:p>
          <a:p>
            <a:pPr lvl="0"/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 23 </a:t>
            </a:r>
            <a:r>
              <a:rPr lang="en-US" sz="1800" b="1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août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2024, </a:t>
            </a:r>
            <a:r>
              <a:rPr lang="fr-FR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Kamala Harris est officiellement devenue la candidate démocrate à l'élection présidentielle américaine.</a:t>
            </a:r>
            <a:endParaRPr lang="fr-FR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85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5741A76-95E1-CE05-E414-20F81395FD3C}"/>
              </a:ext>
            </a:extLst>
          </p:cNvPr>
          <p:cNvSpPr txBox="1"/>
          <p:nvPr/>
        </p:nvSpPr>
        <p:spPr>
          <a:xfrm>
            <a:off x="499730" y="414670"/>
            <a:ext cx="11185451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3) Translate into English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eriod"/>
            </a:pPr>
            <a:r>
              <a:rPr lang="fr-FR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 y a plus de 37 millions de véhicules au Royaume-Uni.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There ARE over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thirty-seven millio</a:t>
            </a:r>
            <a:r>
              <a:rPr lang="en-US" sz="1800" b="1" u="sng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vehicles in the United Kingdom.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fr-FR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b. Depuis 1978, plus d’un dixième des 1,3 milliard de Chinois ont migré vers les villes.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Since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nineteen seventy-eight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over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one-tenth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of China’s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one point three billion people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have migrated to urban areas.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fr-FR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c. D’ici 2030, l’Inde et la Chine compteront 3 milliards d’habitants et 25% du PIB mondial, contre 12% aujourd’hui et seulement 3% en 1990.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twenty thirty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India and China’s combined population will be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three billion inhabitants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representing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twenty-five percent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of global GDP (Gross Domestic Product), compared with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twelve percent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today and only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three percent in nineteen ninety.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// India and China will boast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fr-FR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d. Certains requins nagent à une vitesse de 80 km/h.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Some sharks swim at a speed of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eighty kilometers a</a:t>
            </a:r>
            <a:r>
              <a:rPr lang="en-US" sz="1800" b="1" u="sng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/per hour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414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8AC23B0-6449-CBE8-E2D8-F18A3C19C806}"/>
              </a:ext>
            </a:extLst>
          </p:cNvPr>
          <p:cNvSpPr txBox="1"/>
          <p:nvPr/>
        </p:nvSpPr>
        <p:spPr>
          <a:xfrm>
            <a:off x="648586" y="425302"/>
            <a:ext cx="10898372" cy="6585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e. L’appartement peut accueillir jusqu’à 8 personnes.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flat can accommodate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 to eight people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fr-FR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f. Les employés de cette société télétravaillent une semaine sur deux.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employees of this firm / company work from home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every other week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fr-FR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g. Cela prend deux fois plus longtemps en voiture.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 takes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three times AS long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by car.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fr-FR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h. Le vol en classe affaires coûte deux fois plus cher.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flight in business class costs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twice as much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is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twice as expensive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fr-FR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i. L’inflation a baissé de 2% ces deux dernières années.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Inflation decreased/dropped BY two percent over </a:t>
            </a:r>
            <a:r>
              <a:rPr lang="en-US" sz="1800" b="1" u="sng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last two years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(word order!)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fr-FR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j. Si Trump est réélu en novembre, il fêtera ses 82 ans avant de quitter la Maison-Blanche.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Trump is reelected in </a:t>
            </a:r>
            <a:r>
              <a:rPr lang="en-US" sz="1800" b="1" u="sng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ovember, he will celebrate his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eighty-second birthday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before </a:t>
            </a:r>
            <a:r>
              <a:rPr lang="en-US" sz="1800" b="1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leavING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the White House.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fr-FR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k. Je voudrais trois douzaines d’œufs, s’il-vous-plaît.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would like 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three doze</a:t>
            </a:r>
            <a:r>
              <a:rPr lang="en-US" sz="1800" b="1" u="sng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</a:t>
            </a:r>
            <a:r>
              <a:rPr lang="en-US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eggs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please.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846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796</Words>
  <Application>Microsoft Office PowerPoint</Application>
  <PresentationFormat>Grand écran</PresentationFormat>
  <Paragraphs>46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Thème Office</vt:lpstr>
      <vt:lpstr>Grammar exercises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Stephanie Michineau</dc:creator>
  <cp:lastModifiedBy>Stephanie Michineau</cp:lastModifiedBy>
  <cp:revision>1</cp:revision>
  <dcterms:created xsi:type="dcterms:W3CDTF">2024-10-14T08:30:12Z</dcterms:created>
  <dcterms:modified xsi:type="dcterms:W3CDTF">2024-10-14T09:13:33Z</dcterms:modified>
</cp:coreProperties>
</file>