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3CF55-BF95-FFB5-6720-7E3695566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D87ACA-2FC1-BE78-34E5-53B79118A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322921-E1BF-7233-521B-C304A94C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A6FF6-9157-D160-132B-5F11406D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88AC8B-133D-3A87-D5B4-4FD81A447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9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49C349-596C-CFE6-5A5F-6E6759F2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2639F3-951D-45D2-E88D-5B357817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55D779-E112-03C3-71ED-C6403562B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954638-2060-8DE9-A598-FF26189E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EE7196-A78D-135F-8119-5DB34008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42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F3C0D55-20FD-3F1C-18B2-5E90B7B21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B70469-C3DF-FE4E-E8F6-B18EAF7C2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95FA9D-A804-AEBF-0AD0-FA4CCB4E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5FA93E-13A8-C04B-8537-405D385C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EDFA4F-79AC-34D5-A894-4807F86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5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191ED2-F46C-23AC-3E80-FA6DA2C6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622FD8-C278-D52C-C965-F0C328213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33ED12-D8B2-3A25-C65F-2E3FBB23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1273E0-EF77-844B-DCEE-78E37C4E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2261A9-2D26-22C2-C9BF-0B6EC473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74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7C3FB-6EC3-838C-9F0E-B07D7976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AC48B8-FEA9-9AB0-BE31-9AEB82189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614075-4117-BC6D-BEBC-707AF44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3FCC89-C6E0-5712-73E2-0814C6F7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76B497-7291-EA91-C55E-D61C16BA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82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DD5EB-219A-B57C-508B-2FDFE229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CE4F80-BA04-FC1B-2B50-B070783E3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5763F-9D14-A1E3-F828-F3ECECAF5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B8C9C7-E56B-75C2-4947-BD779F7E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344E46-0D7B-905B-A3DD-0E487A76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E91CAF-B3E4-105F-E7C3-7DAF501A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17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759284-7B07-6F04-0E2D-45A2302E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CB0995-FA92-E047-0F34-9C6863B96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A2A160-6F76-4E28-1E45-00A5232FC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D339F5-4AAB-7343-FDAC-7C29E9490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18BEF6B-5A15-C181-9BA1-852107B4E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6EB26D4-DBCE-7504-E655-935D3782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C5B26A-AE01-4154-15CC-6545663C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D1A0EDB-95C0-F78F-7BF0-386828B2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48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5284DB-CEDE-C5D1-02A3-7B1298980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F1648D-9B3A-605A-59C6-871232B4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04759C-A920-86B4-805E-4187F73A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080886-1481-D050-019F-D4D44D35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43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A97458-ADC9-EC95-1F04-2A437F42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50E449-2B1C-2190-FE5A-4BE58B98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D8FA77-BD9D-3CD3-C803-8B030D47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60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333C8-B44C-C071-0F90-4ABEFFC0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DB9931-FFD1-BDCC-AE51-2CF2FA0D3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647030-35EE-F51E-B05E-7A397E69B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4F8E30-59C6-9037-198B-CB775D9B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D3547C-3286-2795-262D-3DB0E4070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D13FA0-0577-3AEE-962E-A02C146C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04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90BF96-A24E-3619-BD1A-B527847C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1B77C7-3594-F362-ED3B-66BC260CD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65946D-C852-0B48-9FDB-96D293CEF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2AB07C-02D1-CA25-DA82-0AC071695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990667-22F7-2B72-AA5D-B953C026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65AEFD-44BC-0CD1-1CCC-8E67AC4F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6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6BD2FD-EC5A-AB47-6B93-68B1E430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37129A-A114-21D5-E2B3-F179BF4B0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3EC4A9-81EA-CD7E-1A33-DB8464F5F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E5B11-CB3A-44E0-ADF6-D1768B59FF58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EA7A14-7642-3749-48F5-384F763E6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BF8DF-0315-26CA-FEBA-778AC3DE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52EB-72C9-430E-A0EE-E0F543C49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29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618E660-992D-613C-1306-7494D4745381}"/>
              </a:ext>
            </a:extLst>
          </p:cNvPr>
          <p:cNvSpPr txBox="1"/>
          <p:nvPr/>
        </p:nvSpPr>
        <p:spPr>
          <a:xfrm>
            <a:off x="508000" y="386080"/>
            <a:ext cx="113080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impossible que ce film ait été un succès commercial. Tu as vérifié ces informations ?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film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can’t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been a box-office hit. Have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verified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information ?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Les nouvelles ne sont pas bonnes : le vaccin ne serait pas efficace contre le nouveau variant.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news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good : the vaccine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FR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thought</a:t>
            </a:r>
            <a:r>
              <a:rPr lang="fr-FR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to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efficient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variant.</a:t>
            </a:r>
          </a:p>
          <a:p>
            <a:pPr marL="228600"/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Est-ce que les Kenny viennent à la représentation de demain ? – En fait, cela fait des lustres que je n’ai pas de nouvelles d’eux. »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Are the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Kenny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coming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tomorrow’s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 ? » </a:t>
            </a:r>
          </a:p>
          <a:p>
            <a:pPr marL="228600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Actually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haven’t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heard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»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La politique dans cette ville est une sale affaire. Je regrette que le maire soit si corrompu.</a:t>
            </a:r>
          </a:p>
          <a:p>
            <a:pPr marL="228600"/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town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dirty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business. I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wish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corrupt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Quand je l’ai vue, elle se tenait devant le passage pour piétons. Elle portait un jean et ses cheveux étaient très courts.</a:t>
            </a:r>
          </a:p>
          <a:p>
            <a:pPr marL="228600"/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saw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standing in front of the pedestrian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crossing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wearing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pair of) </a:t>
            </a:r>
            <a:r>
              <a:rPr lang="fr-FR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short.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98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772FC7F-8921-07B9-E4FF-E768B9E8EB40}"/>
              </a:ext>
            </a:extLst>
          </p:cNvPr>
          <p:cNvSpPr txBox="1"/>
          <p:nvPr/>
        </p:nvSpPr>
        <p:spPr>
          <a:xfrm>
            <a:off x="447261" y="357809"/>
            <a:ext cx="1131073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Ils ont dû quitter à la hâte cette banlieue de Damas en laissant tous leurs bagages derrière eux.</a:t>
            </a:r>
          </a:p>
          <a:p>
            <a:pPr marL="228600"/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rush off /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Damascus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suburb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luggag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behind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Il a fait preuve d’un tel enthousiasme, donnons-lui une deuxième chance !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showed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enthusiasm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second chance !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Il se peut que tu aies oublié quelques meubles dans le camion. – Peut-être bien, mais ils sont trop lourds pour que je les porte seul !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You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forgotten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furnitur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truck. » </a:t>
            </a:r>
          </a:p>
          <a:p>
            <a:pPr marL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I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have, but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’s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heavy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me to carry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! »</a:t>
            </a:r>
          </a:p>
          <a:p>
            <a:pPr marL="228600"/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Je me demande pourquoi il y a autant de gens sur scène.</a:t>
            </a:r>
          </a:p>
          <a:p>
            <a:pPr indent="228600"/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wonder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people on stage.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208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Stephanie Michineau</dc:creator>
  <cp:lastModifiedBy>Stephanie Michineau</cp:lastModifiedBy>
  <cp:revision>3</cp:revision>
  <dcterms:created xsi:type="dcterms:W3CDTF">2022-05-30T20:59:31Z</dcterms:created>
  <dcterms:modified xsi:type="dcterms:W3CDTF">2022-05-30T21:05:20Z</dcterms:modified>
</cp:coreProperties>
</file>