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E3EDED-2C33-A816-80F2-32D1E6DC9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D3F6462-BF03-7966-0695-9710548BC6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A5B6F-D3B3-E87E-B23B-BCBAF7B0A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265D92-68C6-EB88-8F0D-687C1A31A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EE573A-6E7B-5098-D826-896F8B68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56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C7E039-D1D3-DFFC-D20B-980A927CB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BC8F85-95AC-4D3C-F5CA-F6BAD4DD2C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ABBF19-E60A-BA84-52A8-65B752374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E426DC-093B-B1D7-9B2C-EDD1CD684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0666EA-BF3B-B569-1C8C-A949148E1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562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0618325-F54C-3F15-7726-C4071BB664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D3DB01-8BA3-DBFF-83DE-C44E37DB8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460134-474A-09BF-6506-225F3A4DD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E1F0DC-F400-3D2F-E5B8-BFE3C10B2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C451FB5-B547-E0AF-EAF5-8103BFBEC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93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CAF6B8-BA05-3BD2-EAAF-48F604B6C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755B76-5AD4-2C01-6C85-AF17C315F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0E5A20-2BD8-DA5C-3C24-5EA6E5F2E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8375BA-A584-9287-69DA-F3E7ACB99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82C037-00A7-50C1-BF44-52DA53214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65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801A12-1D7E-0C61-938D-6A99F2473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05751A-B91D-4E0E-E4FB-6018CFFA8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86A2E2-C924-A51C-7E64-76B5BCA80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19563AF-08B8-E9B1-8450-6C9E8C43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9495C2-C6A7-AF97-0AD5-C6BAED004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00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28641A-156A-10C8-FB69-97528CC31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511EB7-A443-041C-0CFC-9C7FE584D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633BBE-4C55-0697-E10F-1FE1BCD2D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6BD6AF-99BE-F6B0-FA3F-BF51E8DD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4272A6-D713-7A41-3A0A-45B012FC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26112B-834B-1664-ACCE-7F7C15F92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667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37F036-752E-5A9F-7D6C-A575B55CE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63ABBBD-3415-630B-AE8D-F393CB252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DF062D-F80D-9FDD-E81A-2925CE08B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4C04E4B-E989-DFCD-DAC9-099470593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2FDE5F-B71D-F970-BC9B-C045408578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01A9038-D7B0-C797-3CA8-A1C89CD9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B0C7CE8-855D-27FC-AC44-402ED79C8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EB67ABC-1F61-DBA7-7B66-715C0A43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96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FF8278-F036-0D6D-E214-C9B6210E2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BB89680-2B1A-2DBA-24CA-88BD0AEF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844DBFF-F07E-23E5-1B4C-654C9B3C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A8EA90-9D4C-2589-7F67-25622CAE5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362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B9C5282-7DDA-CE9E-7812-D775BF6D3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CEA48E-0E0E-C0D4-847C-BF537925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44CDDE0-9A33-ED4D-DBF6-6BE10FBAD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90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82C88E-60DC-DFBF-12CE-8B9DCDADD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4BB179-B4EC-8940-FB75-803E04B1C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9C0EA8C-63D8-A954-FFD9-867B13AC42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F7C66F-43E7-C511-6832-978342BF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029DAD6-5522-16FC-CB2B-AA4C65F21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2D9BE2-871B-2EEA-2531-C281722AC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90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6C29C8-0BE4-1BB9-E473-7A4B43AC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703527A-AC73-A290-9434-05157F8424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C53FFD1-0A95-EAC7-F23B-C79472839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7C2CD1-DD46-AA1F-4227-7D3A627AD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2EFAF06-9723-52D5-4835-B0F3332D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097EE2-EB14-D3CE-B555-0F24F6940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04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914EEAA-AFD7-50F2-06E3-1B12FA05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B67DDA4-6C5B-A5A6-3594-2F683BB81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345770-73D4-C072-6311-0A3B52834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8F3FDAF-B2A7-4F2E-8BF6-5D8B5474C731}" type="datetimeFigureOut">
              <a:rPr lang="fr-FR" smtClean="0"/>
              <a:t>06/11/2024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26D8AB-FBED-3BCF-F842-A5B92DCA5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64ED9B-4FD0-331F-C512-9095087DDB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F25B49-35A6-43B9-98D6-39B6F236F2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12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Image">
            <a:extLst>
              <a:ext uri="{FF2B5EF4-FFF2-40B4-BE49-F238E27FC236}">
                <a16:creationId xmlns:a16="http://schemas.microsoft.com/office/drawing/2014/main" id="{FACB0067-D061-D798-5E64-E8D5D7DCB3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058" y="149407"/>
            <a:ext cx="9046028" cy="65591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2368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Stephanie Michineau</dc:creator>
  <cp:lastModifiedBy>Stephanie Michineau</cp:lastModifiedBy>
  <cp:revision>1</cp:revision>
  <dcterms:created xsi:type="dcterms:W3CDTF">2024-11-06T09:28:16Z</dcterms:created>
  <dcterms:modified xsi:type="dcterms:W3CDTF">2024-11-06T09:29:02Z</dcterms:modified>
</cp:coreProperties>
</file>