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667"/>
  </p:normalViewPr>
  <p:slideViewPr>
    <p:cSldViewPr snapToGrid="0" snapToObjects="1">
      <p:cViewPr varScale="1">
        <p:scale>
          <a:sx n="84" d="100"/>
          <a:sy n="84" d="100"/>
        </p:scale>
        <p:origin x="10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Modern Stakes of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680" y="1600201"/>
            <a:ext cx="7818120" cy="1676400"/>
          </a:xfrm>
        </p:spPr>
        <p:txBody>
          <a:bodyPr>
            <a:normAutofit/>
          </a:bodyPr>
          <a:lstStyle/>
          <a:p>
            <a:pPr algn="ctr"/>
            <a:r>
              <a:rPr sz="2800" dirty="0"/>
              <a:t>Social, Political, Economic, Ethical &amp; Health Dimensions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 Stakes – Mental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endParaRPr lang="fr-FR" sz="2800" dirty="0"/>
          </a:p>
          <a:p>
            <a:pPr algn="ctr"/>
            <a:r>
              <a:rPr sz="2800" dirty="0"/>
              <a:t>FOMO, anxiety, depression, comparison culture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 Stakes – Screen Addiction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800" dirty="0"/>
          </a:p>
          <a:p>
            <a:r>
              <a:rPr sz="2800" dirty="0"/>
              <a:t>Reduced attention span</a:t>
            </a:r>
            <a:endParaRPr lang="fr-FR" sz="2800" dirty="0"/>
          </a:p>
          <a:p>
            <a:endParaRPr sz="2800" dirty="0"/>
          </a:p>
          <a:p>
            <a:r>
              <a:rPr sz="2800" dirty="0"/>
              <a:t>Neurological stimulation and dopamine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Solutions – Regulation &amp; Literacy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r>
              <a:rPr sz="2800" dirty="0"/>
              <a:t>Policy (DSA, Section 230), ethical AI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Digital literacy education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800" dirty="0"/>
          </a:p>
          <a:p>
            <a:r>
              <a:rPr sz="2800" dirty="0"/>
              <a:t>Social media is powerful and complex</a:t>
            </a:r>
            <a:endParaRPr lang="fr-FR" sz="2800" dirty="0"/>
          </a:p>
          <a:p>
            <a:endParaRPr sz="2800" dirty="0"/>
          </a:p>
          <a:p>
            <a:r>
              <a:rPr sz="2800" dirty="0"/>
              <a:t>Multi-stakeholder solutions are needed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endParaRPr lang="fr-FR" sz="2800" dirty="0"/>
          </a:p>
          <a:p>
            <a:pPr algn="ctr"/>
            <a:r>
              <a:rPr lang="fr-FR" sz="2800" dirty="0"/>
              <a:t>4TH ESTATE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 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sz="2800" dirty="0"/>
              <a:t>Pros: Connectivity, activism, community</a:t>
            </a:r>
            <a:endParaRPr lang="fr-FR" sz="2800" dirty="0"/>
          </a:p>
          <a:p>
            <a:pPr algn="ctr"/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Cons: Isolation, harassment, echo chambers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Youth &amp; Identity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endParaRPr lang="fr-FR" sz="2800" dirty="0"/>
          </a:p>
          <a:p>
            <a:pPr algn="ctr"/>
            <a:r>
              <a:rPr sz="2800" dirty="0"/>
              <a:t>Influencer culture, self-worth tied to likes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Mental health and unrealistic standards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Political 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endParaRPr lang="fr-FR" sz="2800" dirty="0"/>
          </a:p>
          <a:p>
            <a:pPr algn="ctr"/>
            <a:r>
              <a:rPr sz="2800" dirty="0"/>
              <a:t>Spread of disinformation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Political manipulation and polarization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Regulation &amp; Free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r>
              <a:rPr sz="2800" dirty="0"/>
              <a:t>Platform control vs. state censorship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Section 230, DSA, content moderation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Economic 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r>
              <a:rPr sz="2800" dirty="0"/>
              <a:t>Data monetization and targeted ads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Influencer/creator economy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r>
              <a:rPr sz="2800" dirty="0"/>
              <a:t>Algorithmic bias and systemic exclusion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Manipulative UX design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Consent &amp; Data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2800" dirty="0"/>
          </a:p>
          <a:p>
            <a:pPr algn="ctr"/>
            <a:r>
              <a:rPr sz="2800" dirty="0"/>
              <a:t>Surveillance capitalism</a:t>
            </a:r>
            <a:endParaRPr lang="fr-FR" sz="2800" dirty="0"/>
          </a:p>
          <a:p>
            <a:pPr algn="ctr"/>
            <a:endParaRPr sz="2800" dirty="0"/>
          </a:p>
          <a:p>
            <a:pPr algn="ctr"/>
            <a:r>
              <a:rPr sz="2800" dirty="0"/>
              <a:t>Lack of informed consent in 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163</Words>
  <Application>Microsoft Macintosh PowerPoint</Application>
  <PresentationFormat>Affichage à l'écran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The Modern Stakes of Social Media</vt:lpstr>
      <vt:lpstr>Introduction</vt:lpstr>
      <vt:lpstr>Social Stakes</vt:lpstr>
      <vt:lpstr>Youth &amp; Identity</vt:lpstr>
      <vt:lpstr>Political Stakes</vt:lpstr>
      <vt:lpstr>Regulation &amp; Free Speech</vt:lpstr>
      <vt:lpstr>Economic Stakes</vt:lpstr>
      <vt:lpstr>Ethical Stakes</vt:lpstr>
      <vt:lpstr>Consent &amp; Data Ethics</vt:lpstr>
      <vt:lpstr>Health Stakes – Mental Health</vt:lpstr>
      <vt:lpstr>Health Stakes – Screen Addiction</vt:lpstr>
      <vt:lpstr>Solutions – Regulation &amp; Literacy</vt:lpstr>
      <vt:lpstr>Conclusion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Modern Stakes of Social Media</dc:title>
  <dc:subject/>
  <dc:creator/>
  <cp:keywords/>
  <dc:description>generated using python-pptx</dc:description>
  <cp:lastModifiedBy>Utilisateur Microsoft Office</cp:lastModifiedBy>
  <cp:revision>2</cp:revision>
  <dcterms:created xsi:type="dcterms:W3CDTF">2013-01-27T09:14:16Z</dcterms:created>
  <dcterms:modified xsi:type="dcterms:W3CDTF">2025-07-28T08:01:43Z</dcterms:modified>
  <cp:category/>
</cp:coreProperties>
</file>