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3" r:id="rId4"/>
    <p:sldId id="260" r:id="rId5"/>
    <p:sldId id="261" r:id="rId6"/>
    <p:sldId id="262" r:id="rId7"/>
    <p:sldId id="258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/>
    <p:restoredTop sz="94667"/>
  </p:normalViewPr>
  <p:slideViewPr>
    <p:cSldViewPr snapToGrid="0" snapToObjects="1">
      <p:cViewPr varScale="1">
        <p:scale>
          <a:sx n="84" d="100"/>
          <a:sy n="84" d="100"/>
        </p:scale>
        <p:origin x="2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B11F38-F026-7340-AB38-CF293D254F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E83AD5C-4B57-F544-B71D-2C9D6DDF86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C5DE664-CC37-4443-880C-FF427C60C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79BFE-1FB6-264A-9D5E-419B8337AA0F}" type="datetimeFigureOut">
              <a:rPr lang="fr-FR" smtClean="0"/>
              <a:t>11/03/2022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FEE8081-F8EE-8F44-8EC7-7C5BBE33F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F9F0B28-F0CE-7344-92EE-66476371F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356FB-428D-FC49-9B11-36A56D203C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8033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700645-0C75-BF40-BF46-2297069A3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7317AC1-6E0C-E54B-8965-14A6AA118B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EDAC18B-1537-CD43-B734-147593559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79BFE-1FB6-264A-9D5E-419B8337AA0F}" type="datetimeFigureOut">
              <a:rPr lang="fr-FR" smtClean="0"/>
              <a:t>11/03/2022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2C3ACC6-3E93-274C-BE3C-F098D9316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24096D0-ECBB-E74C-9A98-71AB4E66A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356FB-428D-FC49-9B11-36A56D203C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3510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F8B097B-FDF1-094A-9E0F-9439DAFB8D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126448E-ABEC-D64D-A8D1-10108D1304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80F618B-EC30-1E46-A0F9-A216F5BCA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79BFE-1FB6-264A-9D5E-419B8337AA0F}" type="datetimeFigureOut">
              <a:rPr lang="fr-FR" smtClean="0"/>
              <a:t>11/03/2022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16AA0E5-ECC0-DB40-A78C-E10DF2E20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7D0E16-011E-E140-A781-037BE6732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356FB-428D-FC49-9B11-36A56D203C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7224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0B2F24-BDB2-3446-B0BA-8A927FF73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3B8413E-0005-934B-9C1D-0C3782D53B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4175CFD-6E0F-B243-953D-1781EAC0A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79BFE-1FB6-264A-9D5E-419B8337AA0F}" type="datetimeFigureOut">
              <a:rPr lang="fr-FR" smtClean="0"/>
              <a:t>11/03/2022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99E9A70-E3D1-7447-8BDD-223E7D1EC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40B5112-431E-3742-806F-AFA116E39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356FB-428D-FC49-9B11-36A56D203C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4890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A223A1-A7A5-1044-B519-BC2F3E646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EA0A479-D95D-E84F-A543-0B31A5F6B9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A8E73F0-CD11-8C46-93E2-45B46100E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79BFE-1FB6-264A-9D5E-419B8337AA0F}" type="datetimeFigureOut">
              <a:rPr lang="fr-FR" smtClean="0"/>
              <a:t>11/03/2022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78FF28F-11B5-6D47-934C-52C4CFBE7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F638C48-67EA-774F-88E1-58DDB952A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356FB-428D-FC49-9B11-36A56D203C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2636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ED691B-C552-364C-B3BD-CA63A861D7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228C1DF-F822-7246-A190-D51496A98B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20717DD-F53F-E948-B3BE-FC53D9046B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564EB10-27C6-3048-8DB4-5FCEDAE88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79BFE-1FB6-264A-9D5E-419B8337AA0F}" type="datetimeFigureOut">
              <a:rPr lang="fr-FR" smtClean="0"/>
              <a:t>11/03/2022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6894DBC-A003-0E46-AECC-DBF7EA2F5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F4F4C85-1E4C-C048-A076-1F59ED00E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356FB-428D-FC49-9B11-36A56D203C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7763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8F95CD-426E-2E40-B7E8-68662BD3A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3B566CF-457B-E343-A158-C5330C41B4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CC2CC3B-FEC9-FB49-82C9-10584F60B2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1DD70BE-744C-4745-ABE4-B03C7630EA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EFE6EF5-1EBD-7C49-B248-A0CAD39407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48D5FFE-AFEB-FD45-8470-5FE2FC2F4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79BFE-1FB6-264A-9D5E-419B8337AA0F}" type="datetimeFigureOut">
              <a:rPr lang="fr-FR" smtClean="0"/>
              <a:t>11/03/2022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9C270D1-2696-E245-95B6-7A41E28F1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60AE9B4-9AC2-2342-A4E8-0394356C7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356FB-428D-FC49-9B11-36A56D203C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0379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968E8D-E880-7F40-8733-71E8B3C90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CC0DB83-8616-694E-BCBD-CE7D0420F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79BFE-1FB6-264A-9D5E-419B8337AA0F}" type="datetimeFigureOut">
              <a:rPr lang="fr-FR" smtClean="0"/>
              <a:t>11/03/2022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8F7D1E3-31A2-CD47-8D5C-EC7B5851F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D65D089-5EC3-9B4B-81B8-F096CD2DD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356FB-428D-FC49-9B11-36A56D203C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6779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CDC6C4C-D1D2-1741-921F-475E6E65C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79BFE-1FB6-264A-9D5E-419B8337AA0F}" type="datetimeFigureOut">
              <a:rPr lang="fr-FR" smtClean="0"/>
              <a:t>11/03/2022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A4735DA-35FE-334C-B788-1B5CC4388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7325F77-47AA-4647-9A47-A05C91E62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356FB-428D-FC49-9B11-36A56D203C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1922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9DE7FD-9802-8C4C-B1F0-DEE4E2D79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B110F87-43F0-0B48-A1EB-04627445E6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3E33469-1B54-9A43-9AEF-4C694647C0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E77A38C-6FF7-234F-A4E2-3F2D50257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79BFE-1FB6-264A-9D5E-419B8337AA0F}" type="datetimeFigureOut">
              <a:rPr lang="fr-FR" smtClean="0"/>
              <a:t>11/03/2022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5D17F2C-359C-7E44-A03B-8AB1FBED1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AE8D85B-43CE-8B4B-A4BE-E5E1FB112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356FB-428D-FC49-9B11-36A56D203C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6612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E37B08-C512-0746-ABA2-673E767681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93999EC-27B9-0F49-816A-F65049E00B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56227A1-984B-EB4C-822E-6DD61EBCB2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E788ED6-119B-7040-9E45-9BE805406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79BFE-1FB6-264A-9D5E-419B8337AA0F}" type="datetimeFigureOut">
              <a:rPr lang="fr-FR" smtClean="0"/>
              <a:t>11/03/2022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12CAA70-E06F-B34E-934E-45050DF27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F998EE3-DFBD-6C46-9D00-5398994C1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356FB-428D-FC49-9B11-36A56D203C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3371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83EA20C-9AB5-DF49-B3FA-2694C459F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7EF946C-AA6B-C24B-955B-0250CE8F2F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A28EA5A-20AB-D647-AC26-7B97CC09E3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F79BFE-1FB6-264A-9D5E-419B8337AA0F}" type="datetimeFigureOut">
              <a:rPr lang="fr-FR" smtClean="0"/>
              <a:t>11/03/2022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DC7C935-142C-7246-91A5-3FED8739EB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C4D4E8F-A41C-654A-84B4-0C567ED229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356FB-428D-FC49-9B11-36A56D203C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341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4BDD60E1-CA29-1F44-B2E5-58CB76D3F0C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514" y="702130"/>
            <a:ext cx="10956472" cy="5666014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95997FF1-CD82-C148-BF0E-543C351803F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514" y="747850"/>
            <a:ext cx="10956472" cy="566601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52392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5D3A6E-A60C-E241-A330-8F8EA8C92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DESCRIBE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3277F73-B079-8A43-85CD-9560FC695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5803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19D563BF-EA9E-7846-B627-546DA1B631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7186" y="1107168"/>
            <a:ext cx="10515600" cy="4351338"/>
          </a:xfrm>
        </p:spPr>
        <p:txBody>
          <a:bodyPr/>
          <a:lstStyle/>
          <a:p>
            <a:r>
              <a:rPr lang="en-US" b="1" dirty="0"/>
              <a:t>Left:</a:t>
            </a:r>
            <a:r>
              <a:rPr lang="en-US" dirty="0"/>
              <a:t> grey / gloomy / smoke-filled / chimneys / factories / growing of cotton / cotton picker / farm machinery / use of pesticides and </a:t>
            </a:r>
            <a:r>
              <a:rPr lang="en-US" dirty="0" err="1"/>
              <a:t>fertilisers</a:t>
            </a:r>
            <a:r>
              <a:rPr lang="en-US" dirty="0"/>
              <a:t> / oil is refined to produce energy / energy and chemicals used to make textiles / clothes are packed into containers / transported by container ship / hazardous chemicals pollute water and air</a:t>
            </a:r>
            <a:endParaRPr lang="fr-FR" dirty="0"/>
          </a:p>
          <a:p>
            <a:r>
              <a:rPr lang="en-US" b="1" dirty="0"/>
              <a:t>Right:</a:t>
            </a:r>
            <a:r>
              <a:rPr lang="en-US" dirty="0"/>
              <a:t> background: a crane is lifting a bale / a mountain of used / discarded clothes / unwanted garments / made into bales / ready for shipment / foreground: fast fashion stores / shoppers / recycling bins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69489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B354AC-EDA8-904A-91BD-C5FB87AE7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ANALYZE (</a:t>
            </a:r>
            <a:r>
              <a:rPr lang="fr-FR" b="1" dirty="0" err="1"/>
              <a:t>general</a:t>
            </a:r>
            <a:r>
              <a:rPr lang="fr-FR" b="1" dirty="0"/>
              <a:t> message/</a:t>
            </a:r>
            <a:r>
              <a:rPr lang="fr-FR" b="1" dirty="0" err="1"/>
              <a:t>aim</a:t>
            </a:r>
            <a:r>
              <a:rPr lang="fr-FR" b="1" dirty="0"/>
              <a:t>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3E18BBF-CFFF-744A-9CD0-75597A457C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4459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E166ECA-A09B-7F42-9685-C3ABC8D104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9215" y="764268"/>
            <a:ext cx="10515600" cy="4351338"/>
          </a:xfrm>
        </p:spPr>
        <p:txBody>
          <a:bodyPr>
            <a:normAutofit fontScale="92500"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noProof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b="1" noProof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depicts</a:t>
            </a:r>
            <a:r>
              <a:rPr lang="en-US" noProof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process and manufacture of fast fashion while </a:t>
            </a:r>
            <a:r>
              <a:rPr lang="en-US" b="1" noProof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lambasting</a:t>
            </a:r>
            <a:r>
              <a:rPr lang="en-US" noProof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effects it has on the environment just to make trendy and cheap clothes people will throw away/</a:t>
            </a:r>
            <a:r>
              <a:rPr lang="en-US" b="1" noProof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dispose of</a:t>
            </a:r>
            <a:r>
              <a:rPr lang="en-US" noProof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</a:pPr>
            <a:r>
              <a:rPr lang="en-US" b="1" noProof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 only </a:t>
            </a:r>
            <a:r>
              <a:rPr lang="en-US" b="1" noProof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fast fashion  </a:t>
            </a:r>
            <a:r>
              <a:rPr lang="en-US" noProof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responsible for water and air pollution but also for encouraging a never-ending vicious circle of consuming.</a:t>
            </a:r>
            <a:r>
              <a:rPr lang="fr-FR" i="1" noProof="1"/>
              <a:t> </a:t>
            </a:r>
          </a:p>
          <a:p>
            <a:pPr>
              <a:lnSpc>
                <a:spcPct val="107000"/>
              </a:lnSpc>
            </a:pPr>
            <a:r>
              <a:rPr lang="fr-FR" noProof="1">
                <a:latin typeface="Arial" panose="020B0604020202020204" pitchFamily="34" charset="0"/>
                <a:cs typeface="Arial" panose="020B0604020202020204" pitchFamily="34" charset="0"/>
              </a:rPr>
              <a:t>The fashion industry is </a:t>
            </a:r>
            <a:r>
              <a:rPr lang="fr-FR" b="1" noProof="1">
                <a:latin typeface="Arial" panose="020B0604020202020204" pitchFamily="34" charset="0"/>
                <a:cs typeface="Arial" panose="020B0604020202020204" pitchFamily="34" charset="0"/>
              </a:rPr>
              <a:t>a major global polluter </a:t>
            </a:r>
            <a:r>
              <a:rPr lang="fr-FR" noProof="1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fr-FR" b="1" noProof="1">
                <a:latin typeface="Arial" panose="020B0604020202020204" pitchFamily="34" charset="0"/>
                <a:cs typeface="Arial" panose="020B0604020202020204" pitchFamily="34" charset="0"/>
              </a:rPr>
              <a:t>source of </a:t>
            </a:r>
            <a:r>
              <a:rPr lang="fr-FR" b="1" noProof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greenhouse gas emissions</a:t>
            </a:r>
            <a:r>
              <a:rPr lang="fr-FR" noProof="1">
                <a:latin typeface="Arial" panose="020B0604020202020204" pitchFamily="34" charset="0"/>
                <a:cs typeface="Arial" panose="020B0604020202020204" pitchFamily="34" charset="0"/>
              </a:rPr>
              <a:t>, driven in large part by the “fast fashion” business model that treats cheap clothing as </a:t>
            </a:r>
            <a:r>
              <a:rPr lang="fr-FR" b="1" noProof="1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fr-FR" b="1" noProof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perishable</a:t>
            </a:r>
            <a:r>
              <a:rPr lang="fr-FR" b="1" noProof="1">
                <a:latin typeface="Arial" panose="020B0604020202020204" pitchFamily="34" charset="0"/>
                <a:cs typeface="Arial" panose="020B0604020202020204" pitchFamily="34" charset="0"/>
              </a:rPr>
              <a:t> good</a:t>
            </a:r>
            <a:r>
              <a:rPr lang="fr-FR" noProof="1">
                <a:latin typeface="Arial" panose="020B0604020202020204" pitchFamily="34" charset="0"/>
                <a:cs typeface="Arial" panose="020B0604020202020204" pitchFamily="34" charset="0"/>
              </a:rPr>
              <a:t> that can be disposed of after brief use.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4279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381C4C4-9E4D-D14B-BFFD-D2EBD7142C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2886" y="1041853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noProof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fact that the brand H&amp;M is visible acts as a forms of </a:t>
            </a:r>
            <a:r>
              <a:rPr lang="en-US" b="1" noProof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shaming</a:t>
            </a:r>
            <a:r>
              <a:rPr lang="en-US" b="1" noProof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noProof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hence at making H&amp;M </a:t>
            </a:r>
            <a:r>
              <a:rPr lang="en-US" b="1" noProof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accountable</a:t>
            </a:r>
            <a:r>
              <a:rPr lang="en-US" noProof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 the damage done.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en-US" noProof="1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b="1" noProof="1">
                <a:latin typeface="Arial" panose="020B0604020202020204" pitchFamily="34" charset="0"/>
                <a:cs typeface="Arial" panose="020B0604020202020204" pitchFamily="34" charset="0"/>
              </a:rPr>
              <a:t>Globalization </a:t>
            </a:r>
            <a:r>
              <a:rPr lang="fr-FR" noProof="1">
                <a:latin typeface="Arial" panose="020B0604020202020204" pitchFamily="34" charset="0"/>
                <a:cs typeface="Arial" panose="020B0604020202020204" pitchFamily="34" charset="0"/>
              </a:rPr>
              <a:t>has aided </a:t>
            </a:r>
            <a:r>
              <a:rPr lang="fr-FR" b="1" noProof="1">
                <a:latin typeface="Arial" panose="020B0604020202020204" pitchFamily="34" charset="0"/>
                <a:cs typeface="Arial" panose="020B0604020202020204" pitchFamily="34" charset="0"/>
              </a:rPr>
              <a:t>this trillion-dollar trend</a:t>
            </a:r>
            <a:r>
              <a:rPr lang="fr-FR" noProof="1">
                <a:latin typeface="Arial" panose="020B0604020202020204" pitchFamily="34" charset="0"/>
                <a:cs typeface="Arial" panose="020B0604020202020204" pitchFamily="34" charset="0"/>
              </a:rPr>
              <a:t>, allowing brands to</a:t>
            </a:r>
            <a:r>
              <a:rPr lang="fr-FR" noProof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b="1" noProof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outsource</a:t>
            </a:r>
            <a:r>
              <a:rPr lang="fr-FR" noProof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noProof="1">
                <a:latin typeface="Arial" panose="020B0604020202020204" pitchFamily="34" charset="0"/>
                <a:cs typeface="Arial" panose="020B0604020202020204" pitchFamily="34" charset="0"/>
              </a:rPr>
              <a:t>different links of their </a:t>
            </a:r>
            <a:r>
              <a:rPr lang="fr-FR" b="1" noProof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supply chains </a:t>
            </a:r>
            <a:r>
              <a:rPr lang="fr-FR" noProof="1">
                <a:latin typeface="Arial" panose="020B0604020202020204" pitchFamily="34" charset="0"/>
                <a:cs typeface="Arial" panose="020B0604020202020204" pitchFamily="34" charset="0"/>
              </a:rPr>
              <a:t>to countries </a:t>
            </a:r>
            <a:r>
              <a:rPr lang="fr-FR" b="1" noProof="1">
                <a:latin typeface="Arial" panose="020B0604020202020204" pitchFamily="34" charset="0"/>
                <a:cs typeface="Arial" panose="020B0604020202020204" pitchFamily="34" charset="0"/>
              </a:rPr>
              <a:t>with little to no </a:t>
            </a:r>
            <a:r>
              <a:rPr lang="fr-FR" b="1" noProof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environmental </a:t>
            </a:r>
            <a:r>
              <a:rPr lang="fr-FR" b="1" noProof="1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fr-FR" b="1" noProof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labor</a:t>
            </a:r>
            <a:r>
              <a:rPr lang="fr-FR" b="1" noProof="1">
                <a:latin typeface="Arial" panose="020B0604020202020204" pitchFamily="34" charset="0"/>
                <a:cs typeface="Arial" panose="020B0604020202020204" pitchFamily="34" charset="0"/>
              </a:rPr>
              <a:t> protections </a:t>
            </a:r>
            <a:r>
              <a:rPr lang="fr-FR" noProof="1">
                <a:latin typeface="Arial" panose="020B0604020202020204" pitchFamily="34" charset="0"/>
                <a:cs typeface="Arial" panose="020B0604020202020204" pitchFamily="34" charset="0"/>
              </a:rPr>
              <a:t>in order to </a:t>
            </a:r>
            <a:r>
              <a:rPr lang="fr-FR" b="1" noProof="1">
                <a:latin typeface="Arial" panose="020B0604020202020204" pitchFamily="34" charset="0"/>
                <a:cs typeface="Arial" panose="020B0604020202020204" pitchFamily="34" charset="0"/>
              </a:rPr>
              <a:t>keep costs down.</a:t>
            </a:r>
          </a:p>
          <a:p>
            <a:endParaRPr lang="fr-FR" b="1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noProof="1">
                <a:latin typeface="Arial" panose="020B0604020202020204" pitchFamily="34" charset="0"/>
                <a:cs typeface="Arial" panose="020B0604020202020204" pitchFamily="34" charset="0"/>
              </a:rPr>
              <a:t>That has led to </a:t>
            </a:r>
            <a:r>
              <a:rPr lang="fr-FR" b="1" noProof="1">
                <a:latin typeface="Arial" panose="020B0604020202020204" pitchFamily="34" charset="0"/>
                <a:cs typeface="Arial" panose="020B0604020202020204" pitchFamily="34" charset="0"/>
              </a:rPr>
              <a:t>widespread pollution and labor rights abuses</a:t>
            </a:r>
            <a:r>
              <a:rPr lang="fr-FR" noProof="1">
                <a:latin typeface="Arial" panose="020B0604020202020204" pitchFamily="34" charset="0"/>
                <a:cs typeface="Arial" panose="020B0604020202020204" pitchFamily="34" charset="0"/>
              </a:rPr>
              <a:t>, particularly against women workers. Today more and more people advocate for a return to a </a:t>
            </a:r>
            <a:r>
              <a:rPr lang="fr-FR" b="1" noProof="1">
                <a:latin typeface="Arial" panose="020B0604020202020204" pitchFamily="34" charset="0"/>
                <a:cs typeface="Arial" panose="020B0604020202020204" pitchFamily="34" charset="0"/>
              </a:rPr>
              <a:t>more </a:t>
            </a:r>
            <a:r>
              <a:rPr lang="fr-FR" b="1" noProof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sustainable</a:t>
            </a:r>
            <a:r>
              <a:rPr lang="fr-FR" b="1" noProof="1">
                <a:latin typeface="Arial" panose="020B0604020202020204" pitchFamily="34" charset="0"/>
                <a:cs typeface="Arial" panose="020B0604020202020204" pitchFamily="34" charset="0"/>
              </a:rPr>
              <a:t> “slow fashion</a:t>
            </a:r>
            <a:r>
              <a:rPr lang="fr-FR" noProof="1">
                <a:latin typeface="Arial" panose="020B0604020202020204" pitchFamily="34" charset="0"/>
                <a:cs typeface="Arial" panose="020B0604020202020204" pitchFamily="34" charset="0"/>
              </a:rPr>
              <a:t>” model . The “</a:t>
            </a:r>
            <a:r>
              <a:rPr lang="fr-FR" b="1" noProof="1">
                <a:latin typeface="Arial" panose="020B0604020202020204" pitchFamily="34" charset="0"/>
                <a:cs typeface="Arial" panose="020B0604020202020204" pitchFamily="34" charset="0"/>
              </a:rPr>
              <a:t>Fashion Revolution Week.” </a:t>
            </a:r>
            <a:r>
              <a:rPr lang="fr-FR" noProof="1">
                <a:latin typeface="Arial" panose="020B0604020202020204" pitchFamily="34" charset="0"/>
                <a:cs typeface="Arial" panose="020B0604020202020204" pitchFamily="34" charset="0"/>
              </a:rPr>
              <a:t>was launched in 2020.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983237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96B5B5-36A8-494E-A610-E70C8715A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IDEAS OF ISSUES IN CONNECTION TO FAST FASHION?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7309410-2465-7140-8624-CF85FB441C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noProof="1"/>
              <a:t>Economic </a:t>
            </a:r>
            <a:r>
              <a:rPr lang="fr-FR" b="1" noProof="1"/>
              <a:t>profits</a:t>
            </a:r>
            <a:r>
              <a:rPr lang="fr-FR" noProof="1"/>
              <a:t> -versus- environmental and ethical </a:t>
            </a:r>
            <a:r>
              <a:rPr lang="fr-FR" b="1" noProof="1"/>
              <a:t>concerns</a:t>
            </a:r>
          </a:p>
          <a:p>
            <a:r>
              <a:rPr lang="fr-FR" noProof="1"/>
              <a:t>To what extent is capitalism/globalization </a:t>
            </a:r>
            <a:r>
              <a:rPr lang="fr-FR" b="1" noProof="1"/>
              <a:t>a hurdle </a:t>
            </a:r>
            <a:r>
              <a:rPr lang="fr-FR" noProof="1"/>
              <a:t>in the fight against climate change?</a:t>
            </a:r>
          </a:p>
          <a:p>
            <a:r>
              <a:rPr lang="fr-FR" noProof="1"/>
              <a:t>To what extent is it difficult to raise people’s awareness about climate change?</a:t>
            </a:r>
          </a:p>
          <a:p>
            <a:r>
              <a:rPr lang="fr-FR" noProof="1"/>
              <a:t>….</a:t>
            </a:r>
          </a:p>
        </p:txBody>
      </p:sp>
    </p:spTree>
    <p:extLst>
      <p:ext uri="{BB962C8B-B14F-4D97-AF65-F5344CB8AC3E}">
        <p14:creationId xmlns:p14="http://schemas.microsoft.com/office/powerpoint/2010/main" val="262927507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81830</TotalTime>
  <Words>364</Words>
  <Application>Microsoft Macintosh PowerPoint</Application>
  <PresentationFormat>Grand écran</PresentationFormat>
  <Paragraphs>17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Thème Office</vt:lpstr>
      <vt:lpstr>Présentation PowerPoint</vt:lpstr>
      <vt:lpstr>DESCRIBE</vt:lpstr>
      <vt:lpstr>Présentation PowerPoint</vt:lpstr>
      <vt:lpstr>ANALYZE (general message/aim)</vt:lpstr>
      <vt:lpstr>Présentation PowerPoint</vt:lpstr>
      <vt:lpstr>Présentation PowerPoint</vt:lpstr>
      <vt:lpstr>IDEAS OF ISSUES IN CONNECTION TO FAST FASHION?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Microsoft Office</dc:creator>
  <cp:lastModifiedBy>Utilisateur Microsoft Office</cp:lastModifiedBy>
  <cp:revision>14</cp:revision>
  <dcterms:created xsi:type="dcterms:W3CDTF">2021-10-28T06:27:14Z</dcterms:created>
  <dcterms:modified xsi:type="dcterms:W3CDTF">2022-05-03T07:33:50Z</dcterms:modified>
</cp:coreProperties>
</file>