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0496-D102-41EB-86FC-5B9DD53FD2E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40E3-44A7-4B6A-B059-107D98C3C39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Fiche Technique 04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La verrerie</a:t>
            </a:r>
            <a:r>
              <a:rPr kumimoji="0" lang="fr-FR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au laboratoire de chimie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1363918"/>
            <a:ext cx="580414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La verrerie de stockage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9512" y="4572417"/>
            <a:ext cx="2076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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Bécher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995936" y="5577626"/>
            <a:ext cx="5148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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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Ballons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monocol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,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bicol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3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tricol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995936" y="5085184"/>
            <a:ext cx="2872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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Verre à pied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95936" y="4581128"/>
            <a:ext cx="2669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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Cristallisoir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51520" y="5580529"/>
            <a:ext cx="3191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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Tube</a:t>
            </a:r>
            <a:r>
              <a:rPr kumimoji="0" lang="fr-FR" sz="3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à essais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51520" y="5076473"/>
            <a:ext cx="27590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 </a:t>
            </a:r>
            <a:r>
              <a:rPr kumimoji="0" lang="fr-FR" sz="3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Erlenmeyer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79512" y="1988840"/>
            <a:ext cx="8856984" cy="2456983"/>
            <a:chOff x="179512" y="1988840"/>
            <a:chExt cx="8856984" cy="2456983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 l="31651" t="49265" r="60854" b="35106"/>
            <a:stretch>
              <a:fillRect/>
            </a:stretch>
          </p:blipFill>
          <p:spPr bwMode="auto">
            <a:xfrm>
              <a:off x="179512" y="2924944"/>
              <a:ext cx="89959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rcRect l="38835" t="41053" r="54414" b="38445"/>
            <a:stretch>
              <a:fillRect/>
            </a:stretch>
          </p:blipFill>
          <p:spPr bwMode="auto">
            <a:xfrm>
              <a:off x="6156176" y="2708920"/>
              <a:ext cx="75659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 cstate="print"/>
            <a:srcRect l="54508" t="41053" r="37139" b="38445"/>
            <a:stretch>
              <a:fillRect/>
            </a:stretch>
          </p:blipFill>
          <p:spPr bwMode="auto">
            <a:xfrm>
              <a:off x="6948264" y="2708920"/>
              <a:ext cx="93610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3" cstate="print"/>
            <a:srcRect l="70497" t="41053" r="20041" b="38445"/>
            <a:stretch>
              <a:fillRect/>
            </a:stretch>
          </p:blipFill>
          <p:spPr bwMode="auto">
            <a:xfrm>
              <a:off x="7956376" y="2708920"/>
              <a:ext cx="10603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/>
            <p:nvPr/>
          </p:nvPicPr>
          <p:blipFill>
            <a:blip r:embed="rId2" cstate="print"/>
            <a:srcRect l="42676" t="42437" r="48925" b="35106"/>
            <a:stretch>
              <a:fillRect/>
            </a:stretch>
          </p:blipFill>
          <p:spPr bwMode="auto">
            <a:xfrm>
              <a:off x="1259632" y="2492896"/>
              <a:ext cx="1008112" cy="144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2" cstate="print"/>
            <a:srcRect l="58204" t="34752" r="38196" b="35106"/>
            <a:stretch>
              <a:fillRect/>
            </a:stretch>
          </p:blipFill>
          <p:spPr bwMode="auto">
            <a:xfrm>
              <a:off x="2627784" y="1988840"/>
              <a:ext cx="43204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2" cstate="print"/>
            <a:srcRect l="68933" t="52224" r="20268" b="35106"/>
            <a:stretch>
              <a:fillRect/>
            </a:stretch>
          </p:blipFill>
          <p:spPr bwMode="auto">
            <a:xfrm>
              <a:off x="3203848" y="3140968"/>
              <a:ext cx="1296144" cy="81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12"/>
            <p:cNvPicPr/>
            <p:nvPr/>
          </p:nvPicPr>
          <p:blipFill>
            <a:blip r:embed="rId2" cstate="print"/>
            <a:srcRect l="83262" t="45396" r="7460" b="35106"/>
            <a:stretch>
              <a:fillRect/>
            </a:stretch>
          </p:blipFill>
          <p:spPr bwMode="auto">
            <a:xfrm>
              <a:off x="4788024" y="2708920"/>
              <a:ext cx="1113656" cy="1257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251520" y="3861048"/>
              <a:ext cx="6639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8244408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</a:t>
              </a:r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7092280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</a:t>
              </a: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6228184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5076056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3635896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2555776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1475656" y="3861048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9512" y="2014548"/>
              <a:ext cx="8856984" cy="23762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3" grpId="0" animBg="1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La verrerie de prélèvement et de mesure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836712"/>
            <a:ext cx="3419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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Eprouvette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graduée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517232"/>
            <a:ext cx="5148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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Burette graduée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797152"/>
            <a:ext cx="3555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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Pipette graduée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717032"/>
            <a:ext cx="3347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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Pipette jaugée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double traits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564904"/>
            <a:ext cx="3347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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Pipette jaugée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simple trait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916832"/>
            <a:ext cx="2895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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Fiole jaugée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563888" y="692696"/>
            <a:ext cx="5472608" cy="5976664"/>
            <a:chOff x="3563888" y="692696"/>
            <a:chExt cx="5472608" cy="5976664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3923928" y="692696"/>
              <a:ext cx="6639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6084168" y="692696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148064" y="692696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63888" y="695254"/>
              <a:ext cx="5472608" cy="597410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/>
            <p:cNvPicPr/>
            <p:nvPr/>
          </p:nvPicPr>
          <p:blipFill>
            <a:blip r:embed="rId2" cstate="print"/>
            <a:srcRect l="26662" t="34035" r="11771" b="59371"/>
            <a:stretch>
              <a:fillRect/>
            </a:stretch>
          </p:blipFill>
          <p:spPr bwMode="auto">
            <a:xfrm rot="16200000">
              <a:off x="4391980" y="3609019"/>
              <a:ext cx="5328592" cy="50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/>
            <p:nvPr/>
          </p:nvPicPr>
          <p:blipFill>
            <a:blip r:embed="rId2" cstate="print"/>
            <a:srcRect l="26662" t="54814" r="11771" b="39093"/>
            <a:stretch>
              <a:fillRect/>
            </a:stretch>
          </p:blipFill>
          <p:spPr bwMode="auto">
            <a:xfrm rot="16200000">
              <a:off x="3707904" y="3645023"/>
              <a:ext cx="5328592" cy="43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/>
            <p:cNvPicPr/>
            <p:nvPr/>
          </p:nvPicPr>
          <p:blipFill>
            <a:blip r:embed="rId3" cstate="print"/>
            <a:srcRect l="16784" t="8772" r="77113" b="9773"/>
            <a:stretch>
              <a:fillRect/>
            </a:stretch>
          </p:blipFill>
          <p:spPr bwMode="auto">
            <a:xfrm>
              <a:off x="8172400" y="1196752"/>
              <a:ext cx="766440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18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62" t="74917" r="11771" b="18495"/>
            <a:stretch>
              <a:fillRect/>
            </a:stretch>
          </p:blipFill>
          <p:spPr bwMode="auto">
            <a:xfrm rot="16200000">
              <a:off x="4896038" y="3609019"/>
              <a:ext cx="56886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19"/>
            <p:cNvPicPr/>
            <p:nvPr/>
          </p:nvPicPr>
          <p:blipFill>
            <a:blip r:embed="rId4" cstate="print"/>
            <a:srcRect l="35941" t="22456" r="52966" b="10929"/>
            <a:stretch>
              <a:fillRect/>
            </a:stretch>
          </p:blipFill>
          <p:spPr bwMode="auto">
            <a:xfrm>
              <a:off x="3851920" y="1124744"/>
              <a:ext cx="93610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 20"/>
            <p:cNvPicPr/>
            <p:nvPr/>
          </p:nvPicPr>
          <p:blipFill>
            <a:blip r:embed="rId5" cstate="print"/>
            <a:srcRect l="34445" t="27368" r="49974" b="7113"/>
            <a:stretch>
              <a:fillRect/>
            </a:stretch>
          </p:blipFill>
          <p:spPr bwMode="auto">
            <a:xfrm>
              <a:off x="4860032" y="1196752"/>
              <a:ext cx="1224136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8316416" y="692696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7452320" y="692696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</a:p>
          </p:txBody>
        </p:sp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6804248" y="692696"/>
              <a:ext cx="5501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6095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Manipulation de la pipette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660529"/>
            <a:ext cx="7488832" cy="609329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4392488"/>
            <a:ext cx="2483768" cy="234888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87</Words>
  <Application>Microsoft Office PowerPoint</Application>
  <PresentationFormat>Affichage à l'écran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4</cp:revision>
  <dcterms:created xsi:type="dcterms:W3CDTF">2023-10-04T09:06:47Z</dcterms:created>
  <dcterms:modified xsi:type="dcterms:W3CDTF">2023-10-04T09:37:44Z</dcterms:modified>
</cp:coreProperties>
</file>