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10496-D102-41EB-86FC-5B9DD53FD2E2}" type="datetimeFigureOut">
              <a:rPr lang="fr-FR" smtClean="0"/>
              <a:t>04/10/2023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B40E3-44A7-4B6A-B059-107D98C3C391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127727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Fiche Technique 04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La verrerie</a:t>
            </a:r>
            <a:r>
              <a:rPr kumimoji="0" lang="fr-FR" sz="4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au laboratoire de chimie</a:t>
            </a:r>
            <a:endParaRPr kumimoji="0" lang="fr-FR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691680" y="1363918"/>
            <a:ext cx="5804148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La verrerie de stockage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179512" y="4572417"/>
            <a:ext cx="207620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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Bécher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3995936" y="5577626"/>
            <a:ext cx="514806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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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Ballons</a:t>
            </a:r>
            <a:r>
              <a:rPr kumimoji="0" lang="fr-FR" sz="32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fr-FR" sz="3200" b="0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monocol</a:t>
            </a:r>
            <a:r>
              <a:rPr kumimoji="0" lang="fr-FR" sz="32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, </a:t>
            </a:r>
            <a:r>
              <a:rPr kumimoji="0" lang="fr-FR" sz="3200" b="0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bicol</a:t>
            </a:r>
            <a:r>
              <a:rPr kumimoji="0" lang="fr-FR" sz="3200" b="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et </a:t>
            </a:r>
            <a:r>
              <a:rPr kumimoji="0" lang="fr-FR" sz="3200" b="0" i="0" u="none" strike="noStrike" cap="none" normalizeH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tricol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3995936" y="5085184"/>
            <a:ext cx="287270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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Verre à pied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3995936" y="4581128"/>
            <a:ext cx="26693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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Cristallisoir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251520" y="5580529"/>
            <a:ext cx="319164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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Tube</a:t>
            </a:r>
            <a:r>
              <a:rPr kumimoji="0" lang="fr-FR" sz="320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à essais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251520" y="5076473"/>
            <a:ext cx="27590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 </a:t>
            </a:r>
            <a:r>
              <a:rPr kumimoji="0" lang="fr-FR" sz="320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Erlenmeyer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grpSp>
        <p:nvGrpSpPr>
          <p:cNvPr id="34" name="Groupe 33"/>
          <p:cNvGrpSpPr/>
          <p:nvPr/>
        </p:nvGrpSpPr>
        <p:grpSpPr>
          <a:xfrm>
            <a:off x="179512" y="1988840"/>
            <a:ext cx="8856984" cy="2456983"/>
            <a:chOff x="179512" y="1988840"/>
            <a:chExt cx="8856984" cy="2456983"/>
          </a:xfrm>
        </p:grpSpPr>
        <p:pic>
          <p:nvPicPr>
            <p:cNvPr id="6" name="Image 5"/>
            <p:cNvPicPr/>
            <p:nvPr/>
          </p:nvPicPr>
          <p:blipFill>
            <a:blip r:embed="rId2" cstate="print"/>
            <a:srcRect l="31651" t="49265" r="60854" b="35106"/>
            <a:stretch>
              <a:fillRect/>
            </a:stretch>
          </p:blipFill>
          <p:spPr bwMode="auto">
            <a:xfrm>
              <a:off x="179512" y="2924944"/>
              <a:ext cx="899592" cy="1008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Image 6"/>
            <p:cNvPicPr/>
            <p:nvPr/>
          </p:nvPicPr>
          <p:blipFill>
            <a:blip r:embed="rId3" cstate="print"/>
            <a:srcRect l="38835" t="41053" r="54414" b="38445"/>
            <a:stretch>
              <a:fillRect/>
            </a:stretch>
          </p:blipFill>
          <p:spPr bwMode="auto">
            <a:xfrm>
              <a:off x="6156176" y="2708920"/>
              <a:ext cx="756592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Image 7"/>
            <p:cNvPicPr/>
            <p:nvPr/>
          </p:nvPicPr>
          <p:blipFill>
            <a:blip r:embed="rId3" cstate="print"/>
            <a:srcRect l="54508" t="41053" r="37139" b="38445"/>
            <a:stretch>
              <a:fillRect/>
            </a:stretch>
          </p:blipFill>
          <p:spPr bwMode="auto">
            <a:xfrm>
              <a:off x="6948264" y="2708920"/>
              <a:ext cx="936104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Image 8"/>
            <p:cNvPicPr/>
            <p:nvPr/>
          </p:nvPicPr>
          <p:blipFill>
            <a:blip r:embed="rId3" cstate="print"/>
            <a:srcRect l="70497" t="41053" r="20041" b="38445"/>
            <a:stretch>
              <a:fillRect/>
            </a:stretch>
          </p:blipFill>
          <p:spPr bwMode="auto">
            <a:xfrm>
              <a:off x="7956376" y="2708920"/>
              <a:ext cx="1060376" cy="12241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Image 9"/>
            <p:cNvPicPr/>
            <p:nvPr/>
          </p:nvPicPr>
          <p:blipFill>
            <a:blip r:embed="rId2" cstate="print"/>
            <a:srcRect l="42676" t="42437" r="48925" b="35106"/>
            <a:stretch>
              <a:fillRect/>
            </a:stretch>
          </p:blipFill>
          <p:spPr bwMode="auto">
            <a:xfrm>
              <a:off x="1259632" y="2492896"/>
              <a:ext cx="1008112" cy="1448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Image 10"/>
            <p:cNvPicPr/>
            <p:nvPr/>
          </p:nvPicPr>
          <p:blipFill>
            <a:blip r:embed="rId2" cstate="print"/>
            <a:srcRect l="58204" t="34752" r="38196" b="35106"/>
            <a:stretch>
              <a:fillRect/>
            </a:stretch>
          </p:blipFill>
          <p:spPr bwMode="auto">
            <a:xfrm>
              <a:off x="2627784" y="1988840"/>
              <a:ext cx="432048" cy="19442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Image 11"/>
            <p:cNvPicPr/>
            <p:nvPr/>
          </p:nvPicPr>
          <p:blipFill>
            <a:blip r:embed="rId2" cstate="print"/>
            <a:srcRect l="68933" t="52224" r="20268" b="35106"/>
            <a:stretch>
              <a:fillRect/>
            </a:stretch>
          </p:blipFill>
          <p:spPr bwMode="auto">
            <a:xfrm>
              <a:off x="3203848" y="3140968"/>
              <a:ext cx="1296144" cy="817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Image 12"/>
            <p:cNvPicPr/>
            <p:nvPr/>
          </p:nvPicPr>
          <p:blipFill>
            <a:blip r:embed="rId2" cstate="print"/>
            <a:srcRect l="83262" t="45396" r="7460" b="35106"/>
            <a:stretch>
              <a:fillRect/>
            </a:stretch>
          </p:blipFill>
          <p:spPr bwMode="auto">
            <a:xfrm>
              <a:off x="4788024" y="2708920"/>
              <a:ext cx="1113656" cy="12576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4" name="Rectangle 2"/>
            <p:cNvSpPr>
              <a:spLocks noChangeArrowheads="1"/>
            </p:cNvSpPr>
            <p:nvPr/>
          </p:nvSpPr>
          <p:spPr bwMode="auto">
            <a:xfrm>
              <a:off x="251520" y="3861048"/>
              <a:ext cx="66396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</a:t>
              </a:r>
            </a:p>
          </p:txBody>
        </p:sp>
        <p:sp>
          <p:nvSpPr>
            <p:cNvPr id="15" name="Rectangle 2"/>
            <p:cNvSpPr>
              <a:spLocks noChangeArrowheads="1"/>
            </p:cNvSpPr>
            <p:nvPr/>
          </p:nvSpPr>
          <p:spPr bwMode="auto">
            <a:xfrm>
              <a:off x="8244408" y="3861048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</a:t>
              </a:r>
            </a:p>
          </p:txBody>
        </p:sp>
        <p:sp>
          <p:nvSpPr>
            <p:cNvPr id="17" name="Rectangle 2"/>
            <p:cNvSpPr>
              <a:spLocks noChangeArrowheads="1"/>
            </p:cNvSpPr>
            <p:nvPr/>
          </p:nvSpPr>
          <p:spPr bwMode="auto">
            <a:xfrm>
              <a:off x="7092280" y="3861048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</a:t>
              </a:r>
            </a:p>
          </p:txBody>
        </p:sp>
        <p:sp>
          <p:nvSpPr>
            <p:cNvPr id="18" name="Rectangle 2"/>
            <p:cNvSpPr>
              <a:spLocks noChangeArrowheads="1"/>
            </p:cNvSpPr>
            <p:nvPr/>
          </p:nvSpPr>
          <p:spPr bwMode="auto">
            <a:xfrm>
              <a:off x="6228184" y="3861048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</a:t>
              </a:r>
            </a:p>
          </p:txBody>
        </p:sp>
        <p:sp>
          <p:nvSpPr>
            <p:cNvPr id="19" name="Rectangle 2"/>
            <p:cNvSpPr>
              <a:spLocks noChangeArrowheads="1"/>
            </p:cNvSpPr>
            <p:nvPr/>
          </p:nvSpPr>
          <p:spPr bwMode="auto">
            <a:xfrm>
              <a:off x="5076056" y="3861048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</a:t>
              </a:r>
            </a:p>
          </p:txBody>
        </p:sp>
        <p:sp>
          <p:nvSpPr>
            <p:cNvPr id="20" name="Rectangle 2"/>
            <p:cNvSpPr>
              <a:spLocks noChangeArrowheads="1"/>
            </p:cNvSpPr>
            <p:nvPr/>
          </p:nvSpPr>
          <p:spPr bwMode="auto">
            <a:xfrm>
              <a:off x="3635896" y="3861048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</a:t>
              </a:r>
            </a:p>
          </p:txBody>
        </p:sp>
        <p:sp>
          <p:nvSpPr>
            <p:cNvPr id="21" name="Rectangle 2"/>
            <p:cNvSpPr>
              <a:spLocks noChangeArrowheads="1"/>
            </p:cNvSpPr>
            <p:nvPr/>
          </p:nvSpPr>
          <p:spPr bwMode="auto">
            <a:xfrm>
              <a:off x="2555776" y="3861048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</a:t>
              </a:r>
            </a:p>
          </p:txBody>
        </p:sp>
        <p:sp>
          <p:nvSpPr>
            <p:cNvPr id="22" name="Rectangle 2"/>
            <p:cNvSpPr>
              <a:spLocks noChangeArrowheads="1"/>
            </p:cNvSpPr>
            <p:nvPr/>
          </p:nvSpPr>
          <p:spPr bwMode="auto">
            <a:xfrm>
              <a:off x="1475656" y="3861048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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79512" y="2014548"/>
              <a:ext cx="8856984" cy="2376264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2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073" grpId="0" animBg="1"/>
      <p:bldP spid="23" grpId="0"/>
      <p:bldP spid="26" grpId="0"/>
      <p:bldP spid="27" grpId="0"/>
      <p:bldP spid="28" grpId="0"/>
      <p:bldP spid="29" grpId="0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44624"/>
            <a:ext cx="9144000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La verrerie de prélèvement et de mesure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0" y="836712"/>
            <a:ext cx="341987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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Eprouvette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  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graduée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5517232"/>
            <a:ext cx="51480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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Burette graduée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4797152"/>
            <a:ext cx="355578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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Pipette graduée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3717032"/>
            <a:ext cx="334786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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Pipette jaugée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   double traits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0" y="2564904"/>
            <a:ext cx="334786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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Pipette jaugée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    simple trait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0" y="1916832"/>
            <a:ext cx="28953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 </a:t>
            </a:r>
            <a:r>
              <a:rPr kumimoji="0" lang="fr-FR" sz="32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sym typeface="Wingdings" pitchFamily="2" charset="2"/>
              </a:rPr>
              <a:t>Fiole jaugée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  <a:sym typeface="Wingdings" pitchFamily="2" charset="2"/>
            </a:endParaRPr>
          </a:p>
        </p:txBody>
      </p:sp>
      <p:grpSp>
        <p:nvGrpSpPr>
          <p:cNvPr id="25" name="Groupe 24"/>
          <p:cNvGrpSpPr/>
          <p:nvPr/>
        </p:nvGrpSpPr>
        <p:grpSpPr>
          <a:xfrm>
            <a:off x="3563888" y="692696"/>
            <a:ext cx="5472608" cy="5976664"/>
            <a:chOff x="3563888" y="692696"/>
            <a:chExt cx="5472608" cy="5976664"/>
          </a:xfrm>
        </p:grpSpPr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3923928" y="692696"/>
              <a:ext cx="66396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</a:t>
              </a:r>
            </a:p>
          </p:txBody>
        </p:sp>
        <p:sp>
          <p:nvSpPr>
            <p:cNvPr id="7" name="Rectangle 2"/>
            <p:cNvSpPr>
              <a:spLocks noChangeArrowheads="1"/>
            </p:cNvSpPr>
            <p:nvPr/>
          </p:nvSpPr>
          <p:spPr bwMode="auto">
            <a:xfrm>
              <a:off x="6084168" y="692696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</a:t>
              </a:r>
            </a:p>
          </p:txBody>
        </p:sp>
        <p:sp>
          <p:nvSpPr>
            <p:cNvPr id="8" name="Rectangle 2"/>
            <p:cNvSpPr>
              <a:spLocks noChangeArrowheads="1"/>
            </p:cNvSpPr>
            <p:nvPr/>
          </p:nvSpPr>
          <p:spPr bwMode="auto">
            <a:xfrm>
              <a:off x="5148064" y="692696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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563888" y="695254"/>
              <a:ext cx="5472608" cy="5974106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6" name="Image 15"/>
            <p:cNvPicPr/>
            <p:nvPr/>
          </p:nvPicPr>
          <p:blipFill>
            <a:blip r:embed="rId2" cstate="print"/>
            <a:srcRect l="26662" t="34035" r="11771" b="59371"/>
            <a:stretch>
              <a:fillRect/>
            </a:stretch>
          </p:blipFill>
          <p:spPr bwMode="auto">
            <a:xfrm rot="16200000">
              <a:off x="4391980" y="3609019"/>
              <a:ext cx="5328592" cy="5040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Image 16"/>
            <p:cNvPicPr/>
            <p:nvPr/>
          </p:nvPicPr>
          <p:blipFill>
            <a:blip r:embed="rId2" cstate="print"/>
            <a:srcRect l="26662" t="54814" r="11771" b="39093"/>
            <a:stretch>
              <a:fillRect/>
            </a:stretch>
          </p:blipFill>
          <p:spPr bwMode="auto">
            <a:xfrm rot="16200000">
              <a:off x="3707904" y="3645023"/>
              <a:ext cx="5328592" cy="4320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Image 17"/>
            <p:cNvPicPr/>
            <p:nvPr/>
          </p:nvPicPr>
          <p:blipFill>
            <a:blip r:embed="rId3" cstate="print"/>
            <a:srcRect l="16784" t="8772" r="77113" b="9773"/>
            <a:stretch>
              <a:fillRect/>
            </a:stretch>
          </p:blipFill>
          <p:spPr bwMode="auto">
            <a:xfrm>
              <a:off x="8172400" y="1196752"/>
              <a:ext cx="766440" cy="5256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Image 18"/>
            <p:cNvPicPr/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6662" t="74917" r="11771" b="18495"/>
            <a:stretch>
              <a:fillRect/>
            </a:stretch>
          </p:blipFill>
          <p:spPr bwMode="auto">
            <a:xfrm rot="16200000">
              <a:off x="4896038" y="3609019"/>
              <a:ext cx="5688632" cy="43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Image 19"/>
            <p:cNvPicPr/>
            <p:nvPr/>
          </p:nvPicPr>
          <p:blipFill>
            <a:blip r:embed="rId4" cstate="print"/>
            <a:srcRect l="35941" t="22456" r="52966" b="10929"/>
            <a:stretch>
              <a:fillRect/>
            </a:stretch>
          </p:blipFill>
          <p:spPr bwMode="auto">
            <a:xfrm>
              <a:off x="3851920" y="1124744"/>
              <a:ext cx="936104" cy="2736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Image 20"/>
            <p:cNvPicPr/>
            <p:nvPr/>
          </p:nvPicPr>
          <p:blipFill>
            <a:blip r:embed="rId5" cstate="print"/>
            <a:srcRect l="34445" t="27368" r="49974" b="7113"/>
            <a:stretch>
              <a:fillRect/>
            </a:stretch>
          </p:blipFill>
          <p:spPr bwMode="auto">
            <a:xfrm>
              <a:off x="4860032" y="1196752"/>
              <a:ext cx="1224136" cy="2664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" name="Rectangle 2"/>
            <p:cNvSpPr>
              <a:spLocks noChangeArrowheads="1"/>
            </p:cNvSpPr>
            <p:nvPr/>
          </p:nvSpPr>
          <p:spPr bwMode="auto">
            <a:xfrm>
              <a:off x="8316416" y="692696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</a:t>
              </a:r>
            </a:p>
          </p:txBody>
        </p:sp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7452320" y="692696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</a:t>
              </a:r>
            </a:p>
          </p:txBody>
        </p:sp>
        <p:sp>
          <p:nvSpPr>
            <p:cNvPr id="24" name="Rectangle 2"/>
            <p:cNvSpPr>
              <a:spLocks noChangeArrowheads="1"/>
            </p:cNvSpPr>
            <p:nvPr/>
          </p:nvSpPr>
          <p:spPr bwMode="auto">
            <a:xfrm>
              <a:off x="6804248" y="692696"/>
              <a:ext cx="550151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  <a:sym typeface="Wingdings" pitchFamily="2" charset="2"/>
                </a:rPr>
                <a:t>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-36095"/>
            <a:ext cx="9144000" cy="58477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Manipulation de la pipette </a:t>
            </a:r>
            <a:endParaRPr kumimoji="0" lang="fr-FR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 3"/>
          <p:cNvPicPr/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660529"/>
            <a:ext cx="7488832" cy="6093296"/>
          </a:xfrm>
          <a:prstGeom prst="rect">
            <a:avLst/>
          </a:prstGeom>
          <a:noFill/>
          <a:ln w="76200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3" name="Image 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024" y="4392488"/>
            <a:ext cx="2483768" cy="2348880"/>
          </a:xfrm>
          <a:prstGeom prst="rect">
            <a:avLst/>
          </a:prstGeom>
          <a:noFill/>
          <a:ln w="7620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87</Words>
  <Application>Microsoft Office PowerPoint</Application>
  <PresentationFormat>Affichage à l'écran (4:3)</PresentationFormat>
  <Paragraphs>34</Paragraphs>
  <Slides>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Diapositive 1</vt:lpstr>
      <vt:lpstr>Diapositive 2</vt:lpstr>
      <vt:lpstr>Diapositive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Marty</dc:creator>
  <cp:lastModifiedBy>Marty</cp:lastModifiedBy>
  <cp:revision>4</cp:revision>
  <dcterms:created xsi:type="dcterms:W3CDTF">2023-10-04T09:06:47Z</dcterms:created>
  <dcterms:modified xsi:type="dcterms:W3CDTF">2023-10-04T09:37:44Z</dcterms:modified>
</cp:coreProperties>
</file>