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39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00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86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0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9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4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48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2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9726-5BE1-451A-A54E-AFB9B52D4CB2}" type="datetimeFigureOut">
              <a:rPr lang="fr-FR" smtClean="0"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18F7-1BBB-424D-A4CB-65F3672E91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61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98" y="1196752"/>
            <a:ext cx="71854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1850676" y="523718"/>
            <a:ext cx="5906104" cy="369332"/>
            <a:chOff x="1850676" y="523718"/>
            <a:chExt cx="5906104" cy="369332"/>
          </a:xfrm>
        </p:grpSpPr>
        <p:sp>
          <p:nvSpPr>
            <p:cNvPr id="4" name="ZoneTexte 3"/>
            <p:cNvSpPr txBox="1"/>
            <p:nvPr/>
          </p:nvSpPr>
          <p:spPr>
            <a:xfrm>
              <a:off x="1850676" y="523718"/>
              <a:ext cx="5906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DIVERSITE DES MUTATIONS ASSOCIEES AUX B-THALASSEMIES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4705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" y="941811"/>
            <a:ext cx="9113839" cy="591563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915816" y="209110"/>
            <a:ext cx="3894912" cy="369332"/>
            <a:chOff x="1850676" y="523718"/>
            <a:chExt cx="5817668" cy="369332"/>
          </a:xfrm>
        </p:grpSpPr>
        <p:sp>
          <p:nvSpPr>
            <p:cNvPr id="7" name="ZoneTexte 6"/>
            <p:cNvSpPr txBox="1"/>
            <p:nvPr/>
          </p:nvSpPr>
          <p:spPr>
            <a:xfrm>
              <a:off x="1850676" y="523718"/>
              <a:ext cx="3894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LA LIMACE DE MER ELYSIA CHLOROTICA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3235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176"/>
            <a:ext cx="9144000" cy="581982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915816" y="209110"/>
            <a:ext cx="3894912" cy="369332"/>
            <a:chOff x="1850676" y="523718"/>
            <a:chExt cx="5817668" cy="369332"/>
          </a:xfrm>
        </p:grpSpPr>
        <p:sp>
          <p:nvSpPr>
            <p:cNvPr id="7" name="ZoneTexte 6"/>
            <p:cNvSpPr txBox="1"/>
            <p:nvPr/>
          </p:nvSpPr>
          <p:spPr>
            <a:xfrm>
              <a:off x="1850676" y="523718"/>
              <a:ext cx="5798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LA MEME, POUR LE PLAISIR DES YEUX…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9636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189038"/>
            <a:ext cx="5856287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043253" y="523718"/>
            <a:ext cx="7055906" cy="369332"/>
            <a:chOff x="1850676" y="523718"/>
            <a:chExt cx="7055906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1850676" y="523718"/>
              <a:ext cx="7055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MISE EN EVIDENCE DES BRASSAGES CHROMOSOMIQUES CHEZ SORDARIA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50676" y="523718"/>
              <a:ext cx="6969796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9367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545608" cy="589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979712" y="188640"/>
            <a:ext cx="5529636" cy="369332"/>
            <a:chOff x="1850676" y="523718"/>
            <a:chExt cx="5817668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1850676" y="523718"/>
              <a:ext cx="5402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OBSERVATION DE MEIOSES DANS DES ANTHERES DE LYS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840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6" y="3717033"/>
            <a:ext cx="3984337" cy="172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4001"/>
            <a:ext cx="473075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51520" y="519898"/>
            <a:ext cx="4032448" cy="947811"/>
            <a:chOff x="1850676" y="523718"/>
            <a:chExt cx="4032448" cy="947811"/>
          </a:xfrm>
        </p:grpSpPr>
        <p:sp>
          <p:nvSpPr>
            <p:cNvPr id="7" name="ZoneTexte 6"/>
            <p:cNvSpPr txBox="1"/>
            <p:nvPr/>
          </p:nvSpPr>
          <p:spPr>
            <a:xfrm>
              <a:off x="1850676" y="523718"/>
              <a:ext cx="40324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DUPLICATIONS GENIQUES ET CONSEQUENCES : EXEMPLE DE LA FAMILLE DES GLOBINES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0676" y="548199"/>
              <a:ext cx="3312368" cy="92333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1538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3"/>
            <a:ext cx="4176463" cy="349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43" y="2996952"/>
            <a:ext cx="4708823" cy="352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4569308" y="1124744"/>
            <a:ext cx="4233492" cy="369332"/>
            <a:chOff x="1850676" y="523718"/>
            <a:chExt cx="5817668" cy="369332"/>
          </a:xfrm>
        </p:grpSpPr>
        <p:sp>
          <p:nvSpPr>
            <p:cNvPr id="7" name="ZoneTexte 6"/>
            <p:cNvSpPr txBox="1"/>
            <p:nvPr/>
          </p:nvSpPr>
          <p:spPr>
            <a:xfrm>
              <a:off x="1850676" y="523718"/>
              <a:ext cx="4279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EXEMPLES D’ANEUPLOÏDIES ET CARYOTYPES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872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6934" y="-52933"/>
            <a:ext cx="4456113" cy="767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850676" y="523718"/>
            <a:ext cx="6393732" cy="369332"/>
            <a:chOff x="1850676" y="523718"/>
            <a:chExt cx="6177708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1850676" y="523718"/>
              <a:ext cx="6177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CONJUGAISON BACTERIENNE ET CARTOGRAPHIE DU GENOME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2191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43400" cy="3471545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3192"/>
            <a:ext cx="5118001" cy="311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252662" y="1052736"/>
            <a:ext cx="3619517" cy="369332"/>
            <a:chOff x="1850676" y="523718"/>
            <a:chExt cx="5817668" cy="369332"/>
          </a:xfrm>
        </p:grpSpPr>
        <p:sp>
          <p:nvSpPr>
            <p:cNvPr id="7" name="ZoneTexte 6"/>
            <p:cNvSpPr txBox="1"/>
            <p:nvPr/>
          </p:nvSpPr>
          <p:spPr>
            <a:xfrm>
              <a:off x="1850676" y="523718"/>
              <a:ext cx="3619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LA TRANSFORMATION BACTERIENNE</a:t>
              </a:r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194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578475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5216173" cy="264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985847" y="1124744"/>
            <a:ext cx="2980752" cy="1272337"/>
            <a:chOff x="5985847" y="1052736"/>
            <a:chExt cx="2980752" cy="1272337"/>
          </a:xfrm>
        </p:grpSpPr>
        <p:sp>
          <p:nvSpPr>
            <p:cNvPr id="7" name="ZoneTexte 6"/>
            <p:cNvSpPr txBox="1"/>
            <p:nvPr/>
          </p:nvSpPr>
          <p:spPr>
            <a:xfrm>
              <a:off x="6012160" y="1124744"/>
              <a:ext cx="29544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LA TRANSDUCTION GENERALISEE ET L’INSERTION D’ADN VIRAL DANS LE GENOME BACTERIEN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85847" y="1052736"/>
              <a:ext cx="2980752" cy="12723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915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99554" cy="517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850676" y="523718"/>
            <a:ext cx="5335435" cy="369332"/>
            <a:chOff x="1850676" y="523718"/>
            <a:chExt cx="5817668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1850676" y="523718"/>
              <a:ext cx="533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LES TRANSFERTS HORIZONTAUX BACTERIENS : RESUME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50676" y="523718"/>
              <a:ext cx="581766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143875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78</Words>
  <Application>Microsoft Office PowerPoint</Application>
  <PresentationFormat>Affichage à l'écran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Mestre</dc:creator>
  <cp:lastModifiedBy>Mestre</cp:lastModifiedBy>
  <cp:revision>2</cp:revision>
  <dcterms:created xsi:type="dcterms:W3CDTF">2014-03-26T20:36:37Z</dcterms:created>
  <dcterms:modified xsi:type="dcterms:W3CDTF">2014-03-26T20:53:39Z</dcterms:modified>
</cp:coreProperties>
</file>