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7" name="PlaceHolder 2"/>
          <p:cNvSpPr>
            <a:spLocks noGrp="1"/>
          </p:cNvSpPr>
          <p:nvPr>
            <p:ph type="body"/>
          </p:nvPr>
        </p:nvSpPr>
        <p:spPr>
          <a:xfrm>
            <a:off x="457200" y="1600200"/>
            <a:ext cx="8229240" cy="2158560"/>
          </a:xfrm>
          <a:prstGeom prst="rect">
            <a:avLst/>
          </a:prstGeom>
        </p:spPr>
        <p:txBody>
          <a:bodyPr lIns="0" rIns="0" tIns="0" bIns="0">
            <a:normAutofit/>
          </a:bodyPr>
          <a:p>
            <a:endParaRPr b="0" lang="fr-FR" sz="3200" spc="-1" strike="noStrike">
              <a:solidFill>
                <a:srgbClr val="000000"/>
              </a:solidFill>
              <a:latin typeface="Calibri"/>
            </a:endParaRPr>
          </a:p>
        </p:txBody>
      </p:sp>
      <p:sp>
        <p:nvSpPr>
          <p:cNvPr id="28" name="PlaceHolder 3"/>
          <p:cNvSpPr>
            <a:spLocks noGrp="1"/>
          </p:cNvSpPr>
          <p:nvPr>
            <p:ph type="body"/>
          </p:nvPr>
        </p:nvSpPr>
        <p:spPr>
          <a:xfrm>
            <a:off x="457200" y="3964320"/>
            <a:ext cx="8229240" cy="215856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0" rIns="0" tIns="0" bIns="0">
            <a:normAutofit/>
          </a:bodyPr>
          <a:p>
            <a:endParaRPr b="0" lang="fr-FR" sz="3200" spc="-1" strike="noStrike">
              <a:solidFill>
                <a:srgbClr val="000000"/>
              </a:solid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0" rIns="0" tIns="0" bIns="0">
            <a:normAutofit/>
          </a:bodyPr>
          <a:p>
            <a:endParaRPr b="0" lang="fr-FR" sz="3200" spc="-1" strike="noStrike">
              <a:solidFill>
                <a:srgbClr val="000000"/>
              </a:solidFill>
              <a:latin typeface="Calibri"/>
            </a:endParaRPr>
          </a:p>
        </p:txBody>
      </p:sp>
      <p:sp>
        <p:nvSpPr>
          <p:cNvPr id="32" name="PlaceHolder 4"/>
          <p:cNvSpPr>
            <a:spLocks noGrp="1"/>
          </p:cNvSpPr>
          <p:nvPr>
            <p:ph type="body"/>
          </p:nvPr>
        </p:nvSpPr>
        <p:spPr>
          <a:xfrm>
            <a:off x="457200" y="3964320"/>
            <a:ext cx="4015800" cy="2158560"/>
          </a:xfrm>
          <a:prstGeom prst="rect">
            <a:avLst/>
          </a:prstGeom>
        </p:spPr>
        <p:txBody>
          <a:bodyPr lIns="0" rIns="0" tIns="0" bIns="0">
            <a:normAutofit/>
          </a:bodyPr>
          <a:p>
            <a:endParaRPr b="0" lang="fr-FR" sz="3200" spc="-1" strike="noStrike">
              <a:solidFill>
                <a:srgbClr val="000000"/>
              </a:solidFill>
              <a:latin typeface="Calibri"/>
            </a:endParaRPr>
          </a:p>
        </p:txBody>
      </p:sp>
      <p:sp>
        <p:nvSpPr>
          <p:cNvPr id="33" name="PlaceHolder 5"/>
          <p:cNvSpPr>
            <a:spLocks noGrp="1"/>
          </p:cNvSpPr>
          <p:nvPr>
            <p:ph type="body"/>
          </p:nvPr>
        </p:nvSpPr>
        <p:spPr>
          <a:xfrm>
            <a:off x="4674240" y="3964320"/>
            <a:ext cx="4015800" cy="215856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35" name="PlaceHolder 2"/>
          <p:cNvSpPr>
            <a:spLocks noGrp="1"/>
          </p:cNvSpPr>
          <p:nvPr>
            <p:ph type="body"/>
          </p:nvPr>
        </p:nvSpPr>
        <p:spPr>
          <a:xfrm>
            <a:off x="457200" y="1600200"/>
            <a:ext cx="2649600" cy="2158560"/>
          </a:xfrm>
          <a:prstGeom prst="rect">
            <a:avLst/>
          </a:prstGeom>
        </p:spPr>
        <p:txBody>
          <a:bodyPr lIns="0" rIns="0" tIns="0" bIns="0">
            <a:normAutofit/>
          </a:bodyPr>
          <a:p>
            <a:endParaRPr b="0" lang="fr-FR" sz="3200" spc="-1" strike="noStrike">
              <a:solidFill>
                <a:srgbClr val="000000"/>
              </a:solidFill>
              <a:latin typeface="Calibri"/>
            </a:endParaRPr>
          </a:p>
        </p:txBody>
      </p:sp>
      <p:sp>
        <p:nvSpPr>
          <p:cNvPr id="36" name="PlaceHolder 3"/>
          <p:cNvSpPr>
            <a:spLocks noGrp="1"/>
          </p:cNvSpPr>
          <p:nvPr>
            <p:ph type="body"/>
          </p:nvPr>
        </p:nvSpPr>
        <p:spPr>
          <a:xfrm>
            <a:off x="3239640" y="1600200"/>
            <a:ext cx="2649600" cy="2158560"/>
          </a:xfrm>
          <a:prstGeom prst="rect">
            <a:avLst/>
          </a:prstGeom>
        </p:spPr>
        <p:txBody>
          <a:bodyPr lIns="0" rIns="0" tIns="0" bIns="0">
            <a:normAutofit/>
          </a:bodyPr>
          <a:p>
            <a:endParaRPr b="0" lang="fr-FR" sz="3200" spc="-1" strike="noStrike">
              <a:solidFill>
                <a:srgbClr val="000000"/>
              </a:solidFill>
              <a:latin typeface="Calibri"/>
            </a:endParaRPr>
          </a:p>
        </p:txBody>
      </p:sp>
      <p:sp>
        <p:nvSpPr>
          <p:cNvPr id="37" name="PlaceHolder 4"/>
          <p:cNvSpPr>
            <a:spLocks noGrp="1"/>
          </p:cNvSpPr>
          <p:nvPr>
            <p:ph type="body"/>
          </p:nvPr>
        </p:nvSpPr>
        <p:spPr>
          <a:xfrm>
            <a:off x="6022080" y="1600200"/>
            <a:ext cx="2649600" cy="2158560"/>
          </a:xfrm>
          <a:prstGeom prst="rect">
            <a:avLst/>
          </a:prstGeom>
        </p:spPr>
        <p:txBody>
          <a:bodyPr lIns="0" rIns="0" tIns="0" bIns="0">
            <a:normAutofit/>
          </a:bodyPr>
          <a:p>
            <a:endParaRPr b="0" lang="fr-FR" sz="3200" spc="-1" strike="noStrike">
              <a:solidFill>
                <a:srgbClr val="000000"/>
              </a:solidFill>
              <a:latin typeface="Calibri"/>
            </a:endParaRPr>
          </a:p>
        </p:txBody>
      </p:sp>
      <p:sp>
        <p:nvSpPr>
          <p:cNvPr id="38" name="PlaceHolder 5"/>
          <p:cNvSpPr>
            <a:spLocks noGrp="1"/>
          </p:cNvSpPr>
          <p:nvPr>
            <p:ph type="body"/>
          </p:nvPr>
        </p:nvSpPr>
        <p:spPr>
          <a:xfrm>
            <a:off x="457200" y="3964320"/>
            <a:ext cx="2649600" cy="2158560"/>
          </a:xfrm>
          <a:prstGeom prst="rect">
            <a:avLst/>
          </a:prstGeom>
        </p:spPr>
        <p:txBody>
          <a:bodyPr lIns="0" rIns="0" tIns="0" bIns="0">
            <a:normAutofit/>
          </a:bodyPr>
          <a:p>
            <a:endParaRPr b="0" lang="fr-FR" sz="3200" spc="-1" strike="noStrike">
              <a:solidFill>
                <a:srgbClr val="000000"/>
              </a:solidFill>
              <a:latin typeface="Calibri"/>
            </a:endParaRPr>
          </a:p>
        </p:txBody>
      </p:sp>
      <p:sp>
        <p:nvSpPr>
          <p:cNvPr id="39" name="PlaceHolder 6"/>
          <p:cNvSpPr>
            <a:spLocks noGrp="1"/>
          </p:cNvSpPr>
          <p:nvPr>
            <p:ph type="body"/>
          </p:nvPr>
        </p:nvSpPr>
        <p:spPr>
          <a:xfrm>
            <a:off x="3239640" y="3964320"/>
            <a:ext cx="2649600" cy="2158560"/>
          </a:xfrm>
          <a:prstGeom prst="rect">
            <a:avLst/>
          </a:prstGeom>
        </p:spPr>
        <p:txBody>
          <a:bodyPr lIns="0" rIns="0" tIns="0" bIns="0">
            <a:normAutofit/>
          </a:bodyPr>
          <a:p>
            <a:endParaRPr b="0" lang="fr-FR" sz="3200" spc="-1" strike="noStrike">
              <a:solidFill>
                <a:srgbClr val="000000"/>
              </a:solidFill>
              <a:latin typeface="Calibri"/>
            </a:endParaRPr>
          </a:p>
        </p:txBody>
      </p:sp>
      <p:sp>
        <p:nvSpPr>
          <p:cNvPr id="40" name="PlaceHolder 7"/>
          <p:cNvSpPr>
            <a:spLocks noGrp="1"/>
          </p:cNvSpPr>
          <p:nvPr>
            <p:ph type="body"/>
          </p:nvPr>
        </p:nvSpPr>
        <p:spPr>
          <a:xfrm>
            <a:off x="6022080" y="3964320"/>
            <a:ext cx="2649600" cy="215856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47" name="PlaceHolder 2"/>
          <p:cNvSpPr>
            <a:spLocks noGrp="1"/>
          </p:cNvSpPr>
          <p:nvPr>
            <p:ph type="subTitle"/>
          </p:nvPr>
        </p:nvSpPr>
        <p:spPr>
          <a:xfrm>
            <a:off x="457200" y="1600200"/>
            <a:ext cx="8229240" cy="452556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49" name="PlaceHolder 2"/>
          <p:cNvSpPr>
            <a:spLocks noGrp="1"/>
          </p:cNvSpPr>
          <p:nvPr>
            <p:ph type="body"/>
          </p:nvPr>
        </p:nvSpPr>
        <p:spPr>
          <a:xfrm>
            <a:off x="457200" y="1600200"/>
            <a:ext cx="8229240" cy="452556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51" name="PlaceHolder 2"/>
          <p:cNvSpPr>
            <a:spLocks noGrp="1"/>
          </p:cNvSpPr>
          <p:nvPr>
            <p:ph type="body"/>
          </p:nvPr>
        </p:nvSpPr>
        <p:spPr>
          <a:xfrm>
            <a:off x="457200" y="1600200"/>
            <a:ext cx="4015800" cy="4525560"/>
          </a:xfrm>
          <a:prstGeom prst="rect">
            <a:avLst/>
          </a:prstGeom>
        </p:spPr>
        <p:txBody>
          <a:bodyPr lIns="0" rIns="0" tIns="0" bIns="0">
            <a:normAutofit/>
          </a:bodyPr>
          <a:p>
            <a:endParaRPr b="0" lang="fr-FR" sz="3200" spc="-1" strike="noStrike">
              <a:solidFill>
                <a:srgbClr val="000000"/>
              </a:solidFill>
              <a:latin typeface="Calibri"/>
            </a:endParaRPr>
          </a:p>
        </p:txBody>
      </p:sp>
      <p:sp>
        <p:nvSpPr>
          <p:cNvPr id="52" name="PlaceHolder 3"/>
          <p:cNvSpPr>
            <a:spLocks noGrp="1"/>
          </p:cNvSpPr>
          <p:nvPr>
            <p:ph type="body"/>
          </p:nvPr>
        </p:nvSpPr>
        <p:spPr>
          <a:xfrm>
            <a:off x="4674240" y="1600200"/>
            <a:ext cx="4015800" cy="452556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fr-FR"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4680"/>
            <a:ext cx="8229240" cy="529776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56" name="PlaceHolder 2"/>
          <p:cNvSpPr>
            <a:spLocks noGrp="1"/>
          </p:cNvSpPr>
          <p:nvPr>
            <p:ph type="body"/>
          </p:nvPr>
        </p:nvSpPr>
        <p:spPr>
          <a:xfrm>
            <a:off x="457200" y="1600200"/>
            <a:ext cx="4015800" cy="2158560"/>
          </a:xfrm>
          <a:prstGeom prst="rect">
            <a:avLst/>
          </a:prstGeom>
        </p:spPr>
        <p:txBody>
          <a:bodyPr lIns="0" rIns="0" tIns="0" bIns="0">
            <a:normAutofit/>
          </a:bodyPr>
          <a:p>
            <a:endParaRPr b="0" lang="fr-FR" sz="3200" spc="-1" strike="noStrike">
              <a:solidFill>
                <a:srgbClr val="000000"/>
              </a:solidFill>
              <a:latin typeface="Calibri"/>
            </a:endParaRPr>
          </a:p>
        </p:txBody>
      </p:sp>
      <p:sp>
        <p:nvSpPr>
          <p:cNvPr id="57" name="PlaceHolder 3"/>
          <p:cNvSpPr>
            <a:spLocks noGrp="1"/>
          </p:cNvSpPr>
          <p:nvPr>
            <p:ph type="body"/>
          </p:nvPr>
        </p:nvSpPr>
        <p:spPr>
          <a:xfrm>
            <a:off x="4674240" y="1600200"/>
            <a:ext cx="4015800" cy="4525560"/>
          </a:xfrm>
          <a:prstGeom prst="rect">
            <a:avLst/>
          </a:prstGeom>
        </p:spPr>
        <p:txBody>
          <a:bodyPr lIns="0" rIns="0" tIns="0" bIns="0">
            <a:normAutofit/>
          </a:bodyPr>
          <a:p>
            <a:endParaRPr b="0" lang="fr-FR" sz="3200" spc="-1" strike="noStrike">
              <a:solidFill>
                <a:srgbClr val="000000"/>
              </a:solidFill>
              <a:latin typeface="Calibri"/>
            </a:endParaRPr>
          </a:p>
        </p:txBody>
      </p:sp>
      <p:sp>
        <p:nvSpPr>
          <p:cNvPr id="58" name="PlaceHolder 4"/>
          <p:cNvSpPr>
            <a:spLocks noGrp="1"/>
          </p:cNvSpPr>
          <p:nvPr>
            <p:ph type="body"/>
          </p:nvPr>
        </p:nvSpPr>
        <p:spPr>
          <a:xfrm>
            <a:off x="457200" y="3964320"/>
            <a:ext cx="4015800" cy="215856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6" name="PlaceHolder 2"/>
          <p:cNvSpPr>
            <a:spLocks noGrp="1"/>
          </p:cNvSpPr>
          <p:nvPr>
            <p:ph type="subTitle"/>
          </p:nvPr>
        </p:nvSpPr>
        <p:spPr>
          <a:xfrm>
            <a:off x="457200" y="1600200"/>
            <a:ext cx="8229240" cy="452556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60" name="PlaceHolder 2"/>
          <p:cNvSpPr>
            <a:spLocks noGrp="1"/>
          </p:cNvSpPr>
          <p:nvPr>
            <p:ph type="body"/>
          </p:nvPr>
        </p:nvSpPr>
        <p:spPr>
          <a:xfrm>
            <a:off x="457200" y="1600200"/>
            <a:ext cx="4015800" cy="4525560"/>
          </a:xfrm>
          <a:prstGeom prst="rect">
            <a:avLst/>
          </a:prstGeom>
        </p:spPr>
        <p:txBody>
          <a:bodyPr lIns="0" rIns="0" tIns="0" bIns="0">
            <a:normAutofit/>
          </a:bodyPr>
          <a:p>
            <a:endParaRPr b="0" lang="fr-FR" sz="3200" spc="-1" strike="noStrike">
              <a:solidFill>
                <a:srgbClr val="000000"/>
              </a:solidFill>
              <a:latin typeface="Calibri"/>
            </a:endParaRPr>
          </a:p>
        </p:txBody>
      </p:sp>
      <p:sp>
        <p:nvSpPr>
          <p:cNvPr id="61" name="PlaceHolder 3"/>
          <p:cNvSpPr>
            <a:spLocks noGrp="1"/>
          </p:cNvSpPr>
          <p:nvPr>
            <p:ph type="body"/>
          </p:nvPr>
        </p:nvSpPr>
        <p:spPr>
          <a:xfrm>
            <a:off x="4674240" y="1600200"/>
            <a:ext cx="4015800" cy="2158560"/>
          </a:xfrm>
          <a:prstGeom prst="rect">
            <a:avLst/>
          </a:prstGeom>
        </p:spPr>
        <p:txBody>
          <a:bodyPr lIns="0" rIns="0" tIns="0" bIns="0">
            <a:normAutofit/>
          </a:bodyPr>
          <a:p>
            <a:endParaRPr b="0" lang="fr-FR" sz="3200" spc="-1" strike="noStrike">
              <a:solidFill>
                <a:srgbClr val="000000"/>
              </a:solidFill>
              <a:latin typeface="Calibri"/>
            </a:endParaRPr>
          </a:p>
        </p:txBody>
      </p:sp>
      <p:sp>
        <p:nvSpPr>
          <p:cNvPr id="62" name="PlaceHolder 4"/>
          <p:cNvSpPr>
            <a:spLocks noGrp="1"/>
          </p:cNvSpPr>
          <p:nvPr>
            <p:ph type="body"/>
          </p:nvPr>
        </p:nvSpPr>
        <p:spPr>
          <a:xfrm>
            <a:off x="4674240" y="3964320"/>
            <a:ext cx="4015800" cy="215856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64" name="PlaceHolder 2"/>
          <p:cNvSpPr>
            <a:spLocks noGrp="1"/>
          </p:cNvSpPr>
          <p:nvPr>
            <p:ph type="body"/>
          </p:nvPr>
        </p:nvSpPr>
        <p:spPr>
          <a:xfrm>
            <a:off x="457200" y="1600200"/>
            <a:ext cx="4015800" cy="2158560"/>
          </a:xfrm>
          <a:prstGeom prst="rect">
            <a:avLst/>
          </a:prstGeom>
        </p:spPr>
        <p:txBody>
          <a:bodyPr lIns="0" rIns="0" tIns="0" bIns="0">
            <a:normAutofit/>
          </a:bodyPr>
          <a:p>
            <a:endParaRPr b="0" lang="fr-FR" sz="3200" spc="-1" strike="noStrike">
              <a:solidFill>
                <a:srgbClr val="000000"/>
              </a:solidFill>
              <a:latin typeface="Calibri"/>
            </a:endParaRPr>
          </a:p>
        </p:txBody>
      </p:sp>
      <p:sp>
        <p:nvSpPr>
          <p:cNvPr id="65" name="PlaceHolder 3"/>
          <p:cNvSpPr>
            <a:spLocks noGrp="1"/>
          </p:cNvSpPr>
          <p:nvPr>
            <p:ph type="body"/>
          </p:nvPr>
        </p:nvSpPr>
        <p:spPr>
          <a:xfrm>
            <a:off x="4674240" y="1600200"/>
            <a:ext cx="4015800" cy="2158560"/>
          </a:xfrm>
          <a:prstGeom prst="rect">
            <a:avLst/>
          </a:prstGeom>
        </p:spPr>
        <p:txBody>
          <a:bodyPr lIns="0" rIns="0" tIns="0" bIns="0">
            <a:normAutofit/>
          </a:bodyPr>
          <a:p>
            <a:endParaRPr b="0" lang="fr-FR" sz="3200" spc="-1" strike="noStrike">
              <a:solidFill>
                <a:srgbClr val="000000"/>
              </a:solidFill>
              <a:latin typeface="Calibri"/>
            </a:endParaRPr>
          </a:p>
        </p:txBody>
      </p:sp>
      <p:sp>
        <p:nvSpPr>
          <p:cNvPr id="66" name="PlaceHolder 4"/>
          <p:cNvSpPr>
            <a:spLocks noGrp="1"/>
          </p:cNvSpPr>
          <p:nvPr>
            <p:ph type="body"/>
          </p:nvPr>
        </p:nvSpPr>
        <p:spPr>
          <a:xfrm>
            <a:off x="457200" y="3964320"/>
            <a:ext cx="8229240" cy="215856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68" name="PlaceHolder 2"/>
          <p:cNvSpPr>
            <a:spLocks noGrp="1"/>
          </p:cNvSpPr>
          <p:nvPr>
            <p:ph type="body"/>
          </p:nvPr>
        </p:nvSpPr>
        <p:spPr>
          <a:xfrm>
            <a:off x="457200" y="1600200"/>
            <a:ext cx="8229240" cy="2158560"/>
          </a:xfrm>
          <a:prstGeom prst="rect">
            <a:avLst/>
          </a:prstGeom>
        </p:spPr>
        <p:txBody>
          <a:bodyPr lIns="0" rIns="0" tIns="0" bIns="0">
            <a:normAutofit/>
          </a:bodyPr>
          <a:p>
            <a:endParaRPr b="0" lang="fr-FR" sz="3200" spc="-1" strike="noStrike">
              <a:solidFill>
                <a:srgbClr val="000000"/>
              </a:solidFill>
              <a:latin typeface="Calibri"/>
            </a:endParaRPr>
          </a:p>
        </p:txBody>
      </p:sp>
      <p:sp>
        <p:nvSpPr>
          <p:cNvPr id="69" name="PlaceHolder 3"/>
          <p:cNvSpPr>
            <a:spLocks noGrp="1"/>
          </p:cNvSpPr>
          <p:nvPr>
            <p:ph type="body"/>
          </p:nvPr>
        </p:nvSpPr>
        <p:spPr>
          <a:xfrm>
            <a:off x="457200" y="3964320"/>
            <a:ext cx="8229240" cy="215856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71" name="PlaceHolder 2"/>
          <p:cNvSpPr>
            <a:spLocks noGrp="1"/>
          </p:cNvSpPr>
          <p:nvPr>
            <p:ph type="body"/>
          </p:nvPr>
        </p:nvSpPr>
        <p:spPr>
          <a:xfrm>
            <a:off x="457200" y="1600200"/>
            <a:ext cx="4015800" cy="2158560"/>
          </a:xfrm>
          <a:prstGeom prst="rect">
            <a:avLst/>
          </a:prstGeom>
        </p:spPr>
        <p:txBody>
          <a:bodyPr lIns="0" rIns="0" tIns="0" bIns="0">
            <a:normAutofit/>
          </a:bodyPr>
          <a:p>
            <a:endParaRPr b="0" lang="fr-FR" sz="3200" spc="-1" strike="noStrike">
              <a:solidFill>
                <a:srgbClr val="000000"/>
              </a:solidFill>
              <a:latin typeface="Calibri"/>
            </a:endParaRPr>
          </a:p>
        </p:txBody>
      </p:sp>
      <p:sp>
        <p:nvSpPr>
          <p:cNvPr id="72" name="PlaceHolder 3"/>
          <p:cNvSpPr>
            <a:spLocks noGrp="1"/>
          </p:cNvSpPr>
          <p:nvPr>
            <p:ph type="body"/>
          </p:nvPr>
        </p:nvSpPr>
        <p:spPr>
          <a:xfrm>
            <a:off x="4674240" y="1600200"/>
            <a:ext cx="4015800" cy="2158560"/>
          </a:xfrm>
          <a:prstGeom prst="rect">
            <a:avLst/>
          </a:prstGeom>
        </p:spPr>
        <p:txBody>
          <a:bodyPr lIns="0" rIns="0" tIns="0" bIns="0">
            <a:normAutofit/>
          </a:bodyPr>
          <a:p>
            <a:endParaRPr b="0" lang="fr-FR" sz="3200" spc="-1" strike="noStrike">
              <a:solidFill>
                <a:srgbClr val="000000"/>
              </a:solidFill>
              <a:latin typeface="Calibri"/>
            </a:endParaRPr>
          </a:p>
        </p:txBody>
      </p:sp>
      <p:sp>
        <p:nvSpPr>
          <p:cNvPr id="73" name="PlaceHolder 4"/>
          <p:cNvSpPr>
            <a:spLocks noGrp="1"/>
          </p:cNvSpPr>
          <p:nvPr>
            <p:ph type="body"/>
          </p:nvPr>
        </p:nvSpPr>
        <p:spPr>
          <a:xfrm>
            <a:off x="457200" y="3964320"/>
            <a:ext cx="4015800" cy="2158560"/>
          </a:xfrm>
          <a:prstGeom prst="rect">
            <a:avLst/>
          </a:prstGeom>
        </p:spPr>
        <p:txBody>
          <a:bodyPr lIns="0" rIns="0" tIns="0" bIns="0">
            <a:normAutofit/>
          </a:bodyPr>
          <a:p>
            <a:endParaRPr b="0" lang="fr-FR" sz="3200" spc="-1" strike="noStrike">
              <a:solidFill>
                <a:srgbClr val="000000"/>
              </a:solidFill>
              <a:latin typeface="Calibri"/>
            </a:endParaRPr>
          </a:p>
        </p:txBody>
      </p:sp>
      <p:sp>
        <p:nvSpPr>
          <p:cNvPr id="74" name="PlaceHolder 5"/>
          <p:cNvSpPr>
            <a:spLocks noGrp="1"/>
          </p:cNvSpPr>
          <p:nvPr>
            <p:ph type="body"/>
          </p:nvPr>
        </p:nvSpPr>
        <p:spPr>
          <a:xfrm>
            <a:off x="4674240" y="3964320"/>
            <a:ext cx="4015800" cy="215856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76" name="PlaceHolder 2"/>
          <p:cNvSpPr>
            <a:spLocks noGrp="1"/>
          </p:cNvSpPr>
          <p:nvPr>
            <p:ph type="body"/>
          </p:nvPr>
        </p:nvSpPr>
        <p:spPr>
          <a:xfrm>
            <a:off x="457200" y="1600200"/>
            <a:ext cx="2649600" cy="2158560"/>
          </a:xfrm>
          <a:prstGeom prst="rect">
            <a:avLst/>
          </a:prstGeom>
        </p:spPr>
        <p:txBody>
          <a:bodyPr lIns="0" rIns="0" tIns="0" bIns="0">
            <a:normAutofit/>
          </a:bodyPr>
          <a:p>
            <a:endParaRPr b="0" lang="fr-FR" sz="3200" spc="-1" strike="noStrike">
              <a:solidFill>
                <a:srgbClr val="000000"/>
              </a:solidFill>
              <a:latin typeface="Calibri"/>
            </a:endParaRPr>
          </a:p>
        </p:txBody>
      </p:sp>
      <p:sp>
        <p:nvSpPr>
          <p:cNvPr id="77" name="PlaceHolder 3"/>
          <p:cNvSpPr>
            <a:spLocks noGrp="1"/>
          </p:cNvSpPr>
          <p:nvPr>
            <p:ph type="body"/>
          </p:nvPr>
        </p:nvSpPr>
        <p:spPr>
          <a:xfrm>
            <a:off x="3239640" y="1600200"/>
            <a:ext cx="2649600" cy="2158560"/>
          </a:xfrm>
          <a:prstGeom prst="rect">
            <a:avLst/>
          </a:prstGeom>
        </p:spPr>
        <p:txBody>
          <a:bodyPr lIns="0" rIns="0" tIns="0" bIns="0">
            <a:normAutofit/>
          </a:bodyPr>
          <a:p>
            <a:endParaRPr b="0" lang="fr-FR" sz="3200" spc="-1" strike="noStrike">
              <a:solidFill>
                <a:srgbClr val="000000"/>
              </a:solidFill>
              <a:latin typeface="Calibri"/>
            </a:endParaRPr>
          </a:p>
        </p:txBody>
      </p:sp>
      <p:sp>
        <p:nvSpPr>
          <p:cNvPr id="78" name="PlaceHolder 4"/>
          <p:cNvSpPr>
            <a:spLocks noGrp="1"/>
          </p:cNvSpPr>
          <p:nvPr>
            <p:ph type="body"/>
          </p:nvPr>
        </p:nvSpPr>
        <p:spPr>
          <a:xfrm>
            <a:off x="6022080" y="1600200"/>
            <a:ext cx="2649600" cy="2158560"/>
          </a:xfrm>
          <a:prstGeom prst="rect">
            <a:avLst/>
          </a:prstGeom>
        </p:spPr>
        <p:txBody>
          <a:bodyPr lIns="0" rIns="0" tIns="0" bIns="0">
            <a:normAutofit/>
          </a:bodyPr>
          <a:p>
            <a:endParaRPr b="0" lang="fr-FR" sz="3200" spc="-1" strike="noStrike">
              <a:solidFill>
                <a:srgbClr val="000000"/>
              </a:solidFill>
              <a:latin typeface="Calibri"/>
            </a:endParaRPr>
          </a:p>
        </p:txBody>
      </p:sp>
      <p:sp>
        <p:nvSpPr>
          <p:cNvPr id="79" name="PlaceHolder 5"/>
          <p:cNvSpPr>
            <a:spLocks noGrp="1"/>
          </p:cNvSpPr>
          <p:nvPr>
            <p:ph type="body"/>
          </p:nvPr>
        </p:nvSpPr>
        <p:spPr>
          <a:xfrm>
            <a:off x="457200" y="3964320"/>
            <a:ext cx="2649600" cy="2158560"/>
          </a:xfrm>
          <a:prstGeom prst="rect">
            <a:avLst/>
          </a:prstGeom>
        </p:spPr>
        <p:txBody>
          <a:bodyPr lIns="0" rIns="0" tIns="0" bIns="0">
            <a:normAutofit/>
          </a:bodyPr>
          <a:p>
            <a:endParaRPr b="0" lang="fr-FR" sz="3200" spc="-1" strike="noStrike">
              <a:solidFill>
                <a:srgbClr val="000000"/>
              </a:solidFill>
              <a:latin typeface="Calibri"/>
            </a:endParaRPr>
          </a:p>
        </p:txBody>
      </p:sp>
      <p:sp>
        <p:nvSpPr>
          <p:cNvPr id="80" name="PlaceHolder 6"/>
          <p:cNvSpPr>
            <a:spLocks noGrp="1"/>
          </p:cNvSpPr>
          <p:nvPr>
            <p:ph type="body"/>
          </p:nvPr>
        </p:nvSpPr>
        <p:spPr>
          <a:xfrm>
            <a:off x="3239640" y="3964320"/>
            <a:ext cx="2649600" cy="2158560"/>
          </a:xfrm>
          <a:prstGeom prst="rect">
            <a:avLst/>
          </a:prstGeom>
        </p:spPr>
        <p:txBody>
          <a:bodyPr lIns="0" rIns="0" tIns="0" bIns="0">
            <a:normAutofit/>
          </a:bodyPr>
          <a:p>
            <a:endParaRPr b="0" lang="fr-FR" sz="3200" spc="-1" strike="noStrike">
              <a:solidFill>
                <a:srgbClr val="000000"/>
              </a:solidFill>
              <a:latin typeface="Calibri"/>
            </a:endParaRPr>
          </a:p>
        </p:txBody>
      </p:sp>
      <p:sp>
        <p:nvSpPr>
          <p:cNvPr id="81" name="PlaceHolder 7"/>
          <p:cNvSpPr>
            <a:spLocks noGrp="1"/>
          </p:cNvSpPr>
          <p:nvPr>
            <p:ph type="body"/>
          </p:nvPr>
        </p:nvSpPr>
        <p:spPr>
          <a:xfrm>
            <a:off x="6022080" y="3964320"/>
            <a:ext cx="2649600" cy="215856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8" name="PlaceHolder 2"/>
          <p:cNvSpPr>
            <a:spLocks noGrp="1"/>
          </p:cNvSpPr>
          <p:nvPr>
            <p:ph type="body"/>
          </p:nvPr>
        </p:nvSpPr>
        <p:spPr>
          <a:xfrm>
            <a:off x="457200" y="1600200"/>
            <a:ext cx="8229240" cy="452556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0" name="PlaceHolder 2"/>
          <p:cNvSpPr>
            <a:spLocks noGrp="1"/>
          </p:cNvSpPr>
          <p:nvPr>
            <p:ph type="body"/>
          </p:nvPr>
        </p:nvSpPr>
        <p:spPr>
          <a:xfrm>
            <a:off x="457200" y="1600200"/>
            <a:ext cx="4015800" cy="4525560"/>
          </a:xfrm>
          <a:prstGeom prst="rect">
            <a:avLst/>
          </a:prstGeom>
        </p:spPr>
        <p:txBody>
          <a:bodyPr lIns="0" rIns="0" tIns="0" bIns="0">
            <a:normAutofit/>
          </a:bodyPr>
          <a:p>
            <a:endParaRPr b="0" lang="fr-FR" sz="3200" spc="-1" strike="noStrike">
              <a:solidFill>
                <a:srgbClr val="000000"/>
              </a:solidFill>
              <a:latin typeface="Calibri"/>
            </a:endParaRPr>
          </a:p>
        </p:txBody>
      </p:sp>
      <p:sp>
        <p:nvSpPr>
          <p:cNvPr id="11" name="PlaceHolder 3"/>
          <p:cNvSpPr>
            <a:spLocks noGrp="1"/>
          </p:cNvSpPr>
          <p:nvPr>
            <p:ph type="body"/>
          </p:nvPr>
        </p:nvSpPr>
        <p:spPr>
          <a:xfrm>
            <a:off x="4674240" y="1600200"/>
            <a:ext cx="4015800" cy="452556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fr-FR"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0" rIns="0" tIns="0" bIns="0">
            <a:normAutofit/>
          </a:bodyPr>
          <a:p>
            <a:endParaRPr b="0" lang="fr-FR" sz="3200" spc="-1" strike="noStrike">
              <a:solidFill>
                <a:srgbClr val="000000"/>
              </a:solidFill>
              <a:latin typeface="Calibri"/>
            </a:endParaRPr>
          </a:p>
        </p:txBody>
      </p:sp>
      <p:sp>
        <p:nvSpPr>
          <p:cNvPr id="16" name="PlaceHolder 3"/>
          <p:cNvSpPr>
            <a:spLocks noGrp="1"/>
          </p:cNvSpPr>
          <p:nvPr>
            <p:ph type="body"/>
          </p:nvPr>
        </p:nvSpPr>
        <p:spPr>
          <a:xfrm>
            <a:off x="4674240" y="1600200"/>
            <a:ext cx="4015800" cy="4525560"/>
          </a:xfrm>
          <a:prstGeom prst="rect">
            <a:avLst/>
          </a:prstGeom>
        </p:spPr>
        <p:txBody>
          <a:bodyPr lIns="0" rIns="0" tIns="0" bIns="0">
            <a:normAutofit/>
          </a:bodyPr>
          <a:p>
            <a:endParaRPr b="0" lang="fr-FR" sz="3200" spc="-1" strike="noStrike">
              <a:solidFill>
                <a:srgbClr val="000000"/>
              </a:solidFill>
              <a:latin typeface="Calibri"/>
            </a:endParaRPr>
          </a:p>
        </p:txBody>
      </p:sp>
      <p:sp>
        <p:nvSpPr>
          <p:cNvPr id="17" name="PlaceHolder 4"/>
          <p:cNvSpPr>
            <a:spLocks noGrp="1"/>
          </p:cNvSpPr>
          <p:nvPr>
            <p:ph type="body"/>
          </p:nvPr>
        </p:nvSpPr>
        <p:spPr>
          <a:xfrm>
            <a:off x="457200" y="3964320"/>
            <a:ext cx="4015800" cy="215856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9" name="PlaceHolder 2"/>
          <p:cNvSpPr>
            <a:spLocks noGrp="1"/>
          </p:cNvSpPr>
          <p:nvPr>
            <p:ph type="body"/>
          </p:nvPr>
        </p:nvSpPr>
        <p:spPr>
          <a:xfrm>
            <a:off x="457200" y="1600200"/>
            <a:ext cx="4015800" cy="4525560"/>
          </a:xfrm>
          <a:prstGeom prst="rect">
            <a:avLst/>
          </a:prstGeom>
        </p:spPr>
        <p:txBody>
          <a:bodyPr lIns="0" rIns="0" tIns="0" bIns="0">
            <a:normAutofit/>
          </a:bodyPr>
          <a:p>
            <a:endParaRPr b="0" lang="fr-FR" sz="3200" spc="-1" strike="noStrike">
              <a:solidFill>
                <a:srgbClr val="000000"/>
              </a:solid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0" rIns="0" tIns="0" bIns="0">
            <a:normAutofit/>
          </a:bodyPr>
          <a:p>
            <a:endParaRPr b="0" lang="fr-FR" sz="3200" spc="-1" strike="noStrike">
              <a:solidFill>
                <a:srgbClr val="000000"/>
              </a:solid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0" rIns="0" tIns="0" bIns="0">
            <a:normAutofit/>
          </a:bodyPr>
          <a:p>
            <a:endParaRPr b="0" lang="fr-FR" sz="3200" spc="-1" strike="noStrike">
              <a:solidFill>
                <a:srgbClr val="000000"/>
              </a:solid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0" rIns="0" tIns="0" bIns="0">
            <a:normAutofit/>
          </a:bodyPr>
          <a:p>
            <a:endParaRPr b="0" lang="fr-FR" sz="3200" spc="-1" strike="noStrike">
              <a:solidFill>
                <a:srgbClr val="000000"/>
              </a:solidFill>
              <a:latin typeface="Calibri"/>
            </a:endParaRPr>
          </a:p>
        </p:txBody>
      </p:sp>
      <p:sp>
        <p:nvSpPr>
          <p:cNvPr id="25" name="PlaceHolder 4"/>
          <p:cNvSpPr>
            <a:spLocks noGrp="1"/>
          </p:cNvSpPr>
          <p:nvPr>
            <p:ph type="body"/>
          </p:nvPr>
        </p:nvSpPr>
        <p:spPr>
          <a:xfrm>
            <a:off x="457200" y="3964320"/>
            <a:ext cx="8229240" cy="215856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noAutofit/>
          </a:bodyPr>
          <a:p>
            <a:pPr algn="ctr">
              <a:lnSpc>
                <a:spcPct val="100000"/>
              </a:lnSpc>
            </a:pPr>
            <a:r>
              <a:rPr b="0" lang="fr-FR" sz="4400" spc="-1" strike="noStrike">
                <a:solidFill>
                  <a:srgbClr val="000000"/>
                </a:solidFill>
                <a:latin typeface="Calibri"/>
              </a:rPr>
              <a:t>Cliquez pour modifier le style du titre</a:t>
            </a:r>
            <a:endParaRPr b="0" lang="fr-FR" sz="4400" spc="-1" strike="noStrike">
              <a:solidFill>
                <a:srgbClr val="000000"/>
              </a:solidFill>
              <a:latin typeface="Calibri"/>
            </a:endParaRPr>
          </a:p>
        </p:txBody>
      </p:sp>
      <p:sp>
        <p:nvSpPr>
          <p:cNvPr id="1" name="PlaceHolder 2"/>
          <p:cNvSpPr>
            <a:spLocks noGrp="1"/>
          </p:cNvSpPr>
          <p:nvPr>
            <p:ph type="dt"/>
          </p:nvPr>
        </p:nvSpPr>
        <p:spPr>
          <a:xfrm>
            <a:off x="457200" y="6356520"/>
            <a:ext cx="2133360" cy="364680"/>
          </a:xfrm>
          <a:prstGeom prst="rect">
            <a:avLst/>
          </a:prstGeom>
        </p:spPr>
        <p:txBody>
          <a:bodyPr anchor="ctr">
            <a:noAutofit/>
          </a:bodyPr>
          <a:p>
            <a:pPr>
              <a:lnSpc>
                <a:spcPct val="100000"/>
              </a:lnSpc>
            </a:pPr>
            <a:fld id="{7F1BF352-B826-471F-842B-D8D63BB221A6}" type="datetime">
              <a:rPr b="0" lang="fr-FR" sz="1200" spc="-1" strike="noStrike">
                <a:solidFill>
                  <a:srgbClr val="8b8b8b"/>
                </a:solidFill>
                <a:latin typeface="Calibri"/>
              </a:rPr>
              <a:t>23/03/2022</a:t>
            </a:fld>
            <a:endParaRPr b="0" lang="fr-FR" sz="1200" spc="-1" strike="noStrike">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noAutofit/>
          </a:bodyPr>
          <a:p>
            <a:endParaRPr b="0" lang="fr-FR" sz="2400" spc="-1" strike="noStrike">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noAutofit/>
          </a:bodyPr>
          <a:p>
            <a:pPr algn="r">
              <a:lnSpc>
                <a:spcPct val="100000"/>
              </a:lnSpc>
            </a:pPr>
            <a:fld id="{31A9DFD2-977C-4306-8605-0BCBDEC7002C}" type="slidenum">
              <a:rPr b="0" lang="fr-FR" sz="1200" spc="-1" strike="noStrike">
                <a:solidFill>
                  <a:srgbClr val="8b8b8b"/>
                </a:solidFill>
                <a:latin typeface="Calibri"/>
              </a:rPr>
              <a:t>&lt;numéro&gt;</a:t>
            </a:fld>
            <a:endParaRPr b="0" lang="fr-FR" sz="1200" spc="-1" strike="noStrike">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Calibri"/>
              </a:rPr>
              <a:t>Cliquez pour éditer le format du plan de texte</a:t>
            </a:r>
            <a:endParaRPr b="0" lang="fr-FR"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2400" spc="-1" strike="noStrike">
                <a:solidFill>
                  <a:srgbClr val="000000"/>
                </a:solidFill>
                <a:latin typeface="Calibri"/>
              </a:rPr>
              <a:t>Second niveau de plan</a:t>
            </a:r>
            <a:endParaRPr b="0" lang="fr-FR"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2000" spc="-1" strike="noStrike">
                <a:solidFill>
                  <a:srgbClr val="000000"/>
                </a:solidFill>
                <a:latin typeface="Calibri"/>
              </a:rPr>
              <a:t>Troisième niveau de plan</a:t>
            </a:r>
            <a:endParaRPr b="0" lang="fr-FR"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Calibri"/>
              </a:rPr>
              <a:t>Quatrième niveau de plan</a:t>
            </a:r>
            <a:endParaRPr b="0" lang="fr-FR"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Calibri"/>
              </a:rPr>
              <a:t>Cinquième niveau de plan</a:t>
            </a:r>
            <a:endParaRPr b="0" lang="fr-F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Calibri"/>
              </a:rPr>
              <a:t>Sixième niveau de plan</a:t>
            </a:r>
            <a:endParaRPr b="0" lang="fr-F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Calibri"/>
              </a:rPr>
              <a:t>Septième niveau de plan</a:t>
            </a:r>
            <a:endParaRPr b="0" lang="fr-F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2640"/>
          </a:xfrm>
          <a:prstGeom prst="rect">
            <a:avLst/>
          </a:prstGeom>
        </p:spPr>
        <p:txBody>
          <a:bodyPr anchor="ctr">
            <a:noAutofit/>
          </a:bodyPr>
          <a:p>
            <a:pPr algn="ctr">
              <a:lnSpc>
                <a:spcPct val="100000"/>
              </a:lnSpc>
            </a:pPr>
            <a:r>
              <a:rPr b="0" lang="fr-FR" sz="4400" spc="-1" strike="noStrike">
                <a:solidFill>
                  <a:srgbClr val="000000"/>
                </a:solidFill>
                <a:latin typeface="Calibri"/>
              </a:rPr>
              <a:t>Cliquez pour modifier le style du titre</a:t>
            </a:r>
            <a:endParaRPr b="0" lang="fr-FR" sz="4400" spc="-1" strike="noStrike">
              <a:solidFill>
                <a:srgbClr val="000000"/>
              </a:solidFill>
              <a:latin typeface="Calibri"/>
            </a:endParaRPr>
          </a:p>
        </p:txBody>
      </p:sp>
      <p:sp>
        <p:nvSpPr>
          <p:cNvPr id="42" name="PlaceHolder 2"/>
          <p:cNvSpPr>
            <a:spLocks noGrp="1"/>
          </p:cNvSpPr>
          <p:nvPr>
            <p:ph type="body"/>
          </p:nvPr>
        </p:nvSpPr>
        <p:spPr>
          <a:xfrm>
            <a:off x="457200" y="1600200"/>
            <a:ext cx="8229240" cy="4525560"/>
          </a:xfrm>
          <a:prstGeom prst="rect">
            <a:avLst/>
          </a:prstGeom>
        </p:spPr>
        <p:txBody>
          <a:bodyPr>
            <a:noAutofit/>
          </a:bodyPr>
          <a:p>
            <a:pPr marL="343080" indent="-342720">
              <a:lnSpc>
                <a:spcPct val="100000"/>
              </a:lnSpc>
              <a:spcBef>
                <a:spcPts val="641"/>
              </a:spcBef>
              <a:buClr>
                <a:srgbClr val="000000"/>
              </a:buClr>
              <a:buFont typeface="Arial"/>
              <a:buChar char="•"/>
            </a:pPr>
            <a:r>
              <a:rPr b="0" lang="fr-FR" sz="3200" spc="-1" strike="noStrike">
                <a:solidFill>
                  <a:srgbClr val="000000"/>
                </a:solidFill>
                <a:latin typeface="Calibri"/>
              </a:rPr>
              <a:t>Cliquez pour modifier les styles du texte du masque</a:t>
            </a:r>
            <a:endParaRPr b="0" lang="fr-FR" sz="32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fr-FR" sz="2800" spc="-1" strike="noStrike">
                <a:solidFill>
                  <a:srgbClr val="000000"/>
                </a:solidFill>
                <a:latin typeface="Calibri"/>
              </a:rPr>
              <a:t>Deuxième niveau</a:t>
            </a:r>
            <a:endParaRPr b="0" lang="fr-FR" sz="2800" spc="-1" strike="noStrike">
              <a:solidFill>
                <a:srgbClr val="000000"/>
              </a:solidFill>
              <a:latin typeface="Calibri"/>
            </a:endParaRPr>
          </a:p>
          <a:p>
            <a:pPr lvl="2" marL="1143000" indent="-228240">
              <a:lnSpc>
                <a:spcPct val="100000"/>
              </a:lnSpc>
              <a:spcBef>
                <a:spcPts val="479"/>
              </a:spcBef>
              <a:buClr>
                <a:srgbClr val="000000"/>
              </a:buClr>
              <a:buFont typeface="Arial"/>
              <a:buChar char="•"/>
            </a:pPr>
            <a:r>
              <a:rPr b="0" lang="fr-FR" sz="2400" spc="-1" strike="noStrike">
                <a:solidFill>
                  <a:srgbClr val="000000"/>
                </a:solidFill>
                <a:latin typeface="Calibri"/>
              </a:rPr>
              <a:t>Troisième niveau</a:t>
            </a:r>
            <a:endParaRPr b="0" lang="fr-FR" sz="2400" spc="-1" strike="noStrike">
              <a:solidFill>
                <a:srgbClr val="000000"/>
              </a:solidFill>
              <a:latin typeface="Calibri"/>
            </a:endParaRPr>
          </a:p>
          <a:p>
            <a:pPr lvl="3" marL="1600200" indent="-228240">
              <a:lnSpc>
                <a:spcPct val="100000"/>
              </a:lnSpc>
              <a:spcBef>
                <a:spcPts val="400"/>
              </a:spcBef>
              <a:buClr>
                <a:srgbClr val="000000"/>
              </a:buClr>
              <a:buFont typeface="Arial"/>
              <a:buChar char="–"/>
            </a:pPr>
            <a:r>
              <a:rPr b="0" lang="fr-FR" sz="2000" spc="-1" strike="noStrike">
                <a:solidFill>
                  <a:srgbClr val="000000"/>
                </a:solidFill>
                <a:latin typeface="Calibri"/>
              </a:rPr>
              <a:t>Quatrième niveau</a:t>
            </a:r>
            <a:endParaRPr b="0" lang="fr-FR" sz="2000" spc="-1" strike="noStrike">
              <a:solidFill>
                <a:srgbClr val="000000"/>
              </a:solidFill>
              <a:latin typeface="Calibri"/>
            </a:endParaRPr>
          </a:p>
          <a:p>
            <a:pPr lvl="4" marL="2057400" indent="-228240">
              <a:lnSpc>
                <a:spcPct val="100000"/>
              </a:lnSpc>
              <a:spcBef>
                <a:spcPts val="400"/>
              </a:spcBef>
              <a:buClr>
                <a:srgbClr val="000000"/>
              </a:buClr>
              <a:buFont typeface="Arial"/>
              <a:buChar char="»"/>
            </a:pPr>
            <a:r>
              <a:rPr b="0" lang="fr-FR" sz="2000" spc="-1" strike="noStrike">
                <a:solidFill>
                  <a:srgbClr val="000000"/>
                </a:solidFill>
                <a:latin typeface="Calibri"/>
              </a:rPr>
              <a:t>Cinquième niveau</a:t>
            </a:r>
            <a:endParaRPr b="0" lang="fr-FR" sz="2000" spc="-1" strike="noStrike">
              <a:solidFill>
                <a:srgbClr val="000000"/>
              </a:solidFill>
              <a:latin typeface="Calibri"/>
            </a:endParaRPr>
          </a:p>
        </p:txBody>
      </p:sp>
      <p:sp>
        <p:nvSpPr>
          <p:cNvPr id="43" name="PlaceHolder 3"/>
          <p:cNvSpPr>
            <a:spLocks noGrp="1"/>
          </p:cNvSpPr>
          <p:nvPr>
            <p:ph type="dt"/>
          </p:nvPr>
        </p:nvSpPr>
        <p:spPr>
          <a:xfrm>
            <a:off x="457200" y="6356520"/>
            <a:ext cx="2133360" cy="364680"/>
          </a:xfrm>
          <a:prstGeom prst="rect">
            <a:avLst/>
          </a:prstGeom>
        </p:spPr>
        <p:txBody>
          <a:bodyPr anchor="ctr">
            <a:noAutofit/>
          </a:bodyPr>
          <a:p>
            <a:pPr>
              <a:lnSpc>
                <a:spcPct val="100000"/>
              </a:lnSpc>
            </a:pPr>
            <a:fld id="{D50B4F0D-5CC7-492F-A881-5261A51B4088}" type="datetime">
              <a:rPr b="0" lang="fr-FR" sz="1200" spc="-1" strike="noStrike">
                <a:solidFill>
                  <a:srgbClr val="8b8b8b"/>
                </a:solidFill>
                <a:latin typeface="Calibri"/>
              </a:rPr>
              <a:t>23/03/2022</a:t>
            </a:fld>
            <a:endParaRPr b="0" lang="fr-FR" sz="1200" spc="-1" strike="noStrike">
              <a:latin typeface="Times New Roman"/>
            </a:endParaRPr>
          </a:p>
        </p:txBody>
      </p:sp>
      <p:sp>
        <p:nvSpPr>
          <p:cNvPr id="44" name="PlaceHolder 4"/>
          <p:cNvSpPr>
            <a:spLocks noGrp="1"/>
          </p:cNvSpPr>
          <p:nvPr>
            <p:ph type="ftr"/>
          </p:nvPr>
        </p:nvSpPr>
        <p:spPr>
          <a:xfrm>
            <a:off x="3124080" y="6356520"/>
            <a:ext cx="2895120" cy="364680"/>
          </a:xfrm>
          <a:prstGeom prst="rect">
            <a:avLst/>
          </a:prstGeom>
        </p:spPr>
        <p:txBody>
          <a:bodyPr anchor="ctr">
            <a:noAutofit/>
          </a:bodyPr>
          <a:p>
            <a:endParaRPr b="0" lang="fr-FR" sz="2400" spc="-1" strike="noStrike">
              <a:latin typeface="Times New Roman"/>
            </a:endParaRPr>
          </a:p>
        </p:txBody>
      </p:sp>
      <p:sp>
        <p:nvSpPr>
          <p:cNvPr id="45" name="PlaceHolder 5"/>
          <p:cNvSpPr>
            <a:spLocks noGrp="1"/>
          </p:cNvSpPr>
          <p:nvPr>
            <p:ph type="sldNum"/>
          </p:nvPr>
        </p:nvSpPr>
        <p:spPr>
          <a:xfrm>
            <a:off x="6553080" y="6356520"/>
            <a:ext cx="2133360" cy="364680"/>
          </a:xfrm>
          <a:prstGeom prst="rect">
            <a:avLst/>
          </a:prstGeom>
        </p:spPr>
        <p:txBody>
          <a:bodyPr anchor="ctr">
            <a:noAutofit/>
          </a:bodyPr>
          <a:p>
            <a:pPr algn="r">
              <a:lnSpc>
                <a:spcPct val="100000"/>
              </a:lnSpc>
            </a:pPr>
            <a:fld id="{4BFDEA25-C5B4-4604-B0D7-CF71F8793DD8}" type="slidenum">
              <a:rPr b="0" lang="fr-FR" sz="1200" spc="-1" strike="noStrike">
                <a:solidFill>
                  <a:srgbClr val="8b8b8b"/>
                </a:solidFill>
                <a:latin typeface="Calibri"/>
              </a:rPr>
              <a:t>&lt;numéro&gt;</a:t>
            </a:fld>
            <a:endParaRPr b="0" lang="fr-F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ZoneTexte 3"/>
          <p:cNvSpPr/>
          <p:nvPr/>
        </p:nvSpPr>
        <p:spPr>
          <a:xfrm>
            <a:off x="2942280" y="642960"/>
            <a:ext cx="3009600" cy="364680"/>
          </a:xfrm>
          <a:prstGeom prst="rect">
            <a:avLst/>
          </a:prstGeom>
          <a:solidFill>
            <a:srgbClr val="ffffff"/>
          </a:solidFill>
          <a:ln>
            <a:solidFill>
              <a:srgbClr val="f79646"/>
            </a:solidFill>
            <a:round/>
          </a:ln>
        </p:spPr>
        <p:style>
          <a:lnRef idx="2">
            <a:schemeClr val="accent6"/>
          </a:lnRef>
          <a:fillRef idx="1">
            <a:schemeClr val="lt1"/>
          </a:fillRef>
          <a:effectRef idx="0">
            <a:schemeClr val="accent6"/>
          </a:effectRef>
          <a:fontRef idx="minor"/>
        </p:style>
        <p:txBody>
          <a:bodyPr wrap="none" lIns="90000" rIns="90000" tIns="45000" bIns="45000">
            <a:spAutoFit/>
          </a:bodyPr>
          <a:p>
            <a:pPr>
              <a:lnSpc>
                <a:spcPct val="100000"/>
              </a:lnSpc>
            </a:pPr>
            <a:r>
              <a:rPr b="1" lang="fr-FR" sz="1800" spc="-1" strike="noStrike">
                <a:solidFill>
                  <a:srgbClr val="000000"/>
                </a:solidFill>
                <a:latin typeface="Calibri"/>
              </a:rPr>
              <a:t>INTRODUCTION A L’ECOLOGIE</a:t>
            </a:r>
            <a:endParaRPr b="0" lang="fr-FR" sz="1800" spc="-1" strike="noStrike">
              <a:latin typeface="Arial"/>
            </a:endParaRPr>
          </a:p>
        </p:txBody>
      </p:sp>
      <p:sp>
        <p:nvSpPr>
          <p:cNvPr id="83" name="ZoneTexte 4"/>
          <p:cNvSpPr/>
          <p:nvPr/>
        </p:nvSpPr>
        <p:spPr>
          <a:xfrm>
            <a:off x="214200" y="1214280"/>
            <a:ext cx="8703360" cy="51822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fr-FR" sz="1800" spc="-1" strike="noStrike">
                <a:solidFill>
                  <a:srgbClr val="000000"/>
                </a:solidFill>
                <a:latin typeface="Calibri"/>
              </a:rPr>
              <a:t>Présentation du problème de la disparition des loutres dans la mer des Aléoutiennes d’après un article de La Recherche (</a:t>
            </a:r>
            <a:r>
              <a:rPr b="0" i="1" lang="fr-FR" sz="1800" spc="-1" strike="noStrike">
                <a:solidFill>
                  <a:srgbClr val="000000"/>
                </a:solidFill>
                <a:latin typeface="Calibri"/>
              </a:rPr>
              <a:t>n°318, Mars 1999</a:t>
            </a:r>
            <a:r>
              <a:rPr b="0" lang="fr-FR" sz="1800" spc="-1" strike="noStrike">
                <a:solidFill>
                  <a:srgbClr val="000000"/>
                </a:solidFill>
                <a:latin typeface="Calibri"/>
              </a:rPr>
              <a:t>).</a:t>
            </a:r>
            <a:endParaRPr b="0" lang="fr-FR" sz="1800" spc="-1" strike="noStrike">
              <a:latin typeface="Arial"/>
            </a:endParaRPr>
          </a:p>
          <a:p>
            <a:pPr>
              <a:lnSpc>
                <a:spcPct val="100000"/>
              </a:lnSpc>
            </a:pPr>
            <a:r>
              <a:rPr b="0" lang="fr-FR" sz="1800" spc="-1" strike="noStrike">
                <a:solidFill>
                  <a:srgbClr val="000000"/>
                </a:solidFill>
                <a:latin typeface="Calibri"/>
              </a:rPr>
              <a:t> </a:t>
            </a:r>
            <a:r>
              <a:rPr b="0" lang="fr-FR" sz="2000" spc="-1" strike="noStrike">
                <a:solidFill>
                  <a:srgbClr val="000000"/>
                </a:solidFill>
                <a:latin typeface="Calibri"/>
              </a:rPr>
              <a:t> </a:t>
            </a:r>
            <a:endParaRPr b="0" lang="fr-FR" sz="2000" spc="-1" strike="noStrike">
              <a:latin typeface="Arial"/>
            </a:endParaRPr>
          </a:p>
          <a:p>
            <a:pPr>
              <a:lnSpc>
                <a:spcPct val="100000"/>
              </a:lnSpc>
            </a:pPr>
            <a:r>
              <a:rPr b="1" lang="fr-FR" sz="2000" spc="-1" strike="noStrike">
                <a:solidFill>
                  <a:srgbClr val="000000"/>
                </a:solidFill>
                <a:latin typeface="Symbol"/>
              </a:rPr>
              <a:t></a:t>
            </a:r>
            <a:r>
              <a:rPr b="1" lang="fr-FR" sz="2000" spc="-1" strike="noStrike">
                <a:solidFill>
                  <a:srgbClr val="000000"/>
                </a:solidFill>
                <a:latin typeface="Calibri"/>
              </a:rPr>
              <a:t> </a:t>
            </a:r>
            <a:r>
              <a:rPr b="1" lang="fr-FR" sz="2000" spc="-1" strike="noStrike">
                <a:solidFill>
                  <a:srgbClr val="000000"/>
                </a:solidFill>
                <a:latin typeface="Calibri"/>
              </a:rPr>
              <a:t>Nous essaierons à travers ce chapitre de comprendre l’organisation des écosystèmes.</a:t>
            </a:r>
            <a:endParaRPr b="0" lang="fr-FR" sz="2000" spc="-1" strike="noStrike">
              <a:latin typeface="Arial"/>
            </a:endParaRPr>
          </a:p>
          <a:p>
            <a:pPr>
              <a:lnSpc>
                <a:spcPct val="100000"/>
              </a:lnSpc>
            </a:pPr>
            <a:r>
              <a:rPr b="1" lang="fr-FR" sz="2000" spc="-1" strike="noStrike">
                <a:solidFill>
                  <a:srgbClr val="000000"/>
                </a:solidFill>
                <a:latin typeface="Calibri"/>
              </a:rPr>
              <a:t> </a:t>
            </a:r>
            <a:r>
              <a:rPr b="0" lang="fr-FR" sz="2000" spc="-1" strike="noStrike">
                <a:solidFill>
                  <a:srgbClr val="000000"/>
                </a:solidFill>
                <a:latin typeface="Calibri"/>
              </a:rPr>
              <a:t> </a:t>
            </a:r>
            <a:endParaRPr b="0" lang="fr-FR" sz="2000" spc="-1" strike="noStrike">
              <a:latin typeface="Arial"/>
            </a:endParaRPr>
          </a:p>
          <a:p>
            <a:pPr>
              <a:lnSpc>
                <a:spcPct val="100000"/>
              </a:lnSpc>
            </a:pPr>
            <a:r>
              <a:rPr b="1" lang="fr-FR" sz="2000" spc="-1" strike="noStrike" cap="small">
                <a:solidFill>
                  <a:srgbClr val="000000"/>
                </a:solidFill>
                <a:latin typeface="Calibri"/>
              </a:rPr>
              <a:t>I. l’habitat ou biotope</a:t>
            </a:r>
            <a:endParaRPr b="0" lang="fr-FR" sz="2000" spc="-1" strike="noStrike">
              <a:latin typeface="Arial"/>
            </a:endParaRPr>
          </a:p>
          <a:p>
            <a:pPr>
              <a:lnSpc>
                <a:spcPct val="100000"/>
              </a:lnSpc>
            </a:pPr>
            <a:r>
              <a:rPr b="0" lang="fr-FR" sz="2000" spc="-1" strike="noStrike">
                <a:solidFill>
                  <a:srgbClr val="000000"/>
                </a:solidFill>
                <a:latin typeface="Calibri"/>
              </a:rPr>
              <a:t>  </a:t>
            </a:r>
            <a:endParaRPr b="0" lang="fr-FR" sz="2000" spc="-1" strike="noStrike">
              <a:latin typeface="Arial"/>
            </a:endParaRPr>
          </a:p>
          <a:p>
            <a:pPr>
              <a:lnSpc>
                <a:spcPct val="100000"/>
              </a:lnSpc>
            </a:pPr>
            <a:r>
              <a:rPr b="1" lang="fr-FR" sz="2000" spc="-1" strike="noStrike" cap="small">
                <a:solidFill>
                  <a:srgbClr val="000000"/>
                </a:solidFill>
                <a:latin typeface="Calibri"/>
              </a:rPr>
              <a:t>II. Les Facteurs contrôlant l’habitat</a:t>
            </a:r>
            <a:endParaRPr b="0" lang="fr-FR" sz="2000" spc="-1" strike="noStrike">
              <a:latin typeface="Arial"/>
            </a:endParaRPr>
          </a:p>
          <a:p>
            <a:pPr>
              <a:lnSpc>
                <a:spcPct val="100000"/>
              </a:lnSpc>
            </a:pPr>
            <a:r>
              <a:rPr b="1" lang="fr-FR" sz="2000" spc="-1" strike="noStrike">
                <a:solidFill>
                  <a:srgbClr val="000000"/>
                </a:solidFill>
                <a:latin typeface="Calibri"/>
              </a:rPr>
              <a:t>	</a:t>
            </a:r>
            <a:r>
              <a:rPr b="1" lang="fr-FR" sz="2000" spc="-1" strike="noStrike">
                <a:solidFill>
                  <a:srgbClr val="000000"/>
                </a:solidFill>
                <a:latin typeface="Calibri"/>
              </a:rPr>
              <a:t>1. présentation de quelques facteurs abiotiques</a:t>
            </a:r>
            <a:endParaRPr b="0" lang="fr-FR" sz="2000" spc="-1" strike="noStrike">
              <a:latin typeface="Arial"/>
            </a:endParaRPr>
          </a:p>
          <a:p>
            <a:pPr>
              <a:lnSpc>
                <a:spcPct val="100000"/>
              </a:lnSpc>
            </a:pPr>
            <a:r>
              <a:rPr b="1" lang="fr-FR" sz="2000" spc="-1" strike="noStrike">
                <a:solidFill>
                  <a:srgbClr val="000000"/>
                </a:solidFill>
                <a:latin typeface="Calibri"/>
              </a:rPr>
              <a:t>	</a:t>
            </a:r>
            <a:r>
              <a:rPr b="1" lang="fr-FR" sz="2000" spc="-1" strike="noStrike">
                <a:solidFill>
                  <a:srgbClr val="000000"/>
                </a:solidFill>
                <a:latin typeface="Calibri"/>
              </a:rPr>
              <a:t>	</a:t>
            </a:r>
            <a:r>
              <a:rPr b="1" lang="fr-FR" sz="2000" spc="-1" strike="noStrike">
                <a:solidFill>
                  <a:srgbClr val="000000"/>
                </a:solidFill>
                <a:latin typeface="Calibri"/>
              </a:rPr>
              <a:t>1.1 la lumière</a:t>
            </a:r>
            <a:endParaRPr b="0" lang="fr-FR" sz="2000" spc="-1" strike="noStrike">
              <a:latin typeface="Arial"/>
            </a:endParaRPr>
          </a:p>
          <a:p>
            <a:pPr>
              <a:lnSpc>
                <a:spcPct val="100000"/>
              </a:lnSpc>
            </a:pPr>
            <a:r>
              <a:rPr b="1" lang="fr-FR" sz="2000" spc="-1" strike="noStrike">
                <a:solidFill>
                  <a:srgbClr val="000000"/>
                </a:solidFill>
                <a:latin typeface="Calibri"/>
              </a:rPr>
              <a:t>	</a:t>
            </a:r>
            <a:r>
              <a:rPr b="1" lang="fr-FR" sz="2000" spc="-1" strike="noStrike">
                <a:solidFill>
                  <a:srgbClr val="000000"/>
                </a:solidFill>
                <a:latin typeface="Calibri"/>
              </a:rPr>
              <a:t>	</a:t>
            </a:r>
            <a:r>
              <a:rPr b="1" lang="fr-FR" sz="2000" spc="-1" strike="noStrike">
                <a:solidFill>
                  <a:srgbClr val="000000"/>
                </a:solidFill>
                <a:latin typeface="Calibri"/>
              </a:rPr>
              <a:t>1.2 la température</a:t>
            </a:r>
            <a:endParaRPr b="0" lang="fr-FR" sz="2000" spc="-1" strike="noStrike">
              <a:latin typeface="Arial"/>
            </a:endParaRPr>
          </a:p>
          <a:p>
            <a:pPr>
              <a:lnSpc>
                <a:spcPct val="100000"/>
              </a:lnSpc>
            </a:pPr>
            <a:r>
              <a:rPr b="1" lang="fr-FR" sz="2000" spc="-1" strike="noStrike">
                <a:solidFill>
                  <a:srgbClr val="000000"/>
                </a:solidFill>
                <a:latin typeface="Calibri"/>
              </a:rPr>
              <a:t>	</a:t>
            </a:r>
            <a:r>
              <a:rPr b="1" lang="fr-FR" sz="2000" spc="-1" strike="noStrike">
                <a:solidFill>
                  <a:srgbClr val="000000"/>
                </a:solidFill>
                <a:latin typeface="Calibri"/>
              </a:rPr>
              <a:t>	</a:t>
            </a:r>
            <a:r>
              <a:rPr b="1" lang="fr-FR" sz="2000" spc="-1" strike="noStrike">
                <a:solidFill>
                  <a:srgbClr val="000000"/>
                </a:solidFill>
                <a:latin typeface="Calibri"/>
              </a:rPr>
              <a:t>1.3 influence de plusieurs facteurs sur la répartition des êtres vivants</a:t>
            </a:r>
            <a:endParaRPr b="0" lang="fr-FR" sz="2000" spc="-1" strike="noStrike">
              <a:latin typeface="Arial"/>
            </a:endParaRPr>
          </a:p>
          <a:p>
            <a:pPr>
              <a:lnSpc>
                <a:spcPct val="100000"/>
              </a:lnSpc>
            </a:pPr>
            <a:r>
              <a:rPr b="1" lang="fr-FR" sz="2000" spc="-1" strike="noStrike">
                <a:solidFill>
                  <a:srgbClr val="000000"/>
                </a:solidFill>
                <a:latin typeface="Calibri"/>
              </a:rPr>
              <a:t>	</a:t>
            </a:r>
            <a:r>
              <a:rPr b="1" lang="fr-FR" sz="2000" spc="-1" strike="noStrike">
                <a:solidFill>
                  <a:srgbClr val="000000"/>
                </a:solidFill>
                <a:latin typeface="Calibri"/>
              </a:rPr>
              <a:t>Conclusion </a:t>
            </a:r>
            <a:endParaRPr b="0" lang="fr-FR" sz="2000" spc="-1" strike="noStrike">
              <a:latin typeface="Arial"/>
            </a:endParaRPr>
          </a:p>
          <a:p>
            <a:pPr>
              <a:lnSpc>
                <a:spcPct val="100000"/>
              </a:lnSpc>
            </a:pPr>
            <a:r>
              <a:rPr b="1" lang="fr-FR" sz="2000" spc="-1" strike="noStrike">
                <a:solidFill>
                  <a:srgbClr val="000000"/>
                </a:solidFill>
                <a:latin typeface="Calibri"/>
              </a:rPr>
              <a:t>	</a:t>
            </a:r>
            <a:r>
              <a:rPr b="1" lang="fr-FR" sz="2000" spc="-1" strike="noStrike">
                <a:solidFill>
                  <a:srgbClr val="000000"/>
                </a:solidFill>
                <a:latin typeface="Calibri"/>
              </a:rPr>
              <a:t>2. influence des êtres vivants sur leurs milieux</a:t>
            </a:r>
            <a:endParaRPr b="0" lang="fr-FR" sz="2000" spc="-1" strike="noStrike">
              <a:latin typeface="Arial"/>
            </a:endParaRPr>
          </a:p>
          <a:p>
            <a:pPr>
              <a:lnSpc>
                <a:spcPct val="100000"/>
              </a:lnSpc>
            </a:pPr>
            <a:r>
              <a:rPr b="1" lang="fr-FR" sz="2000" spc="-1" strike="noStrike">
                <a:solidFill>
                  <a:srgbClr val="000000"/>
                </a:solidFill>
                <a:latin typeface="Calibri"/>
              </a:rPr>
              <a:t>	</a:t>
            </a:r>
            <a:r>
              <a:rPr b="1" lang="fr-FR" sz="2000" spc="-1" strike="noStrike">
                <a:solidFill>
                  <a:srgbClr val="000000"/>
                </a:solidFill>
                <a:latin typeface="Calibri"/>
              </a:rPr>
              <a:t>3. bilan</a:t>
            </a:r>
            <a:endParaRPr b="0" lang="fr-FR" sz="2000" spc="-1" strike="noStrike">
              <a:latin typeface="Arial"/>
            </a:endParaRPr>
          </a:p>
          <a:p>
            <a:pPr>
              <a:lnSpc>
                <a:spcPct val="100000"/>
              </a:lnSpc>
            </a:pPr>
            <a:endParaRPr b="0" lang="fr-FR" sz="2000" spc="-1" strike="noStrike">
              <a:latin typeface="Arial"/>
            </a:endParaRPr>
          </a:p>
        </p:txBody>
      </p:sp>
      <p:sp>
        <p:nvSpPr>
          <p:cNvPr id="84" name="ZoneTexte 3_0"/>
          <p:cNvSpPr/>
          <p:nvPr/>
        </p:nvSpPr>
        <p:spPr>
          <a:xfrm>
            <a:off x="2781360" y="636120"/>
            <a:ext cx="3331440" cy="394200"/>
          </a:xfrm>
          <a:prstGeom prst="rect">
            <a:avLst/>
          </a:prstGeom>
          <a:solidFill>
            <a:srgbClr val="ffffff"/>
          </a:solidFill>
          <a:ln>
            <a:solidFill>
              <a:srgbClr val="f79646"/>
            </a:solidFill>
            <a:round/>
          </a:ln>
        </p:spPr>
        <p:style>
          <a:lnRef idx="2">
            <a:schemeClr val="accent6"/>
          </a:lnRef>
          <a:fillRef idx="1">
            <a:schemeClr val="lt1"/>
          </a:fillRef>
          <a:effectRef idx="0">
            <a:schemeClr val="accent6"/>
          </a:effectRef>
          <a:fontRef idx="minor"/>
        </p:style>
        <p:txBody>
          <a:bodyPr wrap="none" lIns="90000" rIns="90000" tIns="45000" bIns="45000">
            <a:spAutoFit/>
          </a:bodyPr>
          <a:p>
            <a:pPr>
              <a:lnSpc>
                <a:spcPct val="100000"/>
              </a:lnSpc>
            </a:pPr>
            <a:r>
              <a:rPr b="1" lang="fr-FR" sz="2000" spc="-1" strike="noStrike">
                <a:solidFill>
                  <a:srgbClr val="000000"/>
                </a:solidFill>
                <a:latin typeface="Calibri"/>
              </a:rPr>
              <a:t>INTRODUCTION A L’ECOLOGIE</a:t>
            </a:r>
            <a:endParaRPr b="0" lang="fr-FR" sz="2000" spc="-1" strike="noStrike">
              <a:latin typeface="Arial"/>
            </a:endParaRPr>
          </a:p>
        </p:txBody>
      </p:sp>
      <p:sp>
        <p:nvSpPr>
          <p:cNvPr id="85" name="ZoneTexte 4_0"/>
          <p:cNvSpPr/>
          <p:nvPr/>
        </p:nvSpPr>
        <p:spPr>
          <a:xfrm>
            <a:off x="214200" y="1207440"/>
            <a:ext cx="8703360" cy="51822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fr-FR" sz="1800" spc="-1" strike="noStrike">
                <a:solidFill>
                  <a:srgbClr val="000000"/>
                </a:solidFill>
                <a:latin typeface="Calibri"/>
              </a:rPr>
              <a:t>Présentation du problème de la disparition des loutres dans la mer des Aléoutiennes d’après un article de La Recherche (</a:t>
            </a:r>
            <a:r>
              <a:rPr b="0" i="1" lang="fr-FR" sz="1800" spc="-1" strike="noStrike">
                <a:solidFill>
                  <a:srgbClr val="000000"/>
                </a:solidFill>
                <a:latin typeface="Calibri"/>
              </a:rPr>
              <a:t>n°318, Mars 1999</a:t>
            </a:r>
            <a:r>
              <a:rPr b="0" lang="fr-FR" sz="1800" spc="-1" strike="noStrike">
                <a:solidFill>
                  <a:srgbClr val="000000"/>
                </a:solidFill>
                <a:latin typeface="Calibri"/>
              </a:rPr>
              <a:t>).</a:t>
            </a:r>
            <a:endParaRPr b="0" lang="fr-FR" sz="1800" spc="-1" strike="noStrike">
              <a:latin typeface="Arial"/>
            </a:endParaRPr>
          </a:p>
          <a:p>
            <a:pPr>
              <a:lnSpc>
                <a:spcPct val="100000"/>
              </a:lnSpc>
            </a:pPr>
            <a:r>
              <a:rPr b="0" lang="fr-FR" sz="1800" spc="-1" strike="noStrike">
                <a:solidFill>
                  <a:srgbClr val="000000"/>
                </a:solidFill>
                <a:latin typeface="Calibri"/>
              </a:rPr>
              <a:t> </a:t>
            </a:r>
            <a:r>
              <a:rPr b="0" lang="fr-FR" sz="2000" spc="-1" strike="noStrike">
                <a:solidFill>
                  <a:srgbClr val="000000"/>
                </a:solidFill>
                <a:latin typeface="Calibri"/>
              </a:rPr>
              <a:t> </a:t>
            </a:r>
            <a:endParaRPr b="0" lang="fr-FR" sz="2000" spc="-1" strike="noStrike">
              <a:latin typeface="Arial"/>
            </a:endParaRPr>
          </a:p>
          <a:p>
            <a:pPr>
              <a:lnSpc>
                <a:spcPct val="100000"/>
              </a:lnSpc>
            </a:pPr>
            <a:r>
              <a:rPr b="1" lang="fr-FR" sz="2000" spc="-1" strike="noStrike">
                <a:solidFill>
                  <a:srgbClr val="000000"/>
                </a:solidFill>
                <a:latin typeface="Symbol"/>
              </a:rPr>
              <a:t></a:t>
            </a:r>
            <a:r>
              <a:rPr b="1" lang="fr-FR" sz="2000" spc="-1" strike="noStrike">
                <a:solidFill>
                  <a:srgbClr val="000000"/>
                </a:solidFill>
                <a:latin typeface="Calibri"/>
              </a:rPr>
              <a:t> </a:t>
            </a:r>
            <a:r>
              <a:rPr b="1" lang="fr-FR" sz="2000" spc="-1" strike="noStrike">
                <a:solidFill>
                  <a:srgbClr val="000000"/>
                </a:solidFill>
                <a:latin typeface="Calibri"/>
              </a:rPr>
              <a:t>Nous essaierons à travers ce chapitre de comprendre l’organisation des écosystèmes.</a:t>
            </a:r>
            <a:endParaRPr b="0" lang="fr-FR" sz="2000" spc="-1" strike="noStrike">
              <a:latin typeface="Arial"/>
            </a:endParaRPr>
          </a:p>
          <a:p>
            <a:pPr>
              <a:lnSpc>
                <a:spcPct val="100000"/>
              </a:lnSpc>
            </a:pPr>
            <a:r>
              <a:rPr b="1" lang="fr-FR" sz="2000" spc="-1" strike="noStrike">
                <a:solidFill>
                  <a:srgbClr val="000000"/>
                </a:solidFill>
                <a:latin typeface="Calibri"/>
              </a:rPr>
              <a:t> </a:t>
            </a:r>
            <a:r>
              <a:rPr b="0" lang="fr-FR" sz="2000" spc="-1" strike="noStrike">
                <a:solidFill>
                  <a:srgbClr val="000000"/>
                </a:solidFill>
                <a:latin typeface="Calibri"/>
              </a:rPr>
              <a:t> </a:t>
            </a:r>
            <a:endParaRPr b="0" lang="fr-FR" sz="2000" spc="-1" strike="noStrike">
              <a:latin typeface="Arial"/>
            </a:endParaRPr>
          </a:p>
          <a:p>
            <a:pPr>
              <a:lnSpc>
                <a:spcPct val="100000"/>
              </a:lnSpc>
            </a:pPr>
            <a:r>
              <a:rPr b="1" lang="fr-FR" sz="2000" spc="-1" strike="noStrike" cap="small">
                <a:solidFill>
                  <a:srgbClr val="000000"/>
                </a:solidFill>
                <a:latin typeface="Calibri"/>
              </a:rPr>
              <a:t>I. l’habitat ou biotope</a:t>
            </a:r>
            <a:endParaRPr b="0" lang="fr-FR" sz="2000" spc="-1" strike="noStrike">
              <a:latin typeface="Arial"/>
            </a:endParaRPr>
          </a:p>
          <a:p>
            <a:pPr>
              <a:lnSpc>
                <a:spcPct val="100000"/>
              </a:lnSpc>
            </a:pPr>
            <a:r>
              <a:rPr b="0" lang="fr-FR" sz="2000" spc="-1" strike="noStrike">
                <a:solidFill>
                  <a:srgbClr val="000000"/>
                </a:solidFill>
                <a:latin typeface="Calibri"/>
              </a:rPr>
              <a:t>  </a:t>
            </a:r>
            <a:endParaRPr b="0" lang="fr-FR" sz="2000" spc="-1" strike="noStrike">
              <a:latin typeface="Arial"/>
            </a:endParaRPr>
          </a:p>
          <a:p>
            <a:pPr>
              <a:lnSpc>
                <a:spcPct val="100000"/>
              </a:lnSpc>
            </a:pPr>
            <a:r>
              <a:rPr b="1" lang="fr-FR" sz="2000" spc="-1" strike="noStrike" cap="small">
                <a:solidFill>
                  <a:srgbClr val="000000"/>
                </a:solidFill>
                <a:latin typeface="Calibri"/>
              </a:rPr>
              <a:t>II. Les Facteurs contrôlant l’habitat</a:t>
            </a:r>
            <a:endParaRPr b="0" lang="fr-FR" sz="2000" spc="-1" strike="noStrike">
              <a:latin typeface="Arial"/>
            </a:endParaRPr>
          </a:p>
          <a:p>
            <a:pPr>
              <a:lnSpc>
                <a:spcPct val="100000"/>
              </a:lnSpc>
            </a:pPr>
            <a:r>
              <a:rPr b="1" lang="fr-FR" sz="2000" spc="-1" strike="noStrike">
                <a:solidFill>
                  <a:srgbClr val="000000"/>
                </a:solidFill>
                <a:latin typeface="Calibri"/>
              </a:rPr>
              <a:t>	</a:t>
            </a:r>
            <a:r>
              <a:rPr b="1" lang="fr-FR" sz="2000" spc="-1" strike="noStrike">
                <a:solidFill>
                  <a:srgbClr val="000000"/>
                </a:solidFill>
                <a:latin typeface="Calibri"/>
              </a:rPr>
              <a:t>1. présentation de quelques facteurs abiotiques</a:t>
            </a:r>
            <a:endParaRPr b="0" lang="fr-FR" sz="2000" spc="-1" strike="noStrike">
              <a:latin typeface="Arial"/>
            </a:endParaRPr>
          </a:p>
          <a:p>
            <a:pPr>
              <a:lnSpc>
                <a:spcPct val="100000"/>
              </a:lnSpc>
            </a:pPr>
            <a:r>
              <a:rPr b="1" lang="fr-FR" sz="2000" spc="-1" strike="noStrike">
                <a:solidFill>
                  <a:srgbClr val="000000"/>
                </a:solidFill>
                <a:latin typeface="Calibri"/>
              </a:rPr>
              <a:t>	</a:t>
            </a:r>
            <a:r>
              <a:rPr b="1" lang="fr-FR" sz="2000" spc="-1" strike="noStrike">
                <a:solidFill>
                  <a:srgbClr val="000000"/>
                </a:solidFill>
                <a:latin typeface="Calibri"/>
              </a:rPr>
              <a:t>	</a:t>
            </a:r>
            <a:r>
              <a:rPr b="1" lang="fr-FR" sz="2000" spc="-1" strike="noStrike">
                <a:solidFill>
                  <a:srgbClr val="000000"/>
                </a:solidFill>
                <a:latin typeface="Calibri"/>
              </a:rPr>
              <a:t>1.1 la lumière</a:t>
            </a:r>
            <a:endParaRPr b="0" lang="fr-FR" sz="2000" spc="-1" strike="noStrike">
              <a:latin typeface="Arial"/>
            </a:endParaRPr>
          </a:p>
          <a:p>
            <a:pPr>
              <a:lnSpc>
                <a:spcPct val="100000"/>
              </a:lnSpc>
            </a:pPr>
            <a:r>
              <a:rPr b="1" lang="fr-FR" sz="2000" spc="-1" strike="noStrike">
                <a:solidFill>
                  <a:srgbClr val="000000"/>
                </a:solidFill>
                <a:latin typeface="Calibri"/>
              </a:rPr>
              <a:t>	</a:t>
            </a:r>
            <a:r>
              <a:rPr b="1" lang="fr-FR" sz="2000" spc="-1" strike="noStrike">
                <a:solidFill>
                  <a:srgbClr val="000000"/>
                </a:solidFill>
                <a:latin typeface="Calibri"/>
              </a:rPr>
              <a:t>	</a:t>
            </a:r>
            <a:r>
              <a:rPr b="1" lang="fr-FR" sz="2000" spc="-1" strike="noStrike">
                <a:solidFill>
                  <a:srgbClr val="000000"/>
                </a:solidFill>
                <a:latin typeface="Calibri"/>
              </a:rPr>
              <a:t>1.2 la température</a:t>
            </a:r>
            <a:endParaRPr b="0" lang="fr-FR" sz="2000" spc="-1" strike="noStrike">
              <a:latin typeface="Arial"/>
            </a:endParaRPr>
          </a:p>
          <a:p>
            <a:pPr>
              <a:lnSpc>
                <a:spcPct val="100000"/>
              </a:lnSpc>
            </a:pPr>
            <a:r>
              <a:rPr b="1" lang="fr-FR" sz="2000" spc="-1" strike="noStrike">
                <a:solidFill>
                  <a:srgbClr val="000000"/>
                </a:solidFill>
                <a:latin typeface="Calibri"/>
              </a:rPr>
              <a:t>	</a:t>
            </a:r>
            <a:r>
              <a:rPr b="1" lang="fr-FR" sz="2000" spc="-1" strike="noStrike">
                <a:solidFill>
                  <a:srgbClr val="000000"/>
                </a:solidFill>
                <a:latin typeface="Calibri"/>
              </a:rPr>
              <a:t>	</a:t>
            </a:r>
            <a:r>
              <a:rPr b="1" lang="fr-FR" sz="2000" spc="-1" strike="noStrike">
                <a:solidFill>
                  <a:srgbClr val="000000"/>
                </a:solidFill>
                <a:latin typeface="Calibri"/>
              </a:rPr>
              <a:t>1.3 influence de plusieurs facteurs sur la répartition des êtres vivants</a:t>
            </a:r>
            <a:endParaRPr b="0" lang="fr-FR" sz="2000" spc="-1" strike="noStrike">
              <a:latin typeface="Arial"/>
            </a:endParaRPr>
          </a:p>
          <a:p>
            <a:pPr>
              <a:lnSpc>
                <a:spcPct val="100000"/>
              </a:lnSpc>
            </a:pPr>
            <a:r>
              <a:rPr b="1" lang="fr-FR" sz="2000" spc="-1" strike="noStrike">
                <a:solidFill>
                  <a:srgbClr val="000000"/>
                </a:solidFill>
                <a:latin typeface="Calibri"/>
              </a:rPr>
              <a:t>	</a:t>
            </a:r>
            <a:r>
              <a:rPr b="1" lang="fr-FR" sz="2000" spc="-1" strike="noStrike">
                <a:solidFill>
                  <a:srgbClr val="000000"/>
                </a:solidFill>
                <a:latin typeface="Calibri"/>
              </a:rPr>
              <a:t>Conclusion </a:t>
            </a:r>
            <a:endParaRPr b="0" lang="fr-FR" sz="2000" spc="-1" strike="noStrike">
              <a:latin typeface="Arial"/>
            </a:endParaRPr>
          </a:p>
          <a:p>
            <a:pPr>
              <a:lnSpc>
                <a:spcPct val="100000"/>
              </a:lnSpc>
            </a:pPr>
            <a:r>
              <a:rPr b="1" lang="fr-FR" sz="2000" spc="-1" strike="noStrike">
                <a:solidFill>
                  <a:srgbClr val="000000"/>
                </a:solidFill>
                <a:latin typeface="Calibri"/>
              </a:rPr>
              <a:t>	</a:t>
            </a:r>
            <a:r>
              <a:rPr b="1" lang="fr-FR" sz="2000" spc="-1" strike="noStrike">
                <a:solidFill>
                  <a:srgbClr val="000000"/>
                </a:solidFill>
                <a:latin typeface="Calibri"/>
              </a:rPr>
              <a:t>2. influence des êtres vivants sur leurs milieux</a:t>
            </a:r>
            <a:endParaRPr b="0" lang="fr-FR" sz="2000" spc="-1" strike="noStrike">
              <a:latin typeface="Arial"/>
            </a:endParaRPr>
          </a:p>
          <a:p>
            <a:pPr>
              <a:lnSpc>
                <a:spcPct val="100000"/>
              </a:lnSpc>
            </a:pPr>
            <a:r>
              <a:rPr b="1" lang="fr-FR" sz="2000" spc="-1" strike="noStrike">
                <a:solidFill>
                  <a:srgbClr val="000000"/>
                </a:solidFill>
                <a:latin typeface="Calibri"/>
              </a:rPr>
              <a:t>	</a:t>
            </a:r>
            <a:r>
              <a:rPr b="1" lang="fr-FR" sz="2000" spc="-1" strike="noStrike">
                <a:solidFill>
                  <a:srgbClr val="000000"/>
                </a:solidFill>
                <a:latin typeface="Calibri"/>
              </a:rPr>
              <a:t>3. bilan</a:t>
            </a:r>
            <a:endParaRPr b="0" lang="fr-FR" sz="2000" spc="-1" strike="noStrike">
              <a:latin typeface="Arial"/>
            </a:endParaRPr>
          </a:p>
          <a:p>
            <a:pPr>
              <a:lnSpc>
                <a:spcPct val="100000"/>
              </a:lnSpc>
            </a:pPr>
            <a:endParaRPr b="0" lang="fr-FR" sz="2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ZoneTexte 3"/>
          <p:cNvSpPr/>
          <p:nvPr/>
        </p:nvSpPr>
        <p:spPr>
          <a:xfrm>
            <a:off x="1643040" y="285840"/>
            <a:ext cx="5500440" cy="456120"/>
          </a:xfrm>
          <a:prstGeom prst="rect">
            <a:avLst/>
          </a:prstGeom>
          <a:solidFill>
            <a:srgbClr val="ffffff"/>
          </a:solidFill>
          <a:ln>
            <a:solidFill>
              <a:srgbClr val="f79646"/>
            </a:solidFill>
            <a:round/>
          </a:ln>
        </p:spPr>
        <p:style>
          <a:lnRef idx="2">
            <a:schemeClr val="accent6"/>
          </a:lnRef>
          <a:fillRef idx="1">
            <a:schemeClr val="lt1"/>
          </a:fillRef>
          <a:effectRef idx="0">
            <a:schemeClr val="accent6"/>
          </a:effectRef>
          <a:fontRef idx="minor"/>
        </p:style>
        <p:txBody>
          <a:bodyPr lIns="90000" rIns="90000" tIns="45000" bIns="45000">
            <a:spAutoFit/>
          </a:bodyPr>
          <a:p>
            <a:pPr algn="ctr">
              <a:lnSpc>
                <a:spcPct val="100000"/>
              </a:lnSpc>
            </a:pPr>
            <a:r>
              <a:rPr b="1" lang="fr-FR" sz="2400" spc="-1" strike="noStrike">
                <a:solidFill>
                  <a:srgbClr val="000000"/>
                </a:solidFill>
                <a:latin typeface="Calibri"/>
              </a:rPr>
              <a:t>Les vers de terre et le sol</a:t>
            </a:r>
            <a:endParaRPr b="0" lang="fr-FR" sz="2400" spc="-1" strike="noStrike">
              <a:latin typeface="Arial"/>
            </a:endParaRPr>
          </a:p>
        </p:txBody>
      </p:sp>
      <p:sp>
        <p:nvSpPr>
          <p:cNvPr id="108" name="ZoneTexte 4"/>
          <p:cNvSpPr/>
          <p:nvPr/>
        </p:nvSpPr>
        <p:spPr>
          <a:xfrm>
            <a:off x="142920" y="948600"/>
            <a:ext cx="8786520" cy="5851080"/>
          </a:xfrm>
          <a:prstGeom prst="rect">
            <a:avLst/>
          </a:prstGeom>
          <a:noFill/>
          <a:ln w="0">
            <a:noFill/>
          </a:ln>
        </p:spPr>
        <p:style>
          <a:lnRef idx="0"/>
          <a:fillRef idx="0"/>
          <a:effectRef idx="0"/>
          <a:fontRef idx="minor"/>
        </p:style>
        <p:txBody>
          <a:bodyPr lIns="90000" rIns="90000" tIns="45000" bIns="45000">
            <a:spAutoFit/>
          </a:bodyPr>
          <a:p>
            <a:pPr>
              <a:lnSpc>
                <a:spcPct val="100000"/>
              </a:lnSpc>
            </a:pPr>
            <a:br/>
            <a:endParaRPr b="0" lang="fr-FR" sz="1800" spc="-1" strike="noStrike">
              <a:latin typeface="Arial"/>
            </a:endParaRPr>
          </a:p>
          <a:p>
            <a:pPr>
              <a:lnSpc>
                <a:spcPct val="100000"/>
              </a:lnSpc>
            </a:pPr>
            <a:r>
              <a:rPr b="0" lang="fr-FR" sz="1800" spc="-1" strike="noStrike">
                <a:solidFill>
                  <a:srgbClr val="000000"/>
                </a:solidFill>
                <a:latin typeface="Calibri"/>
              </a:rPr>
              <a:t>« Sait-on que les vers de terre représentent la première masse animale sur terre et, à ce titre, jouent un rôle écologique majeur ? Qualifiés par Darwin de "premiers laboureurs", ils ont, en effet, une fonction essentielle d'aération et de structuration des sols et contribuent fortement à la fertilité des milieux, transformant les déchets organiques (feuilles mortes, fèces d'animaux, etc.) en des composés directement assimilables par les plantes. [... ]</a:t>
            </a:r>
            <a:endParaRPr b="0" lang="fr-FR" sz="1800" spc="-1" strike="noStrike">
              <a:latin typeface="Arial"/>
            </a:endParaRPr>
          </a:p>
          <a:p>
            <a:pPr>
              <a:lnSpc>
                <a:spcPct val="100000"/>
              </a:lnSpc>
            </a:pPr>
            <a:r>
              <a:rPr b="0" lang="fr-FR" sz="1800" spc="-1" strike="noStrike">
                <a:solidFill>
                  <a:srgbClr val="000000"/>
                </a:solidFill>
                <a:latin typeface="Calibri"/>
              </a:rPr>
              <a:t>Sur une surface d'un hectare, les vers de terre creusent 4 000 à 5 000 km de galeries qui constituent un milieu aéré, bien drainé et abrité des à-coups climatiques. Avec le travail effectué par les lombriciens, c'est tout le profil du sol qui est modifié. Les couches superficielles, appauvries en éléments fins par le lessivage des pluies, sont enrichies par la terre remontée. La matière organique qui tend à s'accumuler en surface est dispersée en profondeur ; l'écoulement des eaux et de l'air est fort modifié.[…]</a:t>
            </a:r>
            <a:endParaRPr b="0" lang="fr-FR" sz="1800" spc="-1" strike="noStrike">
              <a:latin typeface="Arial"/>
            </a:endParaRPr>
          </a:p>
          <a:p>
            <a:pPr>
              <a:lnSpc>
                <a:spcPct val="100000"/>
              </a:lnSpc>
            </a:pPr>
            <a:r>
              <a:rPr b="0" lang="fr-FR" sz="1800" spc="-1" strike="noStrike">
                <a:solidFill>
                  <a:srgbClr val="000000"/>
                </a:solidFill>
                <a:latin typeface="Calibri"/>
              </a:rPr>
              <a:t>Mais les pratiques agricoles modernes, notamment l'utilisation intensive de pesticides, ont des conséquences désastreuses sur la faune du sol, détruisant un capital inestimable et irremplaçable. Après l'arboriculture fruitière, certaines cultures légumières et les vignes, les céréales sont devenues le lieu de traitements pesticides nombreux et aveugles... entraînant quelques années plus tard des difficultés, comme par exemple la dégradation structurale des sols. »</a:t>
            </a:r>
            <a:endParaRPr b="0" lang="fr-FR" sz="1800" spc="-1" strike="noStrike">
              <a:latin typeface="Arial"/>
            </a:endParaRPr>
          </a:p>
          <a:p>
            <a:pPr>
              <a:lnSpc>
                <a:spcPct val="100000"/>
              </a:lnSpc>
            </a:pPr>
            <a:b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9" name="Picture 2" descr=""/>
          <p:cNvPicPr/>
          <p:nvPr/>
        </p:nvPicPr>
        <p:blipFill>
          <a:blip r:embed="rId1"/>
          <a:srcRect l="4961" t="29400" r="11577" b="23101"/>
          <a:stretch/>
        </p:blipFill>
        <p:spPr>
          <a:xfrm>
            <a:off x="0" y="2357280"/>
            <a:ext cx="8786520" cy="2813040"/>
          </a:xfrm>
          <a:prstGeom prst="rect">
            <a:avLst/>
          </a:prstGeom>
          <a:ln w="9525">
            <a:noFill/>
          </a:ln>
        </p:spPr>
      </p:pic>
      <p:sp>
        <p:nvSpPr>
          <p:cNvPr id="110" name="ZoneTexte 4"/>
          <p:cNvSpPr/>
          <p:nvPr/>
        </p:nvSpPr>
        <p:spPr>
          <a:xfrm>
            <a:off x="2928960" y="428760"/>
            <a:ext cx="2356920" cy="456120"/>
          </a:xfrm>
          <a:prstGeom prst="rect">
            <a:avLst/>
          </a:prstGeom>
          <a:solidFill>
            <a:srgbClr val="ffffff"/>
          </a:solidFill>
          <a:ln>
            <a:solidFill>
              <a:srgbClr val="f79646"/>
            </a:solidFill>
            <a:round/>
          </a:ln>
        </p:spPr>
        <p:style>
          <a:lnRef idx="2">
            <a:schemeClr val="accent6"/>
          </a:lnRef>
          <a:fillRef idx="1">
            <a:schemeClr val="lt1"/>
          </a:fillRef>
          <a:effectRef idx="0">
            <a:schemeClr val="accent6"/>
          </a:effectRef>
          <a:fontRef idx="minor"/>
        </p:style>
        <p:txBody>
          <a:bodyPr lIns="90000" rIns="90000" tIns="45000" bIns="45000">
            <a:spAutoFit/>
          </a:bodyPr>
          <a:p>
            <a:pPr algn="ctr">
              <a:lnSpc>
                <a:spcPct val="100000"/>
              </a:lnSpc>
            </a:pPr>
            <a:r>
              <a:rPr b="1" lang="fr-FR" sz="2400" spc="-1" strike="noStrike">
                <a:solidFill>
                  <a:srgbClr val="000000"/>
                </a:solidFill>
                <a:latin typeface="Calibri"/>
              </a:rPr>
              <a:t>3. Bilan</a:t>
            </a:r>
            <a:endParaRPr b="0" lang="fr-FR" sz="24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ZoneTexte 3"/>
          <p:cNvSpPr/>
          <p:nvPr/>
        </p:nvSpPr>
        <p:spPr>
          <a:xfrm>
            <a:off x="2948040" y="642960"/>
            <a:ext cx="3686400" cy="364680"/>
          </a:xfrm>
          <a:prstGeom prst="rect">
            <a:avLst/>
          </a:prstGeom>
          <a:solidFill>
            <a:srgbClr val="ffffff"/>
          </a:solidFill>
          <a:ln>
            <a:solidFill>
              <a:srgbClr val="f79646"/>
            </a:solidFill>
            <a:round/>
          </a:ln>
        </p:spPr>
        <p:style>
          <a:lnRef idx="2">
            <a:schemeClr val="accent6"/>
          </a:lnRef>
          <a:fillRef idx="1">
            <a:schemeClr val="lt1"/>
          </a:fillRef>
          <a:effectRef idx="0">
            <a:schemeClr val="accent6"/>
          </a:effectRef>
          <a:fontRef idx="minor"/>
        </p:style>
        <p:txBody>
          <a:bodyPr wrap="none" lIns="90000" rIns="90000" tIns="45000" bIns="45000">
            <a:spAutoFit/>
          </a:bodyPr>
          <a:p>
            <a:pPr>
              <a:lnSpc>
                <a:spcPct val="100000"/>
              </a:lnSpc>
            </a:pPr>
            <a:r>
              <a:rPr b="1" lang="fr-FR" sz="1800" spc="-1" strike="noStrike">
                <a:solidFill>
                  <a:srgbClr val="000000"/>
                </a:solidFill>
                <a:latin typeface="Calibri"/>
              </a:rPr>
              <a:t>NOTIONS DE BIOTOPE ET BIOCENOSE</a:t>
            </a:r>
            <a:endParaRPr b="0" lang="fr-FR" sz="1800" spc="-1" strike="noStrike">
              <a:latin typeface="Arial"/>
            </a:endParaRPr>
          </a:p>
        </p:txBody>
      </p:sp>
      <p:pic>
        <p:nvPicPr>
          <p:cNvPr id="87" name="Image 2" descr=""/>
          <p:cNvPicPr/>
          <p:nvPr/>
        </p:nvPicPr>
        <p:blipFill>
          <a:blip r:embed="rId1"/>
          <a:stretch/>
        </p:blipFill>
        <p:spPr>
          <a:xfrm>
            <a:off x="785880" y="1428840"/>
            <a:ext cx="7695720" cy="4928760"/>
          </a:xfrm>
          <a:prstGeom prst="rect">
            <a:avLst/>
          </a:prstGeom>
          <a:ln w="9525">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ZoneTexte 3"/>
          <p:cNvSpPr/>
          <p:nvPr/>
        </p:nvSpPr>
        <p:spPr>
          <a:xfrm>
            <a:off x="2022480" y="571320"/>
            <a:ext cx="5097600" cy="456120"/>
          </a:xfrm>
          <a:prstGeom prst="rect">
            <a:avLst/>
          </a:prstGeom>
          <a:solidFill>
            <a:srgbClr val="ffffff"/>
          </a:solidFill>
          <a:ln>
            <a:solidFill>
              <a:srgbClr val="f79646"/>
            </a:solidFill>
            <a:round/>
          </a:ln>
        </p:spPr>
        <p:style>
          <a:lnRef idx="2">
            <a:schemeClr val="accent6"/>
          </a:lnRef>
          <a:fillRef idx="1">
            <a:schemeClr val="lt1"/>
          </a:fillRef>
          <a:effectRef idx="0">
            <a:schemeClr val="accent6"/>
          </a:effectRef>
          <a:fontRef idx="minor"/>
        </p:style>
        <p:txBody>
          <a:bodyPr wrap="none" lIns="90000" rIns="90000" tIns="45000" bIns="45000">
            <a:spAutoFit/>
          </a:bodyPr>
          <a:p>
            <a:pPr>
              <a:lnSpc>
                <a:spcPct val="100000"/>
              </a:lnSpc>
            </a:pPr>
            <a:r>
              <a:rPr b="1" lang="fr-FR" sz="2400" spc="-1" strike="noStrike" cap="all">
                <a:solidFill>
                  <a:srgbClr val="000000"/>
                </a:solidFill>
                <a:latin typeface="Calibri"/>
              </a:rPr>
              <a:t>Les Facteurs contrôlant l’habitat</a:t>
            </a:r>
            <a:endParaRPr b="0" lang="fr-FR" sz="2400" spc="-1" strike="noStrike">
              <a:latin typeface="Arial"/>
            </a:endParaRPr>
          </a:p>
        </p:txBody>
      </p:sp>
      <p:sp>
        <p:nvSpPr>
          <p:cNvPr id="89" name="ZoneTexte 4"/>
          <p:cNvSpPr/>
          <p:nvPr/>
        </p:nvSpPr>
        <p:spPr>
          <a:xfrm>
            <a:off x="357120" y="1714320"/>
            <a:ext cx="8429400" cy="2559240"/>
          </a:xfrm>
          <a:prstGeom prst="rect">
            <a:avLst/>
          </a:prstGeom>
          <a:noFill/>
          <a:ln w="0">
            <a:noFill/>
          </a:ln>
        </p:spPr>
        <p:style>
          <a:lnRef idx="0"/>
          <a:fillRef idx="0"/>
          <a:effectRef idx="0"/>
          <a:fontRef idx="minor"/>
        </p:style>
        <p:txBody>
          <a:bodyPr lIns="90000" rIns="90000" tIns="45000" bIns="45000">
            <a:spAutoFit/>
          </a:bodyPr>
          <a:p>
            <a:pPr marL="343080" indent="-342720">
              <a:lnSpc>
                <a:spcPct val="100000"/>
              </a:lnSpc>
              <a:buClr>
                <a:srgbClr val="000000"/>
              </a:buClr>
              <a:buFont typeface="StarSymbol"/>
              <a:buAutoNum type="arabicPeriod"/>
            </a:pPr>
            <a:r>
              <a:rPr b="1" lang="fr-FR" sz="2400" spc="-1" strike="noStrike">
                <a:solidFill>
                  <a:srgbClr val="000000"/>
                </a:solidFill>
                <a:latin typeface="Calibri"/>
              </a:rPr>
              <a:t>présentation de quelques facteurs abiotiques</a:t>
            </a:r>
            <a:endParaRPr b="0" lang="fr-FR" sz="2400" spc="-1" strike="noStrike">
              <a:latin typeface="Arial"/>
            </a:endParaRPr>
          </a:p>
          <a:p>
            <a:pPr marL="343080" indent="-342720">
              <a:lnSpc>
                <a:spcPct val="100000"/>
              </a:lnSpc>
              <a:tabLst>
                <a:tab algn="l" pos="0"/>
              </a:tabLst>
            </a:pPr>
            <a:endParaRPr b="0" lang="fr-FR" sz="2400" spc="-1" strike="noStrike">
              <a:latin typeface="Arial"/>
            </a:endParaRPr>
          </a:p>
          <a:p>
            <a:pPr>
              <a:lnSpc>
                <a:spcPct val="100000"/>
              </a:lnSpc>
              <a:tabLst>
                <a:tab algn="l" pos="0"/>
              </a:tabLst>
            </a:pPr>
            <a:r>
              <a:rPr b="1" lang="fr-FR" sz="2400" spc="-1" strike="noStrike">
                <a:solidFill>
                  <a:srgbClr val="000000"/>
                </a:solidFill>
                <a:latin typeface="Calibri"/>
              </a:rPr>
              <a:t>	</a:t>
            </a:r>
            <a:r>
              <a:rPr b="1" lang="fr-FR" sz="2400" spc="-1" strike="noStrike">
                <a:solidFill>
                  <a:srgbClr val="000000"/>
                </a:solidFill>
                <a:latin typeface="Calibri"/>
              </a:rPr>
              <a:t>	</a:t>
            </a:r>
            <a:r>
              <a:rPr b="1" lang="fr-FR" sz="2400" spc="-1" strike="noStrike">
                <a:solidFill>
                  <a:srgbClr val="000000"/>
                </a:solidFill>
                <a:latin typeface="Calibri"/>
              </a:rPr>
              <a:t>1.1 la lumière</a:t>
            </a:r>
            <a:endParaRPr b="0" lang="fr-FR" sz="2400" spc="-1" strike="noStrike">
              <a:latin typeface="Arial"/>
            </a:endParaRPr>
          </a:p>
          <a:p>
            <a:pPr>
              <a:lnSpc>
                <a:spcPct val="100000"/>
              </a:lnSpc>
              <a:tabLst>
                <a:tab algn="l" pos="0"/>
              </a:tabLst>
            </a:pPr>
            <a:r>
              <a:rPr b="1" lang="fr-FR" sz="2400" spc="-1" strike="noStrike">
                <a:solidFill>
                  <a:srgbClr val="000000"/>
                </a:solidFill>
                <a:latin typeface="Calibri"/>
              </a:rPr>
              <a:t>	</a:t>
            </a:r>
            <a:r>
              <a:rPr b="1" lang="fr-FR" sz="2400" spc="-1" strike="noStrike">
                <a:solidFill>
                  <a:srgbClr val="000000"/>
                </a:solidFill>
                <a:latin typeface="Calibri"/>
              </a:rPr>
              <a:t>	</a:t>
            </a:r>
            <a:r>
              <a:rPr b="1" lang="fr-FR" sz="2400" spc="-1" strike="noStrike">
                <a:solidFill>
                  <a:srgbClr val="000000"/>
                </a:solidFill>
                <a:latin typeface="Calibri"/>
              </a:rPr>
              <a:t>1.2 la température</a:t>
            </a:r>
            <a:endParaRPr b="0" lang="fr-FR" sz="2400" spc="-1" strike="noStrike">
              <a:latin typeface="Arial"/>
            </a:endParaRPr>
          </a:p>
          <a:p>
            <a:pPr>
              <a:lnSpc>
                <a:spcPct val="100000"/>
              </a:lnSpc>
              <a:tabLst>
                <a:tab algn="l" pos="0"/>
              </a:tabLst>
            </a:pPr>
            <a:r>
              <a:rPr b="1" lang="fr-FR" sz="2400" spc="-1" strike="noStrike">
                <a:solidFill>
                  <a:srgbClr val="000000"/>
                </a:solidFill>
                <a:latin typeface="Calibri"/>
              </a:rPr>
              <a:t>	</a:t>
            </a:r>
            <a:r>
              <a:rPr b="1" lang="fr-FR" sz="2400" spc="-1" strike="noStrike">
                <a:solidFill>
                  <a:srgbClr val="000000"/>
                </a:solidFill>
                <a:latin typeface="Calibri"/>
              </a:rPr>
              <a:t>	</a:t>
            </a:r>
            <a:r>
              <a:rPr b="1" lang="fr-FR" sz="2400" spc="-1" strike="noStrike">
                <a:solidFill>
                  <a:srgbClr val="000000"/>
                </a:solidFill>
                <a:latin typeface="Calibri"/>
              </a:rPr>
              <a:t>1.3 influence de plusieurs facteurs sur la </a:t>
            </a:r>
            <a:r>
              <a:rPr b="1" lang="fr-FR" sz="2400" spc="-1" strike="noStrike">
                <a:solidFill>
                  <a:srgbClr val="000000"/>
                </a:solidFill>
                <a:latin typeface="Calibri"/>
              </a:rPr>
              <a:t>	</a:t>
            </a:r>
            <a:r>
              <a:rPr b="1" lang="fr-FR" sz="2400" spc="-1" strike="noStrike">
                <a:solidFill>
                  <a:srgbClr val="000000"/>
                </a:solidFill>
                <a:latin typeface="Calibri"/>
              </a:rPr>
              <a:t>	</a:t>
            </a:r>
            <a:r>
              <a:rPr b="1" lang="fr-FR" sz="2400" spc="-1" strike="noStrike">
                <a:solidFill>
                  <a:srgbClr val="000000"/>
                </a:solidFill>
                <a:latin typeface="Calibri"/>
              </a:rPr>
              <a:t>	</a:t>
            </a:r>
            <a:r>
              <a:rPr b="1" lang="fr-FR" sz="2400" spc="-1" strike="noStrike">
                <a:solidFill>
                  <a:srgbClr val="000000"/>
                </a:solidFill>
                <a:latin typeface="Calibri"/>
              </a:rPr>
              <a:t>	</a:t>
            </a:r>
            <a:r>
              <a:rPr b="1" lang="fr-FR" sz="2400" spc="-1" strike="noStrike">
                <a:solidFill>
                  <a:srgbClr val="000000"/>
                </a:solidFill>
                <a:latin typeface="Calibri"/>
              </a:rPr>
              <a:t>répartition des êtres vivants</a:t>
            </a:r>
            <a:endParaRPr b="0" lang="fr-FR" sz="2400" spc="-1" strike="noStrike">
              <a:latin typeface="Arial"/>
            </a:endParaRPr>
          </a:p>
          <a:p>
            <a:pPr>
              <a:lnSpc>
                <a:spcPct val="100000"/>
              </a:lnSpc>
              <a:tabLst>
                <a:tab algn="l" pos="0"/>
              </a:tabLst>
            </a:pPr>
            <a:endParaRPr b="0" lang="fr-FR" sz="24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ZoneTexte 3"/>
          <p:cNvSpPr/>
          <p:nvPr/>
        </p:nvSpPr>
        <p:spPr>
          <a:xfrm>
            <a:off x="3509640" y="571320"/>
            <a:ext cx="1906200" cy="456120"/>
          </a:xfrm>
          <a:prstGeom prst="rect">
            <a:avLst/>
          </a:prstGeom>
          <a:solidFill>
            <a:srgbClr val="ffffff"/>
          </a:solidFill>
          <a:ln>
            <a:solidFill>
              <a:srgbClr val="f79646"/>
            </a:solidFill>
            <a:round/>
          </a:ln>
        </p:spPr>
        <p:style>
          <a:lnRef idx="2">
            <a:schemeClr val="accent6"/>
          </a:lnRef>
          <a:fillRef idx="1">
            <a:schemeClr val="lt1"/>
          </a:fillRef>
          <a:effectRef idx="0">
            <a:schemeClr val="accent6"/>
          </a:effectRef>
          <a:fontRef idx="minor"/>
        </p:style>
        <p:txBody>
          <a:bodyPr wrap="none" lIns="90000" rIns="90000" tIns="45000" bIns="45000">
            <a:spAutoFit/>
          </a:bodyPr>
          <a:p>
            <a:pPr>
              <a:lnSpc>
                <a:spcPct val="100000"/>
              </a:lnSpc>
            </a:pPr>
            <a:r>
              <a:rPr b="1" lang="fr-FR" sz="2400" spc="-1" strike="noStrike">
                <a:solidFill>
                  <a:srgbClr val="000000"/>
                </a:solidFill>
                <a:latin typeface="Calibri"/>
              </a:rPr>
              <a:t>1.1 la lumière</a:t>
            </a:r>
            <a:endParaRPr b="0" lang="fr-FR" sz="2400" spc="-1" strike="noStrike">
              <a:latin typeface="Arial"/>
            </a:endParaRPr>
          </a:p>
        </p:txBody>
      </p:sp>
      <p:pic>
        <p:nvPicPr>
          <p:cNvPr id="91" name="Picture 2" descr=""/>
          <p:cNvPicPr/>
          <p:nvPr/>
        </p:nvPicPr>
        <p:blipFill>
          <a:blip r:embed="rId1"/>
          <a:stretch/>
        </p:blipFill>
        <p:spPr>
          <a:xfrm>
            <a:off x="1214280" y="1428840"/>
            <a:ext cx="6843240" cy="3485880"/>
          </a:xfrm>
          <a:prstGeom prst="rect">
            <a:avLst/>
          </a:prstGeom>
          <a:ln w="9525">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ZoneTexte 3"/>
          <p:cNvSpPr/>
          <p:nvPr/>
        </p:nvSpPr>
        <p:spPr>
          <a:xfrm>
            <a:off x="3156120" y="571320"/>
            <a:ext cx="2531160" cy="456120"/>
          </a:xfrm>
          <a:prstGeom prst="rect">
            <a:avLst/>
          </a:prstGeom>
          <a:solidFill>
            <a:srgbClr val="ffffff"/>
          </a:solidFill>
          <a:ln>
            <a:solidFill>
              <a:srgbClr val="f79646"/>
            </a:solidFill>
            <a:round/>
          </a:ln>
        </p:spPr>
        <p:style>
          <a:lnRef idx="2">
            <a:schemeClr val="accent6"/>
          </a:lnRef>
          <a:fillRef idx="1">
            <a:schemeClr val="lt1"/>
          </a:fillRef>
          <a:effectRef idx="0">
            <a:schemeClr val="accent6"/>
          </a:effectRef>
          <a:fontRef idx="minor"/>
        </p:style>
        <p:txBody>
          <a:bodyPr wrap="none" lIns="90000" rIns="90000" tIns="45000" bIns="45000">
            <a:spAutoFit/>
          </a:bodyPr>
          <a:p>
            <a:pPr>
              <a:lnSpc>
                <a:spcPct val="100000"/>
              </a:lnSpc>
            </a:pPr>
            <a:r>
              <a:rPr b="1" lang="fr-FR" sz="2400" spc="-1" strike="noStrike">
                <a:solidFill>
                  <a:srgbClr val="000000"/>
                </a:solidFill>
                <a:latin typeface="Calibri"/>
              </a:rPr>
              <a:t>1.2 la température</a:t>
            </a:r>
            <a:endParaRPr b="0" lang="fr-FR" sz="2400" spc="-1" strike="noStrike">
              <a:latin typeface="Arial"/>
            </a:endParaRPr>
          </a:p>
        </p:txBody>
      </p:sp>
      <p:pic>
        <p:nvPicPr>
          <p:cNvPr id="93" name="Picture 2" descr=""/>
          <p:cNvPicPr/>
          <p:nvPr/>
        </p:nvPicPr>
        <p:blipFill>
          <a:blip r:embed="rId1"/>
          <a:stretch/>
        </p:blipFill>
        <p:spPr>
          <a:xfrm>
            <a:off x="142920" y="1285920"/>
            <a:ext cx="4092120" cy="2966760"/>
          </a:xfrm>
          <a:prstGeom prst="rect">
            <a:avLst/>
          </a:prstGeom>
          <a:ln w="9525">
            <a:noFill/>
          </a:ln>
        </p:spPr>
      </p:pic>
      <p:pic>
        <p:nvPicPr>
          <p:cNvPr id="94" name="Picture 3" descr=""/>
          <p:cNvPicPr/>
          <p:nvPr/>
        </p:nvPicPr>
        <p:blipFill>
          <a:blip r:embed="rId2"/>
          <a:stretch/>
        </p:blipFill>
        <p:spPr>
          <a:xfrm>
            <a:off x="4572000" y="1500120"/>
            <a:ext cx="3897720" cy="2356920"/>
          </a:xfrm>
          <a:prstGeom prst="rect">
            <a:avLst/>
          </a:prstGeom>
          <a:ln w="9525">
            <a:noFill/>
          </a:ln>
        </p:spPr>
      </p:pic>
      <p:pic>
        <p:nvPicPr>
          <p:cNvPr id="95" name="Picture 4" descr=""/>
          <p:cNvPicPr/>
          <p:nvPr/>
        </p:nvPicPr>
        <p:blipFill>
          <a:blip r:embed="rId3"/>
          <a:stretch/>
        </p:blipFill>
        <p:spPr>
          <a:xfrm>
            <a:off x="857160" y="4286160"/>
            <a:ext cx="7361280" cy="1999800"/>
          </a:xfrm>
          <a:prstGeom prst="rect">
            <a:avLst/>
          </a:prstGeom>
          <a:ln w="9525">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ZoneTexte 4"/>
          <p:cNvSpPr/>
          <p:nvPr/>
        </p:nvSpPr>
        <p:spPr>
          <a:xfrm>
            <a:off x="190080" y="214200"/>
            <a:ext cx="8953560" cy="821880"/>
          </a:xfrm>
          <a:prstGeom prst="rect">
            <a:avLst/>
          </a:prstGeom>
          <a:solidFill>
            <a:srgbClr val="ffffff"/>
          </a:solidFill>
          <a:ln>
            <a:solidFill>
              <a:srgbClr val="f79646"/>
            </a:solidFill>
            <a:round/>
          </a:ln>
        </p:spPr>
        <p:style>
          <a:lnRef idx="2">
            <a:schemeClr val="accent6"/>
          </a:lnRef>
          <a:fillRef idx="1">
            <a:schemeClr val="lt1"/>
          </a:fillRef>
          <a:effectRef idx="0">
            <a:schemeClr val="accent6"/>
          </a:effectRef>
          <a:fontRef idx="minor"/>
        </p:style>
        <p:txBody>
          <a:bodyPr lIns="90000" rIns="90000" tIns="45000" bIns="45000">
            <a:spAutoFit/>
          </a:bodyPr>
          <a:p>
            <a:pPr>
              <a:lnSpc>
                <a:spcPct val="100000"/>
              </a:lnSpc>
            </a:pPr>
            <a:r>
              <a:rPr b="1" lang="fr-FR" sz="2400" spc="-1" strike="noStrike">
                <a:solidFill>
                  <a:srgbClr val="000000"/>
                </a:solidFill>
                <a:latin typeface="Calibri"/>
              </a:rPr>
              <a:t>1.3 influence de plusieurs facteurs sur la répartition des êtres vivants </a:t>
            </a:r>
            <a:endParaRPr b="0" lang="fr-FR" sz="2400" spc="-1" strike="noStrike">
              <a:latin typeface="Arial"/>
            </a:endParaRPr>
          </a:p>
          <a:p>
            <a:pPr algn="ctr">
              <a:lnSpc>
                <a:spcPct val="100000"/>
              </a:lnSpc>
            </a:pPr>
            <a:r>
              <a:rPr b="1" lang="fr-FR" sz="2400" spc="-1" strike="noStrike">
                <a:solidFill>
                  <a:srgbClr val="000000"/>
                </a:solidFill>
                <a:latin typeface="Calibri"/>
              </a:rPr>
              <a:t>l’altitude</a:t>
            </a:r>
            <a:endParaRPr b="0" lang="fr-FR" sz="2400" spc="-1" strike="noStrike">
              <a:latin typeface="Arial"/>
            </a:endParaRPr>
          </a:p>
        </p:txBody>
      </p:sp>
      <p:pic>
        <p:nvPicPr>
          <p:cNvPr id="97" name="Picture 3" descr=""/>
          <p:cNvPicPr/>
          <p:nvPr/>
        </p:nvPicPr>
        <p:blipFill>
          <a:blip r:embed="rId1"/>
          <a:stretch/>
        </p:blipFill>
        <p:spPr>
          <a:xfrm>
            <a:off x="214200" y="1357200"/>
            <a:ext cx="3904920" cy="4729680"/>
          </a:xfrm>
          <a:prstGeom prst="rect">
            <a:avLst/>
          </a:prstGeom>
          <a:ln w="9525">
            <a:noFill/>
          </a:ln>
        </p:spPr>
      </p:pic>
      <p:pic>
        <p:nvPicPr>
          <p:cNvPr id="98" name="Picture 4" descr=""/>
          <p:cNvPicPr/>
          <p:nvPr/>
        </p:nvPicPr>
        <p:blipFill>
          <a:blip r:embed="rId2"/>
          <a:stretch/>
        </p:blipFill>
        <p:spPr>
          <a:xfrm>
            <a:off x="4000320" y="1857240"/>
            <a:ext cx="4824360" cy="3428640"/>
          </a:xfrm>
          <a:prstGeom prst="rect">
            <a:avLst/>
          </a:prstGeom>
          <a:ln w="9525">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ZoneTexte 3"/>
          <p:cNvSpPr/>
          <p:nvPr/>
        </p:nvSpPr>
        <p:spPr>
          <a:xfrm>
            <a:off x="190080" y="214200"/>
            <a:ext cx="8953560" cy="821880"/>
          </a:xfrm>
          <a:prstGeom prst="rect">
            <a:avLst/>
          </a:prstGeom>
          <a:solidFill>
            <a:srgbClr val="ffffff"/>
          </a:solidFill>
          <a:ln>
            <a:solidFill>
              <a:srgbClr val="f79646"/>
            </a:solidFill>
            <a:round/>
          </a:ln>
        </p:spPr>
        <p:style>
          <a:lnRef idx="2">
            <a:schemeClr val="accent6"/>
          </a:lnRef>
          <a:fillRef idx="1">
            <a:schemeClr val="lt1"/>
          </a:fillRef>
          <a:effectRef idx="0">
            <a:schemeClr val="accent6"/>
          </a:effectRef>
          <a:fontRef idx="minor"/>
        </p:style>
        <p:txBody>
          <a:bodyPr lIns="90000" rIns="90000" tIns="45000" bIns="45000">
            <a:spAutoFit/>
          </a:bodyPr>
          <a:p>
            <a:pPr>
              <a:lnSpc>
                <a:spcPct val="100000"/>
              </a:lnSpc>
            </a:pPr>
            <a:r>
              <a:rPr b="1" lang="fr-FR" sz="2400" spc="-1" strike="noStrike">
                <a:solidFill>
                  <a:srgbClr val="000000"/>
                </a:solidFill>
                <a:latin typeface="Calibri"/>
              </a:rPr>
              <a:t>1.3 influence de plusieurs facteurs sur la répartition des êtres vivants </a:t>
            </a:r>
            <a:endParaRPr b="0" lang="fr-FR" sz="2400" spc="-1" strike="noStrike">
              <a:latin typeface="Arial"/>
            </a:endParaRPr>
          </a:p>
          <a:p>
            <a:pPr algn="ctr">
              <a:lnSpc>
                <a:spcPct val="100000"/>
              </a:lnSpc>
            </a:pPr>
            <a:r>
              <a:rPr b="1" lang="fr-FR" sz="2400" spc="-1" strike="noStrike">
                <a:solidFill>
                  <a:srgbClr val="000000"/>
                </a:solidFill>
                <a:latin typeface="Calibri"/>
              </a:rPr>
              <a:t>La latitude</a:t>
            </a:r>
            <a:endParaRPr b="0" lang="fr-FR" sz="2400" spc="-1" strike="noStrike">
              <a:latin typeface="Arial"/>
            </a:endParaRPr>
          </a:p>
        </p:txBody>
      </p:sp>
      <p:pic>
        <p:nvPicPr>
          <p:cNvPr id="100" name="Picture 2" descr=""/>
          <p:cNvPicPr/>
          <p:nvPr/>
        </p:nvPicPr>
        <p:blipFill>
          <a:blip r:embed="rId1"/>
          <a:stretch/>
        </p:blipFill>
        <p:spPr>
          <a:xfrm>
            <a:off x="0" y="1785960"/>
            <a:ext cx="8928720" cy="3928680"/>
          </a:xfrm>
          <a:prstGeom prst="rect">
            <a:avLst/>
          </a:prstGeom>
          <a:ln w="9525">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ZoneTexte 3"/>
          <p:cNvSpPr/>
          <p:nvPr/>
        </p:nvSpPr>
        <p:spPr>
          <a:xfrm>
            <a:off x="190080" y="214200"/>
            <a:ext cx="8953560" cy="821880"/>
          </a:xfrm>
          <a:prstGeom prst="rect">
            <a:avLst/>
          </a:prstGeom>
          <a:solidFill>
            <a:srgbClr val="ffffff"/>
          </a:solidFill>
          <a:ln>
            <a:solidFill>
              <a:srgbClr val="f79646"/>
            </a:solidFill>
            <a:round/>
          </a:ln>
        </p:spPr>
        <p:style>
          <a:lnRef idx="2">
            <a:schemeClr val="accent6"/>
          </a:lnRef>
          <a:fillRef idx="1">
            <a:schemeClr val="lt1"/>
          </a:fillRef>
          <a:effectRef idx="0">
            <a:schemeClr val="accent6"/>
          </a:effectRef>
          <a:fontRef idx="minor"/>
        </p:style>
        <p:txBody>
          <a:bodyPr lIns="90000" rIns="90000" tIns="45000" bIns="45000">
            <a:spAutoFit/>
          </a:bodyPr>
          <a:p>
            <a:pPr>
              <a:lnSpc>
                <a:spcPct val="100000"/>
              </a:lnSpc>
            </a:pPr>
            <a:r>
              <a:rPr b="1" lang="fr-FR" sz="2400" spc="-1" strike="noStrike">
                <a:solidFill>
                  <a:srgbClr val="000000"/>
                </a:solidFill>
                <a:latin typeface="Calibri"/>
              </a:rPr>
              <a:t>1.3 influence de plusieurs facteurs sur la répartition des êtres vivants </a:t>
            </a:r>
            <a:endParaRPr b="0" lang="fr-FR" sz="2400" spc="-1" strike="noStrike">
              <a:latin typeface="Arial"/>
            </a:endParaRPr>
          </a:p>
          <a:p>
            <a:pPr algn="ctr">
              <a:lnSpc>
                <a:spcPct val="100000"/>
              </a:lnSpc>
            </a:pPr>
            <a:r>
              <a:rPr b="1" lang="fr-FR" sz="2400" spc="-1" strike="noStrike">
                <a:solidFill>
                  <a:srgbClr val="000000"/>
                </a:solidFill>
                <a:latin typeface="Calibri"/>
              </a:rPr>
              <a:t>Les variations journalières des paramètres</a:t>
            </a:r>
            <a:endParaRPr b="0" lang="fr-FR" sz="2400" spc="-1" strike="noStrike">
              <a:latin typeface="Arial"/>
            </a:endParaRPr>
          </a:p>
        </p:txBody>
      </p:sp>
      <p:pic>
        <p:nvPicPr>
          <p:cNvPr id="102" name="Picture 2" descr=""/>
          <p:cNvPicPr/>
          <p:nvPr/>
        </p:nvPicPr>
        <p:blipFill>
          <a:blip r:embed="rId1"/>
          <a:srcRect l="0" t="0" r="0" b="54084"/>
          <a:stretch/>
        </p:blipFill>
        <p:spPr>
          <a:xfrm>
            <a:off x="0" y="1143000"/>
            <a:ext cx="5071320" cy="3142800"/>
          </a:xfrm>
          <a:prstGeom prst="rect">
            <a:avLst/>
          </a:prstGeom>
          <a:ln w="9525">
            <a:noFill/>
          </a:ln>
        </p:spPr>
      </p:pic>
      <p:pic>
        <p:nvPicPr>
          <p:cNvPr id="103" name="Picture 3" descr=""/>
          <p:cNvPicPr/>
          <p:nvPr/>
        </p:nvPicPr>
        <p:blipFill>
          <a:blip r:embed="rId2"/>
          <a:srcRect l="0" t="47962" r="0" b="0"/>
          <a:stretch/>
        </p:blipFill>
        <p:spPr>
          <a:xfrm>
            <a:off x="4223160" y="3401280"/>
            <a:ext cx="4920480" cy="3456360"/>
          </a:xfrm>
          <a:prstGeom prst="rect">
            <a:avLst/>
          </a:prstGeom>
          <a:ln w="9525">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ZoneTexte 4"/>
          <p:cNvSpPr/>
          <p:nvPr/>
        </p:nvSpPr>
        <p:spPr>
          <a:xfrm>
            <a:off x="1143000" y="285840"/>
            <a:ext cx="7500600" cy="821880"/>
          </a:xfrm>
          <a:prstGeom prst="rect">
            <a:avLst/>
          </a:prstGeom>
          <a:solidFill>
            <a:srgbClr val="ffffff"/>
          </a:solidFill>
          <a:ln>
            <a:solidFill>
              <a:srgbClr val="f79646"/>
            </a:solidFill>
            <a:round/>
          </a:ln>
        </p:spPr>
        <p:style>
          <a:lnRef idx="2">
            <a:schemeClr val="accent6"/>
          </a:lnRef>
          <a:fillRef idx="1">
            <a:schemeClr val="lt1"/>
          </a:fillRef>
          <a:effectRef idx="0">
            <a:schemeClr val="accent6"/>
          </a:effectRef>
          <a:fontRef idx="minor"/>
        </p:style>
        <p:txBody>
          <a:bodyPr lIns="90000" rIns="90000" tIns="45000" bIns="45000">
            <a:spAutoFit/>
          </a:bodyPr>
          <a:p>
            <a:pPr algn="ctr">
              <a:lnSpc>
                <a:spcPct val="100000"/>
              </a:lnSpc>
            </a:pPr>
            <a:r>
              <a:rPr b="1" lang="fr-FR" sz="2400" spc="-1" strike="noStrike">
                <a:solidFill>
                  <a:srgbClr val="000000"/>
                </a:solidFill>
                <a:latin typeface="Calibri"/>
              </a:rPr>
              <a:t>2. influence des êtres vivants sur leurs milieux</a:t>
            </a:r>
            <a:endParaRPr b="0" lang="fr-FR" sz="2400" spc="-1" strike="noStrike">
              <a:latin typeface="Arial"/>
            </a:endParaRPr>
          </a:p>
          <a:p>
            <a:pPr algn="ctr">
              <a:lnSpc>
                <a:spcPct val="100000"/>
              </a:lnSpc>
            </a:pPr>
            <a:r>
              <a:rPr b="1" lang="fr-FR" sz="2400" spc="-1" strike="noStrike">
                <a:solidFill>
                  <a:srgbClr val="000000"/>
                </a:solidFill>
                <a:latin typeface="Calibri"/>
              </a:rPr>
              <a:t>Influence de la végétation sur le climat</a:t>
            </a:r>
            <a:endParaRPr b="0" lang="fr-FR" sz="2400" spc="-1" strike="noStrike">
              <a:latin typeface="Arial"/>
            </a:endParaRPr>
          </a:p>
        </p:txBody>
      </p:sp>
      <p:pic>
        <p:nvPicPr>
          <p:cNvPr id="105" name="Picture 2" descr=""/>
          <p:cNvPicPr/>
          <p:nvPr/>
        </p:nvPicPr>
        <p:blipFill>
          <a:blip r:embed="rId1"/>
          <a:srcRect l="8021" t="12042" r="28438" b="49888"/>
          <a:stretch/>
        </p:blipFill>
        <p:spPr>
          <a:xfrm>
            <a:off x="214200" y="2571840"/>
            <a:ext cx="4124880" cy="3142800"/>
          </a:xfrm>
          <a:prstGeom prst="rect">
            <a:avLst/>
          </a:prstGeom>
          <a:ln w="9525">
            <a:noFill/>
          </a:ln>
        </p:spPr>
      </p:pic>
      <p:pic>
        <p:nvPicPr>
          <p:cNvPr id="106" name="Picture 3" descr=""/>
          <p:cNvPicPr/>
          <p:nvPr/>
        </p:nvPicPr>
        <p:blipFill>
          <a:blip r:embed="rId2"/>
          <a:srcRect l="16771" t="49315" r="0" b="0"/>
          <a:stretch/>
        </p:blipFill>
        <p:spPr>
          <a:xfrm>
            <a:off x="4286160" y="2357280"/>
            <a:ext cx="4704120" cy="3642840"/>
          </a:xfrm>
          <a:prstGeom prst="rect">
            <a:avLst/>
          </a:prstGeom>
          <a:ln w="9525">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74</TotalTime>
  <Application>LibreOffice/7.1.0.3$Windows_X86_64 LibreOffice_project/f6099ecf3d29644b5008cc8f48f42f4a40986e4c</Application>
  <AppVersion>15.0000</AppVersion>
  <Words>115</Words>
  <Paragraphs>39</Paragraphs>
  <Company>Région Occitanie</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2022-03-23T09:59:54Z</dcterms:created>
  <dc:creator>MESTREE</dc:creator>
  <dc:description/>
  <dc:language>fr-FR</dc:language>
  <cp:lastModifiedBy/>
  <dcterms:modified xsi:type="dcterms:W3CDTF">2022-03-23T18:11:32Z</dcterms:modified>
  <cp:revision>7</cp:revision>
  <dc:subject/>
  <dc:title>Diapositive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Affichage à l'écran (4:3)</vt:lpwstr>
  </property>
  <property fmtid="{D5CDD505-2E9C-101B-9397-08002B2CF9AE}" pid="3" name="Slides">
    <vt:i4>11</vt:i4>
  </property>
</Properties>
</file>