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39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864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091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03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64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59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48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480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22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42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00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C9726-5BE1-451A-A54E-AFB9B52D4CB2}" type="datetimeFigureOut">
              <a:rPr lang="fr-FR" smtClean="0"/>
              <a:t>26/03/2014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E18F7-1BBB-424D-A4CB-65F3672E91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61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998" y="1196752"/>
            <a:ext cx="718546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1850676" y="523718"/>
            <a:ext cx="5906104" cy="369332"/>
            <a:chOff x="1850676" y="523718"/>
            <a:chExt cx="5906104" cy="369332"/>
          </a:xfrm>
        </p:grpSpPr>
        <p:sp>
          <p:nvSpPr>
            <p:cNvPr id="4" name="ZoneTexte 3"/>
            <p:cNvSpPr txBox="1"/>
            <p:nvPr/>
          </p:nvSpPr>
          <p:spPr>
            <a:xfrm>
              <a:off x="1850676" y="523718"/>
              <a:ext cx="5906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DIVERSITE DES MUTATIONS ASSOCIEES AUX B-THALASSEMIES</a:t>
              </a:r>
              <a:endParaRPr lang="fr-FR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4705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1189038"/>
            <a:ext cx="5856287" cy="447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043253" y="523718"/>
            <a:ext cx="7055906" cy="369332"/>
            <a:chOff x="1850676" y="523718"/>
            <a:chExt cx="7055906" cy="369332"/>
          </a:xfrm>
        </p:grpSpPr>
        <p:sp>
          <p:nvSpPr>
            <p:cNvPr id="6" name="ZoneTexte 5"/>
            <p:cNvSpPr txBox="1"/>
            <p:nvPr/>
          </p:nvSpPr>
          <p:spPr>
            <a:xfrm>
              <a:off x="1850676" y="523718"/>
              <a:ext cx="7055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MISE EN EVIDENCE DES BRASSAGES CHROMOSOMIQUES CHEZ SORDARIA</a:t>
              </a:r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50676" y="523718"/>
              <a:ext cx="6969796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93675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5545608" cy="5892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979712" y="188640"/>
            <a:ext cx="5529636" cy="369332"/>
            <a:chOff x="1850676" y="523718"/>
            <a:chExt cx="5817668" cy="369332"/>
          </a:xfrm>
        </p:grpSpPr>
        <p:sp>
          <p:nvSpPr>
            <p:cNvPr id="6" name="ZoneTexte 5"/>
            <p:cNvSpPr txBox="1"/>
            <p:nvPr/>
          </p:nvSpPr>
          <p:spPr>
            <a:xfrm>
              <a:off x="1850676" y="523718"/>
              <a:ext cx="5402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OBSERVATION DE MEIOSES DANS DES ANTHERES DE LYS</a:t>
              </a:r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6840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6" y="3717033"/>
            <a:ext cx="3984337" cy="172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54001"/>
            <a:ext cx="4730750" cy="610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251520" y="519898"/>
            <a:ext cx="4032448" cy="947811"/>
            <a:chOff x="1850676" y="523718"/>
            <a:chExt cx="4032448" cy="947811"/>
          </a:xfrm>
        </p:grpSpPr>
        <p:sp>
          <p:nvSpPr>
            <p:cNvPr id="7" name="ZoneTexte 6"/>
            <p:cNvSpPr txBox="1"/>
            <p:nvPr/>
          </p:nvSpPr>
          <p:spPr>
            <a:xfrm>
              <a:off x="1850676" y="523718"/>
              <a:ext cx="40324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DUPLICATIONS GENIQUES ET CONSEQUENCES : EXEMPLE DE LA FAMILLE DES GLOBINES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50676" y="548199"/>
              <a:ext cx="3312368" cy="92333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61538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3"/>
            <a:ext cx="4176463" cy="3497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643" y="2996952"/>
            <a:ext cx="4708823" cy="352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4569308" y="1124744"/>
            <a:ext cx="4233492" cy="369332"/>
            <a:chOff x="1850676" y="523718"/>
            <a:chExt cx="5817668" cy="369332"/>
          </a:xfrm>
        </p:grpSpPr>
        <p:sp>
          <p:nvSpPr>
            <p:cNvPr id="7" name="ZoneTexte 6"/>
            <p:cNvSpPr txBox="1"/>
            <p:nvPr/>
          </p:nvSpPr>
          <p:spPr>
            <a:xfrm>
              <a:off x="1850676" y="523718"/>
              <a:ext cx="42797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EXEMPLES D’ANEUPLOÏDIES ET CARYOTYPES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7872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46934" y="-52933"/>
            <a:ext cx="4456113" cy="767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850676" y="523718"/>
            <a:ext cx="6393732" cy="369332"/>
            <a:chOff x="1850676" y="523718"/>
            <a:chExt cx="6177708" cy="369332"/>
          </a:xfrm>
        </p:grpSpPr>
        <p:sp>
          <p:nvSpPr>
            <p:cNvPr id="6" name="ZoneTexte 5"/>
            <p:cNvSpPr txBox="1"/>
            <p:nvPr/>
          </p:nvSpPr>
          <p:spPr>
            <a:xfrm>
              <a:off x="1850676" y="523718"/>
              <a:ext cx="6177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CONJUGAISON BACTERIENNE ET CARTOGRAPHIE DU GENOME </a:t>
              </a:r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2191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12976"/>
            <a:ext cx="4343400" cy="3471545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23192"/>
            <a:ext cx="5118001" cy="311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5252662" y="1052736"/>
            <a:ext cx="3619517" cy="369332"/>
            <a:chOff x="1850676" y="523718"/>
            <a:chExt cx="5817668" cy="369332"/>
          </a:xfrm>
        </p:grpSpPr>
        <p:sp>
          <p:nvSpPr>
            <p:cNvPr id="7" name="ZoneTexte 6"/>
            <p:cNvSpPr txBox="1"/>
            <p:nvPr/>
          </p:nvSpPr>
          <p:spPr>
            <a:xfrm>
              <a:off x="1850676" y="523718"/>
              <a:ext cx="3619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LA TRANSFORMATION BACTERIENNE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301947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5578475" cy="349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05064"/>
            <a:ext cx="5216173" cy="264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5985847" y="1124744"/>
            <a:ext cx="2980752" cy="1272337"/>
            <a:chOff x="5985847" y="1052736"/>
            <a:chExt cx="2980752" cy="1272337"/>
          </a:xfrm>
        </p:grpSpPr>
        <p:sp>
          <p:nvSpPr>
            <p:cNvPr id="7" name="ZoneTexte 6"/>
            <p:cNvSpPr txBox="1"/>
            <p:nvPr/>
          </p:nvSpPr>
          <p:spPr>
            <a:xfrm>
              <a:off x="6012160" y="1124744"/>
              <a:ext cx="29544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LA TRANSDUCTION GENERALISEE ET L’INSERTION D’ADN VIRAL DANS LE GENOME BACTERIEN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985847" y="1052736"/>
              <a:ext cx="2980752" cy="127233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19150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699554" cy="517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850676" y="523718"/>
            <a:ext cx="5335435" cy="369332"/>
            <a:chOff x="1850676" y="523718"/>
            <a:chExt cx="5817668" cy="369332"/>
          </a:xfrm>
        </p:grpSpPr>
        <p:sp>
          <p:nvSpPr>
            <p:cNvPr id="6" name="ZoneTexte 5"/>
            <p:cNvSpPr txBox="1"/>
            <p:nvPr/>
          </p:nvSpPr>
          <p:spPr>
            <a:xfrm>
              <a:off x="1850676" y="523718"/>
              <a:ext cx="53354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LES TRANSFERTS HORIZONTAUX BACTERIENS : RESUME</a:t>
              </a:r>
              <a:endParaRPr lang="fr-FR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14387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1" y="941811"/>
            <a:ext cx="9113839" cy="5915635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2915816" y="209110"/>
            <a:ext cx="3894912" cy="369332"/>
            <a:chOff x="1850676" y="523718"/>
            <a:chExt cx="5817668" cy="369332"/>
          </a:xfrm>
        </p:grpSpPr>
        <p:sp>
          <p:nvSpPr>
            <p:cNvPr id="7" name="ZoneTexte 6"/>
            <p:cNvSpPr txBox="1"/>
            <p:nvPr/>
          </p:nvSpPr>
          <p:spPr>
            <a:xfrm>
              <a:off x="1850676" y="523718"/>
              <a:ext cx="38949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LA LIMACE DE MER ELYSIA CHLOROTICA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32358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176"/>
            <a:ext cx="9144000" cy="5819824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2915816" y="209110"/>
            <a:ext cx="3894912" cy="369332"/>
            <a:chOff x="1850676" y="523718"/>
            <a:chExt cx="5817668" cy="369332"/>
          </a:xfrm>
        </p:grpSpPr>
        <p:sp>
          <p:nvSpPr>
            <p:cNvPr id="7" name="ZoneTexte 6"/>
            <p:cNvSpPr txBox="1"/>
            <p:nvPr/>
          </p:nvSpPr>
          <p:spPr>
            <a:xfrm>
              <a:off x="1850676" y="523718"/>
              <a:ext cx="5798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LA MEME, POUR LE PLAISIR DES YEUX…</a:t>
              </a:r>
              <a:endParaRPr lang="fr-FR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50676" y="523718"/>
              <a:ext cx="5817668" cy="3693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963693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78</Words>
  <Application>Microsoft Office PowerPoint</Application>
  <PresentationFormat>Affichage à l'écran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Mestre</dc:creator>
  <cp:lastModifiedBy>Mestre</cp:lastModifiedBy>
  <cp:revision>2</cp:revision>
  <dcterms:created xsi:type="dcterms:W3CDTF">2014-03-26T20:36:37Z</dcterms:created>
  <dcterms:modified xsi:type="dcterms:W3CDTF">2014-03-26T20:53:39Z</dcterms:modified>
</cp:coreProperties>
</file>