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4" r:id="rId9"/>
    <p:sldId id="265" r:id="rId10"/>
    <p:sldId id="263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94660"/>
  </p:normalViewPr>
  <p:slideViewPr>
    <p:cSldViewPr snapToGrid="0">
      <p:cViewPr varScale="1">
        <p:scale>
          <a:sx n="38" d="100"/>
          <a:sy n="38" d="100"/>
        </p:scale>
        <p:origin x="60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2BCBB9-2080-F989-9B90-EC44830E4A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FEEC03C-E0FD-2FFA-ED20-8354E149D9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D1EBB6-EBE7-8E2D-98A1-0CF4B2E6C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20470-6358-4A73-9EE6-0A38F38F48C0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D1C2AC-3230-F4AD-8E3B-88450BE9C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59D4DA-09F7-8493-5757-61C449C0A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5FAD-08C4-4E1E-AE74-C6D61B9C10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8374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C4C83D-7F36-4501-50DE-808699E98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60D0D58-3DAF-AD1D-E091-D4C24B3792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5E21EB-5315-E570-9A00-DBF58908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20470-6358-4A73-9EE6-0A38F38F48C0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0861C6-7EAB-B97A-07AC-838DBCB69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ADF65D-9816-3817-B737-9D1E93095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5FAD-08C4-4E1E-AE74-C6D61B9C10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2837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D0AF2E1-C98B-34D9-B471-7148BF869A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5147E1-77D5-BE54-CCD5-247BCD74E2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328912-1BB3-F909-0C43-5BA17C69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20470-6358-4A73-9EE6-0A38F38F48C0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3592EA-A81C-4F16-73FB-41AEFA1A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2C43972-EFCE-385C-C362-355927EC7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5FAD-08C4-4E1E-AE74-C6D61B9C10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2672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9662B-2F50-8C9F-D80F-D6385E845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B23D0A-C5B3-7246-632A-D2AC430BA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357448-4ECF-5F06-2892-D4717AE3C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20470-6358-4A73-9EE6-0A38F38F48C0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CDBF74-5E4E-8F1F-8E7A-A9BC73FE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165AC5-3F75-1215-DCF4-B3BC41A7B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5FAD-08C4-4E1E-AE74-C6D61B9C10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6040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F8DC90-C76D-7005-B187-884ECA69E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DE66608-A720-D04B-0E66-6C6C09A74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656E15-0868-B1CD-3147-C8474F7D3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20470-6358-4A73-9EE6-0A38F38F48C0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0F574D4-80CF-CD4D-87A6-9AD5EC62C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9DB777-9DC5-F7EC-B69F-8C2C8F3A7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5FAD-08C4-4E1E-AE74-C6D61B9C10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6079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74252F-FDEC-5A03-19A4-A7453372D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BA051F-F984-A32B-AD7D-D8036FC415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776BEF-02DD-8A12-6607-1BD88378AB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96A5988-20DD-F8F7-BF40-5DADC295B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20470-6358-4A73-9EE6-0A38F38F48C0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86D801E-3772-FD91-F51C-351452286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691C91A-BB40-562F-A626-0544248E4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5FAD-08C4-4E1E-AE74-C6D61B9C10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83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832B66-3075-03CD-FF8A-32C0593B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5733BBA-E461-4B74-2EA1-17C3559D5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2C228C-4F09-8019-FE96-0D1BDC1ACB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E7F75A3-19F1-9E73-69C3-71BC7FAD4C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513AC19-2F7D-95CD-A3C9-0584E8C096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F8C142-308B-CEBD-F4FC-93139D238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20470-6358-4A73-9EE6-0A38F38F48C0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ABF37A-C256-4654-B8CD-DFA32EC06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FDD624D-ABBA-40EB-D49B-EA7B2ABDE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5FAD-08C4-4E1E-AE74-C6D61B9C10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1740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205145-4E83-026A-0D42-7CA633420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ED9AB23-45D4-1B39-35DF-17C6C311B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20470-6358-4A73-9EE6-0A38F38F48C0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97AECEE-25CC-2F64-D7AB-611129001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BFE69C6-7144-B42A-612D-2073EB9CC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5FAD-08C4-4E1E-AE74-C6D61B9C10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7720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636FF53-1845-094B-26EE-E6288E9C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20470-6358-4A73-9EE6-0A38F38F48C0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5D28AD2-D794-D7F3-A304-059DF46BF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30E6D1-04AE-4AD8-5922-B0BDCEA69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5FAD-08C4-4E1E-AE74-C6D61B9C10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8879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C08275-1E15-F131-6647-3F0729117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C7A4E0-7718-F055-7A20-175777C95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3DCE6F-E8AA-6153-5A2D-2DA8B03C6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295EEAA-4AF1-3C3F-F060-6A3D3D325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20470-6358-4A73-9EE6-0A38F38F48C0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95045F4-7393-AAD6-85EF-ED8F9C9D8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DC9709-D8F7-B015-13CC-ACA926C26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5FAD-08C4-4E1E-AE74-C6D61B9C10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286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4D6C1D-D8E8-6166-C155-B89F8D141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6CFFCBB-EC45-A0AD-5D59-567A7900B1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CFB168-54CE-C9DF-B876-0BCFC9577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119C3E8-8F57-7245-06A9-74D8CCFF7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20470-6358-4A73-9EE6-0A38F38F48C0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4EAA55A-4DCA-3DE5-3E25-774ACC349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9FD9D29-E427-ACD9-99E8-251DB1A06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5FAD-08C4-4E1E-AE74-C6D61B9C10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9455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6A25133-C0F1-149D-D785-9558FE1BB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0D3E9D-4984-DF88-517C-E7D5F4924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1AD169-4BD4-DFBE-C2D7-C53DD43117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220470-6358-4A73-9EE6-0A38F38F48C0}" type="datetimeFigureOut">
              <a:rPr lang="fr-FR" smtClean="0"/>
              <a:t>12/02/2026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922090-8E34-6A5F-1A44-C387B7B11B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EAF3B4-C05F-CC02-5950-CF701E738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425FAD-08C4-4E1E-AE74-C6D61B9C10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111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697D09-7986-49E9-C9A7-2247288C0D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L’INDUSTRIE DANS LES ESPACES RURAUX EN FRANCE</a:t>
            </a:r>
          </a:p>
        </p:txBody>
      </p:sp>
    </p:spTree>
    <p:extLst>
      <p:ext uri="{BB962C8B-B14F-4D97-AF65-F5344CB8AC3E}">
        <p14:creationId xmlns:p14="http://schemas.microsoft.com/office/powerpoint/2010/main" val="3438442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E29743-D72C-1123-E545-49936D014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5475"/>
          </a:xfrm>
        </p:spPr>
        <p:txBody>
          <a:bodyPr>
            <a:normAutofit fontScale="90000"/>
          </a:bodyPr>
          <a:lstStyle/>
          <a:p>
            <a:r>
              <a:rPr lang="fr-FR" sz="2000" dirty="0" err="1"/>
              <a:t>Gerer</a:t>
            </a:r>
            <a:r>
              <a:rPr lang="fr-FR" sz="2000" dirty="0"/>
              <a:t> le post industriel: deux logiques différentes: reconversion ou patrimonialisation: le terril de Noeux les Mines et le centre minier de </a:t>
            </a:r>
            <a:r>
              <a:rPr lang="fr-FR" sz="2000" dirty="0" err="1"/>
              <a:t>Leuwarde</a:t>
            </a:r>
            <a:r>
              <a:rPr lang="fr-FR" sz="2000" dirty="0"/>
              <a:t>.</a:t>
            </a:r>
          </a:p>
        </p:txBody>
      </p:sp>
      <p:pic>
        <p:nvPicPr>
          <p:cNvPr id="5" name="Image 4" descr="Une image contenant plein air, ciel, nuage, arbre&#10;&#10;Le contenu généré par l’IA peut être incorrect.">
            <a:extLst>
              <a:ext uri="{FF2B5EF4-FFF2-40B4-BE49-F238E27FC236}">
                <a16:creationId xmlns:a16="http://schemas.microsoft.com/office/drawing/2014/main" id="{D172E96C-4692-5CF9-3A36-91BEA3DD2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02" y="1719943"/>
            <a:ext cx="5045335" cy="3788229"/>
          </a:xfrm>
          <a:prstGeom prst="rect">
            <a:avLst/>
          </a:prstGeom>
        </p:spPr>
      </p:pic>
      <p:pic>
        <p:nvPicPr>
          <p:cNvPr id="7" name="Image 6" descr="Une image contenant plein air, ciel, nuage, arbre&#10;&#10;Le contenu généré par l’IA peut être incorrect.">
            <a:extLst>
              <a:ext uri="{FF2B5EF4-FFF2-40B4-BE49-F238E27FC236}">
                <a16:creationId xmlns:a16="http://schemas.microsoft.com/office/drawing/2014/main" id="{80B40092-4875-7ECB-2B4E-B2D617B31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691" y="2107066"/>
            <a:ext cx="5394858" cy="340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34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 descr="Une image contenant carte, texte">
            <a:extLst>
              <a:ext uri="{FF2B5EF4-FFF2-40B4-BE49-F238E27FC236}">
                <a16:creationId xmlns:a16="http://schemas.microsoft.com/office/drawing/2014/main" id="{8ED4AF92-27B9-71E9-7091-C88CBF2EB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6" r="-1" b="-1"/>
          <a:stretch>
            <a:fillRect/>
          </a:stretch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DE8ADC7-C81A-FF1D-38B6-BD04F0B96F31}"/>
              </a:ext>
            </a:extLst>
          </p:cNvPr>
          <p:cNvSpPr txBox="1"/>
          <p:nvPr/>
        </p:nvSpPr>
        <p:spPr>
          <a:xfrm>
            <a:off x="8643193" y="2418408"/>
            <a:ext cx="2942813" cy="354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PART DES OUVRIERS DANS LA POPULATION ACTIVE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234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0A7C1D-D520-1DD4-25C4-0F9FBD9BE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PART DES OUVRIERS DANS LA POPULATION ACTIVE</a:t>
            </a:r>
          </a:p>
        </p:txBody>
      </p:sp>
      <p:pic>
        <p:nvPicPr>
          <p:cNvPr id="5" name="Image 4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EBCEEC26-B1A3-1FEE-BAEE-2B2990DEF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868521"/>
            <a:ext cx="10905066" cy="400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200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7EF1A39-6F5C-B1BD-B932-494C1BFBFF58}"/>
              </a:ext>
            </a:extLst>
          </p:cNvPr>
          <p:cNvSpPr txBox="1"/>
          <p:nvPr/>
        </p:nvSpPr>
        <p:spPr>
          <a:xfrm>
            <a:off x="838201" y="2482589"/>
            <a:ext cx="3816096" cy="3694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LA HOUILLE BLANCHE A LANCEY</a:t>
            </a:r>
          </a:p>
        </p:txBody>
      </p:sp>
      <p:pic>
        <p:nvPicPr>
          <p:cNvPr id="1026" name="Picture 2" descr="1882">
            <a:extLst>
              <a:ext uri="{FF2B5EF4-FFF2-40B4-BE49-F238E27FC236}">
                <a16:creationId xmlns:a16="http://schemas.microsoft.com/office/drawing/2014/main" id="{0B4472DB-3886-1534-4357-A63F628D8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"/>
          <a:stretch>
            <a:fillRect/>
          </a:stretch>
        </p:blipFill>
        <p:spPr bwMode="auto"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910">
            <a:extLst>
              <a:ext uri="{FF2B5EF4-FFF2-40B4-BE49-F238E27FC236}">
                <a16:creationId xmlns:a16="http://schemas.microsoft.com/office/drawing/2014/main" id="{61F7DBED-EF3B-E3CD-E712-72C4909BD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04" b="806"/>
          <a:stretch>
            <a:fillRect/>
          </a:stretch>
        </p:blipFill>
        <p:spPr bwMode="auto"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570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DDD9327-9DD1-F1F5-1BC1-1592E24C0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" r="2166" b="-1"/>
          <a:stretch>
            <a:fillRect/>
          </a:stretch>
        </p:blipFill>
        <p:spPr bwMode="auto">
          <a:xfrm>
            <a:off x="20" y="431"/>
            <a:ext cx="8115280" cy="64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4DB61A3-CABB-8873-27F7-14FBDA63B4BF}"/>
              </a:ext>
            </a:extLst>
          </p:cNvPr>
          <p:cNvSpPr txBox="1"/>
          <p:nvPr/>
        </p:nvSpPr>
        <p:spPr>
          <a:xfrm>
            <a:off x="8643193" y="2418408"/>
            <a:ext cx="2942813" cy="354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LES IAA EN MILIEU RURAL: LE MODELE BRETON</a:t>
            </a:r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59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200D5FF-ADAA-B851-3429-8805CFEBB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2"/>
          <a:stretch>
            <a:fillRect/>
          </a:stretch>
        </p:blipFill>
        <p:spPr bwMode="auto"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081" name="Freeform: Shape 3080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083" name="Freeform: Shape 3082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87" name="Rectangle 308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6A2D367-8478-183A-5E50-9BA906F6E89D}"/>
              </a:ext>
            </a:extLst>
          </p:cNvPr>
          <p:cNvSpPr txBox="1"/>
          <p:nvPr/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LA GRANDE USINE FORDISTE DELOCALISEE: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 CITROEN A RENNES LA JANAIS</a:t>
            </a:r>
          </a:p>
        </p:txBody>
      </p:sp>
    </p:spTree>
    <p:extLst>
      <p:ext uri="{BB962C8B-B14F-4D97-AF65-F5344CB8AC3E}">
        <p14:creationId xmlns:p14="http://schemas.microsoft.com/office/powerpoint/2010/main" val="3416908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5" name="Rectangle 4104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1" name="Rectangle 4110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13" name="Rectangle 4112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94BD693-2D8E-A9E1-2876-2D8BFE67C616}"/>
              </a:ext>
            </a:extLst>
          </p:cNvPr>
          <p:cNvSpPr txBox="1"/>
          <p:nvPr/>
        </p:nvSpPr>
        <p:spPr>
          <a:xfrm>
            <a:off x="699714" y="353160"/>
            <a:ext cx="7091300" cy="8985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SPL SERRURERIE DU VIMEUX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82A4DA6-9880-5777-39EA-C09BCBDBC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748" y="2858989"/>
            <a:ext cx="5131088" cy="264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C8351912-4903-0673-BF59-32D84B899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5165" y="2574783"/>
            <a:ext cx="5131087" cy="328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652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7AEF1C-AEF0-706A-B38E-29A01C450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3571" y="417285"/>
            <a:ext cx="10515600" cy="527504"/>
          </a:xfrm>
        </p:spPr>
        <p:txBody>
          <a:bodyPr>
            <a:normAutofit/>
          </a:bodyPr>
          <a:lstStyle/>
          <a:p>
            <a:r>
              <a:rPr lang="fr-FR" sz="2000" dirty="0"/>
              <a:t>                                  LA TECHNOPOLE DE SOPHIA ANTIPOLIS</a:t>
            </a:r>
          </a:p>
        </p:txBody>
      </p:sp>
      <p:pic>
        <p:nvPicPr>
          <p:cNvPr id="5" name="Image 4" descr="Une image contenant carte, texte&#10;&#10;Le contenu généré par l’IA peut être incorrect.">
            <a:extLst>
              <a:ext uri="{FF2B5EF4-FFF2-40B4-BE49-F238E27FC236}">
                <a16:creationId xmlns:a16="http://schemas.microsoft.com/office/drawing/2014/main" id="{DA7BA5A5-2DC0-AA19-9729-385ED6405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233" y="1391721"/>
            <a:ext cx="9859534" cy="368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94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5C51FD0-0C62-538E-B37A-22D3CB61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PLUS GRANDE FRICHE INDUSTRIELLE DE France: LE </a:t>
            </a:r>
            <a:r>
              <a:rPr lang="en-US" sz="2200" dirty="0">
                <a:solidFill>
                  <a:schemeClr val="bg1"/>
                </a:solidFill>
              </a:rPr>
              <a:t>CLOS</a:t>
            </a: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SAINT LOUIS A DAMMARIE LES LYS  (MELUN)</a:t>
            </a:r>
          </a:p>
        </p:txBody>
      </p:sp>
      <p:pic>
        <p:nvPicPr>
          <p:cNvPr id="5" name="Image 4" descr="Une image contenant carte, texte, atlas&#10;&#10;Le contenu généré par l’IA peut être incorrect.">
            <a:extLst>
              <a:ext uri="{FF2B5EF4-FFF2-40B4-BE49-F238E27FC236}">
                <a16:creationId xmlns:a16="http://schemas.microsoft.com/office/drawing/2014/main" id="{9CAA43C8-232A-F9C6-7E08-5AABEA125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274" y="1675227"/>
            <a:ext cx="7511452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83903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102</Words>
  <Application>Microsoft Office PowerPoint</Application>
  <PresentationFormat>Grand écran</PresentationFormat>
  <Paragraphs>11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Thème Office</vt:lpstr>
      <vt:lpstr>L’INDUSTRIE DANS LES ESPACES RURAUX EN FRANCE</vt:lpstr>
      <vt:lpstr>Présentation PowerPoint</vt:lpstr>
      <vt:lpstr>PART DES OUVRIERS DANS LA POPULATION ACTIVE</vt:lpstr>
      <vt:lpstr>Présentation PowerPoint</vt:lpstr>
      <vt:lpstr>Présentation PowerPoint</vt:lpstr>
      <vt:lpstr>Présentation PowerPoint</vt:lpstr>
      <vt:lpstr>Présentation PowerPoint</vt:lpstr>
      <vt:lpstr>                                  LA TECHNOPOLE DE SOPHIA ANTIPOLIS</vt:lpstr>
      <vt:lpstr>PLUS GRANDE FRICHE INDUSTRIELLE DE France: LE CLOS SAINT LOUIS A DAMMARIE LES LYS  (MELUN)</vt:lpstr>
      <vt:lpstr>Gerer le post industriel: deux logiques différentes: reconversion ou patrimonialisation: le terril de Noeux les Mines et le centre minier de Leuwarde.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Amandine Zallio</dc:creator>
  <cp:lastModifiedBy>Amandine Zallio</cp:lastModifiedBy>
  <cp:revision>2</cp:revision>
  <dcterms:created xsi:type="dcterms:W3CDTF">2025-02-05T10:11:26Z</dcterms:created>
  <dcterms:modified xsi:type="dcterms:W3CDTF">2026-02-12T17:35:00Z</dcterms:modified>
</cp:coreProperties>
</file>