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35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938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56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4095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07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2035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092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748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85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2334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02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903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18EF3-D760-410A-804B-631B0372A55C}" type="datetimeFigureOut">
              <a:rPr lang="fr-FR" smtClean="0"/>
              <a:t>23/08/2018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AD551-877C-436E-BB3C-D5DE265752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138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135AFE7E-7D4D-44DF-BC45-050938411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057" y="435807"/>
            <a:ext cx="2381250" cy="283845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0D778B2-4E2E-4D5B-A692-C769B5E7BF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8659" y="681116"/>
            <a:ext cx="5105400" cy="46863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ED34436-D4B5-4544-9A7F-544FD9495B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23" y="3970660"/>
            <a:ext cx="2942444" cy="270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237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D5EE75D-0902-468A-B815-36F069818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902" y="176759"/>
            <a:ext cx="3790950" cy="26670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70DBC1E-7BED-4FA0-8B1B-2AE01066B4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995" y="3864729"/>
            <a:ext cx="838200" cy="227647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2F24B2BB-0B44-4640-962D-48A8D61847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7256" y="4617204"/>
            <a:ext cx="962025" cy="15240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9F647C9-F76C-4642-8AFC-C289B154A8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5150" y="519659"/>
            <a:ext cx="5267325" cy="46482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43A509A-A2BC-4FE1-8734-4665D862B0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3437" y="3631366"/>
            <a:ext cx="447675" cy="27432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4418AB0B-BEC5-44C2-85D9-A7BC33EE3C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94383" y="3631366"/>
            <a:ext cx="457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62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CA3AC3B-BFFD-426A-A937-A007DD5A0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958" y="3794855"/>
            <a:ext cx="1228725" cy="23241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42EFCC4B-3A21-456D-B4B3-00DAFBEAD2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70" y="377096"/>
            <a:ext cx="1990725" cy="268605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286D4E5B-B182-4AB6-AA74-9FB8F4D15D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1255" y="377096"/>
            <a:ext cx="1990725" cy="268605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420B27F-CECC-447C-A02B-811AD650DE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0730" y="3587958"/>
            <a:ext cx="390525" cy="30099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7DA0E7C-0127-4635-8C7B-6D871D05FF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6340" y="3513476"/>
            <a:ext cx="1762125" cy="309562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40768FF-E29A-4F08-89D1-FBAA4097C9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61145" y="3545095"/>
            <a:ext cx="1762125" cy="309562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A203ADE-1E76-4539-A403-18F04B3ACB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68093" y="3640344"/>
            <a:ext cx="1095375" cy="290512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75BBAEA-639B-4FA7-A4C6-A2A4E79DC9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12273" y="217280"/>
            <a:ext cx="759691" cy="268605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63CF9EF-9134-441B-8E91-6ABF2B7AE5C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28932" y="217280"/>
            <a:ext cx="1333500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85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94421E0-F37E-4428-A1E7-7FC2AA46C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85" y="299802"/>
            <a:ext cx="2243547" cy="4384623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C9B7D5AE-7534-4D90-99B1-A6AC2414B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0515" y="299802"/>
            <a:ext cx="2802969" cy="484455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2A18831-DC0A-4758-B94F-DD7CCBB8FA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6460" y="0"/>
            <a:ext cx="17585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950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F10A6FF-C87B-42CC-878A-5276B838AC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578279" y="359763"/>
            <a:ext cx="141505" cy="405483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C3DB81F-1589-4C9D-B9B2-0400656E5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563" y="3299944"/>
            <a:ext cx="1733550" cy="328612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D450AD80-58BD-4AFC-B55A-A509CCE1DB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2682" y="0"/>
            <a:ext cx="1558636" cy="68580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BD7A648-0988-47E6-A0B6-5818605DFB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3011" y="818681"/>
            <a:ext cx="36195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117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54474DA-2FF7-42B4-966C-193D298035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449" y="353907"/>
            <a:ext cx="1743075" cy="174307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DC4C7166-DDD0-4CB1-9F7C-48DAFBE2F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7612" y="1638300"/>
            <a:ext cx="1628775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570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96A6DA7-1215-4F45-9772-03E55AE5E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41" y="236095"/>
            <a:ext cx="2627534" cy="34290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E1324B57-58A3-437F-9115-D6B72AB19B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8354" y="344773"/>
            <a:ext cx="2892302" cy="4204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0145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Macintosh PowerPoint</Application>
  <PresentationFormat>Affichage à l'écran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Cécile van der Rest</dc:creator>
  <cp:lastModifiedBy>BEAUX Ghislaine</cp:lastModifiedBy>
  <cp:revision>3</cp:revision>
  <dcterms:created xsi:type="dcterms:W3CDTF">2018-05-14T07:00:56Z</dcterms:created>
  <dcterms:modified xsi:type="dcterms:W3CDTF">2018-08-23T17:00:56Z</dcterms:modified>
</cp:coreProperties>
</file>