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68" r:id="rId4"/>
    <p:sldId id="258" r:id="rId5"/>
    <p:sldId id="354" r:id="rId6"/>
    <p:sldId id="259" r:id="rId7"/>
    <p:sldId id="257" r:id="rId8"/>
    <p:sldId id="263" r:id="rId9"/>
    <p:sldId id="264" r:id="rId10"/>
    <p:sldId id="269" r:id="rId11"/>
    <p:sldId id="353" r:id="rId12"/>
    <p:sldId id="270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5436B9-E924-41BD-A46F-2B738DA25585}" type="datetimeFigureOut">
              <a:rPr lang="fr-FR" smtClean="0"/>
              <a:pPr/>
              <a:t>08/09/2026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CDEF31-1E8B-4D91-A568-2FF24DE50A13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Methodologie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Fiches méthode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 fontScale="90000"/>
          </a:bodyPr>
          <a:lstStyle/>
          <a:p>
            <a:br>
              <a:rPr lang="fr-FR" b="1" dirty="0"/>
            </a:br>
            <a:r>
              <a:rPr lang="fr-FR" dirty="0"/>
              <a:t>Fiche méthode 1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9700" t="31068" r="39758" b="12874"/>
          <a:stretch>
            <a:fillRect/>
          </a:stretch>
        </p:blipFill>
        <p:spPr bwMode="auto">
          <a:xfrm>
            <a:off x="879018" y="1524788"/>
            <a:ext cx="6501294" cy="505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Fiche méthode 1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032" y="1935163"/>
            <a:ext cx="7707935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5238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Fiche méthode 2</a:t>
            </a:r>
          </a:p>
        </p:txBody>
      </p:sp>
      <p:pic>
        <p:nvPicPr>
          <p:cNvPr id="5" name="Picture 50">
            <a:extLst>
              <a:ext uri="{FF2B5EF4-FFF2-40B4-BE49-F238E27FC236}">
                <a16:creationId xmlns:a16="http://schemas.microsoft.com/office/drawing/2014/main" id="{0476AD31-E200-6BB3-2B87-97D4913B8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4063" t="39770" r="38010" b="28823"/>
          <a:stretch>
            <a:fillRect/>
          </a:stretch>
        </p:blipFill>
        <p:spPr bwMode="auto">
          <a:xfrm>
            <a:off x="2267744" y="1859116"/>
            <a:ext cx="4536504" cy="4470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D327EC-AC6C-03FB-DE94-B6E05E706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Fiche méthode 3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C39FECD-98DB-42E3-E961-0B4BA475C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686940"/>
            <a:ext cx="8229600" cy="288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59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Fiche méthode 3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19241"/>
            <a:ext cx="8229600" cy="3821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86945"/>
          </a:xfrm>
        </p:spPr>
        <p:txBody>
          <a:bodyPr/>
          <a:lstStyle/>
          <a:p>
            <a:r>
              <a:rPr lang="fr-FR" dirty="0"/>
              <a:t>Fiche méthode 3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305" y="1591033"/>
            <a:ext cx="6985007" cy="5025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Fiche méthode 4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13601"/>
            <a:ext cx="8229600" cy="4032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fr-FR" dirty="0"/>
              <a:t>Fiche méthode 5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FB7AF49-7772-2F24-F114-1C46F26D58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" r="761" b="1"/>
          <a:stretch>
            <a:fillRect/>
          </a:stretch>
        </p:blipFill>
        <p:spPr bwMode="auto">
          <a:xfrm>
            <a:off x="2195737" y="1199617"/>
            <a:ext cx="4464496" cy="55053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3304" t="31068" r="37055" b="27289"/>
          <a:stretch>
            <a:fillRect/>
          </a:stretch>
        </p:blipFill>
        <p:spPr bwMode="auto">
          <a:xfrm>
            <a:off x="462005" y="332656"/>
            <a:ext cx="560554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2241" t="33200" r="35235" b="33200"/>
          <a:stretch>
            <a:fillRect/>
          </a:stretch>
        </p:blipFill>
        <p:spPr bwMode="auto">
          <a:xfrm>
            <a:off x="827585" y="3666389"/>
            <a:ext cx="8130152" cy="2858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Les indices: application</a:t>
            </a:r>
            <a:r>
              <a:rPr lang="fr-FR" sz="2000" b="1" dirty="0">
                <a:solidFill>
                  <a:srgbClr val="7030A0"/>
                </a:solidFill>
              </a:rPr>
              <a:t>.</a:t>
            </a:r>
            <a:endParaRPr lang="en-US" sz="2000" b="1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46728" t="18255" r="10027" b="28890"/>
          <a:stretch>
            <a:fillRect/>
          </a:stretch>
        </p:blipFill>
        <p:spPr bwMode="auto">
          <a:xfrm>
            <a:off x="1763688" y="2276872"/>
            <a:ext cx="6192688" cy="4257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8509" t="35593" r="50516" b="6780"/>
          <a:stretch>
            <a:fillRect/>
          </a:stretch>
        </p:blipFill>
        <p:spPr bwMode="auto">
          <a:xfrm>
            <a:off x="2209800" y="0"/>
            <a:ext cx="4191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Fiche méthode 6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7678"/>
            <a:ext cx="8229600" cy="428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Fiche méthode 6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22067"/>
            <a:ext cx="8229600" cy="281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Fiche méthode 6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6AE6E4D-4321-B789-7EE7-F37F69621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828" r="733"/>
          <a:stretch>
            <a:fillRect/>
          </a:stretch>
        </p:blipFill>
        <p:spPr bwMode="auto">
          <a:xfrm>
            <a:off x="2045242" y="1935163"/>
            <a:ext cx="5053516" cy="4389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118</TotalTime>
  <Words>42</Words>
  <Application>Microsoft Office PowerPoint</Application>
  <PresentationFormat>Affichage à l'écran (4:3)</PresentationFormat>
  <Paragraphs>14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Calibri</vt:lpstr>
      <vt:lpstr>Constantia</vt:lpstr>
      <vt:lpstr>Wingdings 2</vt:lpstr>
      <vt:lpstr>Flow</vt:lpstr>
      <vt:lpstr>Methodologie</vt:lpstr>
      <vt:lpstr> Fiche méthode 1</vt:lpstr>
      <vt:lpstr>Fiche méthode 1</vt:lpstr>
      <vt:lpstr>Fiche méthode 2</vt:lpstr>
      <vt:lpstr>Fiche méthode 3</vt:lpstr>
      <vt:lpstr>Fiche méthode 3</vt:lpstr>
      <vt:lpstr>Fiche méthode 3</vt:lpstr>
      <vt:lpstr>Fiche méthode 4</vt:lpstr>
      <vt:lpstr>Fiche méthode 5</vt:lpstr>
      <vt:lpstr>Présentation PowerPoint</vt:lpstr>
      <vt:lpstr>Les indices: application.</vt:lpstr>
      <vt:lpstr>Présentation PowerPoint</vt:lpstr>
      <vt:lpstr>Fiche méthode 6</vt:lpstr>
      <vt:lpstr>Fiche méthode 6</vt:lpstr>
      <vt:lpstr>Fiche méthode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Methodologie</dc:title>
  <dc:creator>stéph</dc:creator>
  <cp:lastModifiedBy>Stephanie Fraisse-Dolimpio</cp:lastModifiedBy>
  <cp:revision>7</cp:revision>
  <dcterms:created xsi:type="dcterms:W3CDTF">2025-09-07T13:06:02Z</dcterms:created>
  <dcterms:modified xsi:type="dcterms:W3CDTF">2026-09-08T20:07:04Z</dcterms:modified>
</cp:coreProperties>
</file>