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59" r:id="rId4"/>
    <p:sldId id="260" r:id="rId5"/>
    <p:sldId id="262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059AE2-45F6-43E5-AEB7-340E6AB5E3E6}" type="datetimeFigureOut">
              <a:rPr lang="fr-FR" smtClean="0"/>
              <a:t>14/05/2025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7CB2F-1DC3-42EE-AA8C-54F98BAE14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893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1C21-CB77-44F8-BA95-8859225D2F25}" type="datetimeFigureOut">
              <a:rPr lang="fr-FR" smtClean="0"/>
              <a:pPr/>
              <a:t>14/05/2025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3298-F888-4208-A06B-1AA0E9619F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6357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1C21-CB77-44F8-BA95-8859225D2F25}" type="datetimeFigureOut">
              <a:rPr lang="fr-FR" smtClean="0"/>
              <a:pPr/>
              <a:t>14/05/2025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3298-F888-4208-A06B-1AA0E9619F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220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1C21-CB77-44F8-BA95-8859225D2F25}" type="datetimeFigureOut">
              <a:rPr lang="fr-FR" smtClean="0"/>
              <a:pPr/>
              <a:t>14/05/2025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3298-F888-4208-A06B-1AA0E9619F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842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1C21-CB77-44F8-BA95-8859225D2F25}" type="datetimeFigureOut">
              <a:rPr lang="fr-FR" smtClean="0"/>
              <a:pPr/>
              <a:t>14/05/2025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3298-F888-4208-A06B-1AA0E9619F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073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1C21-CB77-44F8-BA95-8859225D2F25}" type="datetimeFigureOut">
              <a:rPr lang="fr-FR" smtClean="0"/>
              <a:pPr/>
              <a:t>14/05/2025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3298-F888-4208-A06B-1AA0E9619F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3395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1C21-CB77-44F8-BA95-8859225D2F25}" type="datetimeFigureOut">
              <a:rPr lang="fr-FR" smtClean="0"/>
              <a:pPr/>
              <a:t>14/05/2025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3298-F888-4208-A06B-1AA0E9619F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7222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1C21-CB77-44F8-BA95-8859225D2F25}" type="datetimeFigureOut">
              <a:rPr lang="fr-FR" smtClean="0"/>
              <a:pPr/>
              <a:t>14/05/2025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3298-F888-4208-A06B-1AA0E9619F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2850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1C21-CB77-44F8-BA95-8859225D2F25}" type="datetimeFigureOut">
              <a:rPr lang="fr-FR" smtClean="0"/>
              <a:pPr/>
              <a:t>14/05/2025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3298-F888-4208-A06B-1AA0E9619F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132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1C21-CB77-44F8-BA95-8859225D2F25}" type="datetimeFigureOut">
              <a:rPr lang="fr-FR" smtClean="0"/>
              <a:pPr/>
              <a:t>14/05/2025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3298-F888-4208-A06B-1AA0E9619F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5906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1C21-CB77-44F8-BA95-8859225D2F25}" type="datetimeFigureOut">
              <a:rPr lang="fr-FR" smtClean="0"/>
              <a:pPr/>
              <a:t>14/05/2025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3298-F888-4208-A06B-1AA0E9619F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53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1C21-CB77-44F8-BA95-8859225D2F25}" type="datetimeFigureOut">
              <a:rPr lang="fr-FR" smtClean="0"/>
              <a:pPr/>
              <a:t>14/05/2025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3298-F888-4208-A06B-1AA0E9619F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2668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C1C21-CB77-44F8-BA95-8859225D2F25}" type="datetimeFigureOut">
              <a:rPr lang="fr-FR" smtClean="0"/>
              <a:pPr/>
              <a:t>14/05/2025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73298-F888-4208-A06B-1AA0E9619F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39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9512" y="0"/>
            <a:ext cx="8424936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COMMON ACRONYMS</a:t>
            </a:r>
          </a:p>
          <a:p>
            <a:r>
              <a:rPr lang="fr-FR" b="1" dirty="0"/>
              <a:t>DOGE</a:t>
            </a:r>
            <a:r>
              <a:rPr lang="fr-FR" dirty="0"/>
              <a:t> </a:t>
            </a:r>
            <a:r>
              <a:rPr lang="fr-FR" dirty="0" err="1"/>
              <a:t>Department</a:t>
            </a:r>
            <a:r>
              <a:rPr lang="fr-FR" dirty="0"/>
              <a:t> of </a:t>
            </a:r>
            <a:r>
              <a:rPr lang="fr-FR" dirty="0" err="1"/>
              <a:t>Government</a:t>
            </a:r>
            <a:r>
              <a:rPr lang="fr-FR" dirty="0"/>
              <a:t> </a:t>
            </a:r>
            <a:r>
              <a:rPr lang="fr-FR" dirty="0" err="1"/>
              <a:t>Efficiency</a:t>
            </a:r>
            <a:endParaRPr lang="fr-FR" dirty="0"/>
          </a:p>
          <a:p>
            <a:r>
              <a:rPr lang="fr-FR" b="1" dirty="0"/>
              <a:t>WHO</a:t>
            </a:r>
            <a:r>
              <a:rPr lang="fr-FR" dirty="0"/>
              <a:t> the World </a:t>
            </a:r>
            <a:r>
              <a:rPr lang="fr-FR" dirty="0" err="1"/>
              <a:t>Health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endParaRPr lang="fr-FR" dirty="0"/>
          </a:p>
          <a:p>
            <a:r>
              <a:rPr lang="fr-FR" b="1" dirty="0"/>
              <a:t>FDA</a:t>
            </a:r>
            <a:r>
              <a:rPr lang="fr-FR" dirty="0"/>
              <a:t> the Food and Drug Administration</a:t>
            </a:r>
          </a:p>
          <a:p>
            <a:r>
              <a:rPr lang="fr-FR" b="1" dirty="0"/>
              <a:t>DOJ</a:t>
            </a:r>
            <a:r>
              <a:rPr lang="fr-FR" dirty="0"/>
              <a:t> the </a:t>
            </a:r>
            <a:r>
              <a:rPr lang="fr-FR" dirty="0" err="1"/>
              <a:t>Department</a:t>
            </a:r>
            <a:r>
              <a:rPr lang="fr-FR" dirty="0"/>
              <a:t> of Justice</a:t>
            </a:r>
          </a:p>
          <a:p>
            <a:r>
              <a:rPr lang="fr-FR" b="1" dirty="0" err="1"/>
              <a:t>BRIC</a:t>
            </a:r>
            <a:r>
              <a:rPr lang="fr-FR" dirty="0" err="1"/>
              <a:t>s</a:t>
            </a:r>
            <a:r>
              <a:rPr lang="fr-FR" dirty="0"/>
              <a:t> </a:t>
            </a:r>
            <a:r>
              <a:rPr lang="fr-FR" dirty="0" err="1"/>
              <a:t>Brazil</a:t>
            </a:r>
            <a:r>
              <a:rPr lang="fr-FR" dirty="0"/>
              <a:t> </a:t>
            </a:r>
            <a:r>
              <a:rPr lang="fr-FR" dirty="0" err="1"/>
              <a:t>Russia</a:t>
            </a:r>
            <a:r>
              <a:rPr lang="fr-FR" dirty="0"/>
              <a:t> </a:t>
            </a:r>
            <a:r>
              <a:rPr lang="fr-FR" dirty="0" err="1"/>
              <a:t>India</a:t>
            </a:r>
            <a:r>
              <a:rPr lang="fr-FR" dirty="0"/>
              <a:t> China</a:t>
            </a:r>
          </a:p>
          <a:p>
            <a:r>
              <a:rPr lang="fr-FR" b="1" dirty="0"/>
              <a:t>CCTV</a:t>
            </a:r>
            <a:r>
              <a:rPr lang="fr-FR" dirty="0"/>
              <a:t> </a:t>
            </a:r>
            <a:r>
              <a:rPr lang="fr-FR" dirty="0" err="1"/>
              <a:t>Closed</a:t>
            </a:r>
            <a:r>
              <a:rPr lang="fr-FR" dirty="0"/>
              <a:t> Circuit </a:t>
            </a:r>
            <a:r>
              <a:rPr lang="fr-FR" dirty="0" err="1"/>
              <a:t>Television</a:t>
            </a:r>
            <a:endParaRPr lang="fr-FR" dirty="0"/>
          </a:p>
          <a:p>
            <a:r>
              <a:rPr lang="fr-FR" b="1" dirty="0"/>
              <a:t>EPA</a:t>
            </a:r>
            <a:r>
              <a:rPr lang="fr-FR" dirty="0"/>
              <a:t> the </a:t>
            </a:r>
            <a:r>
              <a:rPr lang="fr-FR" dirty="0" err="1"/>
              <a:t>Environmental</a:t>
            </a:r>
            <a:r>
              <a:rPr lang="fr-FR" dirty="0"/>
              <a:t> Protection Agency</a:t>
            </a:r>
          </a:p>
          <a:p>
            <a:r>
              <a:rPr lang="fr-FR" b="1" dirty="0"/>
              <a:t>GDP</a:t>
            </a:r>
            <a:r>
              <a:rPr lang="fr-FR" dirty="0"/>
              <a:t> the Gross </a:t>
            </a:r>
            <a:r>
              <a:rPr lang="fr-FR" dirty="0" err="1"/>
              <a:t>Domestic</a:t>
            </a:r>
            <a:r>
              <a:rPr lang="fr-FR" dirty="0"/>
              <a:t> Product</a:t>
            </a:r>
          </a:p>
          <a:p>
            <a:r>
              <a:rPr lang="fr-FR" dirty="0"/>
              <a:t>a </a:t>
            </a:r>
            <a:r>
              <a:rPr lang="fr-FR" b="1" dirty="0"/>
              <a:t>GP</a:t>
            </a:r>
            <a:r>
              <a:rPr lang="fr-FR" dirty="0"/>
              <a:t> a General </a:t>
            </a:r>
            <a:r>
              <a:rPr lang="fr-FR" dirty="0" err="1"/>
              <a:t>Pratitioner</a:t>
            </a:r>
            <a:endParaRPr lang="fr-FR" dirty="0"/>
          </a:p>
          <a:p>
            <a:r>
              <a:rPr lang="fr-FR" dirty="0"/>
              <a:t>a</a:t>
            </a:r>
            <a:r>
              <a:rPr lang="fr-FR" b="1" dirty="0"/>
              <a:t> BA </a:t>
            </a:r>
            <a:r>
              <a:rPr lang="fr-FR" dirty="0"/>
              <a:t>a </a:t>
            </a:r>
            <a:r>
              <a:rPr lang="fr-FR" dirty="0" err="1"/>
              <a:t>Bachelor</a:t>
            </a:r>
            <a:r>
              <a:rPr lang="fr-FR" dirty="0"/>
              <a:t> of Arts (</a:t>
            </a:r>
            <a:r>
              <a:rPr lang="fr-FR" dirty="0" err="1"/>
              <a:t>higher</a:t>
            </a:r>
            <a:r>
              <a:rPr lang="fr-FR" dirty="0"/>
              <a:t> </a:t>
            </a:r>
            <a:r>
              <a:rPr lang="fr-FR" dirty="0" err="1"/>
              <a:t>education</a:t>
            </a:r>
            <a:r>
              <a:rPr lang="fr-FR" dirty="0"/>
              <a:t>) / an </a:t>
            </a:r>
            <a:r>
              <a:rPr lang="fr-FR" b="1" dirty="0"/>
              <a:t>MA</a:t>
            </a:r>
            <a:r>
              <a:rPr lang="fr-FR" dirty="0"/>
              <a:t> a Master of Arts (</a:t>
            </a:r>
            <a:r>
              <a:rPr lang="fr-FR" dirty="0" err="1"/>
              <a:t>higher</a:t>
            </a:r>
            <a:r>
              <a:rPr lang="fr-FR" dirty="0"/>
              <a:t> </a:t>
            </a:r>
            <a:r>
              <a:rPr lang="fr-FR" dirty="0" err="1"/>
              <a:t>education</a:t>
            </a:r>
            <a:r>
              <a:rPr lang="fr-FR" dirty="0"/>
              <a:t>)</a:t>
            </a:r>
          </a:p>
          <a:p>
            <a:r>
              <a:rPr lang="fr-FR" dirty="0"/>
              <a:t>an </a:t>
            </a:r>
            <a:r>
              <a:rPr lang="fr-FR" b="1" dirty="0"/>
              <a:t>MP</a:t>
            </a:r>
            <a:r>
              <a:rPr lang="fr-FR" dirty="0"/>
              <a:t> a </a:t>
            </a:r>
            <a:r>
              <a:rPr lang="fr-FR" dirty="0" err="1"/>
              <a:t>Member</a:t>
            </a:r>
            <a:r>
              <a:rPr lang="fr-FR" dirty="0"/>
              <a:t> of (the British) </a:t>
            </a:r>
            <a:r>
              <a:rPr lang="fr-FR" dirty="0" err="1"/>
              <a:t>Parliament</a:t>
            </a:r>
            <a:r>
              <a:rPr lang="fr-FR" dirty="0"/>
              <a:t> </a:t>
            </a:r>
          </a:p>
          <a:p>
            <a:r>
              <a:rPr lang="fr-FR" dirty="0"/>
              <a:t>an </a:t>
            </a:r>
            <a:r>
              <a:rPr lang="fr-FR" b="1" dirty="0"/>
              <a:t>MEP</a:t>
            </a:r>
            <a:r>
              <a:rPr lang="fr-FR" dirty="0"/>
              <a:t> a </a:t>
            </a:r>
            <a:r>
              <a:rPr lang="fr-FR" dirty="0" err="1"/>
              <a:t>Member</a:t>
            </a:r>
            <a:r>
              <a:rPr lang="fr-FR" dirty="0"/>
              <a:t> of the </a:t>
            </a:r>
            <a:r>
              <a:rPr lang="fr-FR" dirty="0" err="1"/>
              <a:t>European</a:t>
            </a:r>
            <a:r>
              <a:rPr lang="fr-FR" dirty="0"/>
              <a:t> </a:t>
            </a:r>
            <a:r>
              <a:rPr lang="fr-FR" dirty="0" err="1"/>
              <a:t>Parliament</a:t>
            </a:r>
            <a:r>
              <a:rPr lang="fr-FR" dirty="0"/>
              <a:t> / an </a:t>
            </a:r>
            <a:r>
              <a:rPr lang="fr-FR" b="1" dirty="0"/>
              <a:t>MSP</a:t>
            </a:r>
            <a:r>
              <a:rPr lang="fr-FR" dirty="0"/>
              <a:t> a </a:t>
            </a:r>
            <a:r>
              <a:rPr lang="fr-FR" dirty="0" err="1"/>
              <a:t>member</a:t>
            </a:r>
            <a:r>
              <a:rPr lang="fr-FR" dirty="0"/>
              <a:t> of the Scottish </a:t>
            </a:r>
            <a:r>
              <a:rPr lang="fr-FR" dirty="0" err="1"/>
              <a:t>Parliament</a:t>
            </a:r>
            <a:endParaRPr lang="fr-FR" dirty="0"/>
          </a:p>
          <a:p>
            <a:r>
              <a:rPr lang="fr-FR" b="1" dirty="0"/>
              <a:t>MIT</a:t>
            </a:r>
            <a:r>
              <a:rPr lang="fr-FR" dirty="0"/>
              <a:t> the </a:t>
            </a:r>
            <a:r>
              <a:rPr lang="fr-FR" dirty="0" err="1"/>
              <a:t>Massachussets</a:t>
            </a:r>
            <a:r>
              <a:rPr lang="fr-FR" dirty="0"/>
              <a:t> Institute of </a:t>
            </a:r>
            <a:r>
              <a:rPr lang="fr-FR" dirty="0" err="1"/>
              <a:t>Technology</a:t>
            </a:r>
            <a:r>
              <a:rPr lang="fr-FR" dirty="0"/>
              <a:t> (Boston)</a:t>
            </a:r>
          </a:p>
          <a:p>
            <a:r>
              <a:rPr lang="fr-FR" b="1" dirty="0"/>
              <a:t>UCLA</a:t>
            </a:r>
            <a:r>
              <a:rPr lang="fr-FR" dirty="0"/>
              <a:t> the </a:t>
            </a:r>
            <a:r>
              <a:rPr lang="fr-FR" dirty="0" err="1"/>
              <a:t>University</a:t>
            </a:r>
            <a:r>
              <a:rPr lang="fr-FR" dirty="0"/>
              <a:t> of California (Los Angeles)</a:t>
            </a:r>
          </a:p>
          <a:p>
            <a:r>
              <a:rPr lang="fr-FR" b="1" dirty="0"/>
              <a:t>NATO</a:t>
            </a:r>
            <a:r>
              <a:rPr lang="fr-FR" dirty="0"/>
              <a:t> </a:t>
            </a:r>
            <a:r>
              <a:rPr lang="fr-FR" dirty="0" err="1"/>
              <a:t>North</a:t>
            </a:r>
            <a:r>
              <a:rPr lang="fr-FR" dirty="0"/>
              <a:t> Atlantic </a:t>
            </a:r>
            <a:r>
              <a:rPr lang="fr-FR" dirty="0" err="1"/>
              <a:t>Treaty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endParaRPr lang="fr-FR" dirty="0"/>
          </a:p>
          <a:p>
            <a:r>
              <a:rPr lang="fr-FR" dirty="0"/>
              <a:t>an </a:t>
            </a:r>
            <a:r>
              <a:rPr lang="fr-FR" b="1" dirty="0"/>
              <a:t>NGO</a:t>
            </a:r>
            <a:r>
              <a:rPr lang="fr-FR" dirty="0"/>
              <a:t> a non-</a:t>
            </a:r>
            <a:r>
              <a:rPr lang="fr-FR" dirty="0" err="1"/>
              <a:t>governmental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endParaRPr lang="fr-FR" dirty="0"/>
          </a:p>
          <a:p>
            <a:r>
              <a:rPr lang="fr-FR" dirty="0"/>
              <a:t>the </a:t>
            </a:r>
            <a:r>
              <a:rPr lang="fr-FR" b="1" dirty="0"/>
              <a:t>NHS</a:t>
            </a:r>
            <a:r>
              <a:rPr lang="fr-FR" dirty="0"/>
              <a:t> the National </a:t>
            </a:r>
            <a:r>
              <a:rPr lang="fr-FR" dirty="0" err="1"/>
              <a:t>Health</a:t>
            </a:r>
            <a:r>
              <a:rPr lang="fr-FR" dirty="0"/>
              <a:t> Service</a:t>
            </a:r>
          </a:p>
          <a:p>
            <a:r>
              <a:rPr lang="fr-FR" dirty="0"/>
              <a:t>a </a:t>
            </a:r>
            <a:r>
              <a:rPr lang="fr-FR" b="1" dirty="0"/>
              <a:t>PhD</a:t>
            </a:r>
            <a:r>
              <a:rPr lang="fr-FR" dirty="0"/>
              <a:t> a </a:t>
            </a:r>
            <a:r>
              <a:rPr lang="fr-FR" dirty="0" err="1"/>
              <a:t>Doctor</a:t>
            </a:r>
            <a:r>
              <a:rPr lang="fr-FR" dirty="0"/>
              <a:t> of </a:t>
            </a:r>
            <a:r>
              <a:rPr lang="fr-FR" dirty="0" err="1"/>
              <a:t>Philosophy</a:t>
            </a:r>
            <a:r>
              <a:rPr lang="fr-FR" dirty="0"/>
              <a:t> </a:t>
            </a:r>
            <a:r>
              <a:rPr lang="fr-FR" dirty="0" err="1"/>
              <a:t>degree</a:t>
            </a:r>
            <a:endParaRPr lang="fr-FR" dirty="0"/>
          </a:p>
          <a:p>
            <a:r>
              <a:rPr lang="fr-FR" dirty="0"/>
              <a:t>a </a:t>
            </a:r>
            <a:r>
              <a:rPr lang="fr-FR" b="1" dirty="0"/>
              <a:t>PTA</a:t>
            </a:r>
            <a:r>
              <a:rPr lang="fr-FR" dirty="0"/>
              <a:t> a Parent-Teacher Association in the USA</a:t>
            </a:r>
          </a:p>
          <a:p>
            <a:r>
              <a:rPr lang="fr-FR" b="1" dirty="0"/>
              <a:t>VAT</a:t>
            </a:r>
            <a:r>
              <a:rPr lang="fr-FR" dirty="0"/>
              <a:t> Value </a:t>
            </a:r>
            <a:r>
              <a:rPr lang="fr-FR" dirty="0" err="1"/>
              <a:t>Added</a:t>
            </a:r>
            <a:r>
              <a:rPr lang="fr-FR" dirty="0"/>
              <a:t> </a:t>
            </a:r>
            <a:r>
              <a:rPr lang="fr-FR" dirty="0" err="1"/>
              <a:t>Tax</a:t>
            </a:r>
            <a:endParaRPr lang="fr-FR" dirty="0"/>
          </a:p>
          <a:p>
            <a:r>
              <a:rPr lang="fr-FR" dirty="0"/>
              <a:t>a </a:t>
            </a:r>
            <a:r>
              <a:rPr lang="fr-FR" b="1" dirty="0"/>
              <a:t>WASP</a:t>
            </a:r>
            <a:r>
              <a:rPr lang="fr-FR" dirty="0"/>
              <a:t> a White Anglo-Saxon Protestant</a:t>
            </a:r>
          </a:p>
          <a:p>
            <a:r>
              <a:rPr lang="fr-FR" dirty="0"/>
              <a:t>the </a:t>
            </a:r>
            <a:r>
              <a:rPr lang="fr-FR" b="1" dirty="0"/>
              <a:t>GOP</a:t>
            </a:r>
            <a:r>
              <a:rPr lang="fr-FR" dirty="0"/>
              <a:t> the Grand Old Party (= the </a:t>
            </a:r>
            <a:r>
              <a:rPr lang="fr-FR" dirty="0" err="1"/>
              <a:t>Republicans</a:t>
            </a:r>
            <a:r>
              <a:rPr lang="fr-FR" dirty="0"/>
              <a:t>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6509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ho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68760"/>
            <a:ext cx="6976489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2638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39552" y="260648"/>
            <a:ext cx="835292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err="1"/>
              <a:t>Though</a:t>
            </a:r>
            <a:r>
              <a:rPr lang="fr-FR" dirty="0"/>
              <a:t> / tough / </a:t>
            </a:r>
            <a:r>
              <a:rPr lang="fr-FR" dirty="0" err="1"/>
              <a:t>thought</a:t>
            </a:r>
            <a:r>
              <a:rPr lang="fr-FR" dirty="0"/>
              <a:t>                         </a:t>
            </a:r>
            <a:r>
              <a:rPr lang="fr-FR" b="1" dirty="0"/>
              <a:t>/</a:t>
            </a:r>
            <a:r>
              <a:rPr lang="fr-FR" b="1" dirty="0" err="1"/>
              <a:t>ðəʊ</a:t>
            </a:r>
            <a:r>
              <a:rPr lang="fr-FR" b="1" dirty="0"/>
              <a:t>/ ≠ /</a:t>
            </a:r>
            <a:r>
              <a:rPr lang="fr-FR" b="1" dirty="0" err="1"/>
              <a:t>tʌf</a:t>
            </a:r>
            <a:r>
              <a:rPr lang="fr-FR" b="1" dirty="0"/>
              <a:t>/ ≠ </a:t>
            </a:r>
            <a:r>
              <a:rPr lang="el-GR" b="1" dirty="0"/>
              <a:t>/θ</a:t>
            </a:r>
            <a:r>
              <a:rPr lang="fr-FR" b="1" dirty="0" err="1"/>
              <a:t>ɔːt</a:t>
            </a:r>
            <a:r>
              <a:rPr lang="fr-FR" b="1" dirty="0"/>
              <a:t>/</a:t>
            </a:r>
          </a:p>
          <a:p>
            <a:pPr>
              <a:lnSpc>
                <a:spcPct val="150000"/>
              </a:lnSpc>
            </a:pPr>
            <a:r>
              <a:rPr lang="fr-FR" dirty="0"/>
              <a:t>City                                                               </a:t>
            </a:r>
            <a:r>
              <a:rPr lang="fr-FR" b="1" dirty="0"/>
              <a:t>/ˈ</a:t>
            </a:r>
            <a:r>
              <a:rPr lang="fr-FR" b="1" dirty="0" err="1"/>
              <a:t>sɪtɪ</a:t>
            </a:r>
            <a:r>
              <a:rPr lang="fr-FR" b="1" dirty="0"/>
              <a:t>/</a:t>
            </a:r>
          </a:p>
          <a:p>
            <a:pPr>
              <a:lnSpc>
                <a:spcPct val="150000"/>
              </a:lnSpc>
            </a:pPr>
            <a:r>
              <a:rPr lang="fr-FR" dirty="0" err="1"/>
              <a:t>Comfortable</a:t>
            </a:r>
            <a:r>
              <a:rPr lang="fr-FR" dirty="0"/>
              <a:t>                                              </a:t>
            </a:r>
            <a:r>
              <a:rPr lang="fr-FR" b="1" dirty="0"/>
              <a:t> /ˈ</a:t>
            </a:r>
            <a:r>
              <a:rPr lang="fr-FR" b="1" dirty="0" err="1"/>
              <a:t>kʌmftəbl</a:t>
            </a:r>
            <a:r>
              <a:rPr lang="fr-FR" b="1" dirty="0"/>
              <a:t>/</a:t>
            </a:r>
          </a:p>
          <a:p>
            <a:pPr>
              <a:lnSpc>
                <a:spcPct val="150000"/>
              </a:lnSpc>
            </a:pPr>
            <a:r>
              <a:rPr lang="fr-FR" dirty="0" err="1"/>
              <a:t>Basically</a:t>
            </a:r>
            <a:r>
              <a:rPr lang="fr-FR" dirty="0"/>
              <a:t>                                                      </a:t>
            </a:r>
            <a:r>
              <a:rPr lang="fr-FR" b="1" dirty="0"/>
              <a:t>/ˈ</a:t>
            </a:r>
            <a:r>
              <a:rPr lang="fr-FR" b="1" dirty="0" err="1"/>
              <a:t>beɪsɪklɪ</a:t>
            </a:r>
            <a:r>
              <a:rPr lang="fr-FR" b="1" dirty="0"/>
              <a:t>/</a:t>
            </a:r>
          </a:p>
          <a:p>
            <a:pPr>
              <a:lnSpc>
                <a:spcPct val="150000"/>
              </a:lnSpc>
            </a:pPr>
            <a:r>
              <a:rPr lang="fr-FR" dirty="0" err="1"/>
              <a:t>Psychological</a:t>
            </a:r>
            <a:r>
              <a:rPr lang="fr-FR" dirty="0"/>
              <a:t> / </a:t>
            </a:r>
            <a:r>
              <a:rPr lang="fr-FR" dirty="0" err="1"/>
              <a:t>honest</a:t>
            </a:r>
            <a:r>
              <a:rPr lang="fr-FR" dirty="0"/>
              <a:t> / </a:t>
            </a:r>
            <a:r>
              <a:rPr lang="fr-FR" dirty="0" err="1"/>
              <a:t>half</a:t>
            </a:r>
            <a:r>
              <a:rPr lang="fr-FR" dirty="0"/>
              <a:t>                  </a:t>
            </a:r>
            <a:r>
              <a:rPr lang="fr-FR" b="1" dirty="0"/>
              <a:t>/ˌ</a:t>
            </a:r>
            <a:r>
              <a:rPr lang="fr-FR" b="1" dirty="0" err="1"/>
              <a:t>saɪkəˈlɒdʒɪkl</a:t>
            </a:r>
            <a:r>
              <a:rPr lang="fr-FR" b="1" dirty="0"/>
              <a:t>/       </a:t>
            </a:r>
            <a:r>
              <a:rPr lang="fr-FR" dirty="0"/>
              <a:t>[ˈ</a:t>
            </a:r>
            <a:r>
              <a:rPr lang="fr-FR" dirty="0" err="1"/>
              <a:t>ɒnɪst</a:t>
            </a:r>
            <a:r>
              <a:rPr lang="fr-FR" dirty="0"/>
              <a:t>]      [ˈ</a:t>
            </a:r>
            <a:r>
              <a:rPr lang="fr-FR" dirty="0" err="1"/>
              <a:t>hɑːf</a:t>
            </a:r>
            <a:r>
              <a:rPr lang="fr-FR" dirty="0"/>
              <a:t>]</a:t>
            </a:r>
            <a:r>
              <a:rPr lang="fr-FR" b="1" dirty="0"/>
              <a:t>    </a:t>
            </a:r>
          </a:p>
          <a:p>
            <a:pPr>
              <a:lnSpc>
                <a:spcPct val="150000"/>
              </a:lnSpc>
            </a:pPr>
            <a:r>
              <a:rPr lang="fr-FR" dirty="0" err="1"/>
              <a:t>Women</a:t>
            </a:r>
            <a:r>
              <a:rPr lang="fr-FR" dirty="0"/>
              <a:t>                                                      </a:t>
            </a:r>
            <a:r>
              <a:rPr lang="fr-FR" b="1" dirty="0"/>
              <a:t>/ˈ</a:t>
            </a:r>
            <a:r>
              <a:rPr lang="fr-FR" b="1" dirty="0" err="1"/>
              <a:t>wɪmɪn</a:t>
            </a:r>
            <a:r>
              <a:rPr lang="fr-FR" b="1" dirty="0"/>
              <a:t>/</a:t>
            </a:r>
          </a:p>
          <a:p>
            <a:pPr>
              <a:lnSpc>
                <a:spcPct val="150000"/>
              </a:lnSpc>
            </a:pPr>
            <a:r>
              <a:rPr lang="fr-FR" dirty="0" err="1"/>
              <a:t>Russia</a:t>
            </a:r>
            <a:r>
              <a:rPr lang="fr-FR" dirty="0"/>
              <a:t>                                                        </a:t>
            </a:r>
            <a:r>
              <a:rPr lang="fr-FR" b="1" dirty="0"/>
              <a:t>/ˈ</a:t>
            </a:r>
            <a:r>
              <a:rPr lang="fr-FR" b="1" dirty="0" err="1"/>
              <a:t>rʌʃə</a:t>
            </a:r>
            <a:r>
              <a:rPr lang="fr-FR" b="1" dirty="0"/>
              <a:t>/</a:t>
            </a:r>
          </a:p>
          <a:p>
            <a:pPr>
              <a:lnSpc>
                <a:spcPct val="150000"/>
              </a:lnSpc>
            </a:pPr>
            <a:r>
              <a:rPr lang="fr-FR" dirty="0" err="1"/>
              <a:t>Measure</a:t>
            </a:r>
            <a:r>
              <a:rPr lang="fr-FR" dirty="0"/>
              <a:t>                                                   </a:t>
            </a:r>
            <a:r>
              <a:rPr lang="fr-FR" b="1" dirty="0"/>
              <a:t>/ˈ</a:t>
            </a:r>
            <a:r>
              <a:rPr lang="fr-FR" b="1" dirty="0" err="1"/>
              <a:t>meʒə</a:t>
            </a:r>
            <a:r>
              <a:rPr lang="fr-FR" b="1" dirty="0"/>
              <a:t>/</a:t>
            </a:r>
          </a:p>
          <a:p>
            <a:pPr>
              <a:lnSpc>
                <a:spcPct val="150000"/>
              </a:lnSpc>
            </a:pPr>
            <a:r>
              <a:rPr lang="fr-FR" dirty="0" err="1"/>
              <a:t>Enough</a:t>
            </a:r>
            <a:r>
              <a:rPr lang="fr-FR" dirty="0"/>
              <a:t>                                                     </a:t>
            </a:r>
            <a:r>
              <a:rPr lang="fr-FR" b="1" dirty="0"/>
              <a:t>/</a:t>
            </a:r>
            <a:r>
              <a:rPr lang="fr-FR" b="1" dirty="0" err="1"/>
              <a:t>ɪˈnʌf</a:t>
            </a:r>
            <a:r>
              <a:rPr lang="fr-FR" b="1" dirty="0"/>
              <a:t>/</a:t>
            </a:r>
          </a:p>
          <a:p>
            <a:pPr>
              <a:lnSpc>
                <a:spcPct val="150000"/>
              </a:lnSpc>
            </a:pPr>
            <a:r>
              <a:rPr lang="fr-FR" dirty="0"/>
              <a:t>Home                                                       </a:t>
            </a:r>
            <a:r>
              <a:rPr lang="fr-FR" b="1" dirty="0"/>
              <a:t>/</a:t>
            </a:r>
            <a:r>
              <a:rPr lang="fr-FR" b="1" dirty="0" err="1"/>
              <a:t>həʊm</a:t>
            </a:r>
            <a:r>
              <a:rPr lang="fr-FR" b="1" dirty="0"/>
              <a:t>/</a:t>
            </a:r>
          </a:p>
          <a:p>
            <a:pPr>
              <a:lnSpc>
                <a:spcPct val="150000"/>
              </a:lnSpc>
            </a:pPr>
            <a:r>
              <a:rPr lang="fr-FR" dirty="0" err="1"/>
              <a:t>Arrival</a:t>
            </a:r>
            <a:r>
              <a:rPr lang="fr-FR" dirty="0"/>
              <a:t>                                                      </a:t>
            </a:r>
            <a:r>
              <a:rPr lang="fr-FR" b="1" dirty="0"/>
              <a:t>/</a:t>
            </a:r>
            <a:r>
              <a:rPr lang="fr-FR" b="1" dirty="0" err="1"/>
              <a:t>əˈraɪvl</a:t>
            </a:r>
            <a:r>
              <a:rPr lang="fr-FR" b="1" dirty="0"/>
              <a:t>/</a:t>
            </a:r>
          </a:p>
          <a:p>
            <a:pPr>
              <a:lnSpc>
                <a:spcPct val="150000"/>
              </a:lnSpc>
            </a:pPr>
            <a:r>
              <a:rPr lang="fr-FR" dirty="0" err="1"/>
              <a:t>Vehicle</a:t>
            </a:r>
            <a:r>
              <a:rPr lang="fr-FR" dirty="0"/>
              <a:t>                                                    </a:t>
            </a:r>
            <a:r>
              <a:rPr lang="fr-FR" b="1" dirty="0"/>
              <a:t>/ˈ</a:t>
            </a:r>
            <a:r>
              <a:rPr lang="fr-FR" b="1" dirty="0" err="1"/>
              <a:t>viːɪkl</a:t>
            </a:r>
            <a:r>
              <a:rPr lang="fr-FR" b="1" dirty="0"/>
              <a:t>/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342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332656"/>
            <a:ext cx="828092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err="1"/>
              <a:t>ad</a:t>
            </a:r>
            <a:r>
              <a:rPr lang="fr-FR" dirty="0" err="1"/>
              <a:t>vertize</a:t>
            </a:r>
            <a:r>
              <a:rPr lang="fr-FR" dirty="0"/>
              <a:t>,  </a:t>
            </a:r>
          </a:p>
          <a:p>
            <a:r>
              <a:rPr lang="fr-FR" dirty="0" err="1"/>
              <a:t>a</a:t>
            </a:r>
            <a:r>
              <a:rPr lang="fr-FR" b="1" u="sng" dirty="0" err="1"/>
              <a:t>gain</a:t>
            </a:r>
            <a:r>
              <a:rPr lang="fr-FR" dirty="0"/>
              <a:t>, </a:t>
            </a:r>
          </a:p>
          <a:p>
            <a:r>
              <a:rPr lang="fr-FR" dirty="0" err="1"/>
              <a:t>ap</a:t>
            </a:r>
            <a:r>
              <a:rPr lang="fr-FR" b="1" u="sng" dirty="0" err="1"/>
              <a:t>pre</a:t>
            </a:r>
            <a:r>
              <a:rPr lang="fr-FR" dirty="0" err="1"/>
              <a:t>ciate</a:t>
            </a:r>
            <a:r>
              <a:rPr lang="fr-FR" dirty="0"/>
              <a:t>, </a:t>
            </a:r>
          </a:p>
          <a:p>
            <a:r>
              <a:rPr lang="fr-FR" dirty="0" err="1"/>
              <a:t>a</a:t>
            </a:r>
            <a:r>
              <a:rPr lang="fr-FR" b="1" u="sng" dirty="0" err="1"/>
              <a:t>ma</a:t>
            </a:r>
            <a:r>
              <a:rPr lang="fr-FR" dirty="0" err="1"/>
              <a:t>zing</a:t>
            </a:r>
            <a:r>
              <a:rPr lang="fr-FR" dirty="0"/>
              <a:t>, </a:t>
            </a:r>
          </a:p>
          <a:p>
            <a:r>
              <a:rPr lang="fr-FR" b="1" u="sng" dirty="0"/>
              <a:t>ci</a:t>
            </a:r>
            <a:r>
              <a:rPr lang="fr-FR" dirty="0"/>
              <a:t>garette, </a:t>
            </a:r>
          </a:p>
          <a:p>
            <a:r>
              <a:rPr lang="fr-FR" dirty="0" err="1"/>
              <a:t>co</a:t>
            </a:r>
            <a:r>
              <a:rPr lang="fr-FR" b="1" u="sng" dirty="0" err="1"/>
              <a:t>mmer</a:t>
            </a:r>
            <a:r>
              <a:rPr lang="fr-FR" dirty="0" err="1"/>
              <a:t>ical</a:t>
            </a:r>
            <a:r>
              <a:rPr lang="fr-FR" dirty="0"/>
              <a:t>, </a:t>
            </a:r>
          </a:p>
          <a:p>
            <a:r>
              <a:rPr lang="fr-FR" dirty="0"/>
              <a:t>to </a:t>
            </a:r>
            <a:r>
              <a:rPr lang="fr-FR" b="1" u="sng" dirty="0" err="1"/>
              <a:t>con</a:t>
            </a:r>
            <a:r>
              <a:rPr lang="fr-FR" dirty="0" err="1"/>
              <a:t>sider</a:t>
            </a:r>
            <a:r>
              <a:rPr lang="fr-FR" dirty="0"/>
              <a:t>, </a:t>
            </a:r>
          </a:p>
          <a:p>
            <a:r>
              <a:rPr lang="fr-FR" dirty="0"/>
              <a:t>a </a:t>
            </a:r>
            <a:r>
              <a:rPr lang="fr-FR" b="1" u="sng" dirty="0" err="1"/>
              <a:t>con</a:t>
            </a:r>
            <a:r>
              <a:rPr lang="fr-FR" dirty="0" err="1"/>
              <a:t>trast</a:t>
            </a:r>
            <a:r>
              <a:rPr lang="fr-FR" dirty="0"/>
              <a:t> but to </a:t>
            </a:r>
            <a:r>
              <a:rPr lang="fr-FR" dirty="0" err="1"/>
              <a:t>con</a:t>
            </a:r>
            <a:r>
              <a:rPr lang="fr-FR" b="1" u="sng" dirty="0" err="1"/>
              <a:t>trast</a:t>
            </a:r>
            <a:r>
              <a:rPr lang="fr-FR" dirty="0"/>
              <a:t>, </a:t>
            </a:r>
          </a:p>
          <a:p>
            <a:r>
              <a:rPr lang="fr-FR" dirty="0" err="1"/>
              <a:t>e</a:t>
            </a:r>
            <a:r>
              <a:rPr lang="fr-FR" b="1" u="sng" dirty="0" err="1"/>
              <a:t>co</a:t>
            </a:r>
            <a:r>
              <a:rPr lang="fr-FR" dirty="0" err="1"/>
              <a:t>nomy</a:t>
            </a:r>
            <a:r>
              <a:rPr lang="fr-FR" dirty="0"/>
              <a:t>, but  </a:t>
            </a:r>
            <a:r>
              <a:rPr lang="fr-FR" dirty="0" err="1"/>
              <a:t>eco</a:t>
            </a:r>
            <a:r>
              <a:rPr lang="fr-FR" b="1" u="sng" dirty="0" err="1"/>
              <a:t>no</a:t>
            </a:r>
            <a:r>
              <a:rPr lang="fr-FR" dirty="0" err="1"/>
              <a:t>mic</a:t>
            </a:r>
            <a:r>
              <a:rPr lang="fr-FR" dirty="0"/>
              <a:t>, </a:t>
            </a:r>
          </a:p>
          <a:p>
            <a:r>
              <a:rPr lang="fr-FR" dirty="0"/>
              <a:t>an </a:t>
            </a:r>
            <a:r>
              <a:rPr lang="fr-FR" b="1" u="sng" dirty="0" err="1"/>
              <a:t>in</a:t>
            </a:r>
            <a:r>
              <a:rPr lang="fr-FR" dirty="0" err="1"/>
              <a:t>crease</a:t>
            </a:r>
            <a:r>
              <a:rPr lang="fr-FR" dirty="0"/>
              <a:t> but to </a:t>
            </a:r>
            <a:r>
              <a:rPr lang="fr-FR" dirty="0" err="1"/>
              <a:t>in</a:t>
            </a:r>
            <a:r>
              <a:rPr lang="fr-FR" b="1" u="sng" dirty="0" err="1"/>
              <a:t>crease</a:t>
            </a:r>
            <a:r>
              <a:rPr lang="fr-FR" dirty="0"/>
              <a:t>, </a:t>
            </a:r>
          </a:p>
          <a:p>
            <a:r>
              <a:rPr lang="fr-FR" dirty="0" err="1"/>
              <a:t>Ja</a:t>
            </a:r>
            <a:r>
              <a:rPr lang="fr-FR" b="1" u="sng" dirty="0" err="1"/>
              <a:t>pan</a:t>
            </a:r>
            <a:r>
              <a:rPr lang="fr-FR" dirty="0"/>
              <a:t> but </a:t>
            </a:r>
            <a:r>
              <a:rPr lang="fr-FR" dirty="0" err="1"/>
              <a:t>Japa</a:t>
            </a:r>
            <a:r>
              <a:rPr lang="fr-FR" b="1" u="sng" dirty="0" err="1"/>
              <a:t>nese</a:t>
            </a:r>
            <a:r>
              <a:rPr lang="fr-FR" dirty="0"/>
              <a:t>, </a:t>
            </a:r>
          </a:p>
          <a:p>
            <a:r>
              <a:rPr lang="fr-FR" b="1" u="sng" dirty="0" err="1"/>
              <a:t>ne</a:t>
            </a:r>
            <a:r>
              <a:rPr lang="fr-FR" dirty="0" err="1"/>
              <a:t>cessary</a:t>
            </a:r>
            <a:r>
              <a:rPr lang="fr-FR" dirty="0"/>
              <a:t>, </a:t>
            </a:r>
          </a:p>
          <a:p>
            <a:r>
              <a:rPr lang="fr-FR" b="1" u="sng" dirty="0" err="1"/>
              <a:t>pho</a:t>
            </a:r>
            <a:r>
              <a:rPr lang="fr-FR" dirty="0" err="1"/>
              <a:t>tograph</a:t>
            </a:r>
            <a:r>
              <a:rPr lang="fr-FR" dirty="0"/>
              <a:t> but </a:t>
            </a:r>
            <a:r>
              <a:rPr lang="fr-FR" dirty="0" err="1"/>
              <a:t>pho</a:t>
            </a:r>
            <a:r>
              <a:rPr lang="fr-FR" b="1" u="sng" dirty="0" err="1"/>
              <a:t>to</a:t>
            </a:r>
            <a:r>
              <a:rPr lang="fr-FR" dirty="0" err="1"/>
              <a:t>grapher</a:t>
            </a:r>
            <a:r>
              <a:rPr lang="fr-FR" dirty="0"/>
              <a:t>, </a:t>
            </a:r>
          </a:p>
          <a:p>
            <a:r>
              <a:rPr lang="fr-FR" dirty="0" err="1"/>
              <a:t>po</a:t>
            </a:r>
            <a:r>
              <a:rPr lang="fr-FR" b="1" u="sng" dirty="0" err="1"/>
              <a:t>li</a:t>
            </a:r>
            <a:r>
              <a:rPr lang="fr-FR" dirty="0" err="1"/>
              <a:t>tical</a:t>
            </a:r>
            <a:r>
              <a:rPr lang="fr-FR" dirty="0"/>
              <a:t>, </a:t>
            </a:r>
          </a:p>
          <a:p>
            <a:r>
              <a:rPr lang="fr-FR" b="1" u="sng" dirty="0" err="1"/>
              <a:t>po</a:t>
            </a:r>
            <a:r>
              <a:rPr lang="fr-FR" dirty="0" err="1"/>
              <a:t>litics</a:t>
            </a:r>
            <a:r>
              <a:rPr lang="fr-FR" dirty="0"/>
              <a:t>, </a:t>
            </a:r>
          </a:p>
          <a:p>
            <a:r>
              <a:rPr lang="fr-FR" b="1" u="sng" dirty="0" err="1"/>
              <a:t>pu</a:t>
            </a:r>
            <a:r>
              <a:rPr lang="fr-FR" dirty="0" err="1"/>
              <a:t>nishment</a:t>
            </a:r>
            <a:r>
              <a:rPr lang="fr-FR" dirty="0"/>
              <a:t>, </a:t>
            </a:r>
          </a:p>
          <a:p>
            <a:r>
              <a:rPr lang="fr-FR" dirty="0" err="1"/>
              <a:t>refu</a:t>
            </a:r>
            <a:r>
              <a:rPr lang="fr-FR" b="1" u="sng" dirty="0" err="1"/>
              <a:t>gee</a:t>
            </a:r>
            <a:r>
              <a:rPr lang="fr-FR" dirty="0"/>
              <a:t>, </a:t>
            </a:r>
          </a:p>
          <a:p>
            <a:r>
              <a:rPr lang="fr-FR" dirty="0" err="1"/>
              <a:t>re</a:t>
            </a:r>
            <a:r>
              <a:rPr lang="fr-FR" b="1" u="sng" dirty="0" err="1"/>
              <a:t>fu</a:t>
            </a:r>
            <a:r>
              <a:rPr lang="fr-FR" dirty="0" err="1"/>
              <a:t>sal</a:t>
            </a:r>
            <a:r>
              <a:rPr lang="fr-FR" dirty="0"/>
              <a:t>, </a:t>
            </a:r>
          </a:p>
          <a:p>
            <a:r>
              <a:rPr lang="fr-FR" b="1" u="sng" dirty="0"/>
              <a:t>sci</a:t>
            </a:r>
            <a:r>
              <a:rPr lang="fr-FR" dirty="0"/>
              <a:t>ence but </a:t>
            </a:r>
            <a:r>
              <a:rPr lang="fr-FR" dirty="0" err="1"/>
              <a:t>scien</a:t>
            </a:r>
            <a:r>
              <a:rPr lang="fr-FR" b="1" u="sng" dirty="0" err="1"/>
              <a:t>ti</a:t>
            </a:r>
            <a:r>
              <a:rPr lang="fr-FR" dirty="0" err="1"/>
              <a:t>fic</a:t>
            </a:r>
            <a:r>
              <a:rPr lang="fr-FR" dirty="0"/>
              <a:t> and </a:t>
            </a:r>
            <a:r>
              <a:rPr lang="fr-FR" b="1" u="sng" dirty="0" err="1"/>
              <a:t>scien</a:t>
            </a:r>
            <a:r>
              <a:rPr lang="fr-FR" dirty="0" err="1"/>
              <a:t>tist</a:t>
            </a:r>
            <a:r>
              <a:rPr lang="fr-FR" dirty="0"/>
              <a:t>, </a:t>
            </a:r>
          </a:p>
          <a:p>
            <a:r>
              <a:rPr lang="fr-FR" dirty="0" err="1"/>
              <a:t>un</a:t>
            </a:r>
            <a:r>
              <a:rPr lang="fr-FR" b="1" u="sng" dirty="0" err="1"/>
              <a:t>ha</a:t>
            </a:r>
            <a:r>
              <a:rPr lang="fr-FR" dirty="0" err="1"/>
              <a:t>ppy</a:t>
            </a:r>
            <a:r>
              <a:rPr lang="fr-FR" dirty="0"/>
              <a:t>, </a:t>
            </a:r>
          </a:p>
          <a:p>
            <a:r>
              <a:rPr lang="fr-FR" dirty="0" err="1"/>
              <a:t>volun</a:t>
            </a:r>
            <a:r>
              <a:rPr lang="fr-FR" b="1" u="sng" dirty="0" err="1"/>
              <a:t>teer</a:t>
            </a:r>
            <a:r>
              <a:rPr lang="fr-FR" dirty="0"/>
              <a:t>,</a:t>
            </a:r>
          </a:p>
          <a:p>
            <a:r>
              <a:rPr lang="fr-FR" b="1" u="sng" dirty="0" err="1"/>
              <a:t>wi</a:t>
            </a:r>
            <a:r>
              <a:rPr lang="fr-FR" dirty="0" err="1"/>
              <a:t>den</a:t>
            </a:r>
            <a:r>
              <a:rPr lang="fr-FR" dirty="0"/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744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67544" y="188640"/>
            <a:ext cx="828092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FAUX-AMIS</a:t>
            </a:r>
          </a:p>
          <a:p>
            <a:r>
              <a:rPr lang="fr-FR" dirty="0"/>
              <a:t>NOUNS</a:t>
            </a:r>
          </a:p>
          <a:p>
            <a:endParaRPr lang="fr-FR" sz="1600" dirty="0"/>
          </a:p>
          <a:p>
            <a:r>
              <a:rPr lang="fr-FR" sz="1600" dirty="0"/>
              <a:t>Affluence 		richesse			a </a:t>
            </a:r>
            <a:r>
              <a:rPr lang="fr-FR" sz="1600" dirty="0" err="1"/>
              <a:t>crowd</a:t>
            </a:r>
            <a:endParaRPr lang="fr-FR" sz="1600" dirty="0"/>
          </a:p>
          <a:p>
            <a:r>
              <a:rPr lang="fr-FR" sz="1600" dirty="0"/>
              <a:t>Agenda 		ordre du jour		a </a:t>
            </a:r>
            <a:r>
              <a:rPr lang="fr-FR" sz="1600" dirty="0" err="1"/>
              <a:t>diary</a:t>
            </a:r>
            <a:endParaRPr lang="fr-FR" sz="1600" dirty="0"/>
          </a:p>
          <a:p>
            <a:r>
              <a:rPr lang="fr-FR" sz="1600" dirty="0" err="1"/>
              <a:t>Bid</a:t>
            </a:r>
            <a:r>
              <a:rPr lang="fr-FR" sz="1600" dirty="0"/>
              <a:t> 		une offre			the </a:t>
            </a:r>
            <a:r>
              <a:rPr lang="fr-FR" sz="1600" dirty="0" err="1"/>
              <a:t>belly</a:t>
            </a:r>
            <a:r>
              <a:rPr lang="fr-FR" sz="1600" dirty="0"/>
              <a:t> / the </a:t>
            </a:r>
            <a:r>
              <a:rPr lang="fr-FR" sz="1600" dirty="0" err="1"/>
              <a:t>stomach</a:t>
            </a:r>
            <a:endParaRPr lang="fr-FR" sz="1600" dirty="0"/>
          </a:p>
          <a:p>
            <a:r>
              <a:rPr lang="fr-FR" sz="1600" dirty="0"/>
              <a:t>Bribe 		un pot-de-vin		a </a:t>
            </a:r>
            <a:r>
              <a:rPr lang="fr-FR" sz="1600" dirty="0" err="1"/>
              <a:t>scrap</a:t>
            </a:r>
            <a:endParaRPr lang="fr-FR" sz="1600" dirty="0"/>
          </a:p>
          <a:p>
            <a:r>
              <a:rPr lang="fr-FR" sz="1600" dirty="0"/>
              <a:t>Chance 		le hasard			</a:t>
            </a:r>
            <a:r>
              <a:rPr lang="fr-FR" sz="1600" dirty="0" err="1"/>
              <a:t>luck</a:t>
            </a:r>
            <a:endParaRPr lang="fr-FR" sz="1600" dirty="0"/>
          </a:p>
          <a:p>
            <a:r>
              <a:rPr lang="fr-FR" sz="1600" dirty="0" err="1"/>
              <a:t>College</a:t>
            </a:r>
            <a:r>
              <a:rPr lang="fr-FR" sz="1600" dirty="0"/>
              <a:t>  		l’université			middle-</a:t>
            </a:r>
            <a:r>
              <a:rPr lang="fr-FR" sz="1600" dirty="0" err="1"/>
              <a:t>school</a:t>
            </a:r>
            <a:r>
              <a:rPr lang="fr-FR" sz="1600" dirty="0"/>
              <a:t> / high-</a:t>
            </a:r>
            <a:r>
              <a:rPr lang="fr-FR" sz="1600" dirty="0" err="1"/>
              <a:t>school</a:t>
            </a:r>
            <a:endParaRPr lang="fr-FR" sz="1600" dirty="0"/>
          </a:p>
          <a:p>
            <a:r>
              <a:rPr lang="fr-FR" sz="1600" dirty="0" err="1"/>
              <a:t>Commodity</a:t>
            </a:r>
            <a:r>
              <a:rPr lang="fr-FR" sz="1600" dirty="0"/>
              <a:t> 	une marchandise		</a:t>
            </a:r>
            <a:r>
              <a:rPr lang="fr-FR" sz="1600" dirty="0" err="1"/>
              <a:t>usefulness</a:t>
            </a:r>
            <a:endParaRPr lang="fr-FR" sz="1600" dirty="0"/>
          </a:p>
          <a:p>
            <a:r>
              <a:rPr lang="fr-FR" sz="1600" dirty="0" err="1"/>
              <a:t>Demonstration</a:t>
            </a:r>
            <a:r>
              <a:rPr lang="fr-FR" sz="1600" dirty="0"/>
              <a:t>	une manifestation		a </a:t>
            </a:r>
            <a:r>
              <a:rPr lang="fr-FR" sz="1600" dirty="0" err="1"/>
              <a:t>demonstration</a:t>
            </a:r>
            <a:endParaRPr lang="fr-FR" sz="1600" dirty="0"/>
          </a:p>
          <a:p>
            <a:r>
              <a:rPr lang="fr-FR" sz="1600" dirty="0"/>
              <a:t>Drug(s)  		des médicaments		</a:t>
            </a:r>
            <a:r>
              <a:rPr lang="fr-FR" sz="1600" dirty="0" err="1"/>
              <a:t>drugs</a:t>
            </a:r>
            <a:endParaRPr lang="fr-FR" sz="1600" dirty="0"/>
          </a:p>
          <a:p>
            <a:r>
              <a:rPr lang="fr-FR" sz="1600" dirty="0" err="1"/>
              <a:t>Executive</a:t>
            </a:r>
            <a:r>
              <a:rPr lang="fr-FR" sz="1600" dirty="0"/>
              <a:t>		 cadre (en entreprise)  	</a:t>
            </a:r>
            <a:r>
              <a:rPr lang="fr-FR" sz="1600" dirty="0" err="1"/>
              <a:t>executive</a:t>
            </a:r>
            <a:endParaRPr lang="fr-FR" sz="1600" dirty="0"/>
          </a:p>
          <a:p>
            <a:r>
              <a:rPr lang="fr-FR" sz="1600" dirty="0"/>
              <a:t>Exhibition		une expo			</a:t>
            </a:r>
            <a:r>
              <a:rPr lang="fr-FR" sz="1600" dirty="0" err="1"/>
              <a:t>exposure</a:t>
            </a:r>
            <a:r>
              <a:rPr lang="fr-FR" sz="1600" dirty="0"/>
              <a:t> </a:t>
            </a:r>
          </a:p>
          <a:p>
            <a:r>
              <a:rPr lang="fr-FR" sz="1600" dirty="0"/>
              <a:t>Figure 		une silhouette, un chiffre	a face</a:t>
            </a:r>
          </a:p>
          <a:p>
            <a:r>
              <a:rPr lang="fr-FR" sz="1600" dirty="0"/>
              <a:t>Hazard		un danger			chance </a:t>
            </a:r>
          </a:p>
          <a:p>
            <a:r>
              <a:rPr lang="fr-FR" sz="1600" dirty="0"/>
              <a:t>Journey 		un voyage			a </a:t>
            </a:r>
            <a:r>
              <a:rPr lang="fr-FR" sz="1600" dirty="0" err="1"/>
              <a:t>day</a:t>
            </a:r>
            <a:endParaRPr lang="fr-FR" sz="1600" dirty="0"/>
          </a:p>
          <a:p>
            <a:r>
              <a:rPr lang="fr-FR" sz="1600" dirty="0"/>
              <a:t>Lecture 		une conférence		</a:t>
            </a:r>
            <a:r>
              <a:rPr lang="fr-FR" sz="1600" dirty="0" err="1"/>
              <a:t>reading</a:t>
            </a:r>
            <a:endParaRPr lang="fr-FR" sz="1600" dirty="0"/>
          </a:p>
          <a:p>
            <a:r>
              <a:rPr lang="fr-FR" sz="1600" dirty="0"/>
              <a:t>Location 		le lieu			</a:t>
            </a:r>
            <a:r>
              <a:rPr lang="fr-FR" sz="1600" dirty="0" err="1"/>
              <a:t>rental</a:t>
            </a:r>
            <a:endParaRPr lang="fr-FR" sz="1600" dirty="0"/>
          </a:p>
          <a:p>
            <a:r>
              <a:rPr lang="fr-FR" sz="1600" dirty="0"/>
              <a:t>Occupation 	le métier			occupation, </a:t>
            </a:r>
            <a:r>
              <a:rPr lang="fr-FR" sz="1600" dirty="0" err="1"/>
              <a:t>activity</a:t>
            </a:r>
            <a:endParaRPr lang="fr-FR" sz="1600" dirty="0"/>
          </a:p>
          <a:p>
            <a:r>
              <a:rPr lang="fr-FR" sz="1600" dirty="0" err="1"/>
              <a:t>Pensioner</a:t>
            </a:r>
            <a:r>
              <a:rPr lang="fr-FR" sz="1600" dirty="0"/>
              <a:t> 		le retraité			a </a:t>
            </a:r>
            <a:r>
              <a:rPr lang="fr-FR" sz="1600" dirty="0" err="1"/>
              <a:t>boarder</a:t>
            </a:r>
            <a:endParaRPr lang="fr-FR" sz="1600" dirty="0"/>
          </a:p>
          <a:p>
            <a:r>
              <a:rPr lang="fr-FR" sz="1600" dirty="0" err="1"/>
              <a:t>Physician</a:t>
            </a:r>
            <a:r>
              <a:rPr lang="fr-FR" sz="1600" dirty="0"/>
              <a:t> 		le médecin			the </a:t>
            </a:r>
            <a:r>
              <a:rPr lang="fr-FR" sz="1600" dirty="0" err="1"/>
              <a:t>physicist</a:t>
            </a:r>
            <a:endParaRPr lang="fr-FR" sz="1600" dirty="0"/>
          </a:p>
          <a:p>
            <a:r>
              <a:rPr lang="fr-FR" sz="1600" dirty="0" err="1"/>
              <a:t>Preservative</a:t>
            </a:r>
            <a:r>
              <a:rPr lang="fr-FR" sz="1600" dirty="0"/>
              <a:t> 	un conservateur		a condom</a:t>
            </a:r>
          </a:p>
          <a:p>
            <a:r>
              <a:rPr lang="fr-FR" sz="1600" dirty="0"/>
              <a:t>Relative 		un membre de la famille	relative</a:t>
            </a:r>
          </a:p>
          <a:p>
            <a:r>
              <a:rPr lang="fr-FR" sz="1600" dirty="0"/>
              <a:t>Résumé		un CV			a </a:t>
            </a:r>
            <a:r>
              <a:rPr lang="fr-FR" sz="1600" dirty="0" err="1"/>
              <a:t>summary</a:t>
            </a:r>
            <a:r>
              <a:rPr lang="fr-FR" sz="1600" dirty="0"/>
              <a:t> </a:t>
            </a:r>
          </a:p>
          <a:p>
            <a:r>
              <a:rPr lang="fr-FR" sz="1600" dirty="0"/>
              <a:t>Survey 		sonder			to </a:t>
            </a:r>
            <a:r>
              <a:rPr lang="fr-FR" sz="1600" dirty="0" err="1"/>
              <a:t>watch</a:t>
            </a:r>
            <a:r>
              <a:rPr lang="fr-FR" sz="1600" dirty="0"/>
              <a:t>, monitor, </a:t>
            </a:r>
            <a:r>
              <a:rPr lang="fr-FR" sz="1600" dirty="0" err="1"/>
              <a:t>keep</a:t>
            </a:r>
            <a:r>
              <a:rPr lang="fr-FR" sz="1600" dirty="0"/>
              <a:t> an </a:t>
            </a:r>
            <a:r>
              <a:rPr lang="fr-FR" sz="1600" dirty="0" err="1"/>
              <a:t>eye</a:t>
            </a:r>
            <a:r>
              <a:rPr lang="fr-FR" sz="1600" dirty="0"/>
              <a:t> on</a:t>
            </a:r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39210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543</Words>
  <Application>Microsoft Office PowerPoint</Application>
  <PresentationFormat>Affichage à l'écran (4:3)</PresentationFormat>
  <Paragraphs>83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</dc:creator>
  <cp:lastModifiedBy>Stephanie Michineau</cp:lastModifiedBy>
  <cp:revision>48</cp:revision>
  <dcterms:created xsi:type="dcterms:W3CDTF">2018-05-16T21:02:01Z</dcterms:created>
  <dcterms:modified xsi:type="dcterms:W3CDTF">2025-05-14T11:03:01Z</dcterms:modified>
</cp:coreProperties>
</file>