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90" r:id="rId2"/>
    <p:sldId id="292" r:id="rId3"/>
    <p:sldId id="295" r:id="rId4"/>
    <p:sldId id="293" r:id="rId5"/>
    <p:sldId id="294" r:id="rId6"/>
    <p:sldId id="291" r:id="rId7"/>
    <p:sldId id="296" r:id="rId8"/>
    <p:sldId id="297" r:id="rId9"/>
  </p:sldIdLst>
  <p:sldSz cx="12192000" cy="6858000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995" autoAdjust="0"/>
    <p:restoredTop sz="94660"/>
  </p:normalViewPr>
  <p:slideViewPr>
    <p:cSldViewPr snapToGrid="0">
      <p:cViewPr varScale="1">
        <p:scale>
          <a:sx n="59" d="100"/>
          <a:sy n="59" d="100"/>
        </p:scale>
        <p:origin x="84" y="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0C7B60F-91FD-4F03-BA90-052BAB6A888B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not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E73246A-9B7E-4791-904F-1B2741C8A8DF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8509317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" name="Google Shape;370;g2f09e970c39_0_87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1" name="Google Shape;371;g2f09e970c39_0_87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" name="Google Shape;380;g2f09e970c39_0_88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1" name="Google Shape;381;g2f09e970c39_0_88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5" name="Google Shape;385;g2f09e970c39_0_88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86" name="Google Shape;386;g2f09e970c39_0_88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Google Shape;390;g2f09e970c39_0_89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91" name="Google Shape;391;g2f09e970c39_0_89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" name="Google Shape;375;g2f09e970c39_0_88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6" name="Google Shape;376;g2f09e970c39_0_88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r-FR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0E73246A-9B7E-4791-904F-1B2741C8A8DF}" type="slidenum">
              <a:rPr lang="fr-FR" smtClean="0"/>
              <a:t>8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589403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CCD89BDA-6695-ED8B-1158-F72DBD93C01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Sous-titre 2">
            <a:extLst>
              <a:ext uri="{FF2B5EF4-FFF2-40B4-BE49-F238E27FC236}">
                <a16:creationId xmlns:a16="http://schemas.microsoft.com/office/drawing/2014/main" id="{284296F0-DCD8-7928-DD11-EC209AC193F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fr-FR"/>
              <a:t>Modifiez le style des sous-titres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87895AB7-2C05-C4B4-9EF1-7BA961481A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5AA9-A384-4FAF-A879-A0CF2CED2423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B7EFB6A-7B35-E427-D245-09A7992C2A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4574FF29-0ADE-A7DD-FAB4-DA620AD56AC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3284-A19A-46A1-86A8-F84240E73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72343536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A151251B-C361-E43D-E355-03C796543E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67616858-BE2C-9C7F-CFF3-5556E1AB320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275F5A20-CBBE-DD8F-5CDF-BD74A69B6E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5AA9-A384-4FAF-A879-A0CF2CED2423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93DF2258-5F12-C6F9-36BD-740D844539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7DA042A-0340-7CF3-83D5-DA7A5127E44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3284-A19A-46A1-86A8-F84240E73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90283286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>
            <a:extLst>
              <a:ext uri="{FF2B5EF4-FFF2-40B4-BE49-F238E27FC236}">
                <a16:creationId xmlns:a16="http://schemas.microsoft.com/office/drawing/2014/main" id="{85017FCB-5E9E-FB30-F59D-64D373DA3A40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vertical 2">
            <a:extLst>
              <a:ext uri="{FF2B5EF4-FFF2-40B4-BE49-F238E27FC236}">
                <a16:creationId xmlns:a16="http://schemas.microsoft.com/office/drawing/2014/main" id="{2F88324C-527E-E81C-76EC-073D4925CFE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EA77796E-F8EF-FED3-588E-DE3D8D8210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5AA9-A384-4FAF-A879-A0CF2CED2423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68F3C4D7-4FEB-30BE-85CE-3DC443A4D9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8004AD66-3863-9330-007C-406B3C155E0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3284-A19A-46A1-86A8-F84240E73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01287397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D4F8480-4636-C8A1-AB75-5A77879DD0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C273B7B3-E914-E244-F31D-FAA70424D60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67D4B739-8977-D130-1268-335F07CACF8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5AA9-A384-4FAF-A879-A0CF2CED2423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858E808A-4143-FEDE-CF61-A1C524E1924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6BEA8DAF-5056-19B8-7F16-73E8CFE9D3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3284-A19A-46A1-86A8-F84240E73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3259193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2CA1781B-A75D-2A3A-1E0C-F06C22ACD5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20B4F27B-39D6-777B-08DC-12CC2D1CF41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82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82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82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82000"/>
                  </a:schemeClr>
                </a:solidFill>
              </a:defRPr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0E70F51D-B695-2B25-D8B6-03E6C55490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5AA9-A384-4FAF-A879-A0CF2CED2423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E88B1291-21C6-1E44-16EA-5B0B2B2C5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0071536C-ABDC-D7EE-05EE-5A40CFE282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3284-A19A-46A1-86A8-F84240E73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2124933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30BEB7D3-046E-99F5-9025-6637C6D99F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FA1B58FB-C2F6-743A-59FC-235B272E41A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92677398-5F41-65E6-1B3A-035823A81E0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18A37901-25CB-B2B6-C155-6F85863E91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5AA9-A384-4FAF-A879-A0CF2CED2423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97BE7984-8D3E-87BC-C73A-8ED8343570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0B913130-D24B-E115-3818-98EE28727C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3284-A19A-46A1-86A8-F84240E73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40247532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E600A993-862D-8CD7-AB9F-427D4BDD50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F95D7CD0-B455-42F0-9F89-4C0F08BDCB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4" name="Espace réservé du contenu 3">
            <a:extLst>
              <a:ext uri="{FF2B5EF4-FFF2-40B4-BE49-F238E27FC236}">
                <a16:creationId xmlns:a16="http://schemas.microsoft.com/office/drawing/2014/main" id="{77DFCD22-E33B-4136-BB0F-B3987421B4C3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5" name="Espace réservé du texte 4">
            <a:extLst>
              <a:ext uri="{FF2B5EF4-FFF2-40B4-BE49-F238E27FC236}">
                <a16:creationId xmlns:a16="http://schemas.microsoft.com/office/drawing/2014/main" id="{93585F97-D042-44BC-7DA0-EA8833A19AB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6" name="Espace réservé du contenu 5">
            <a:extLst>
              <a:ext uri="{FF2B5EF4-FFF2-40B4-BE49-F238E27FC236}">
                <a16:creationId xmlns:a16="http://schemas.microsoft.com/office/drawing/2014/main" id="{040E7AF2-18BF-AF54-8052-67318C2A60E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7" name="Espace réservé de la date 6">
            <a:extLst>
              <a:ext uri="{FF2B5EF4-FFF2-40B4-BE49-F238E27FC236}">
                <a16:creationId xmlns:a16="http://schemas.microsoft.com/office/drawing/2014/main" id="{1CF34CA4-A463-9BC4-D4C1-617D6EEF5E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5AA9-A384-4FAF-A879-A0CF2CED2423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8" name="Espace réservé du pied de page 7">
            <a:extLst>
              <a:ext uri="{FF2B5EF4-FFF2-40B4-BE49-F238E27FC236}">
                <a16:creationId xmlns:a16="http://schemas.microsoft.com/office/drawing/2014/main" id="{27778202-3078-630D-A046-555A27C40B7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>
            <a:extLst>
              <a:ext uri="{FF2B5EF4-FFF2-40B4-BE49-F238E27FC236}">
                <a16:creationId xmlns:a16="http://schemas.microsoft.com/office/drawing/2014/main" id="{D6C898AB-3FBE-4A0C-F750-55FE249C39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3284-A19A-46A1-86A8-F84240E73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851565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B43D1BE-66E3-8364-A739-BB22A535B41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e la date 2">
            <a:extLst>
              <a:ext uri="{FF2B5EF4-FFF2-40B4-BE49-F238E27FC236}">
                <a16:creationId xmlns:a16="http://schemas.microsoft.com/office/drawing/2014/main" id="{561F83ED-AA8E-2B73-C739-6DCCDD239BB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5AA9-A384-4FAF-A879-A0CF2CED2423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4" name="Espace réservé du pied de page 3">
            <a:extLst>
              <a:ext uri="{FF2B5EF4-FFF2-40B4-BE49-F238E27FC236}">
                <a16:creationId xmlns:a16="http://schemas.microsoft.com/office/drawing/2014/main" id="{6EC21710-B82D-7906-4220-9F0E09B11D6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>
            <a:extLst>
              <a:ext uri="{FF2B5EF4-FFF2-40B4-BE49-F238E27FC236}">
                <a16:creationId xmlns:a16="http://schemas.microsoft.com/office/drawing/2014/main" id="{E96CA79A-EDF3-1AFA-71C7-1C9E7F2F3BA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3284-A19A-46A1-86A8-F84240E73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62931575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>
            <a:extLst>
              <a:ext uri="{FF2B5EF4-FFF2-40B4-BE49-F238E27FC236}">
                <a16:creationId xmlns:a16="http://schemas.microsoft.com/office/drawing/2014/main" id="{B0373B79-7155-8821-011E-4FFC4F9906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5AA9-A384-4FAF-A879-A0CF2CED2423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3" name="Espace réservé du pied de page 2">
            <a:extLst>
              <a:ext uri="{FF2B5EF4-FFF2-40B4-BE49-F238E27FC236}">
                <a16:creationId xmlns:a16="http://schemas.microsoft.com/office/drawing/2014/main" id="{6EB100E4-1426-DF07-0C03-D505600C5E2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>
            <a:extLst>
              <a:ext uri="{FF2B5EF4-FFF2-40B4-BE49-F238E27FC236}">
                <a16:creationId xmlns:a16="http://schemas.microsoft.com/office/drawing/2014/main" id="{83D8A1CA-A6AE-94D0-40D4-81FECDEFA5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3284-A19A-46A1-86A8-F84240E73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9894351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B511C6CE-18B0-153E-1F0C-DE21B058824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du contenu 2">
            <a:extLst>
              <a:ext uri="{FF2B5EF4-FFF2-40B4-BE49-F238E27FC236}">
                <a16:creationId xmlns:a16="http://schemas.microsoft.com/office/drawing/2014/main" id="{852C24D4-266A-B502-53B4-4D6BCD2EECC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F065AF6C-D299-47AF-0D29-8251937223C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FDD05697-2057-EC05-85CD-64E57DDB35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5AA9-A384-4FAF-A879-A0CF2CED2423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34554EA8-84B2-B696-A1D8-FD0B2947D61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CE5CE515-3976-4E76-6215-03A2F3F9C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3284-A19A-46A1-86A8-F84240E73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245787552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>
            <a:extLst>
              <a:ext uri="{FF2B5EF4-FFF2-40B4-BE49-F238E27FC236}">
                <a16:creationId xmlns:a16="http://schemas.microsoft.com/office/drawing/2014/main" id="{11DC4F37-C349-B277-5B33-F7AE9968F1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fr-FR"/>
              <a:t>Modifiez le style du titre</a:t>
            </a:r>
          </a:p>
        </p:txBody>
      </p:sp>
      <p:sp>
        <p:nvSpPr>
          <p:cNvPr id="3" name="Espace réservé pour une image  2">
            <a:extLst>
              <a:ext uri="{FF2B5EF4-FFF2-40B4-BE49-F238E27FC236}">
                <a16:creationId xmlns:a16="http://schemas.microsoft.com/office/drawing/2014/main" id="{34F01737-7AB8-3DE3-7832-2FE7979C67A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>
            <a:extLst>
              <a:ext uri="{FF2B5EF4-FFF2-40B4-BE49-F238E27FC236}">
                <a16:creationId xmlns:a16="http://schemas.microsoft.com/office/drawing/2014/main" id="{1B623B5B-F80F-DD85-0C9F-876710445FB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fr-FR"/>
              <a:t>Cliquez pour modifier les styles du texte du masque</a:t>
            </a:r>
          </a:p>
        </p:txBody>
      </p:sp>
      <p:sp>
        <p:nvSpPr>
          <p:cNvPr id="5" name="Espace réservé de la date 4">
            <a:extLst>
              <a:ext uri="{FF2B5EF4-FFF2-40B4-BE49-F238E27FC236}">
                <a16:creationId xmlns:a16="http://schemas.microsoft.com/office/drawing/2014/main" id="{DCFC36C3-4354-7005-E620-639327111A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52B5AA9-A384-4FAF-A879-A0CF2CED2423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6" name="Espace réservé du pied de page 5">
            <a:extLst>
              <a:ext uri="{FF2B5EF4-FFF2-40B4-BE49-F238E27FC236}">
                <a16:creationId xmlns:a16="http://schemas.microsoft.com/office/drawing/2014/main" id="{6E0ABEF4-3436-3E0C-37C8-79124C6A6FC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>
            <a:extLst>
              <a:ext uri="{FF2B5EF4-FFF2-40B4-BE49-F238E27FC236}">
                <a16:creationId xmlns:a16="http://schemas.microsoft.com/office/drawing/2014/main" id="{869B559F-D12F-EC7E-FC51-C3DAF63825F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3284-A19A-46A1-86A8-F84240E73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9052406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>
            <a:extLst>
              <a:ext uri="{FF2B5EF4-FFF2-40B4-BE49-F238E27FC236}">
                <a16:creationId xmlns:a16="http://schemas.microsoft.com/office/drawing/2014/main" id="{584E6450-166C-DFAB-B182-924E74723C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/>
              <a:t>Modifiez le style du titre</a:t>
            </a:r>
          </a:p>
        </p:txBody>
      </p:sp>
      <p:sp>
        <p:nvSpPr>
          <p:cNvPr id="3" name="Espace réservé du texte 2">
            <a:extLst>
              <a:ext uri="{FF2B5EF4-FFF2-40B4-BE49-F238E27FC236}">
                <a16:creationId xmlns:a16="http://schemas.microsoft.com/office/drawing/2014/main" id="{836DB1E2-73DA-0ACA-79EB-06551BBD761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/>
              <a:t>Cliquez pour modifier les styles du texte du masque</a:t>
            </a:r>
          </a:p>
          <a:p>
            <a:pPr lvl="1"/>
            <a:r>
              <a:rPr lang="fr-FR"/>
              <a:t>Deuxième niveau</a:t>
            </a:r>
          </a:p>
          <a:p>
            <a:pPr lvl="2"/>
            <a:r>
              <a:rPr lang="fr-FR"/>
              <a:t>Troisième niveau</a:t>
            </a:r>
          </a:p>
          <a:p>
            <a:pPr lvl="3"/>
            <a:r>
              <a:rPr lang="fr-FR"/>
              <a:t>Quatrième niveau</a:t>
            </a:r>
          </a:p>
          <a:p>
            <a:pPr lvl="4"/>
            <a:r>
              <a:rPr lang="fr-FR"/>
              <a:t>Cinquième niveau</a:t>
            </a:r>
          </a:p>
        </p:txBody>
      </p:sp>
      <p:sp>
        <p:nvSpPr>
          <p:cNvPr id="4" name="Espace réservé de la date 3">
            <a:extLst>
              <a:ext uri="{FF2B5EF4-FFF2-40B4-BE49-F238E27FC236}">
                <a16:creationId xmlns:a16="http://schemas.microsoft.com/office/drawing/2014/main" id="{BEB740D5-93FA-4DF8-01C1-CF025B6BDCF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2B5AA9-A384-4FAF-A879-A0CF2CED2423}" type="datetimeFigureOut">
              <a:rPr lang="fr-FR" smtClean="0"/>
              <a:t>25/11/2024</a:t>
            </a:fld>
            <a:endParaRPr lang="fr-FR"/>
          </a:p>
        </p:txBody>
      </p:sp>
      <p:sp>
        <p:nvSpPr>
          <p:cNvPr id="5" name="Espace réservé du pied de page 4">
            <a:extLst>
              <a:ext uri="{FF2B5EF4-FFF2-40B4-BE49-F238E27FC236}">
                <a16:creationId xmlns:a16="http://schemas.microsoft.com/office/drawing/2014/main" id="{06BFB473-C21B-1826-A438-1CB74CCBC19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>
            <a:extLst>
              <a:ext uri="{FF2B5EF4-FFF2-40B4-BE49-F238E27FC236}">
                <a16:creationId xmlns:a16="http://schemas.microsoft.com/office/drawing/2014/main" id="{EE5C585A-2177-D038-77BB-E024286B194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82000"/>
                  </a:schemeClr>
                </a:solidFill>
              </a:defRPr>
            </a:lvl1pPr>
          </a:lstStyle>
          <a:p>
            <a:fld id="{85D53284-A19A-46A1-86A8-F84240E73203}" type="slidenum">
              <a:rPr lang="fr-FR" smtClean="0"/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8435133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s://www.youtube.com/watch?v=Jh5FfSSBWw4" TargetMode="Externa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3" name="Google Shape;373;p50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85121" y="252000"/>
            <a:ext cx="8242921" cy="606636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3" name="Google Shape;383;p52" descr="Act Three: My Wicca Sisterhood Wants to Hold A Rally: Freedoms of  Expression (1st Amendment)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719403" y="620688"/>
            <a:ext cx="6840760" cy="563277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1" name="Rectangle 30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3" name="Freeform: Shape 32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0A04B9DE-C10F-5F67-85E1-3A53768C1F0B}"/>
              </a:ext>
            </a:extLst>
          </p:cNvPr>
          <p:cNvSpPr txBox="1"/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>
                <a:hlinkClick r:id="rId2"/>
              </a:rPr>
              <a:t>https://www.youtube.com/watch?v=Jh5FfSSBWw4</a:t>
            </a:r>
            <a:endParaRPr lang="en-US" sz="2000"/>
          </a:p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sz="2000"/>
          </a:p>
        </p:txBody>
      </p:sp>
      <p:pic>
        <p:nvPicPr>
          <p:cNvPr id="5" name="Image 4">
            <a:extLst>
              <a:ext uri="{FF2B5EF4-FFF2-40B4-BE49-F238E27FC236}">
                <a16:creationId xmlns:a16="http://schemas.microsoft.com/office/drawing/2014/main" id="{8F586FD0-CB4A-425F-6365-7273DC13AF36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5980" t="27568" r="40930" b="7250"/>
          <a:stretch/>
        </p:blipFill>
        <p:spPr>
          <a:xfrm>
            <a:off x="5445457" y="1315449"/>
            <a:ext cx="6155141" cy="42508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128213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8" name="Google Shape;388;p53" descr="8th Eighth Amendment US Constitution Art Print Criminal Right - Etsy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51585" y="260648"/>
            <a:ext cx="5580111" cy="62093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3" name="Google Shape;393;p54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06080" y="3429000"/>
            <a:ext cx="3966840" cy="26445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4" name="Google Shape;394;p54"/>
          <p:cNvPicPr preferRelativeResize="0"/>
          <p:nvPr/>
        </p:nvPicPr>
        <p:blipFill rotWithShape="1">
          <a:blip r:embed="rId4">
            <a:alphaModFix/>
          </a:blip>
          <a:srcRect b="31511"/>
          <a:stretch/>
        </p:blipFill>
        <p:spPr>
          <a:xfrm>
            <a:off x="408481" y="420120"/>
            <a:ext cx="6141121" cy="2597760"/>
          </a:xfrm>
          <a:prstGeom prst="rect">
            <a:avLst/>
          </a:prstGeom>
          <a:noFill/>
          <a:ln>
            <a:noFill/>
          </a:ln>
        </p:spPr>
      </p:pic>
      <p:pic>
        <p:nvPicPr>
          <p:cNvPr id="395" name="Google Shape;395;p54"/>
          <p:cNvPicPr preferRelativeResize="0"/>
          <p:nvPr/>
        </p:nvPicPr>
        <p:blipFill rotWithShape="1">
          <a:blip r:embed="rId5">
            <a:alphaModFix/>
          </a:blip>
          <a:srcRect l="8271" r="8011"/>
          <a:stretch/>
        </p:blipFill>
        <p:spPr>
          <a:xfrm>
            <a:off x="6456961" y="1862640"/>
            <a:ext cx="5233919" cy="240588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8" name="Google Shape;378;p5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03040" y="152280"/>
            <a:ext cx="8737200" cy="655272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7" name="Rectangle 16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Freeform: Shape 18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C187E653-0937-C082-ECF2-D6BC6B364105}"/>
              </a:ext>
            </a:extLst>
          </p:cNvPr>
          <p:cNvSpPr txBox="1"/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https://www.youtube.com/watch?v=wsXhPic9hnA</a:t>
            </a:r>
          </a:p>
        </p:txBody>
      </p:sp>
      <p:pic>
        <p:nvPicPr>
          <p:cNvPr id="5" name="Image 4" descr="Une image contenant habits, personne, Visage humain, cravate&#10;&#10;Description générée automatiquement">
            <a:extLst>
              <a:ext uri="{FF2B5EF4-FFF2-40B4-BE49-F238E27FC236}">
                <a16:creationId xmlns:a16="http://schemas.microsoft.com/office/drawing/2014/main" id="{11C2E18C-E8FC-2388-C747-8EB437EFF96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689"/>
          <a:stretch/>
        </p:blipFill>
        <p:spPr>
          <a:xfrm>
            <a:off x="5445457" y="1258155"/>
            <a:ext cx="6155141" cy="4365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1611543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131BAD53-4E89-4F62-BBB7-26359763ED3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50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Freeform: Shape 13">
            <a:extLst>
              <a:ext uri="{FF2B5EF4-FFF2-40B4-BE49-F238E27FC236}">
                <a16:creationId xmlns:a16="http://schemas.microsoft.com/office/drawing/2014/main" id="{62756DA2-40EB-4C6F-B962-5822FFB54FB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5653438" cy="6858000"/>
          </a:xfrm>
          <a:custGeom>
            <a:avLst/>
            <a:gdLst>
              <a:gd name="connsiteX0" fmla="*/ 0 w 6096000"/>
              <a:gd name="connsiteY0" fmla="*/ 0 h 6858000"/>
              <a:gd name="connsiteX1" fmla="*/ 5567517 w 6096000"/>
              <a:gd name="connsiteY1" fmla="*/ 0 h 6858000"/>
              <a:gd name="connsiteX2" fmla="*/ 5566938 w 6096000"/>
              <a:gd name="connsiteY2" fmla="*/ 1705 h 6858000"/>
              <a:gd name="connsiteX3" fmla="*/ 5551594 w 6096000"/>
              <a:gd name="connsiteY3" fmla="*/ 17287 h 6858000"/>
              <a:gd name="connsiteX4" fmla="*/ 5545641 w 6096000"/>
              <a:gd name="connsiteY4" fmla="*/ 130336 h 6858000"/>
              <a:gd name="connsiteX5" fmla="*/ 5538289 w 6096000"/>
              <a:gd name="connsiteY5" fmla="*/ 187093 h 6858000"/>
              <a:gd name="connsiteX6" fmla="*/ 5545790 w 6096000"/>
              <a:gd name="connsiteY6" fmla="*/ 265704 h 6858000"/>
              <a:gd name="connsiteX7" fmla="*/ 5542313 w 6096000"/>
              <a:gd name="connsiteY7" fmla="*/ 354566 h 6858000"/>
              <a:gd name="connsiteX8" fmla="*/ 5524126 w 6096000"/>
              <a:gd name="connsiteY8" fmla="*/ 472000 h 6858000"/>
              <a:gd name="connsiteX9" fmla="*/ 5522170 w 6096000"/>
              <a:gd name="connsiteY9" fmla="*/ 473782 h 6858000"/>
              <a:gd name="connsiteX10" fmla="*/ 5521798 w 6096000"/>
              <a:gd name="connsiteY10" fmla="*/ 491380 h 6858000"/>
              <a:gd name="connsiteX11" fmla="*/ 5536419 w 6096000"/>
              <a:gd name="connsiteY11" fmla="*/ 531675 h 6858000"/>
              <a:gd name="connsiteX12" fmla="*/ 5533435 w 6096000"/>
              <a:gd name="connsiteY12" fmla="*/ 536015 h 6858000"/>
              <a:gd name="connsiteX13" fmla="*/ 5538088 w 6096000"/>
              <a:gd name="connsiteY13" fmla="*/ 572092 h 6858000"/>
              <a:gd name="connsiteX14" fmla="*/ 5536061 w 6096000"/>
              <a:gd name="connsiteY14" fmla="*/ 572511 h 6858000"/>
              <a:gd name="connsiteX15" fmla="*/ 5528218 w 6096000"/>
              <a:gd name="connsiteY15" fmla="*/ 582332 h 6858000"/>
              <a:gd name="connsiteX16" fmla="*/ 5518011 w 6096000"/>
              <a:gd name="connsiteY16" fmla="*/ 601285 h 6858000"/>
              <a:gd name="connsiteX17" fmla="*/ 5473174 w 6096000"/>
              <a:gd name="connsiteY17" fmla="*/ 681608 h 6858000"/>
              <a:gd name="connsiteX18" fmla="*/ 5472963 w 6096000"/>
              <a:gd name="connsiteY18" fmla="*/ 689151 h 6858000"/>
              <a:gd name="connsiteX19" fmla="*/ 5472485 w 6096000"/>
              <a:gd name="connsiteY19" fmla="*/ 689289 h 6858000"/>
              <a:gd name="connsiteX20" fmla="*/ 5471326 w 6096000"/>
              <a:gd name="connsiteY20" fmla="*/ 697222 h 6858000"/>
              <a:gd name="connsiteX21" fmla="*/ 5472164 w 6096000"/>
              <a:gd name="connsiteY21" fmla="*/ 717531 h 6858000"/>
              <a:gd name="connsiteX22" fmla="*/ 5468891 w 6096000"/>
              <a:gd name="connsiteY22" fmla="*/ 722494 h 6858000"/>
              <a:gd name="connsiteX23" fmla="*/ 5463081 w 6096000"/>
              <a:gd name="connsiteY23" fmla="*/ 724368 h 6858000"/>
              <a:gd name="connsiteX24" fmla="*/ 5446981 w 6096000"/>
              <a:gd name="connsiteY24" fmla="*/ 752692 h 6858000"/>
              <a:gd name="connsiteX25" fmla="*/ 5417190 w 6096000"/>
              <a:gd name="connsiteY25" fmla="*/ 816346 h 6858000"/>
              <a:gd name="connsiteX26" fmla="*/ 5388958 w 6096000"/>
              <a:gd name="connsiteY26" fmla="*/ 889417 h 6858000"/>
              <a:gd name="connsiteX27" fmla="*/ 5307044 w 6096000"/>
              <a:gd name="connsiteY27" fmla="*/ 1063288 h 6858000"/>
              <a:gd name="connsiteX28" fmla="*/ 5303837 w 6096000"/>
              <a:gd name="connsiteY28" fmla="*/ 1157176 h 6858000"/>
              <a:gd name="connsiteX29" fmla="*/ 5286494 w 6096000"/>
              <a:gd name="connsiteY29" fmla="*/ 1210776 h 6858000"/>
              <a:gd name="connsiteX30" fmla="*/ 5282463 w 6096000"/>
              <a:gd name="connsiteY30" fmla="*/ 1301993 h 6858000"/>
              <a:gd name="connsiteX31" fmla="*/ 5252235 w 6096000"/>
              <a:gd name="connsiteY31" fmla="*/ 1360879 h 6858000"/>
              <a:gd name="connsiteX32" fmla="*/ 5244497 w 6096000"/>
              <a:gd name="connsiteY32" fmla="*/ 1404045 h 6858000"/>
              <a:gd name="connsiteX33" fmla="*/ 5223823 w 6096000"/>
              <a:gd name="connsiteY33" fmla="*/ 1429568 h 6858000"/>
              <a:gd name="connsiteX34" fmla="*/ 5224851 w 6096000"/>
              <a:gd name="connsiteY34" fmla="*/ 1430305 h 6858000"/>
              <a:gd name="connsiteX35" fmla="*/ 5212394 w 6096000"/>
              <a:gd name="connsiteY35" fmla="*/ 1463304 h 6858000"/>
              <a:gd name="connsiteX36" fmla="*/ 5209958 w 6096000"/>
              <a:gd name="connsiteY36" fmla="*/ 1514846 h 6858000"/>
              <a:gd name="connsiteX37" fmla="*/ 5206417 w 6096000"/>
              <a:gd name="connsiteY37" fmla="*/ 1519731 h 6858000"/>
              <a:gd name="connsiteX38" fmla="*/ 5206640 w 6096000"/>
              <a:gd name="connsiteY38" fmla="*/ 1519929 h 6858000"/>
              <a:gd name="connsiteX39" fmla="*/ 5207632 w 6096000"/>
              <a:gd name="connsiteY39" fmla="*/ 1546022 h 6858000"/>
              <a:gd name="connsiteX40" fmla="*/ 5212030 w 6096000"/>
              <a:gd name="connsiteY40" fmla="*/ 1578752 h 6858000"/>
              <a:gd name="connsiteX41" fmla="*/ 5203533 w 6096000"/>
              <a:gd name="connsiteY41" fmla="*/ 1647555 h 6858000"/>
              <a:gd name="connsiteX42" fmla="*/ 5190877 w 6096000"/>
              <a:gd name="connsiteY42" fmla="*/ 1715685 h 6858000"/>
              <a:gd name="connsiteX43" fmla="*/ 5184235 w 6096000"/>
              <a:gd name="connsiteY43" fmla="*/ 1740358 h 6858000"/>
              <a:gd name="connsiteX44" fmla="*/ 5181475 w 6096000"/>
              <a:gd name="connsiteY44" fmla="*/ 1784314 h 6858000"/>
              <a:gd name="connsiteX45" fmla="*/ 5185845 w 6096000"/>
              <a:gd name="connsiteY45" fmla="*/ 1804434 h 6858000"/>
              <a:gd name="connsiteX46" fmla="*/ 5185068 w 6096000"/>
              <a:gd name="connsiteY46" fmla="*/ 1805316 h 6858000"/>
              <a:gd name="connsiteX47" fmla="*/ 5188593 w 6096000"/>
              <a:gd name="connsiteY47" fmla="*/ 1807109 h 6858000"/>
              <a:gd name="connsiteX48" fmla="*/ 5185920 w 6096000"/>
              <a:gd name="connsiteY48" fmla="*/ 1821003 h 6858000"/>
              <a:gd name="connsiteX49" fmla="*/ 5183543 w 6096000"/>
              <a:gd name="connsiteY49" fmla="*/ 1824832 h 6858000"/>
              <a:gd name="connsiteX50" fmla="*/ 5182235 w 6096000"/>
              <a:gd name="connsiteY50" fmla="*/ 1830429 h 6858000"/>
              <a:gd name="connsiteX51" fmla="*/ 5182525 w 6096000"/>
              <a:gd name="connsiteY51" fmla="*/ 1830569 h 6858000"/>
              <a:gd name="connsiteX52" fmla="*/ 5180663 w 6096000"/>
              <a:gd name="connsiteY52" fmla="*/ 1835810 h 6858000"/>
              <a:gd name="connsiteX53" fmla="*/ 5167452 w 6096000"/>
              <a:gd name="connsiteY53" fmla="*/ 1861483 h 6858000"/>
              <a:gd name="connsiteX54" fmla="*/ 5174266 w 6096000"/>
              <a:gd name="connsiteY54" fmla="*/ 1892417 h 6858000"/>
              <a:gd name="connsiteX55" fmla="*/ 5189262 w 6096000"/>
              <a:gd name="connsiteY55" fmla="*/ 1895114 h 6858000"/>
              <a:gd name="connsiteX56" fmla="*/ 5187100 w 6096000"/>
              <a:gd name="connsiteY56" fmla="*/ 1899379 h 6858000"/>
              <a:gd name="connsiteX57" fmla="*/ 5180471 w 6096000"/>
              <a:gd name="connsiteY57" fmla="*/ 1907867 h 6858000"/>
              <a:gd name="connsiteX58" fmla="*/ 5181361 w 6096000"/>
              <a:gd name="connsiteY58" fmla="*/ 1910265 h 6858000"/>
              <a:gd name="connsiteX59" fmla="*/ 5178268 w 6096000"/>
              <a:gd name="connsiteY59" fmla="*/ 1935584 h 6858000"/>
              <a:gd name="connsiteX60" fmla="*/ 5183619 w 6096000"/>
              <a:gd name="connsiteY60" fmla="*/ 1942021 h 6858000"/>
              <a:gd name="connsiteX61" fmla="*/ 5184480 w 6096000"/>
              <a:gd name="connsiteY61" fmla="*/ 1945112 h 6858000"/>
              <a:gd name="connsiteX62" fmla="*/ 5172776 w 6096000"/>
              <a:gd name="connsiteY62" fmla="*/ 1961162 h 6858000"/>
              <a:gd name="connsiteX63" fmla="*/ 5168513 w 6096000"/>
              <a:gd name="connsiteY63" fmla="*/ 1969445 h 6858000"/>
              <a:gd name="connsiteX64" fmla="*/ 5126597 w 6096000"/>
              <a:gd name="connsiteY64" fmla="*/ 2024270 h 6858000"/>
              <a:gd name="connsiteX65" fmla="*/ 5119528 w 6096000"/>
              <a:gd name="connsiteY65" fmla="*/ 2107942 h 6858000"/>
              <a:gd name="connsiteX66" fmla="*/ 5110356 w 6096000"/>
              <a:gd name="connsiteY66" fmla="*/ 2193455 h 6858000"/>
              <a:gd name="connsiteX67" fmla="*/ 5104992 w 6096000"/>
              <a:gd name="connsiteY67" fmla="*/ 2260088 h 6858000"/>
              <a:gd name="connsiteX68" fmla="*/ 5059439 w 6096000"/>
              <a:gd name="connsiteY68" fmla="*/ 2335735 h 6858000"/>
              <a:gd name="connsiteX69" fmla="*/ 5022061 w 6096000"/>
              <a:gd name="connsiteY69" fmla="*/ 2408995 h 6858000"/>
              <a:gd name="connsiteX70" fmla="*/ 5022253 w 6096000"/>
              <a:gd name="connsiteY70" fmla="*/ 2445869 h 6858000"/>
              <a:gd name="connsiteX71" fmla="*/ 5011426 w 6096000"/>
              <a:gd name="connsiteY71" fmla="*/ 2496499 h 6858000"/>
              <a:gd name="connsiteX72" fmla="*/ 4994224 w 6096000"/>
              <a:gd name="connsiteY72" fmla="*/ 2549900 h 6858000"/>
              <a:gd name="connsiteX73" fmla="*/ 4995245 w 6096000"/>
              <a:gd name="connsiteY73" fmla="*/ 2596456 h 6858000"/>
              <a:gd name="connsiteX74" fmla="*/ 4988570 w 6096000"/>
              <a:gd name="connsiteY74" fmla="*/ 2606088 h 6858000"/>
              <a:gd name="connsiteX75" fmla="*/ 4988371 w 6096000"/>
              <a:gd name="connsiteY75" fmla="*/ 2635351 h 6858000"/>
              <a:gd name="connsiteX76" fmla="*/ 4983212 w 6096000"/>
              <a:gd name="connsiteY76" fmla="*/ 2665666 h 6858000"/>
              <a:gd name="connsiteX77" fmla="*/ 4968234 w 6096000"/>
              <a:gd name="connsiteY77" fmla="*/ 2715895 h 6858000"/>
              <a:gd name="connsiteX78" fmla="*/ 4975888 w 6096000"/>
              <a:gd name="connsiteY78" fmla="*/ 2725052 h 6858000"/>
              <a:gd name="connsiteX79" fmla="*/ 4980195 w 6096000"/>
              <a:gd name="connsiteY79" fmla="*/ 2726489 h 6858000"/>
              <a:gd name="connsiteX80" fmla="*/ 4976218 w 6096000"/>
              <a:gd name="connsiteY80" fmla="*/ 2740278 h 6858000"/>
              <a:gd name="connsiteX81" fmla="*/ 4980571 w 6096000"/>
              <a:gd name="connsiteY81" fmla="*/ 2751112 h 6858000"/>
              <a:gd name="connsiteX82" fmla="*/ 4973893 w 6096000"/>
              <a:gd name="connsiteY82" fmla="*/ 2760208 h 6858000"/>
              <a:gd name="connsiteX83" fmla="*/ 4979005 w 6096000"/>
              <a:gd name="connsiteY83" fmla="*/ 2790136 h 6858000"/>
              <a:gd name="connsiteX84" fmla="*/ 4986137 w 6096000"/>
              <a:gd name="connsiteY84" fmla="*/ 2804183 h 6858000"/>
              <a:gd name="connsiteX85" fmla="*/ 4986175 w 6096000"/>
              <a:gd name="connsiteY85" fmla="*/ 2825860 h 6858000"/>
              <a:gd name="connsiteX86" fmla="*/ 4993936 w 6096000"/>
              <a:gd name="connsiteY86" fmla="*/ 2911749 h 6858000"/>
              <a:gd name="connsiteX87" fmla="*/ 4992563 w 6096000"/>
              <a:gd name="connsiteY87" fmla="*/ 2977278 h 6858000"/>
              <a:gd name="connsiteX88" fmla="*/ 4980516 w 6096000"/>
              <a:gd name="connsiteY88" fmla="*/ 2991092 h 6858000"/>
              <a:gd name="connsiteX89" fmla="*/ 4992801 w 6096000"/>
              <a:gd name="connsiteY89" fmla="*/ 3020247 h 6858000"/>
              <a:gd name="connsiteX90" fmla="*/ 5014805 w 6096000"/>
              <a:gd name="connsiteY90" fmla="*/ 3065434 h 6858000"/>
              <a:gd name="connsiteX91" fmla="*/ 5002733 w 6096000"/>
              <a:gd name="connsiteY91" fmla="*/ 3103777 h 6858000"/>
              <a:gd name="connsiteX92" fmla="*/ 5002941 w 6096000"/>
              <a:gd name="connsiteY92" fmla="*/ 3151828 h 6858000"/>
              <a:gd name="connsiteX93" fmla="*/ 5002883 w 6096000"/>
              <a:gd name="connsiteY93" fmla="*/ 3180546 h 6858000"/>
              <a:gd name="connsiteX94" fmla="*/ 5016711 w 6096000"/>
              <a:gd name="connsiteY94" fmla="*/ 3258677 h 6858000"/>
              <a:gd name="connsiteX95" fmla="*/ 5017918 w 6096000"/>
              <a:gd name="connsiteY95" fmla="*/ 3262610 h 6858000"/>
              <a:gd name="connsiteX96" fmla="*/ 5011672 w 6096000"/>
              <a:gd name="connsiteY96" fmla="*/ 3277179 h 6858000"/>
              <a:gd name="connsiteX97" fmla="*/ 5009344 w 6096000"/>
              <a:gd name="connsiteY97" fmla="*/ 3278130 h 6858000"/>
              <a:gd name="connsiteX98" fmla="*/ 5026770 w 6096000"/>
              <a:gd name="connsiteY98" fmla="*/ 3325671 h 6858000"/>
              <a:gd name="connsiteX99" fmla="*/ 5024571 w 6096000"/>
              <a:gd name="connsiteY99" fmla="*/ 3332072 h 6858000"/>
              <a:gd name="connsiteX100" fmla="*/ 5041705 w 6096000"/>
              <a:gd name="connsiteY100" fmla="*/ 3362948 h 6858000"/>
              <a:gd name="connsiteX101" fmla="*/ 5047477 w 6096000"/>
              <a:gd name="connsiteY101" fmla="*/ 3378959 h 6858000"/>
              <a:gd name="connsiteX102" fmla="*/ 5060758 w 6096000"/>
              <a:gd name="connsiteY102" fmla="*/ 3407057 h 6858000"/>
              <a:gd name="connsiteX103" fmla="*/ 5058968 w 6096000"/>
              <a:gd name="connsiteY103" fmla="*/ 3409825 h 6858000"/>
              <a:gd name="connsiteX104" fmla="*/ 5062667 w 6096000"/>
              <a:gd name="connsiteY104" fmla="*/ 3415218 h 6858000"/>
              <a:gd name="connsiteX105" fmla="*/ 5060928 w 6096000"/>
              <a:gd name="connsiteY105" fmla="*/ 3419880 h 6858000"/>
              <a:gd name="connsiteX106" fmla="*/ 5062923 w 6096000"/>
              <a:gd name="connsiteY106" fmla="*/ 3424545 h 6858000"/>
              <a:gd name="connsiteX107" fmla="*/ 5064623 w 6096000"/>
              <a:gd name="connsiteY107" fmla="*/ 3476412 h 6858000"/>
              <a:gd name="connsiteX108" fmla="*/ 5069684 w 6096000"/>
              <a:gd name="connsiteY108" fmla="*/ 3486850 h 6858000"/>
              <a:gd name="connsiteX109" fmla="*/ 5063339 w 6096000"/>
              <a:gd name="connsiteY109" fmla="*/ 3496391 h 6858000"/>
              <a:gd name="connsiteX110" fmla="*/ 5070139 w 6096000"/>
              <a:gd name="connsiteY110" fmla="*/ 3531201 h 6858000"/>
              <a:gd name="connsiteX111" fmla="*/ 5079896 w 6096000"/>
              <a:gd name="connsiteY111" fmla="*/ 3542019 h 6858000"/>
              <a:gd name="connsiteX112" fmla="*/ 5087540 w 6096000"/>
              <a:gd name="connsiteY112" fmla="*/ 3552249 h 6858000"/>
              <a:gd name="connsiteX113" fmla="*/ 5087902 w 6096000"/>
              <a:gd name="connsiteY113" fmla="*/ 3553678 h 6858000"/>
              <a:gd name="connsiteX114" fmla="*/ 5091509 w 6096000"/>
              <a:gd name="connsiteY114" fmla="*/ 3568021 h 6858000"/>
              <a:gd name="connsiteX115" fmla="*/ 5091934 w 6096000"/>
              <a:gd name="connsiteY115" fmla="*/ 3569719 h 6858000"/>
              <a:gd name="connsiteX116" fmla="*/ 5089362 w 6096000"/>
              <a:gd name="connsiteY116" fmla="*/ 3586412 h 6858000"/>
              <a:gd name="connsiteX117" fmla="*/ 5092358 w 6096000"/>
              <a:gd name="connsiteY117" fmla="*/ 3597336 h 6858000"/>
              <a:gd name="connsiteX118" fmla="*/ 5084254 w 6096000"/>
              <a:gd name="connsiteY118" fmla="*/ 3606007 h 6858000"/>
              <a:gd name="connsiteX119" fmla="*/ 5084281 w 6096000"/>
              <a:gd name="connsiteY119" fmla="*/ 3641228 h 6858000"/>
              <a:gd name="connsiteX120" fmla="*/ 5091848 w 6096000"/>
              <a:gd name="connsiteY120" fmla="*/ 3653088 h 6858000"/>
              <a:gd name="connsiteX121" fmla="*/ 5097436 w 6096000"/>
              <a:gd name="connsiteY121" fmla="*/ 3664114 h 6858000"/>
              <a:gd name="connsiteX122" fmla="*/ 5097518 w 6096000"/>
              <a:gd name="connsiteY122" fmla="*/ 3665569 h 6858000"/>
              <a:gd name="connsiteX123" fmla="*/ 5099829 w 6096000"/>
              <a:gd name="connsiteY123" fmla="*/ 3707357 h 6858000"/>
              <a:gd name="connsiteX124" fmla="*/ 5114696 w 6096000"/>
              <a:gd name="connsiteY124" fmla="*/ 3778166 h 6858000"/>
              <a:gd name="connsiteX125" fmla="*/ 5135379 w 6096000"/>
              <a:gd name="connsiteY125" fmla="*/ 3878222 h 6858000"/>
              <a:gd name="connsiteX126" fmla="*/ 5130138 w 6096000"/>
              <a:gd name="connsiteY126" fmla="*/ 4048117 h 6858000"/>
              <a:gd name="connsiteX127" fmla="*/ 5090040 w 6096000"/>
              <a:gd name="connsiteY127" fmla="*/ 4219510 h 6858000"/>
              <a:gd name="connsiteX128" fmla="*/ 5092812 w 6096000"/>
              <a:gd name="connsiteY128" fmla="*/ 4411258 h 6858000"/>
              <a:gd name="connsiteX129" fmla="*/ 5084599 w 6096000"/>
              <a:gd name="connsiteY129" fmla="*/ 4488531 h 6858000"/>
              <a:gd name="connsiteX130" fmla="*/ 5084072 w 6096000"/>
              <a:gd name="connsiteY130" fmla="*/ 4539168 h 6858000"/>
              <a:gd name="connsiteX131" fmla="*/ 5068936 w 6096000"/>
              <a:gd name="connsiteY131" fmla="*/ 4625153 h 6858000"/>
              <a:gd name="connsiteX132" fmla="*/ 5059114 w 6096000"/>
              <a:gd name="connsiteY132" fmla="*/ 4733115 h 6858000"/>
              <a:gd name="connsiteX133" fmla="*/ 5037209 w 6096000"/>
              <a:gd name="connsiteY133" fmla="*/ 4844323 h 6858000"/>
              <a:gd name="connsiteX134" fmla="*/ 5020638 w 6096000"/>
              <a:gd name="connsiteY134" fmla="*/ 4877992 h 6858000"/>
              <a:gd name="connsiteX135" fmla="*/ 5006413 w 6096000"/>
              <a:gd name="connsiteY135" fmla="*/ 4925805 h 6858000"/>
              <a:gd name="connsiteX136" fmla="*/ 4971037 w 6096000"/>
              <a:gd name="connsiteY136" fmla="*/ 5009272 h 6858000"/>
              <a:gd name="connsiteX137" fmla="*/ 4963105 w 6096000"/>
              <a:gd name="connsiteY137" fmla="*/ 5111369 h 6858000"/>
              <a:gd name="connsiteX138" fmla="*/ 4976341 w 6096000"/>
              <a:gd name="connsiteY138" fmla="*/ 5210876 h 6858000"/>
              <a:gd name="connsiteX139" fmla="*/ 4980617 w 6096000"/>
              <a:gd name="connsiteY139" fmla="*/ 5269726 h 6858000"/>
              <a:gd name="connsiteX140" fmla="*/ 4997733 w 6096000"/>
              <a:gd name="connsiteY140" fmla="*/ 5464225 h 6858000"/>
              <a:gd name="connsiteX141" fmla="*/ 5001400 w 6096000"/>
              <a:gd name="connsiteY141" fmla="*/ 5594585 h 6858000"/>
              <a:gd name="connsiteX142" fmla="*/ 4983700 w 6096000"/>
              <a:gd name="connsiteY142" fmla="*/ 5667896 h 6858000"/>
              <a:gd name="connsiteX143" fmla="*/ 4968506 w 6096000"/>
              <a:gd name="connsiteY143" fmla="*/ 5769225 h 6858000"/>
              <a:gd name="connsiteX144" fmla="*/ 4969765 w 6096000"/>
              <a:gd name="connsiteY144" fmla="*/ 5823324 h 6858000"/>
              <a:gd name="connsiteX145" fmla="*/ 4966129 w 6096000"/>
              <a:gd name="connsiteY145" fmla="*/ 5862699 h 6858000"/>
              <a:gd name="connsiteX146" fmla="*/ 4970695 w 6096000"/>
              <a:gd name="connsiteY146" fmla="*/ 5906467 h 6858000"/>
              <a:gd name="connsiteX147" fmla="*/ 4991568 w 6096000"/>
              <a:gd name="connsiteY147" fmla="*/ 5939847 h 6858000"/>
              <a:gd name="connsiteX148" fmla="*/ 4986815 w 6096000"/>
              <a:gd name="connsiteY148" fmla="*/ 5973994 h 6858000"/>
              <a:gd name="connsiteX149" fmla="*/ 4987776 w 6096000"/>
              <a:gd name="connsiteY149" fmla="*/ 6089693 h 6858000"/>
              <a:gd name="connsiteX150" fmla="*/ 4991621 w 6096000"/>
              <a:gd name="connsiteY150" fmla="*/ 6224938 h 6858000"/>
              <a:gd name="connsiteX151" fmla="*/ 5017157 w 6096000"/>
              <a:gd name="connsiteY151" fmla="*/ 6370251 h 6858000"/>
              <a:gd name="connsiteX152" fmla="*/ 5040797 w 6096000"/>
              <a:gd name="connsiteY152" fmla="*/ 6541313 h 6858000"/>
              <a:gd name="connsiteX153" fmla="*/ 5045375 w 6096000"/>
              <a:gd name="connsiteY153" fmla="*/ 6640957 h 6858000"/>
              <a:gd name="connsiteX154" fmla="*/ 5058442 w 6096000"/>
              <a:gd name="connsiteY154" fmla="*/ 6705297 h 6858000"/>
              <a:gd name="connsiteX155" fmla="*/ 5071125 w 6096000"/>
              <a:gd name="connsiteY155" fmla="*/ 6759582 h 6858000"/>
              <a:gd name="connsiteX156" fmla="*/ 5069172 w 6096000"/>
              <a:gd name="connsiteY156" fmla="*/ 6817746 h 6858000"/>
              <a:gd name="connsiteX157" fmla="*/ 5072322 w 6096000"/>
              <a:gd name="connsiteY157" fmla="*/ 6843646 h 6858000"/>
              <a:gd name="connsiteX158" fmla="*/ 5091388 w 6096000"/>
              <a:gd name="connsiteY158" fmla="*/ 6857998 h 6858000"/>
              <a:gd name="connsiteX159" fmla="*/ 6096000 w 6096000"/>
              <a:gd name="connsiteY159" fmla="*/ 6857998 h 6858000"/>
              <a:gd name="connsiteX160" fmla="*/ 6096000 w 6096000"/>
              <a:gd name="connsiteY160" fmla="*/ 6858000 h 6858000"/>
              <a:gd name="connsiteX161" fmla="*/ 0 w 6096000"/>
              <a:gd name="connsiteY161" fmla="*/ 685800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  <a:cxn ang="0">
                <a:pos x="connsiteX68" y="connsiteY68"/>
              </a:cxn>
              <a:cxn ang="0">
                <a:pos x="connsiteX69" y="connsiteY69"/>
              </a:cxn>
              <a:cxn ang="0">
                <a:pos x="connsiteX70" y="connsiteY70"/>
              </a:cxn>
              <a:cxn ang="0">
                <a:pos x="connsiteX71" y="connsiteY71"/>
              </a:cxn>
              <a:cxn ang="0">
                <a:pos x="connsiteX72" y="connsiteY72"/>
              </a:cxn>
              <a:cxn ang="0">
                <a:pos x="connsiteX73" y="connsiteY73"/>
              </a:cxn>
              <a:cxn ang="0">
                <a:pos x="connsiteX74" y="connsiteY74"/>
              </a:cxn>
              <a:cxn ang="0">
                <a:pos x="connsiteX75" y="connsiteY75"/>
              </a:cxn>
              <a:cxn ang="0">
                <a:pos x="connsiteX76" y="connsiteY76"/>
              </a:cxn>
              <a:cxn ang="0">
                <a:pos x="connsiteX77" y="connsiteY77"/>
              </a:cxn>
              <a:cxn ang="0">
                <a:pos x="connsiteX78" y="connsiteY78"/>
              </a:cxn>
              <a:cxn ang="0">
                <a:pos x="connsiteX79" y="connsiteY79"/>
              </a:cxn>
              <a:cxn ang="0">
                <a:pos x="connsiteX80" y="connsiteY80"/>
              </a:cxn>
              <a:cxn ang="0">
                <a:pos x="connsiteX81" y="connsiteY81"/>
              </a:cxn>
              <a:cxn ang="0">
                <a:pos x="connsiteX82" y="connsiteY82"/>
              </a:cxn>
              <a:cxn ang="0">
                <a:pos x="connsiteX83" y="connsiteY83"/>
              </a:cxn>
              <a:cxn ang="0">
                <a:pos x="connsiteX84" y="connsiteY84"/>
              </a:cxn>
              <a:cxn ang="0">
                <a:pos x="connsiteX85" y="connsiteY85"/>
              </a:cxn>
              <a:cxn ang="0">
                <a:pos x="connsiteX86" y="connsiteY86"/>
              </a:cxn>
              <a:cxn ang="0">
                <a:pos x="connsiteX87" y="connsiteY87"/>
              </a:cxn>
              <a:cxn ang="0">
                <a:pos x="connsiteX88" y="connsiteY88"/>
              </a:cxn>
              <a:cxn ang="0">
                <a:pos x="connsiteX89" y="connsiteY89"/>
              </a:cxn>
              <a:cxn ang="0">
                <a:pos x="connsiteX90" y="connsiteY90"/>
              </a:cxn>
              <a:cxn ang="0">
                <a:pos x="connsiteX91" y="connsiteY91"/>
              </a:cxn>
              <a:cxn ang="0">
                <a:pos x="connsiteX92" y="connsiteY92"/>
              </a:cxn>
              <a:cxn ang="0">
                <a:pos x="connsiteX93" y="connsiteY93"/>
              </a:cxn>
              <a:cxn ang="0">
                <a:pos x="connsiteX94" y="connsiteY94"/>
              </a:cxn>
              <a:cxn ang="0">
                <a:pos x="connsiteX95" y="connsiteY95"/>
              </a:cxn>
              <a:cxn ang="0">
                <a:pos x="connsiteX96" y="connsiteY96"/>
              </a:cxn>
              <a:cxn ang="0">
                <a:pos x="connsiteX97" y="connsiteY97"/>
              </a:cxn>
              <a:cxn ang="0">
                <a:pos x="connsiteX98" y="connsiteY98"/>
              </a:cxn>
              <a:cxn ang="0">
                <a:pos x="connsiteX99" y="connsiteY99"/>
              </a:cxn>
              <a:cxn ang="0">
                <a:pos x="connsiteX100" y="connsiteY100"/>
              </a:cxn>
              <a:cxn ang="0">
                <a:pos x="connsiteX101" y="connsiteY101"/>
              </a:cxn>
              <a:cxn ang="0">
                <a:pos x="connsiteX102" y="connsiteY102"/>
              </a:cxn>
              <a:cxn ang="0">
                <a:pos x="connsiteX103" y="connsiteY103"/>
              </a:cxn>
              <a:cxn ang="0">
                <a:pos x="connsiteX104" y="connsiteY104"/>
              </a:cxn>
              <a:cxn ang="0">
                <a:pos x="connsiteX105" y="connsiteY105"/>
              </a:cxn>
              <a:cxn ang="0">
                <a:pos x="connsiteX106" y="connsiteY106"/>
              </a:cxn>
              <a:cxn ang="0">
                <a:pos x="connsiteX107" y="connsiteY107"/>
              </a:cxn>
              <a:cxn ang="0">
                <a:pos x="connsiteX108" y="connsiteY108"/>
              </a:cxn>
              <a:cxn ang="0">
                <a:pos x="connsiteX109" y="connsiteY109"/>
              </a:cxn>
              <a:cxn ang="0">
                <a:pos x="connsiteX110" y="connsiteY110"/>
              </a:cxn>
              <a:cxn ang="0">
                <a:pos x="connsiteX111" y="connsiteY111"/>
              </a:cxn>
              <a:cxn ang="0">
                <a:pos x="connsiteX112" y="connsiteY112"/>
              </a:cxn>
              <a:cxn ang="0">
                <a:pos x="connsiteX113" y="connsiteY113"/>
              </a:cxn>
              <a:cxn ang="0">
                <a:pos x="connsiteX114" y="connsiteY114"/>
              </a:cxn>
              <a:cxn ang="0">
                <a:pos x="connsiteX115" y="connsiteY115"/>
              </a:cxn>
              <a:cxn ang="0">
                <a:pos x="connsiteX116" y="connsiteY116"/>
              </a:cxn>
              <a:cxn ang="0">
                <a:pos x="connsiteX117" y="connsiteY117"/>
              </a:cxn>
              <a:cxn ang="0">
                <a:pos x="connsiteX118" y="connsiteY118"/>
              </a:cxn>
              <a:cxn ang="0">
                <a:pos x="connsiteX119" y="connsiteY119"/>
              </a:cxn>
              <a:cxn ang="0">
                <a:pos x="connsiteX120" y="connsiteY120"/>
              </a:cxn>
              <a:cxn ang="0">
                <a:pos x="connsiteX121" y="connsiteY121"/>
              </a:cxn>
              <a:cxn ang="0">
                <a:pos x="connsiteX122" y="connsiteY122"/>
              </a:cxn>
              <a:cxn ang="0">
                <a:pos x="connsiteX123" y="connsiteY123"/>
              </a:cxn>
              <a:cxn ang="0">
                <a:pos x="connsiteX124" y="connsiteY124"/>
              </a:cxn>
              <a:cxn ang="0">
                <a:pos x="connsiteX125" y="connsiteY125"/>
              </a:cxn>
              <a:cxn ang="0">
                <a:pos x="connsiteX126" y="connsiteY126"/>
              </a:cxn>
              <a:cxn ang="0">
                <a:pos x="connsiteX127" y="connsiteY127"/>
              </a:cxn>
              <a:cxn ang="0">
                <a:pos x="connsiteX128" y="connsiteY128"/>
              </a:cxn>
              <a:cxn ang="0">
                <a:pos x="connsiteX129" y="connsiteY129"/>
              </a:cxn>
              <a:cxn ang="0">
                <a:pos x="connsiteX130" y="connsiteY130"/>
              </a:cxn>
              <a:cxn ang="0">
                <a:pos x="connsiteX131" y="connsiteY131"/>
              </a:cxn>
              <a:cxn ang="0">
                <a:pos x="connsiteX132" y="connsiteY132"/>
              </a:cxn>
              <a:cxn ang="0">
                <a:pos x="connsiteX133" y="connsiteY133"/>
              </a:cxn>
              <a:cxn ang="0">
                <a:pos x="connsiteX134" y="connsiteY134"/>
              </a:cxn>
              <a:cxn ang="0">
                <a:pos x="connsiteX135" y="connsiteY135"/>
              </a:cxn>
              <a:cxn ang="0">
                <a:pos x="connsiteX136" y="connsiteY136"/>
              </a:cxn>
              <a:cxn ang="0">
                <a:pos x="connsiteX137" y="connsiteY137"/>
              </a:cxn>
              <a:cxn ang="0">
                <a:pos x="connsiteX138" y="connsiteY138"/>
              </a:cxn>
              <a:cxn ang="0">
                <a:pos x="connsiteX139" y="connsiteY139"/>
              </a:cxn>
              <a:cxn ang="0">
                <a:pos x="connsiteX140" y="connsiteY140"/>
              </a:cxn>
              <a:cxn ang="0">
                <a:pos x="connsiteX141" y="connsiteY141"/>
              </a:cxn>
              <a:cxn ang="0">
                <a:pos x="connsiteX142" y="connsiteY142"/>
              </a:cxn>
              <a:cxn ang="0">
                <a:pos x="connsiteX143" y="connsiteY143"/>
              </a:cxn>
              <a:cxn ang="0">
                <a:pos x="connsiteX144" y="connsiteY144"/>
              </a:cxn>
              <a:cxn ang="0">
                <a:pos x="connsiteX145" y="connsiteY145"/>
              </a:cxn>
              <a:cxn ang="0">
                <a:pos x="connsiteX146" y="connsiteY146"/>
              </a:cxn>
              <a:cxn ang="0">
                <a:pos x="connsiteX147" y="connsiteY147"/>
              </a:cxn>
              <a:cxn ang="0">
                <a:pos x="connsiteX148" y="connsiteY148"/>
              </a:cxn>
              <a:cxn ang="0">
                <a:pos x="connsiteX149" y="connsiteY149"/>
              </a:cxn>
              <a:cxn ang="0">
                <a:pos x="connsiteX150" y="connsiteY150"/>
              </a:cxn>
              <a:cxn ang="0">
                <a:pos x="connsiteX151" y="connsiteY151"/>
              </a:cxn>
              <a:cxn ang="0">
                <a:pos x="connsiteX152" y="connsiteY152"/>
              </a:cxn>
              <a:cxn ang="0">
                <a:pos x="connsiteX153" y="connsiteY153"/>
              </a:cxn>
              <a:cxn ang="0">
                <a:pos x="connsiteX154" y="connsiteY154"/>
              </a:cxn>
              <a:cxn ang="0">
                <a:pos x="connsiteX155" y="connsiteY155"/>
              </a:cxn>
              <a:cxn ang="0">
                <a:pos x="connsiteX156" y="connsiteY156"/>
              </a:cxn>
              <a:cxn ang="0">
                <a:pos x="connsiteX157" y="connsiteY157"/>
              </a:cxn>
              <a:cxn ang="0">
                <a:pos x="connsiteX158" y="connsiteY158"/>
              </a:cxn>
              <a:cxn ang="0">
                <a:pos x="connsiteX159" y="connsiteY159"/>
              </a:cxn>
              <a:cxn ang="0">
                <a:pos x="connsiteX160" y="connsiteY160"/>
              </a:cxn>
              <a:cxn ang="0">
                <a:pos x="connsiteX161" y="connsiteY161"/>
              </a:cxn>
            </a:cxnLst>
            <a:rect l="l" t="t" r="r" b="b"/>
            <a:pathLst>
              <a:path w="6096000" h="6858000">
                <a:moveTo>
                  <a:pt x="0" y="0"/>
                </a:moveTo>
                <a:lnTo>
                  <a:pt x="5567517" y="0"/>
                </a:lnTo>
                <a:lnTo>
                  <a:pt x="5566938" y="1705"/>
                </a:lnTo>
                <a:cubicBezTo>
                  <a:pt x="5563126" y="8440"/>
                  <a:pt x="5558112" y="13784"/>
                  <a:pt x="5551594" y="17287"/>
                </a:cubicBezTo>
                <a:cubicBezTo>
                  <a:pt x="5562364" y="82036"/>
                  <a:pt x="5510349" y="69804"/>
                  <a:pt x="5545641" y="130336"/>
                </a:cubicBezTo>
                <a:cubicBezTo>
                  <a:pt x="5526953" y="117589"/>
                  <a:pt x="5536978" y="162458"/>
                  <a:pt x="5538289" y="187093"/>
                </a:cubicBezTo>
                <a:cubicBezTo>
                  <a:pt x="5536205" y="226511"/>
                  <a:pt x="5545722" y="205530"/>
                  <a:pt x="5545790" y="265704"/>
                </a:cubicBezTo>
                <a:cubicBezTo>
                  <a:pt x="5542296" y="317533"/>
                  <a:pt x="5543813" y="325288"/>
                  <a:pt x="5542313" y="354566"/>
                </a:cubicBezTo>
                <a:lnTo>
                  <a:pt x="5524126" y="472000"/>
                </a:lnTo>
                <a:lnTo>
                  <a:pt x="5522170" y="473782"/>
                </a:lnTo>
                <a:cubicBezTo>
                  <a:pt x="5517847" y="482008"/>
                  <a:pt x="5518682" y="487340"/>
                  <a:pt x="5521798" y="491380"/>
                </a:cubicBezTo>
                <a:lnTo>
                  <a:pt x="5536419" y="531675"/>
                </a:lnTo>
                <a:lnTo>
                  <a:pt x="5533435" y="536015"/>
                </a:lnTo>
                <a:lnTo>
                  <a:pt x="5538088" y="572092"/>
                </a:lnTo>
                <a:lnTo>
                  <a:pt x="5536061" y="572511"/>
                </a:lnTo>
                <a:cubicBezTo>
                  <a:pt x="5531611" y="574271"/>
                  <a:pt x="5528529" y="577121"/>
                  <a:pt x="5528218" y="582332"/>
                </a:cubicBezTo>
                <a:cubicBezTo>
                  <a:pt x="5498002" y="573171"/>
                  <a:pt x="5516262" y="585107"/>
                  <a:pt x="5518011" y="601285"/>
                </a:cubicBezTo>
                <a:cubicBezTo>
                  <a:pt x="5508838" y="617831"/>
                  <a:pt x="5480684" y="666964"/>
                  <a:pt x="5473174" y="681608"/>
                </a:cubicBezTo>
                <a:cubicBezTo>
                  <a:pt x="5473102" y="684122"/>
                  <a:pt x="5473033" y="686637"/>
                  <a:pt x="5472963" y="689151"/>
                </a:cubicBezTo>
                <a:lnTo>
                  <a:pt x="5472485" y="689289"/>
                </a:lnTo>
                <a:cubicBezTo>
                  <a:pt x="5471434" y="690905"/>
                  <a:pt x="5470986" y="693376"/>
                  <a:pt x="5471326" y="697222"/>
                </a:cubicBezTo>
                <a:cubicBezTo>
                  <a:pt x="5471606" y="703992"/>
                  <a:pt x="5471884" y="710761"/>
                  <a:pt x="5472164" y="717531"/>
                </a:cubicBezTo>
                <a:lnTo>
                  <a:pt x="5468891" y="722494"/>
                </a:lnTo>
                <a:lnTo>
                  <a:pt x="5463081" y="724368"/>
                </a:lnTo>
                <a:lnTo>
                  <a:pt x="5446981" y="752692"/>
                </a:lnTo>
                <a:cubicBezTo>
                  <a:pt x="5454691" y="764380"/>
                  <a:pt x="5422719" y="808083"/>
                  <a:pt x="5417190" y="816346"/>
                </a:cubicBezTo>
                <a:lnTo>
                  <a:pt x="5388958" y="889417"/>
                </a:lnTo>
                <a:cubicBezTo>
                  <a:pt x="5320491" y="969963"/>
                  <a:pt x="5321907" y="1005331"/>
                  <a:pt x="5307044" y="1063288"/>
                </a:cubicBezTo>
                <a:cubicBezTo>
                  <a:pt x="5313332" y="1111028"/>
                  <a:pt x="5317096" y="1110140"/>
                  <a:pt x="5303837" y="1157176"/>
                </a:cubicBezTo>
                <a:cubicBezTo>
                  <a:pt x="5301103" y="1192124"/>
                  <a:pt x="5301884" y="1197232"/>
                  <a:pt x="5286494" y="1210776"/>
                </a:cubicBezTo>
                <a:lnTo>
                  <a:pt x="5282463" y="1301993"/>
                </a:lnTo>
                <a:lnTo>
                  <a:pt x="5252235" y="1360879"/>
                </a:lnTo>
                <a:lnTo>
                  <a:pt x="5244497" y="1404045"/>
                </a:lnTo>
                <a:lnTo>
                  <a:pt x="5223823" y="1429568"/>
                </a:lnTo>
                <a:lnTo>
                  <a:pt x="5224851" y="1430305"/>
                </a:lnTo>
                <a:cubicBezTo>
                  <a:pt x="5226697" y="1432466"/>
                  <a:pt x="5214738" y="1459891"/>
                  <a:pt x="5212394" y="1463304"/>
                </a:cubicBezTo>
                <a:cubicBezTo>
                  <a:pt x="5209912" y="1477394"/>
                  <a:pt x="5213027" y="1501295"/>
                  <a:pt x="5209958" y="1514846"/>
                </a:cubicBezTo>
                <a:lnTo>
                  <a:pt x="5206417" y="1519731"/>
                </a:lnTo>
                <a:lnTo>
                  <a:pt x="5206640" y="1519929"/>
                </a:lnTo>
                <a:cubicBezTo>
                  <a:pt x="5206490" y="1521210"/>
                  <a:pt x="5209710" y="1543635"/>
                  <a:pt x="5207632" y="1546022"/>
                </a:cubicBezTo>
                <a:lnTo>
                  <a:pt x="5212030" y="1578752"/>
                </a:lnTo>
                <a:cubicBezTo>
                  <a:pt x="5206147" y="1605585"/>
                  <a:pt x="5226381" y="1622803"/>
                  <a:pt x="5203533" y="1647555"/>
                </a:cubicBezTo>
                <a:cubicBezTo>
                  <a:pt x="5198128" y="1672675"/>
                  <a:pt x="5203213" y="1694404"/>
                  <a:pt x="5190877" y="1715685"/>
                </a:cubicBezTo>
                <a:cubicBezTo>
                  <a:pt x="5196815" y="1724301"/>
                  <a:pt x="5198098" y="1732435"/>
                  <a:pt x="5184235" y="1740358"/>
                </a:cubicBezTo>
                <a:cubicBezTo>
                  <a:pt x="5182625" y="1763793"/>
                  <a:pt x="5198368" y="1769422"/>
                  <a:pt x="5181475" y="1784314"/>
                </a:cubicBezTo>
                <a:cubicBezTo>
                  <a:pt x="5205987" y="1797417"/>
                  <a:pt x="5195246" y="1798221"/>
                  <a:pt x="5185845" y="1804434"/>
                </a:cubicBezTo>
                <a:lnTo>
                  <a:pt x="5185068" y="1805316"/>
                </a:lnTo>
                <a:lnTo>
                  <a:pt x="5188593" y="1807109"/>
                </a:lnTo>
                <a:lnTo>
                  <a:pt x="5185920" y="1821003"/>
                </a:lnTo>
                <a:lnTo>
                  <a:pt x="5183543" y="1824832"/>
                </a:lnTo>
                <a:cubicBezTo>
                  <a:pt x="5182284" y="1827468"/>
                  <a:pt x="5181937" y="1829219"/>
                  <a:pt x="5182235" y="1830429"/>
                </a:cubicBezTo>
                <a:lnTo>
                  <a:pt x="5182525" y="1830569"/>
                </a:lnTo>
                <a:lnTo>
                  <a:pt x="5180663" y="1835810"/>
                </a:lnTo>
                <a:cubicBezTo>
                  <a:pt x="5176779" y="1844665"/>
                  <a:pt x="5172297" y="1853278"/>
                  <a:pt x="5167452" y="1861483"/>
                </a:cubicBezTo>
                <a:cubicBezTo>
                  <a:pt x="5179827" y="1866643"/>
                  <a:pt x="5166788" y="1884999"/>
                  <a:pt x="5174266" y="1892417"/>
                </a:cubicBezTo>
                <a:lnTo>
                  <a:pt x="5189262" y="1895114"/>
                </a:lnTo>
                <a:lnTo>
                  <a:pt x="5187100" y="1899379"/>
                </a:lnTo>
                <a:lnTo>
                  <a:pt x="5180471" y="1907867"/>
                </a:lnTo>
                <a:cubicBezTo>
                  <a:pt x="5179609" y="1909162"/>
                  <a:pt x="5179647" y="1909994"/>
                  <a:pt x="5181361" y="1910265"/>
                </a:cubicBezTo>
                <a:cubicBezTo>
                  <a:pt x="5180995" y="1914884"/>
                  <a:pt x="5177893" y="1930292"/>
                  <a:pt x="5178268" y="1935584"/>
                </a:cubicBezTo>
                <a:lnTo>
                  <a:pt x="5183619" y="1942021"/>
                </a:lnTo>
                <a:lnTo>
                  <a:pt x="5184480" y="1945112"/>
                </a:lnTo>
                <a:lnTo>
                  <a:pt x="5172776" y="1961162"/>
                </a:lnTo>
                <a:lnTo>
                  <a:pt x="5168513" y="1969445"/>
                </a:lnTo>
                <a:lnTo>
                  <a:pt x="5126597" y="2024270"/>
                </a:lnTo>
                <a:lnTo>
                  <a:pt x="5119528" y="2107942"/>
                </a:lnTo>
                <a:cubicBezTo>
                  <a:pt x="5089290" y="2138038"/>
                  <a:pt x="5110415" y="2159228"/>
                  <a:pt x="5110356" y="2193455"/>
                </a:cubicBezTo>
                <a:cubicBezTo>
                  <a:pt x="5101302" y="2220953"/>
                  <a:pt x="5110381" y="2224200"/>
                  <a:pt x="5104992" y="2260088"/>
                </a:cubicBezTo>
                <a:cubicBezTo>
                  <a:pt x="5096504" y="2291744"/>
                  <a:pt x="5078225" y="2299003"/>
                  <a:pt x="5059439" y="2335735"/>
                </a:cubicBezTo>
                <a:cubicBezTo>
                  <a:pt x="5029465" y="2329020"/>
                  <a:pt x="5058046" y="2407546"/>
                  <a:pt x="5022061" y="2408995"/>
                </a:cubicBezTo>
                <a:cubicBezTo>
                  <a:pt x="5023289" y="2413465"/>
                  <a:pt x="5019654" y="2441580"/>
                  <a:pt x="5022253" y="2445869"/>
                </a:cubicBezTo>
                <a:cubicBezTo>
                  <a:pt x="5022440" y="2449625"/>
                  <a:pt x="5011241" y="2492743"/>
                  <a:pt x="5011426" y="2496499"/>
                </a:cubicBezTo>
                <a:lnTo>
                  <a:pt x="4994224" y="2549900"/>
                </a:lnTo>
                <a:cubicBezTo>
                  <a:pt x="4992353" y="2564757"/>
                  <a:pt x="4998952" y="2582253"/>
                  <a:pt x="4995245" y="2596456"/>
                </a:cubicBezTo>
                <a:lnTo>
                  <a:pt x="4988570" y="2606088"/>
                </a:lnTo>
                <a:cubicBezTo>
                  <a:pt x="4988504" y="2615842"/>
                  <a:pt x="4988436" y="2625597"/>
                  <a:pt x="4988371" y="2635351"/>
                </a:cubicBezTo>
                <a:lnTo>
                  <a:pt x="4983212" y="2665666"/>
                </a:lnTo>
                <a:lnTo>
                  <a:pt x="4968234" y="2715895"/>
                </a:lnTo>
                <a:lnTo>
                  <a:pt x="4975888" y="2725052"/>
                </a:lnTo>
                <a:lnTo>
                  <a:pt x="4980195" y="2726489"/>
                </a:lnTo>
                <a:lnTo>
                  <a:pt x="4976218" y="2740278"/>
                </a:lnTo>
                <a:lnTo>
                  <a:pt x="4980571" y="2751112"/>
                </a:lnTo>
                <a:lnTo>
                  <a:pt x="4973893" y="2760208"/>
                </a:lnTo>
                <a:lnTo>
                  <a:pt x="4979005" y="2790136"/>
                </a:lnTo>
                <a:lnTo>
                  <a:pt x="4986137" y="2804183"/>
                </a:lnTo>
                <a:cubicBezTo>
                  <a:pt x="4986150" y="2811409"/>
                  <a:pt x="4986162" y="2818634"/>
                  <a:pt x="4986175" y="2825860"/>
                </a:cubicBezTo>
                <a:cubicBezTo>
                  <a:pt x="4987474" y="2843788"/>
                  <a:pt x="4992871" y="2886513"/>
                  <a:pt x="4993936" y="2911749"/>
                </a:cubicBezTo>
                <a:cubicBezTo>
                  <a:pt x="4993313" y="2946689"/>
                  <a:pt x="4980300" y="2954448"/>
                  <a:pt x="4992563" y="2977278"/>
                </a:cubicBezTo>
                <a:cubicBezTo>
                  <a:pt x="4985688" y="2983455"/>
                  <a:pt x="4982051" y="2987749"/>
                  <a:pt x="4980516" y="2991092"/>
                </a:cubicBezTo>
                <a:cubicBezTo>
                  <a:pt x="4975910" y="3001119"/>
                  <a:pt x="4990216" y="3002537"/>
                  <a:pt x="4992801" y="3020247"/>
                </a:cubicBezTo>
                <a:cubicBezTo>
                  <a:pt x="4998517" y="3032637"/>
                  <a:pt x="5013148" y="3051512"/>
                  <a:pt x="5014805" y="3065434"/>
                </a:cubicBezTo>
                <a:cubicBezTo>
                  <a:pt x="4998836" y="3057428"/>
                  <a:pt x="5016840" y="3105196"/>
                  <a:pt x="5002733" y="3103777"/>
                </a:cubicBezTo>
                <a:cubicBezTo>
                  <a:pt x="5022381" y="3124610"/>
                  <a:pt x="4997365" y="3128169"/>
                  <a:pt x="5002941" y="3151828"/>
                </a:cubicBezTo>
                <a:cubicBezTo>
                  <a:pt x="5010264" y="3163902"/>
                  <a:pt x="5011356" y="3171780"/>
                  <a:pt x="5002883" y="3180546"/>
                </a:cubicBezTo>
                <a:cubicBezTo>
                  <a:pt x="5038586" y="3236545"/>
                  <a:pt x="5003723" y="3210316"/>
                  <a:pt x="5016711" y="3258677"/>
                </a:cubicBezTo>
                <a:lnTo>
                  <a:pt x="5017918" y="3262610"/>
                </a:lnTo>
                <a:lnTo>
                  <a:pt x="5011672" y="3277179"/>
                </a:lnTo>
                <a:lnTo>
                  <a:pt x="5009344" y="3278130"/>
                </a:lnTo>
                <a:lnTo>
                  <a:pt x="5026770" y="3325671"/>
                </a:lnTo>
                <a:lnTo>
                  <a:pt x="5024571" y="3332072"/>
                </a:lnTo>
                <a:lnTo>
                  <a:pt x="5041705" y="3362948"/>
                </a:lnTo>
                <a:lnTo>
                  <a:pt x="5047477" y="3378959"/>
                </a:lnTo>
                <a:lnTo>
                  <a:pt x="5060758" y="3407057"/>
                </a:lnTo>
                <a:lnTo>
                  <a:pt x="5058968" y="3409825"/>
                </a:lnTo>
                <a:lnTo>
                  <a:pt x="5062667" y="3415218"/>
                </a:lnTo>
                <a:lnTo>
                  <a:pt x="5060928" y="3419880"/>
                </a:lnTo>
                <a:lnTo>
                  <a:pt x="5062923" y="3424545"/>
                </a:lnTo>
                <a:cubicBezTo>
                  <a:pt x="5063537" y="3433967"/>
                  <a:pt x="5063494" y="3466028"/>
                  <a:pt x="5064623" y="3476412"/>
                </a:cubicBezTo>
                <a:lnTo>
                  <a:pt x="5069684" y="3486850"/>
                </a:lnTo>
                <a:lnTo>
                  <a:pt x="5063339" y="3496391"/>
                </a:lnTo>
                <a:lnTo>
                  <a:pt x="5070139" y="3531201"/>
                </a:lnTo>
                <a:lnTo>
                  <a:pt x="5079896" y="3542019"/>
                </a:lnTo>
                <a:lnTo>
                  <a:pt x="5087540" y="3552249"/>
                </a:lnTo>
                <a:lnTo>
                  <a:pt x="5087902" y="3553678"/>
                </a:lnTo>
                <a:lnTo>
                  <a:pt x="5091509" y="3568021"/>
                </a:lnTo>
                <a:lnTo>
                  <a:pt x="5091934" y="3569719"/>
                </a:lnTo>
                <a:lnTo>
                  <a:pt x="5089362" y="3586412"/>
                </a:lnTo>
                <a:lnTo>
                  <a:pt x="5092358" y="3597336"/>
                </a:lnTo>
                <a:lnTo>
                  <a:pt x="5084254" y="3606007"/>
                </a:lnTo>
                <a:cubicBezTo>
                  <a:pt x="5084262" y="3617747"/>
                  <a:pt x="5084273" y="3629488"/>
                  <a:pt x="5084281" y="3641228"/>
                </a:cubicBezTo>
                <a:lnTo>
                  <a:pt x="5091848" y="3653088"/>
                </a:lnTo>
                <a:lnTo>
                  <a:pt x="5097436" y="3664114"/>
                </a:lnTo>
                <a:cubicBezTo>
                  <a:pt x="5097463" y="3664599"/>
                  <a:pt x="5097491" y="3665084"/>
                  <a:pt x="5097518" y="3665569"/>
                </a:cubicBezTo>
                <a:cubicBezTo>
                  <a:pt x="5097915" y="3672776"/>
                  <a:pt x="5096966" y="3688591"/>
                  <a:pt x="5099829" y="3707357"/>
                </a:cubicBezTo>
                <a:cubicBezTo>
                  <a:pt x="5100505" y="3724716"/>
                  <a:pt x="5118078" y="3760234"/>
                  <a:pt x="5114696" y="3778166"/>
                </a:cubicBezTo>
                <a:cubicBezTo>
                  <a:pt x="5141627" y="3845122"/>
                  <a:pt x="5125427" y="3821305"/>
                  <a:pt x="5135379" y="3878222"/>
                </a:cubicBezTo>
                <a:cubicBezTo>
                  <a:pt x="5161519" y="3905047"/>
                  <a:pt x="5125417" y="4015047"/>
                  <a:pt x="5130138" y="4048117"/>
                </a:cubicBezTo>
                <a:cubicBezTo>
                  <a:pt x="5081804" y="4192084"/>
                  <a:pt x="5096262" y="4158987"/>
                  <a:pt x="5090040" y="4219510"/>
                </a:cubicBezTo>
                <a:cubicBezTo>
                  <a:pt x="5104553" y="4280033"/>
                  <a:pt x="5065380" y="4345686"/>
                  <a:pt x="5092812" y="4411258"/>
                </a:cubicBezTo>
                <a:cubicBezTo>
                  <a:pt x="5090630" y="4437329"/>
                  <a:pt x="5083878" y="4473140"/>
                  <a:pt x="5084599" y="4488531"/>
                </a:cubicBezTo>
                <a:cubicBezTo>
                  <a:pt x="5084423" y="4505410"/>
                  <a:pt x="5084248" y="4522289"/>
                  <a:pt x="5084072" y="4539168"/>
                </a:cubicBezTo>
                <a:cubicBezTo>
                  <a:pt x="5072114" y="4567830"/>
                  <a:pt x="5064305" y="4588197"/>
                  <a:pt x="5068936" y="4625153"/>
                </a:cubicBezTo>
                <a:cubicBezTo>
                  <a:pt x="5077433" y="4662889"/>
                  <a:pt x="5065899" y="4679357"/>
                  <a:pt x="5059114" y="4733115"/>
                </a:cubicBezTo>
                <a:cubicBezTo>
                  <a:pt x="5068687" y="4752352"/>
                  <a:pt x="5055370" y="4832308"/>
                  <a:pt x="5037209" y="4844323"/>
                </a:cubicBezTo>
                <a:cubicBezTo>
                  <a:pt x="5033444" y="4857054"/>
                  <a:pt x="5040194" y="4871554"/>
                  <a:pt x="5020638" y="4877992"/>
                </a:cubicBezTo>
                <a:cubicBezTo>
                  <a:pt x="4997151" y="4888353"/>
                  <a:pt x="5034418" y="4931200"/>
                  <a:pt x="5006413" y="4925805"/>
                </a:cubicBezTo>
                <a:cubicBezTo>
                  <a:pt x="5031964" y="4956261"/>
                  <a:pt x="4982840" y="4982633"/>
                  <a:pt x="4971037" y="5009272"/>
                </a:cubicBezTo>
                <a:cubicBezTo>
                  <a:pt x="4973259" y="5034036"/>
                  <a:pt x="4968375" y="5053859"/>
                  <a:pt x="4963105" y="5111369"/>
                </a:cubicBezTo>
                <a:cubicBezTo>
                  <a:pt x="4973224" y="5141336"/>
                  <a:pt x="4937413" y="5161742"/>
                  <a:pt x="4976341" y="5210876"/>
                </a:cubicBezTo>
                <a:cubicBezTo>
                  <a:pt x="4972455" y="5212581"/>
                  <a:pt x="4977054" y="5227501"/>
                  <a:pt x="4980617" y="5269726"/>
                </a:cubicBezTo>
                <a:cubicBezTo>
                  <a:pt x="4984182" y="5311951"/>
                  <a:pt x="4990390" y="5400671"/>
                  <a:pt x="4997733" y="5464225"/>
                </a:cubicBezTo>
                <a:cubicBezTo>
                  <a:pt x="5001765" y="5536542"/>
                  <a:pt x="4990225" y="5517959"/>
                  <a:pt x="5001400" y="5594585"/>
                </a:cubicBezTo>
                <a:cubicBezTo>
                  <a:pt x="4999908" y="5619318"/>
                  <a:pt x="4974042" y="5647975"/>
                  <a:pt x="4983700" y="5667896"/>
                </a:cubicBezTo>
                <a:cubicBezTo>
                  <a:pt x="4976834" y="5696311"/>
                  <a:pt x="4975579" y="5738356"/>
                  <a:pt x="4968506" y="5769225"/>
                </a:cubicBezTo>
                <a:cubicBezTo>
                  <a:pt x="4968926" y="5787258"/>
                  <a:pt x="4969344" y="5805291"/>
                  <a:pt x="4969765" y="5823324"/>
                </a:cubicBezTo>
                <a:cubicBezTo>
                  <a:pt x="4966122" y="5853058"/>
                  <a:pt x="4965608" y="5838948"/>
                  <a:pt x="4966129" y="5862699"/>
                </a:cubicBezTo>
                <a:lnTo>
                  <a:pt x="4970695" y="5906467"/>
                </a:lnTo>
                <a:lnTo>
                  <a:pt x="4991568" y="5939847"/>
                </a:lnTo>
                <a:cubicBezTo>
                  <a:pt x="4998848" y="5955713"/>
                  <a:pt x="4974731" y="5940131"/>
                  <a:pt x="4986815" y="5973994"/>
                </a:cubicBezTo>
                <a:cubicBezTo>
                  <a:pt x="4961187" y="5997051"/>
                  <a:pt x="4983444" y="6032039"/>
                  <a:pt x="4987776" y="6089693"/>
                </a:cubicBezTo>
                <a:lnTo>
                  <a:pt x="4991621" y="6224938"/>
                </a:lnTo>
                <a:cubicBezTo>
                  <a:pt x="4988442" y="6270972"/>
                  <a:pt x="5008962" y="6317522"/>
                  <a:pt x="5017157" y="6370251"/>
                </a:cubicBezTo>
                <a:cubicBezTo>
                  <a:pt x="5025353" y="6422980"/>
                  <a:pt x="5039938" y="6490855"/>
                  <a:pt x="5040797" y="6541313"/>
                </a:cubicBezTo>
                <a:cubicBezTo>
                  <a:pt x="5039898" y="6576319"/>
                  <a:pt x="5031912" y="6591883"/>
                  <a:pt x="5045375" y="6640957"/>
                </a:cubicBezTo>
                <a:cubicBezTo>
                  <a:pt x="5057505" y="6669536"/>
                  <a:pt x="5052276" y="6675394"/>
                  <a:pt x="5058442" y="6705297"/>
                </a:cubicBezTo>
                <a:cubicBezTo>
                  <a:pt x="5057367" y="6727133"/>
                  <a:pt x="5067901" y="6732087"/>
                  <a:pt x="5071125" y="6759582"/>
                </a:cubicBezTo>
                <a:cubicBezTo>
                  <a:pt x="5055614" y="6796071"/>
                  <a:pt x="5051656" y="6769544"/>
                  <a:pt x="5069172" y="6817746"/>
                </a:cubicBezTo>
                <a:cubicBezTo>
                  <a:pt x="5060956" y="6828354"/>
                  <a:pt x="5064525" y="6836369"/>
                  <a:pt x="5072322" y="6843646"/>
                </a:cubicBezTo>
                <a:lnTo>
                  <a:pt x="5091388" y="6857998"/>
                </a:lnTo>
                <a:lnTo>
                  <a:pt x="6096000" y="6857998"/>
                </a:lnTo>
                <a:lnTo>
                  <a:pt x="6096000" y="6858000"/>
                </a:lnTo>
                <a:lnTo>
                  <a:pt x="0" y="6858000"/>
                </a:lnTo>
                <a:close/>
              </a:path>
            </a:pathLst>
          </a:custGeom>
          <a:solidFill>
            <a:srgbClr val="82766A">
              <a:alpha val="15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sp>
        <p:nvSpPr>
          <p:cNvPr id="3" name="ZoneTexte 2">
            <a:extLst>
              <a:ext uri="{FF2B5EF4-FFF2-40B4-BE49-F238E27FC236}">
                <a16:creationId xmlns:a16="http://schemas.microsoft.com/office/drawing/2014/main" id="{AB49F7F5-B1B7-2BA3-8E35-5157D6DE112C}"/>
              </a:ext>
            </a:extLst>
          </p:cNvPr>
          <p:cNvSpPr txBox="1"/>
          <p:nvPr/>
        </p:nvSpPr>
        <p:spPr>
          <a:xfrm>
            <a:off x="862366" y="2194102"/>
            <a:ext cx="3427001" cy="390858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indent="-22860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sz="2000"/>
              <a:t>https://www.youtube.com/watch?v=FwREAW4SlVY</a:t>
            </a:r>
          </a:p>
        </p:txBody>
      </p:sp>
      <p:pic>
        <p:nvPicPr>
          <p:cNvPr id="7" name="Image 6">
            <a:extLst>
              <a:ext uri="{FF2B5EF4-FFF2-40B4-BE49-F238E27FC236}">
                <a16:creationId xmlns:a16="http://schemas.microsoft.com/office/drawing/2014/main" id="{163B3BDE-485A-CABA-2A64-1335EBC58F23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6786" t="30000" r="41696" b="5555"/>
          <a:stretch/>
        </p:blipFill>
        <p:spPr>
          <a:xfrm>
            <a:off x="5445457" y="1275359"/>
            <a:ext cx="6155141" cy="43310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3041071"/>
      </p:ext>
    </p:extLst>
  </p:cSld>
  <p:clrMapOvr>
    <a:masterClrMapping/>
  </p:clrMapOvr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0E2841"/>
      </a:dk2>
      <a:lt2>
        <a:srgbClr val="E8E8E8"/>
      </a:lt2>
      <a:accent1>
        <a:srgbClr val="156082"/>
      </a:accent1>
      <a:accent2>
        <a:srgbClr val="E97132"/>
      </a:accent2>
      <a:accent3>
        <a:srgbClr val="196B24"/>
      </a:accent3>
      <a:accent4>
        <a:srgbClr val="0F9ED5"/>
      </a:accent4>
      <a:accent5>
        <a:srgbClr val="A02B93"/>
      </a:accent5>
      <a:accent6>
        <a:srgbClr val="4EA72E"/>
      </a:accent6>
      <a:hlink>
        <a:srgbClr val="467886"/>
      </a:hlink>
      <a:folHlink>
        <a:srgbClr val="96607D"/>
      </a:folHlink>
    </a:clrScheme>
    <a:fontScheme name="Office">
      <a:majorFont>
        <a:latin typeface="Aptos Display" panose="0211000402020202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Aptos" panose="0211000402020202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  <a:ln w="2540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Office Theme" id="{2E142A2C-CD16-42D6-873A-C26D2A0506FA}" vid="{1BDDFF52-6CD6-40A5-AB3C-68EB2F1E4D0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40</Words>
  <Application>Microsoft Office PowerPoint</Application>
  <PresentationFormat>Grand écran</PresentationFormat>
  <Paragraphs>4</Paragraphs>
  <Slides>8</Slides>
  <Notes>6</Notes>
  <HiddenSlides>0</HiddenSlides>
  <MMClips>0</MMClips>
  <ScaleCrop>false</ScaleCrop>
  <HeadingPairs>
    <vt:vector size="6" baseType="variant">
      <vt:variant>
        <vt:lpstr>Polices utilisées</vt:lpstr>
      </vt:variant>
      <vt:variant>
        <vt:i4>3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8</vt:i4>
      </vt:variant>
    </vt:vector>
  </HeadingPairs>
  <TitlesOfParts>
    <vt:vector size="12" baseType="lpstr">
      <vt:lpstr>Aptos</vt:lpstr>
      <vt:lpstr>Aptos Display</vt:lpstr>
      <vt:lpstr>Arial</vt:lpstr>
      <vt:lpstr>Thème Office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/>
  <dc:creator>Stephanie Michineau</dc:creator>
  <cp:lastModifiedBy>Stephanie Michineau</cp:lastModifiedBy>
  <cp:revision>1</cp:revision>
  <dcterms:created xsi:type="dcterms:W3CDTF">2024-11-25T08:14:26Z</dcterms:created>
  <dcterms:modified xsi:type="dcterms:W3CDTF">2024-11-25T08:26:30Z</dcterms:modified>
</cp:coreProperties>
</file>