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6" r:id="rId20"/>
    <p:sldId id="277" r:id="rId21"/>
    <p:sldId id="278" r:id="rId22"/>
    <p:sldId id="279" r:id="rId23"/>
    <p:sldId id="280" r:id="rId2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tion par défaut" id="{88009A41-96FC-4AEE-8E5D-53A2F94FCAE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3"/>
            <p14:sldId id="274"/>
            <p14:sldId id="276"/>
            <p14:sldId id="277"/>
          </p14:sldIdLst>
        </p14:section>
        <p14:section name="Section sans titre" id="{DECCD356-CB9C-45A6-A192-58BFF8B74525}">
          <p14:sldIdLst>
            <p14:sldId id="278"/>
            <p14:sldId id="279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rgbClr val="CACA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381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381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rgbClr val="DAD6D3"/>
          </a:solidFill>
        </a:fill>
      </a:tcStyle>
    </a:wholeTbl>
    <a:band2H>
      <a:tcTxStyle/>
      <a:tcStyle>
        <a:tcBdr/>
        <a:fill>
          <a:solidFill>
            <a:srgbClr val="EDEBEA"/>
          </a:solidFill>
        </a:fill>
      </a:tcStyle>
    </a:band2H>
    <a:firstCol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381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381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rgbClr val="E4CFCD"/>
          </a:solidFill>
        </a:fill>
      </a:tcStyle>
    </a:wholeTbl>
    <a:band2H>
      <a:tcTxStyle/>
      <a:tcStyle>
        <a:tcBdr/>
        <a:fill>
          <a:solidFill>
            <a:srgbClr val="F2E9E8"/>
          </a:solidFill>
        </a:fill>
      </a:tcStyle>
    </a:band2H>
    <a:firstCol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381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381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E7DCD2"/>
          </a:solidFill>
        </a:fill>
      </a:tcStyle>
    </a:band2H>
    <a:firstCol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DCD2"/>
          </a:solidFill>
        </a:fill>
      </a:tcStyle>
    </a:lastRow>
    <a:firstRow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rgbClr val="CACA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38100" cap="flat">
              <a:solidFill>
                <a:srgbClr val="E7DCD2"/>
              </a:solidFill>
              <a:prstDash val="solid"/>
              <a:round/>
            </a:ln>
          </a:top>
          <a:bottom>
            <a:ln w="127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E7DCD2"/>
        </a:fontRef>
        <a:srgbClr val="E7DCD2"/>
      </a:tcTxStyle>
      <a:tcStyle>
        <a:tcBdr>
          <a:left>
            <a:ln w="12700" cap="flat">
              <a:solidFill>
                <a:srgbClr val="E7DCD2"/>
              </a:solidFill>
              <a:prstDash val="solid"/>
              <a:round/>
            </a:ln>
          </a:left>
          <a:right>
            <a:ln w="12700" cap="flat">
              <a:solidFill>
                <a:srgbClr val="E7DCD2"/>
              </a:solidFill>
              <a:prstDash val="solid"/>
              <a:round/>
            </a:ln>
          </a:right>
          <a:top>
            <a:ln w="12700" cap="flat">
              <a:solidFill>
                <a:srgbClr val="E7DCD2"/>
              </a:solidFill>
              <a:prstDash val="solid"/>
              <a:round/>
            </a:ln>
          </a:top>
          <a:bottom>
            <a:ln w="38100" cap="flat">
              <a:solidFill>
                <a:srgbClr val="E7DCD2"/>
              </a:solidFill>
              <a:prstDash val="solid"/>
              <a:round/>
            </a:ln>
          </a:bottom>
          <a:insideH>
            <a:ln w="12700" cap="flat">
              <a:solidFill>
                <a:srgbClr val="E7DCD2"/>
              </a:solidFill>
              <a:prstDash val="solid"/>
              <a:round/>
            </a:ln>
          </a:insideH>
          <a:insideV>
            <a:ln w="12700" cap="flat">
              <a:solidFill>
                <a:srgbClr val="E7DCD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40" y="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6" name="Shape 8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830575" y="991475"/>
            <a:ext cx="5482800" cy="18657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5700">
                <a:solidFill>
                  <a:srgbClr val="FAF7F4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158350" y="2641550"/>
            <a:ext cx="4827300" cy="522001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800">
                <a:solidFill>
                  <a:schemeClr val="accent1"/>
                </a:solidFill>
              </a:defRPr>
            </a:lvl1pPr>
            <a:lvl2pPr marL="317500" indent="279400" algn="ctr">
              <a:buClrTx/>
              <a:buSzTx/>
              <a:buNone/>
              <a:defRPr sz="1800">
                <a:solidFill>
                  <a:schemeClr val="accent1"/>
                </a:solidFill>
              </a:defRPr>
            </a:lvl2pPr>
            <a:lvl3pPr marL="317500" indent="736600" algn="ctr">
              <a:buClrTx/>
              <a:buSzTx/>
              <a:buNone/>
              <a:defRPr sz="1800">
                <a:solidFill>
                  <a:schemeClr val="accent1"/>
                </a:solidFill>
              </a:defRPr>
            </a:lvl3pPr>
            <a:lvl4pPr marL="317500" indent="1193800" algn="ctr">
              <a:buClrTx/>
              <a:buSzTx/>
              <a:buNone/>
              <a:defRPr sz="1800">
                <a:solidFill>
                  <a:schemeClr val="accent1"/>
                </a:solidFill>
              </a:defRPr>
            </a:lvl4pPr>
            <a:lvl5pPr marL="317500" indent="1651000" algn="ctr">
              <a:buClrTx/>
              <a:buSzTx/>
              <a:buNone/>
              <a:defRPr sz="1800">
                <a:solidFill>
                  <a:schemeClr val="accent1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e du titre"/>
          <p:cNvSpPr txBox="1">
            <a:spLocks noGrp="1"/>
          </p:cNvSpPr>
          <p:nvPr>
            <p:ph type="title"/>
          </p:nvPr>
        </p:nvSpPr>
        <p:spPr>
          <a:xfrm>
            <a:off x="701699" y="1402650"/>
            <a:ext cx="5821802" cy="233820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10000"/>
            </a:lvl1pPr>
          </a:lstStyle>
          <a:p>
            <a:r>
              <a:t>Texte du titre</a:t>
            </a:r>
          </a:p>
        </p:txBody>
      </p:sp>
      <p:sp>
        <p:nvSpPr>
          <p:cNvPr id="317" name="Google Shape;368;p15"/>
          <p:cNvSpPr/>
          <p:nvPr/>
        </p:nvSpPr>
        <p:spPr>
          <a:xfrm flipH="1">
            <a:off x="-173" y="4211875"/>
            <a:ext cx="9251998" cy="942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69" y="0"/>
                </a:moveTo>
                <a:lnTo>
                  <a:pt x="19747" y="8"/>
                </a:lnTo>
                <a:lnTo>
                  <a:pt x="19702" y="59"/>
                </a:lnTo>
                <a:lnTo>
                  <a:pt x="19677" y="102"/>
                </a:lnTo>
                <a:lnTo>
                  <a:pt x="19622" y="195"/>
                </a:lnTo>
                <a:lnTo>
                  <a:pt x="19567" y="314"/>
                </a:lnTo>
                <a:lnTo>
                  <a:pt x="19505" y="450"/>
                </a:lnTo>
                <a:lnTo>
                  <a:pt x="19380" y="764"/>
                </a:lnTo>
                <a:lnTo>
                  <a:pt x="19253" y="1079"/>
                </a:lnTo>
                <a:lnTo>
                  <a:pt x="19193" y="1232"/>
                </a:lnTo>
                <a:lnTo>
                  <a:pt x="19133" y="1368"/>
                </a:lnTo>
                <a:lnTo>
                  <a:pt x="19079" y="1487"/>
                </a:lnTo>
                <a:lnTo>
                  <a:pt x="19029" y="1580"/>
                </a:lnTo>
                <a:lnTo>
                  <a:pt x="19004" y="1622"/>
                </a:lnTo>
                <a:lnTo>
                  <a:pt x="18981" y="1648"/>
                </a:lnTo>
                <a:lnTo>
                  <a:pt x="18961" y="1665"/>
                </a:lnTo>
                <a:lnTo>
                  <a:pt x="18944" y="1673"/>
                </a:lnTo>
                <a:lnTo>
                  <a:pt x="18924" y="1682"/>
                </a:lnTo>
                <a:lnTo>
                  <a:pt x="18907" y="1699"/>
                </a:lnTo>
                <a:lnTo>
                  <a:pt x="18869" y="1750"/>
                </a:lnTo>
                <a:lnTo>
                  <a:pt x="18829" y="1818"/>
                </a:lnTo>
                <a:lnTo>
                  <a:pt x="18789" y="1903"/>
                </a:lnTo>
                <a:lnTo>
                  <a:pt x="18749" y="2005"/>
                </a:lnTo>
                <a:lnTo>
                  <a:pt x="18712" y="2115"/>
                </a:lnTo>
                <a:lnTo>
                  <a:pt x="18672" y="2234"/>
                </a:lnTo>
                <a:lnTo>
                  <a:pt x="18635" y="2353"/>
                </a:lnTo>
                <a:lnTo>
                  <a:pt x="18562" y="2608"/>
                </a:lnTo>
                <a:lnTo>
                  <a:pt x="18497" y="2837"/>
                </a:lnTo>
                <a:lnTo>
                  <a:pt x="18440" y="3024"/>
                </a:lnTo>
                <a:lnTo>
                  <a:pt x="18418" y="3092"/>
                </a:lnTo>
                <a:lnTo>
                  <a:pt x="18398" y="3143"/>
                </a:lnTo>
                <a:lnTo>
                  <a:pt x="18378" y="3185"/>
                </a:lnTo>
                <a:lnTo>
                  <a:pt x="18353" y="3228"/>
                </a:lnTo>
                <a:lnTo>
                  <a:pt x="18291" y="3313"/>
                </a:lnTo>
                <a:lnTo>
                  <a:pt x="18221" y="3398"/>
                </a:lnTo>
                <a:lnTo>
                  <a:pt x="18151" y="3482"/>
                </a:lnTo>
                <a:lnTo>
                  <a:pt x="18029" y="3610"/>
                </a:lnTo>
                <a:lnTo>
                  <a:pt x="17976" y="3661"/>
                </a:lnTo>
                <a:lnTo>
                  <a:pt x="17916" y="3644"/>
                </a:lnTo>
                <a:lnTo>
                  <a:pt x="17852" y="3635"/>
                </a:lnTo>
                <a:lnTo>
                  <a:pt x="17782" y="3635"/>
                </a:lnTo>
                <a:lnTo>
                  <a:pt x="17709" y="3653"/>
                </a:lnTo>
                <a:lnTo>
                  <a:pt x="17635" y="3678"/>
                </a:lnTo>
                <a:lnTo>
                  <a:pt x="17560" y="3704"/>
                </a:lnTo>
                <a:lnTo>
                  <a:pt x="17405" y="3780"/>
                </a:lnTo>
                <a:lnTo>
                  <a:pt x="17251" y="3865"/>
                </a:lnTo>
                <a:lnTo>
                  <a:pt x="17106" y="3958"/>
                </a:lnTo>
                <a:lnTo>
                  <a:pt x="16974" y="4035"/>
                </a:lnTo>
                <a:lnTo>
                  <a:pt x="16914" y="4060"/>
                </a:lnTo>
                <a:lnTo>
                  <a:pt x="16859" y="4077"/>
                </a:lnTo>
                <a:lnTo>
                  <a:pt x="16807" y="4094"/>
                </a:lnTo>
                <a:lnTo>
                  <a:pt x="16749" y="4102"/>
                </a:lnTo>
                <a:lnTo>
                  <a:pt x="16632" y="4102"/>
                </a:lnTo>
                <a:lnTo>
                  <a:pt x="16507" y="4086"/>
                </a:lnTo>
                <a:lnTo>
                  <a:pt x="16383" y="4060"/>
                </a:lnTo>
                <a:lnTo>
                  <a:pt x="16265" y="4018"/>
                </a:lnTo>
                <a:lnTo>
                  <a:pt x="16161" y="3975"/>
                </a:lnTo>
                <a:lnTo>
                  <a:pt x="16073" y="3933"/>
                </a:lnTo>
                <a:lnTo>
                  <a:pt x="16006" y="3890"/>
                </a:lnTo>
                <a:lnTo>
                  <a:pt x="15951" y="3865"/>
                </a:lnTo>
                <a:lnTo>
                  <a:pt x="15889" y="3848"/>
                </a:lnTo>
                <a:lnTo>
                  <a:pt x="15759" y="3831"/>
                </a:lnTo>
                <a:lnTo>
                  <a:pt x="15692" y="3814"/>
                </a:lnTo>
                <a:lnTo>
                  <a:pt x="15629" y="3797"/>
                </a:lnTo>
                <a:lnTo>
                  <a:pt x="15572" y="3771"/>
                </a:lnTo>
                <a:lnTo>
                  <a:pt x="15522" y="3720"/>
                </a:lnTo>
                <a:lnTo>
                  <a:pt x="15500" y="3695"/>
                </a:lnTo>
                <a:lnTo>
                  <a:pt x="15480" y="3678"/>
                </a:lnTo>
                <a:lnTo>
                  <a:pt x="15460" y="3670"/>
                </a:lnTo>
                <a:lnTo>
                  <a:pt x="15423" y="3670"/>
                </a:lnTo>
                <a:lnTo>
                  <a:pt x="15403" y="3678"/>
                </a:lnTo>
                <a:lnTo>
                  <a:pt x="15333" y="3746"/>
                </a:lnTo>
                <a:lnTo>
                  <a:pt x="15295" y="3797"/>
                </a:lnTo>
                <a:lnTo>
                  <a:pt x="15253" y="3848"/>
                </a:lnTo>
                <a:lnTo>
                  <a:pt x="15206" y="3890"/>
                </a:lnTo>
                <a:lnTo>
                  <a:pt x="15176" y="3916"/>
                </a:lnTo>
                <a:lnTo>
                  <a:pt x="15133" y="3924"/>
                </a:lnTo>
                <a:lnTo>
                  <a:pt x="15019" y="3941"/>
                </a:lnTo>
                <a:lnTo>
                  <a:pt x="14881" y="3941"/>
                </a:lnTo>
                <a:lnTo>
                  <a:pt x="14734" y="3933"/>
                </a:lnTo>
                <a:lnTo>
                  <a:pt x="14475" y="3907"/>
                </a:lnTo>
                <a:lnTo>
                  <a:pt x="14363" y="3890"/>
                </a:lnTo>
                <a:lnTo>
                  <a:pt x="14345" y="3814"/>
                </a:lnTo>
                <a:lnTo>
                  <a:pt x="14298" y="3635"/>
                </a:lnTo>
                <a:lnTo>
                  <a:pt x="14268" y="3525"/>
                </a:lnTo>
                <a:lnTo>
                  <a:pt x="14203" y="3321"/>
                </a:lnTo>
                <a:lnTo>
                  <a:pt x="14168" y="3245"/>
                </a:lnTo>
                <a:lnTo>
                  <a:pt x="14151" y="3211"/>
                </a:lnTo>
                <a:lnTo>
                  <a:pt x="14133" y="3185"/>
                </a:lnTo>
                <a:lnTo>
                  <a:pt x="14111" y="3168"/>
                </a:lnTo>
                <a:lnTo>
                  <a:pt x="14091" y="3151"/>
                </a:lnTo>
                <a:lnTo>
                  <a:pt x="14046" y="3134"/>
                </a:lnTo>
                <a:lnTo>
                  <a:pt x="14003" y="3126"/>
                </a:lnTo>
                <a:lnTo>
                  <a:pt x="13966" y="3134"/>
                </a:lnTo>
                <a:lnTo>
                  <a:pt x="13934" y="3143"/>
                </a:lnTo>
                <a:lnTo>
                  <a:pt x="13906" y="3151"/>
                </a:lnTo>
                <a:lnTo>
                  <a:pt x="13879" y="3049"/>
                </a:lnTo>
                <a:lnTo>
                  <a:pt x="13851" y="2939"/>
                </a:lnTo>
                <a:lnTo>
                  <a:pt x="13814" y="2811"/>
                </a:lnTo>
                <a:lnTo>
                  <a:pt x="13772" y="2684"/>
                </a:lnTo>
                <a:lnTo>
                  <a:pt x="13749" y="2625"/>
                </a:lnTo>
                <a:lnTo>
                  <a:pt x="13704" y="2523"/>
                </a:lnTo>
                <a:lnTo>
                  <a:pt x="13679" y="2480"/>
                </a:lnTo>
                <a:lnTo>
                  <a:pt x="13654" y="2455"/>
                </a:lnTo>
                <a:lnTo>
                  <a:pt x="13632" y="2429"/>
                </a:lnTo>
                <a:lnTo>
                  <a:pt x="13619" y="2429"/>
                </a:lnTo>
                <a:lnTo>
                  <a:pt x="13607" y="2438"/>
                </a:lnTo>
                <a:lnTo>
                  <a:pt x="13594" y="2463"/>
                </a:lnTo>
                <a:lnTo>
                  <a:pt x="13579" y="2489"/>
                </a:lnTo>
                <a:lnTo>
                  <a:pt x="13552" y="2565"/>
                </a:lnTo>
                <a:lnTo>
                  <a:pt x="13520" y="2667"/>
                </a:lnTo>
                <a:lnTo>
                  <a:pt x="13490" y="2786"/>
                </a:lnTo>
                <a:lnTo>
                  <a:pt x="13455" y="2930"/>
                </a:lnTo>
                <a:lnTo>
                  <a:pt x="13390" y="3245"/>
                </a:lnTo>
                <a:lnTo>
                  <a:pt x="13323" y="3576"/>
                </a:lnTo>
                <a:lnTo>
                  <a:pt x="13263" y="3882"/>
                </a:lnTo>
                <a:lnTo>
                  <a:pt x="13235" y="4009"/>
                </a:lnTo>
                <a:lnTo>
                  <a:pt x="13208" y="4128"/>
                </a:lnTo>
                <a:lnTo>
                  <a:pt x="13185" y="4213"/>
                </a:lnTo>
                <a:lnTo>
                  <a:pt x="13166" y="4273"/>
                </a:lnTo>
                <a:lnTo>
                  <a:pt x="13146" y="4307"/>
                </a:lnTo>
                <a:lnTo>
                  <a:pt x="13123" y="4324"/>
                </a:lnTo>
                <a:lnTo>
                  <a:pt x="13098" y="4341"/>
                </a:lnTo>
                <a:lnTo>
                  <a:pt x="13071" y="4341"/>
                </a:lnTo>
                <a:lnTo>
                  <a:pt x="13011" y="4324"/>
                </a:lnTo>
                <a:lnTo>
                  <a:pt x="12951" y="4290"/>
                </a:lnTo>
                <a:lnTo>
                  <a:pt x="12896" y="4239"/>
                </a:lnTo>
                <a:lnTo>
                  <a:pt x="12851" y="4187"/>
                </a:lnTo>
                <a:lnTo>
                  <a:pt x="12809" y="4136"/>
                </a:lnTo>
                <a:lnTo>
                  <a:pt x="12786" y="4094"/>
                </a:lnTo>
                <a:lnTo>
                  <a:pt x="12729" y="3984"/>
                </a:lnTo>
                <a:lnTo>
                  <a:pt x="12654" y="3865"/>
                </a:lnTo>
                <a:lnTo>
                  <a:pt x="12614" y="3814"/>
                </a:lnTo>
                <a:lnTo>
                  <a:pt x="12574" y="3780"/>
                </a:lnTo>
                <a:lnTo>
                  <a:pt x="12557" y="3780"/>
                </a:lnTo>
                <a:lnTo>
                  <a:pt x="12540" y="3788"/>
                </a:lnTo>
                <a:lnTo>
                  <a:pt x="12522" y="3805"/>
                </a:lnTo>
                <a:lnTo>
                  <a:pt x="12507" y="3831"/>
                </a:lnTo>
                <a:lnTo>
                  <a:pt x="12492" y="3865"/>
                </a:lnTo>
                <a:lnTo>
                  <a:pt x="12475" y="3907"/>
                </a:lnTo>
                <a:lnTo>
                  <a:pt x="12445" y="4001"/>
                </a:lnTo>
                <a:lnTo>
                  <a:pt x="12412" y="4094"/>
                </a:lnTo>
                <a:lnTo>
                  <a:pt x="12397" y="4136"/>
                </a:lnTo>
                <a:lnTo>
                  <a:pt x="12380" y="4179"/>
                </a:lnTo>
                <a:lnTo>
                  <a:pt x="12360" y="4213"/>
                </a:lnTo>
                <a:lnTo>
                  <a:pt x="12343" y="4239"/>
                </a:lnTo>
                <a:lnTo>
                  <a:pt x="12320" y="4264"/>
                </a:lnTo>
                <a:lnTo>
                  <a:pt x="12300" y="4273"/>
                </a:lnTo>
                <a:lnTo>
                  <a:pt x="12240" y="4264"/>
                </a:lnTo>
                <a:lnTo>
                  <a:pt x="12163" y="4230"/>
                </a:lnTo>
                <a:lnTo>
                  <a:pt x="12071" y="4196"/>
                </a:lnTo>
                <a:lnTo>
                  <a:pt x="11976" y="4145"/>
                </a:lnTo>
                <a:lnTo>
                  <a:pt x="11814" y="4060"/>
                </a:lnTo>
                <a:lnTo>
                  <a:pt x="11744" y="4018"/>
                </a:lnTo>
                <a:lnTo>
                  <a:pt x="11874" y="3601"/>
                </a:lnTo>
                <a:lnTo>
                  <a:pt x="11841" y="3610"/>
                </a:lnTo>
                <a:lnTo>
                  <a:pt x="11799" y="3627"/>
                </a:lnTo>
                <a:lnTo>
                  <a:pt x="11704" y="3695"/>
                </a:lnTo>
                <a:lnTo>
                  <a:pt x="11589" y="3780"/>
                </a:lnTo>
                <a:lnTo>
                  <a:pt x="11609" y="3712"/>
                </a:lnTo>
                <a:lnTo>
                  <a:pt x="11627" y="3627"/>
                </a:lnTo>
                <a:lnTo>
                  <a:pt x="11639" y="3525"/>
                </a:lnTo>
                <a:lnTo>
                  <a:pt x="11652" y="3423"/>
                </a:lnTo>
                <a:lnTo>
                  <a:pt x="11667" y="3253"/>
                </a:lnTo>
                <a:lnTo>
                  <a:pt x="11672" y="3185"/>
                </a:lnTo>
                <a:lnTo>
                  <a:pt x="11649" y="3202"/>
                </a:lnTo>
                <a:lnTo>
                  <a:pt x="11627" y="3236"/>
                </a:lnTo>
                <a:lnTo>
                  <a:pt x="11577" y="3355"/>
                </a:lnTo>
                <a:lnTo>
                  <a:pt x="11527" y="3508"/>
                </a:lnTo>
                <a:lnTo>
                  <a:pt x="11480" y="3687"/>
                </a:lnTo>
                <a:lnTo>
                  <a:pt x="11437" y="3856"/>
                </a:lnTo>
                <a:lnTo>
                  <a:pt x="11405" y="4001"/>
                </a:lnTo>
                <a:lnTo>
                  <a:pt x="11372" y="4136"/>
                </a:lnTo>
                <a:lnTo>
                  <a:pt x="11365" y="4119"/>
                </a:lnTo>
                <a:lnTo>
                  <a:pt x="11355" y="4102"/>
                </a:lnTo>
                <a:lnTo>
                  <a:pt x="11340" y="4102"/>
                </a:lnTo>
                <a:lnTo>
                  <a:pt x="11323" y="4111"/>
                </a:lnTo>
                <a:lnTo>
                  <a:pt x="11280" y="4136"/>
                </a:lnTo>
                <a:lnTo>
                  <a:pt x="11235" y="4187"/>
                </a:lnTo>
                <a:lnTo>
                  <a:pt x="11193" y="4239"/>
                </a:lnTo>
                <a:lnTo>
                  <a:pt x="11153" y="4290"/>
                </a:lnTo>
                <a:lnTo>
                  <a:pt x="11118" y="4341"/>
                </a:lnTo>
                <a:lnTo>
                  <a:pt x="11240" y="3567"/>
                </a:lnTo>
                <a:lnTo>
                  <a:pt x="11228" y="3576"/>
                </a:lnTo>
                <a:lnTo>
                  <a:pt x="11210" y="3584"/>
                </a:lnTo>
                <a:lnTo>
                  <a:pt x="11163" y="3653"/>
                </a:lnTo>
                <a:lnTo>
                  <a:pt x="11105" y="3746"/>
                </a:lnTo>
                <a:lnTo>
                  <a:pt x="11043" y="3856"/>
                </a:lnTo>
                <a:lnTo>
                  <a:pt x="10936" y="4069"/>
                </a:lnTo>
                <a:lnTo>
                  <a:pt x="10886" y="4170"/>
                </a:lnTo>
                <a:lnTo>
                  <a:pt x="10903" y="4086"/>
                </a:lnTo>
                <a:lnTo>
                  <a:pt x="10928" y="3967"/>
                </a:lnTo>
                <a:lnTo>
                  <a:pt x="10998" y="3687"/>
                </a:lnTo>
                <a:lnTo>
                  <a:pt x="11061" y="3440"/>
                </a:lnTo>
                <a:lnTo>
                  <a:pt x="11091" y="3330"/>
                </a:lnTo>
                <a:lnTo>
                  <a:pt x="11068" y="3355"/>
                </a:lnTo>
                <a:lnTo>
                  <a:pt x="11046" y="3398"/>
                </a:lnTo>
                <a:lnTo>
                  <a:pt x="11021" y="3457"/>
                </a:lnTo>
                <a:lnTo>
                  <a:pt x="10991" y="3525"/>
                </a:lnTo>
                <a:lnTo>
                  <a:pt x="10933" y="3687"/>
                </a:lnTo>
                <a:lnTo>
                  <a:pt x="10874" y="3873"/>
                </a:lnTo>
                <a:lnTo>
                  <a:pt x="10819" y="4043"/>
                </a:lnTo>
                <a:lnTo>
                  <a:pt x="10774" y="4196"/>
                </a:lnTo>
                <a:lnTo>
                  <a:pt x="10731" y="4341"/>
                </a:lnTo>
                <a:lnTo>
                  <a:pt x="10704" y="4374"/>
                </a:lnTo>
                <a:lnTo>
                  <a:pt x="10664" y="4400"/>
                </a:lnTo>
                <a:lnTo>
                  <a:pt x="10617" y="4417"/>
                </a:lnTo>
                <a:lnTo>
                  <a:pt x="10559" y="4434"/>
                </a:lnTo>
                <a:lnTo>
                  <a:pt x="10432" y="4459"/>
                </a:lnTo>
                <a:lnTo>
                  <a:pt x="10290" y="4468"/>
                </a:lnTo>
                <a:lnTo>
                  <a:pt x="10148" y="4476"/>
                </a:lnTo>
                <a:lnTo>
                  <a:pt x="10016" y="4476"/>
                </a:lnTo>
                <a:lnTo>
                  <a:pt x="9834" y="4468"/>
                </a:lnTo>
                <a:lnTo>
                  <a:pt x="9806" y="4468"/>
                </a:lnTo>
                <a:lnTo>
                  <a:pt x="9781" y="4451"/>
                </a:lnTo>
                <a:lnTo>
                  <a:pt x="9726" y="4417"/>
                </a:lnTo>
                <a:lnTo>
                  <a:pt x="9674" y="4357"/>
                </a:lnTo>
                <a:lnTo>
                  <a:pt x="9622" y="4290"/>
                </a:lnTo>
                <a:lnTo>
                  <a:pt x="9572" y="4213"/>
                </a:lnTo>
                <a:lnTo>
                  <a:pt x="9524" y="4153"/>
                </a:lnTo>
                <a:lnTo>
                  <a:pt x="9479" y="4102"/>
                </a:lnTo>
                <a:lnTo>
                  <a:pt x="9460" y="4086"/>
                </a:lnTo>
                <a:lnTo>
                  <a:pt x="9437" y="4077"/>
                </a:lnTo>
                <a:lnTo>
                  <a:pt x="9417" y="4077"/>
                </a:lnTo>
                <a:lnTo>
                  <a:pt x="9377" y="4094"/>
                </a:lnTo>
                <a:lnTo>
                  <a:pt x="9357" y="4119"/>
                </a:lnTo>
                <a:lnTo>
                  <a:pt x="9315" y="4170"/>
                </a:lnTo>
                <a:lnTo>
                  <a:pt x="9272" y="4230"/>
                </a:lnTo>
                <a:lnTo>
                  <a:pt x="9225" y="4298"/>
                </a:lnTo>
                <a:lnTo>
                  <a:pt x="9180" y="4366"/>
                </a:lnTo>
                <a:lnTo>
                  <a:pt x="9130" y="4425"/>
                </a:lnTo>
                <a:lnTo>
                  <a:pt x="9105" y="4451"/>
                </a:lnTo>
                <a:lnTo>
                  <a:pt x="9080" y="4468"/>
                </a:lnTo>
                <a:lnTo>
                  <a:pt x="9011" y="4502"/>
                </a:lnTo>
                <a:lnTo>
                  <a:pt x="8918" y="4544"/>
                </a:lnTo>
                <a:lnTo>
                  <a:pt x="8699" y="4621"/>
                </a:lnTo>
                <a:lnTo>
                  <a:pt x="8424" y="4706"/>
                </a:lnTo>
                <a:lnTo>
                  <a:pt x="8350" y="4536"/>
                </a:lnTo>
                <a:lnTo>
                  <a:pt x="8287" y="4417"/>
                </a:lnTo>
                <a:lnTo>
                  <a:pt x="8260" y="4366"/>
                </a:lnTo>
                <a:lnTo>
                  <a:pt x="8237" y="4341"/>
                </a:lnTo>
                <a:lnTo>
                  <a:pt x="8218" y="4341"/>
                </a:lnTo>
                <a:lnTo>
                  <a:pt x="8195" y="4366"/>
                </a:lnTo>
                <a:lnTo>
                  <a:pt x="8173" y="4400"/>
                </a:lnTo>
                <a:lnTo>
                  <a:pt x="8148" y="4442"/>
                </a:lnTo>
                <a:lnTo>
                  <a:pt x="8093" y="4544"/>
                </a:lnTo>
                <a:lnTo>
                  <a:pt x="8068" y="4587"/>
                </a:lnTo>
                <a:lnTo>
                  <a:pt x="8040" y="4621"/>
                </a:lnTo>
                <a:lnTo>
                  <a:pt x="8023" y="4629"/>
                </a:lnTo>
                <a:lnTo>
                  <a:pt x="7998" y="4638"/>
                </a:lnTo>
                <a:lnTo>
                  <a:pt x="7931" y="4646"/>
                </a:lnTo>
                <a:lnTo>
                  <a:pt x="7764" y="4655"/>
                </a:lnTo>
                <a:lnTo>
                  <a:pt x="7606" y="4655"/>
                </a:lnTo>
                <a:lnTo>
                  <a:pt x="7539" y="4646"/>
                </a:lnTo>
                <a:lnTo>
                  <a:pt x="7519" y="4561"/>
                </a:lnTo>
                <a:lnTo>
                  <a:pt x="7477" y="4374"/>
                </a:lnTo>
                <a:lnTo>
                  <a:pt x="7449" y="4273"/>
                </a:lnTo>
                <a:lnTo>
                  <a:pt x="7424" y="4179"/>
                </a:lnTo>
                <a:lnTo>
                  <a:pt x="7399" y="4111"/>
                </a:lnTo>
                <a:lnTo>
                  <a:pt x="7380" y="4077"/>
                </a:lnTo>
                <a:lnTo>
                  <a:pt x="7307" y="4052"/>
                </a:lnTo>
                <a:lnTo>
                  <a:pt x="7193" y="4009"/>
                </a:lnTo>
                <a:lnTo>
                  <a:pt x="7038" y="3958"/>
                </a:lnTo>
                <a:lnTo>
                  <a:pt x="7005" y="3856"/>
                </a:lnTo>
                <a:lnTo>
                  <a:pt x="6971" y="3754"/>
                </a:lnTo>
                <a:lnTo>
                  <a:pt x="6923" y="3635"/>
                </a:lnTo>
                <a:lnTo>
                  <a:pt x="6896" y="3576"/>
                </a:lnTo>
                <a:lnTo>
                  <a:pt x="6866" y="3516"/>
                </a:lnTo>
                <a:lnTo>
                  <a:pt x="6836" y="3465"/>
                </a:lnTo>
                <a:lnTo>
                  <a:pt x="6803" y="3415"/>
                </a:lnTo>
                <a:lnTo>
                  <a:pt x="6771" y="3381"/>
                </a:lnTo>
                <a:lnTo>
                  <a:pt x="6736" y="3347"/>
                </a:lnTo>
                <a:lnTo>
                  <a:pt x="6704" y="3330"/>
                </a:lnTo>
                <a:lnTo>
                  <a:pt x="6669" y="3330"/>
                </a:lnTo>
                <a:lnTo>
                  <a:pt x="6651" y="3338"/>
                </a:lnTo>
                <a:lnTo>
                  <a:pt x="6634" y="3355"/>
                </a:lnTo>
                <a:lnTo>
                  <a:pt x="6614" y="3381"/>
                </a:lnTo>
                <a:lnTo>
                  <a:pt x="6596" y="3406"/>
                </a:lnTo>
                <a:lnTo>
                  <a:pt x="6557" y="3491"/>
                </a:lnTo>
                <a:lnTo>
                  <a:pt x="6519" y="3593"/>
                </a:lnTo>
                <a:lnTo>
                  <a:pt x="6479" y="3712"/>
                </a:lnTo>
                <a:lnTo>
                  <a:pt x="6442" y="3848"/>
                </a:lnTo>
                <a:lnTo>
                  <a:pt x="6404" y="3992"/>
                </a:lnTo>
                <a:lnTo>
                  <a:pt x="6370" y="4145"/>
                </a:lnTo>
                <a:lnTo>
                  <a:pt x="6307" y="4434"/>
                </a:lnTo>
                <a:lnTo>
                  <a:pt x="6257" y="4689"/>
                </a:lnTo>
                <a:lnTo>
                  <a:pt x="6210" y="4927"/>
                </a:lnTo>
                <a:lnTo>
                  <a:pt x="6182" y="4910"/>
                </a:lnTo>
                <a:lnTo>
                  <a:pt x="6148" y="4901"/>
                </a:lnTo>
                <a:lnTo>
                  <a:pt x="6065" y="4884"/>
                </a:lnTo>
                <a:lnTo>
                  <a:pt x="5971" y="4884"/>
                </a:lnTo>
                <a:lnTo>
                  <a:pt x="5871" y="4893"/>
                </a:lnTo>
                <a:lnTo>
                  <a:pt x="5704" y="4927"/>
                </a:lnTo>
                <a:lnTo>
                  <a:pt x="5631" y="4944"/>
                </a:lnTo>
                <a:lnTo>
                  <a:pt x="5624" y="4867"/>
                </a:lnTo>
                <a:lnTo>
                  <a:pt x="5616" y="4799"/>
                </a:lnTo>
                <a:lnTo>
                  <a:pt x="5609" y="4739"/>
                </a:lnTo>
                <a:lnTo>
                  <a:pt x="5599" y="4689"/>
                </a:lnTo>
                <a:lnTo>
                  <a:pt x="5589" y="4646"/>
                </a:lnTo>
                <a:lnTo>
                  <a:pt x="5579" y="4612"/>
                </a:lnTo>
                <a:lnTo>
                  <a:pt x="5566" y="4578"/>
                </a:lnTo>
                <a:lnTo>
                  <a:pt x="5554" y="4553"/>
                </a:lnTo>
                <a:lnTo>
                  <a:pt x="5529" y="4519"/>
                </a:lnTo>
                <a:lnTo>
                  <a:pt x="5504" y="4510"/>
                </a:lnTo>
                <a:lnTo>
                  <a:pt x="5477" y="4510"/>
                </a:lnTo>
                <a:lnTo>
                  <a:pt x="5449" y="4527"/>
                </a:lnTo>
                <a:lnTo>
                  <a:pt x="5422" y="4553"/>
                </a:lnTo>
                <a:lnTo>
                  <a:pt x="5397" y="4578"/>
                </a:lnTo>
                <a:lnTo>
                  <a:pt x="5374" y="4612"/>
                </a:lnTo>
                <a:lnTo>
                  <a:pt x="5354" y="4655"/>
                </a:lnTo>
                <a:lnTo>
                  <a:pt x="5325" y="4714"/>
                </a:lnTo>
                <a:lnTo>
                  <a:pt x="5315" y="4739"/>
                </a:lnTo>
                <a:lnTo>
                  <a:pt x="5300" y="4714"/>
                </a:lnTo>
                <a:lnTo>
                  <a:pt x="5282" y="4697"/>
                </a:lnTo>
                <a:lnTo>
                  <a:pt x="5265" y="4689"/>
                </a:lnTo>
                <a:lnTo>
                  <a:pt x="5210" y="4689"/>
                </a:lnTo>
                <a:lnTo>
                  <a:pt x="5175" y="4714"/>
                </a:lnTo>
                <a:lnTo>
                  <a:pt x="5143" y="4739"/>
                </a:lnTo>
                <a:lnTo>
                  <a:pt x="5118" y="4765"/>
                </a:lnTo>
                <a:lnTo>
                  <a:pt x="5095" y="4799"/>
                </a:lnTo>
                <a:lnTo>
                  <a:pt x="5055" y="4791"/>
                </a:lnTo>
                <a:lnTo>
                  <a:pt x="4901" y="4791"/>
                </a:lnTo>
                <a:lnTo>
                  <a:pt x="4654" y="4816"/>
                </a:lnTo>
                <a:lnTo>
                  <a:pt x="4529" y="4825"/>
                </a:lnTo>
                <a:lnTo>
                  <a:pt x="4369" y="4825"/>
                </a:lnTo>
                <a:lnTo>
                  <a:pt x="4325" y="4808"/>
                </a:lnTo>
                <a:lnTo>
                  <a:pt x="4287" y="4791"/>
                </a:lnTo>
                <a:lnTo>
                  <a:pt x="4260" y="4765"/>
                </a:lnTo>
                <a:lnTo>
                  <a:pt x="4235" y="4748"/>
                </a:lnTo>
                <a:lnTo>
                  <a:pt x="4212" y="4731"/>
                </a:lnTo>
                <a:lnTo>
                  <a:pt x="4172" y="4731"/>
                </a:lnTo>
                <a:lnTo>
                  <a:pt x="4155" y="4739"/>
                </a:lnTo>
                <a:lnTo>
                  <a:pt x="4125" y="4773"/>
                </a:lnTo>
                <a:lnTo>
                  <a:pt x="4113" y="4799"/>
                </a:lnTo>
                <a:lnTo>
                  <a:pt x="4093" y="4850"/>
                </a:lnTo>
                <a:lnTo>
                  <a:pt x="4078" y="4893"/>
                </a:lnTo>
                <a:lnTo>
                  <a:pt x="4065" y="4944"/>
                </a:lnTo>
                <a:lnTo>
                  <a:pt x="4040" y="4876"/>
                </a:lnTo>
                <a:lnTo>
                  <a:pt x="4013" y="4808"/>
                </a:lnTo>
                <a:lnTo>
                  <a:pt x="3978" y="4739"/>
                </a:lnTo>
                <a:lnTo>
                  <a:pt x="3938" y="4663"/>
                </a:lnTo>
                <a:lnTo>
                  <a:pt x="3891" y="4595"/>
                </a:lnTo>
                <a:lnTo>
                  <a:pt x="3868" y="4570"/>
                </a:lnTo>
                <a:lnTo>
                  <a:pt x="3843" y="4544"/>
                </a:lnTo>
                <a:lnTo>
                  <a:pt x="3793" y="4527"/>
                </a:lnTo>
                <a:lnTo>
                  <a:pt x="3768" y="4536"/>
                </a:lnTo>
                <a:lnTo>
                  <a:pt x="3743" y="4553"/>
                </a:lnTo>
                <a:lnTo>
                  <a:pt x="3718" y="4578"/>
                </a:lnTo>
                <a:lnTo>
                  <a:pt x="3694" y="4612"/>
                </a:lnTo>
                <a:lnTo>
                  <a:pt x="3671" y="4646"/>
                </a:lnTo>
                <a:lnTo>
                  <a:pt x="3649" y="4689"/>
                </a:lnTo>
                <a:lnTo>
                  <a:pt x="3606" y="4791"/>
                </a:lnTo>
                <a:lnTo>
                  <a:pt x="3571" y="4884"/>
                </a:lnTo>
                <a:lnTo>
                  <a:pt x="3544" y="4961"/>
                </a:lnTo>
                <a:lnTo>
                  <a:pt x="3521" y="5045"/>
                </a:lnTo>
                <a:lnTo>
                  <a:pt x="3484" y="5037"/>
                </a:lnTo>
                <a:lnTo>
                  <a:pt x="3444" y="5037"/>
                </a:lnTo>
                <a:lnTo>
                  <a:pt x="3344" y="5045"/>
                </a:lnTo>
                <a:lnTo>
                  <a:pt x="3235" y="5071"/>
                </a:lnTo>
                <a:lnTo>
                  <a:pt x="3122" y="5113"/>
                </a:lnTo>
                <a:lnTo>
                  <a:pt x="2933" y="5181"/>
                </a:lnTo>
                <a:lnTo>
                  <a:pt x="2853" y="5215"/>
                </a:lnTo>
                <a:lnTo>
                  <a:pt x="2851" y="5198"/>
                </a:lnTo>
                <a:lnTo>
                  <a:pt x="2848" y="5173"/>
                </a:lnTo>
                <a:lnTo>
                  <a:pt x="2846" y="5139"/>
                </a:lnTo>
                <a:lnTo>
                  <a:pt x="2838" y="5113"/>
                </a:lnTo>
                <a:lnTo>
                  <a:pt x="2831" y="5079"/>
                </a:lnTo>
                <a:lnTo>
                  <a:pt x="2816" y="5062"/>
                </a:lnTo>
                <a:lnTo>
                  <a:pt x="2798" y="5045"/>
                </a:lnTo>
                <a:lnTo>
                  <a:pt x="2768" y="5037"/>
                </a:lnTo>
                <a:lnTo>
                  <a:pt x="2604" y="5037"/>
                </a:lnTo>
                <a:lnTo>
                  <a:pt x="2447" y="5045"/>
                </a:lnTo>
                <a:lnTo>
                  <a:pt x="2449" y="5011"/>
                </a:lnTo>
                <a:lnTo>
                  <a:pt x="2449" y="4978"/>
                </a:lnTo>
                <a:lnTo>
                  <a:pt x="2444" y="4935"/>
                </a:lnTo>
                <a:lnTo>
                  <a:pt x="2437" y="4884"/>
                </a:lnTo>
                <a:lnTo>
                  <a:pt x="2422" y="4850"/>
                </a:lnTo>
                <a:lnTo>
                  <a:pt x="2412" y="4833"/>
                </a:lnTo>
                <a:lnTo>
                  <a:pt x="2399" y="4816"/>
                </a:lnTo>
                <a:lnTo>
                  <a:pt x="2384" y="4799"/>
                </a:lnTo>
                <a:lnTo>
                  <a:pt x="2369" y="4791"/>
                </a:lnTo>
                <a:lnTo>
                  <a:pt x="2294" y="4756"/>
                </a:lnTo>
                <a:lnTo>
                  <a:pt x="2254" y="4748"/>
                </a:lnTo>
                <a:lnTo>
                  <a:pt x="2170" y="4731"/>
                </a:lnTo>
                <a:lnTo>
                  <a:pt x="2125" y="4739"/>
                </a:lnTo>
                <a:lnTo>
                  <a:pt x="2077" y="4756"/>
                </a:lnTo>
                <a:lnTo>
                  <a:pt x="2025" y="4791"/>
                </a:lnTo>
                <a:lnTo>
                  <a:pt x="2000" y="4816"/>
                </a:lnTo>
                <a:lnTo>
                  <a:pt x="1978" y="4842"/>
                </a:lnTo>
                <a:lnTo>
                  <a:pt x="1958" y="4867"/>
                </a:lnTo>
                <a:lnTo>
                  <a:pt x="1940" y="4901"/>
                </a:lnTo>
                <a:lnTo>
                  <a:pt x="1913" y="4969"/>
                </a:lnTo>
                <a:lnTo>
                  <a:pt x="1888" y="5037"/>
                </a:lnTo>
                <a:lnTo>
                  <a:pt x="1843" y="5181"/>
                </a:lnTo>
                <a:lnTo>
                  <a:pt x="1818" y="5258"/>
                </a:lnTo>
                <a:lnTo>
                  <a:pt x="1788" y="5317"/>
                </a:lnTo>
                <a:lnTo>
                  <a:pt x="1778" y="5334"/>
                </a:lnTo>
                <a:lnTo>
                  <a:pt x="1766" y="5343"/>
                </a:lnTo>
                <a:lnTo>
                  <a:pt x="1736" y="5351"/>
                </a:lnTo>
                <a:lnTo>
                  <a:pt x="1696" y="5351"/>
                </a:lnTo>
                <a:lnTo>
                  <a:pt x="1651" y="5343"/>
                </a:lnTo>
                <a:lnTo>
                  <a:pt x="1601" y="5326"/>
                </a:lnTo>
                <a:lnTo>
                  <a:pt x="1549" y="5309"/>
                </a:lnTo>
                <a:lnTo>
                  <a:pt x="1439" y="5249"/>
                </a:lnTo>
                <a:lnTo>
                  <a:pt x="1332" y="5181"/>
                </a:lnTo>
                <a:lnTo>
                  <a:pt x="1242" y="5122"/>
                </a:lnTo>
                <a:lnTo>
                  <a:pt x="1155" y="5054"/>
                </a:lnTo>
                <a:lnTo>
                  <a:pt x="1167" y="4969"/>
                </a:lnTo>
                <a:lnTo>
                  <a:pt x="1172" y="4910"/>
                </a:lnTo>
                <a:lnTo>
                  <a:pt x="1172" y="4884"/>
                </a:lnTo>
                <a:lnTo>
                  <a:pt x="1170" y="4867"/>
                </a:lnTo>
                <a:lnTo>
                  <a:pt x="1167" y="4859"/>
                </a:lnTo>
                <a:lnTo>
                  <a:pt x="1162" y="4850"/>
                </a:lnTo>
                <a:lnTo>
                  <a:pt x="1150" y="4842"/>
                </a:lnTo>
                <a:lnTo>
                  <a:pt x="1132" y="4859"/>
                </a:lnTo>
                <a:lnTo>
                  <a:pt x="1112" y="4876"/>
                </a:lnTo>
                <a:lnTo>
                  <a:pt x="1092" y="4910"/>
                </a:lnTo>
                <a:lnTo>
                  <a:pt x="1045" y="4978"/>
                </a:lnTo>
                <a:lnTo>
                  <a:pt x="1005" y="5062"/>
                </a:lnTo>
                <a:lnTo>
                  <a:pt x="960" y="5147"/>
                </a:lnTo>
                <a:lnTo>
                  <a:pt x="968" y="5079"/>
                </a:lnTo>
                <a:lnTo>
                  <a:pt x="973" y="5020"/>
                </a:lnTo>
                <a:lnTo>
                  <a:pt x="975" y="4969"/>
                </a:lnTo>
                <a:lnTo>
                  <a:pt x="973" y="4918"/>
                </a:lnTo>
                <a:lnTo>
                  <a:pt x="970" y="4884"/>
                </a:lnTo>
                <a:lnTo>
                  <a:pt x="965" y="4850"/>
                </a:lnTo>
                <a:lnTo>
                  <a:pt x="958" y="4825"/>
                </a:lnTo>
                <a:lnTo>
                  <a:pt x="950" y="4808"/>
                </a:lnTo>
                <a:lnTo>
                  <a:pt x="940" y="4799"/>
                </a:lnTo>
                <a:lnTo>
                  <a:pt x="928" y="4791"/>
                </a:lnTo>
                <a:lnTo>
                  <a:pt x="898" y="4799"/>
                </a:lnTo>
                <a:lnTo>
                  <a:pt x="865" y="4816"/>
                </a:lnTo>
                <a:lnTo>
                  <a:pt x="830" y="4850"/>
                </a:lnTo>
                <a:lnTo>
                  <a:pt x="791" y="4893"/>
                </a:lnTo>
                <a:lnTo>
                  <a:pt x="751" y="4952"/>
                </a:lnTo>
                <a:lnTo>
                  <a:pt x="668" y="5071"/>
                </a:lnTo>
                <a:lnTo>
                  <a:pt x="596" y="5190"/>
                </a:lnTo>
                <a:lnTo>
                  <a:pt x="539" y="5275"/>
                </a:lnTo>
                <a:lnTo>
                  <a:pt x="514" y="5309"/>
                </a:lnTo>
                <a:lnTo>
                  <a:pt x="481" y="5317"/>
                </a:lnTo>
                <a:lnTo>
                  <a:pt x="444" y="5317"/>
                </a:lnTo>
                <a:lnTo>
                  <a:pt x="404" y="5309"/>
                </a:lnTo>
                <a:lnTo>
                  <a:pt x="359" y="5292"/>
                </a:lnTo>
                <a:lnTo>
                  <a:pt x="314" y="5266"/>
                </a:lnTo>
                <a:lnTo>
                  <a:pt x="222" y="5198"/>
                </a:lnTo>
                <a:lnTo>
                  <a:pt x="137" y="5122"/>
                </a:lnTo>
                <a:lnTo>
                  <a:pt x="67" y="5054"/>
                </a:lnTo>
                <a:lnTo>
                  <a:pt x="0" y="497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854"/>
                </a:lnTo>
                <a:lnTo>
                  <a:pt x="21363" y="2744"/>
                </a:lnTo>
                <a:lnTo>
                  <a:pt x="21154" y="2642"/>
                </a:lnTo>
                <a:lnTo>
                  <a:pt x="21051" y="2582"/>
                </a:lnTo>
                <a:lnTo>
                  <a:pt x="20957" y="2523"/>
                </a:lnTo>
                <a:lnTo>
                  <a:pt x="20934" y="2506"/>
                </a:lnTo>
                <a:lnTo>
                  <a:pt x="20909" y="2472"/>
                </a:lnTo>
                <a:lnTo>
                  <a:pt x="20879" y="2429"/>
                </a:lnTo>
                <a:lnTo>
                  <a:pt x="20849" y="2378"/>
                </a:lnTo>
                <a:lnTo>
                  <a:pt x="20782" y="2251"/>
                </a:lnTo>
                <a:lnTo>
                  <a:pt x="20705" y="2090"/>
                </a:lnTo>
                <a:lnTo>
                  <a:pt x="20625" y="1903"/>
                </a:lnTo>
                <a:lnTo>
                  <a:pt x="20538" y="1699"/>
                </a:lnTo>
                <a:lnTo>
                  <a:pt x="20361" y="1266"/>
                </a:lnTo>
                <a:lnTo>
                  <a:pt x="20186" y="833"/>
                </a:lnTo>
                <a:lnTo>
                  <a:pt x="20026" y="442"/>
                </a:lnTo>
                <a:lnTo>
                  <a:pt x="19956" y="280"/>
                </a:lnTo>
                <a:lnTo>
                  <a:pt x="19897" y="153"/>
                </a:lnTo>
                <a:lnTo>
                  <a:pt x="19844" y="59"/>
                </a:lnTo>
                <a:lnTo>
                  <a:pt x="19824" y="25"/>
                </a:lnTo>
                <a:lnTo>
                  <a:pt x="19804" y="8"/>
                </a:lnTo>
                <a:lnTo>
                  <a:pt x="19787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1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97;p17"/>
          <p:cNvGrpSpPr/>
          <p:nvPr/>
        </p:nvGrpSpPr>
        <p:grpSpPr>
          <a:xfrm>
            <a:off x="-3111008" y="-785866"/>
            <a:ext cx="13968916" cy="8475617"/>
            <a:chOff x="0" y="0"/>
            <a:chExt cx="13968915" cy="8475616"/>
          </a:xfrm>
        </p:grpSpPr>
        <p:sp>
          <p:nvSpPr>
            <p:cNvPr id="325" name="Google Shape;398;p17"/>
            <p:cNvSpPr/>
            <p:nvPr/>
          </p:nvSpPr>
          <p:spPr>
            <a:xfrm rot="287891">
              <a:off x="81551" y="299067"/>
              <a:ext cx="7245168" cy="225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6" name="Google Shape;399;p17"/>
            <p:cNvSpPr/>
            <p:nvPr/>
          </p:nvSpPr>
          <p:spPr>
            <a:xfrm rot="11607484">
              <a:off x="6604170" y="3254388"/>
              <a:ext cx="6900129" cy="447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extrusionOk="0">
                  <a:moveTo>
                    <a:pt x="20346" y="0"/>
                  </a:moveTo>
                  <a:cubicBezTo>
                    <a:pt x="20041" y="0"/>
                    <a:pt x="19745" y="198"/>
                    <a:pt x="19456" y="298"/>
                  </a:cubicBezTo>
                  <a:cubicBezTo>
                    <a:pt x="19257" y="364"/>
                    <a:pt x="19055" y="397"/>
                    <a:pt x="18853" y="408"/>
                  </a:cubicBezTo>
                  <a:cubicBezTo>
                    <a:pt x="18414" y="441"/>
                    <a:pt x="18020" y="670"/>
                    <a:pt x="17587" y="708"/>
                  </a:cubicBezTo>
                  <a:cubicBezTo>
                    <a:pt x="17699" y="664"/>
                    <a:pt x="17750" y="490"/>
                    <a:pt x="17844" y="402"/>
                  </a:cubicBezTo>
                  <a:cubicBezTo>
                    <a:pt x="17603" y="512"/>
                    <a:pt x="17359" y="643"/>
                    <a:pt x="17116" y="746"/>
                  </a:cubicBezTo>
                  <a:cubicBezTo>
                    <a:pt x="16824" y="855"/>
                    <a:pt x="16513" y="833"/>
                    <a:pt x="16231" y="992"/>
                  </a:cubicBezTo>
                  <a:cubicBezTo>
                    <a:pt x="15949" y="1145"/>
                    <a:pt x="15673" y="1341"/>
                    <a:pt x="15379" y="1472"/>
                  </a:cubicBezTo>
                  <a:cubicBezTo>
                    <a:pt x="15087" y="1608"/>
                    <a:pt x="14789" y="1669"/>
                    <a:pt x="14503" y="1816"/>
                  </a:cubicBezTo>
                  <a:cubicBezTo>
                    <a:pt x="14093" y="2023"/>
                    <a:pt x="13709" y="2302"/>
                    <a:pt x="13295" y="2509"/>
                  </a:cubicBezTo>
                  <a:cubicBezTo>
                    <a:pt x="12750" y="2771"/>
                    <a:pt x="12215" y="3093"/>
                    <a:pt x="11693" y="3470"/>
                  </a:cubicBezTo>
                  <a:cubicBezTo>
                    <a:pt x="11362" y="3715"/>
                    <a:pt x="11036" y="3890"/>
                    <a:pt x="10693" y="4097"/>
                  </a:cubicBezTo>
                  <a:cubicBezTo>
                    <a:pt x="10635" y="4131"/>
                    <a:pt x="10428" y="4287"/>
                    <a:pt x="10288" y="4287"/>
                  </a:cubicBezTo>
                  <a:cubicBezTo>
                    <a:pt x="10227" y="4287"/>
                    <a:pt x="10178" y="4257"/>
                    <a:pt x="10160" y="4174"/>
                  </a:cubicBezTo>
                  <a:cubicBezTo>
                    <a:pt x="10125" y="3993"/>
                    <a:pt x="10465" y="3666"/>
                    <a:pt x="10552" y="3530"/>
                  </a:cubicBezTo>
                  <a:cubicBezTo>
                    <a:pt x="10035" y="3699"/>
                    <a:pt x="9590" y="4081"/>
                    <a:pt x="9116" y="4386"/>
                  </a:cubicBezTo>
                  <a:cubicBezTo>
                    <a:pt x="8574" y="4736"/>
                    <a:pt x="8000" y="5009"/>
                    <a:pt x="7484" y="5429"/>
                  </a:cubicBezTo>
                  <a:cubicBezTo>
                    <a:pt x="6859" y="5937"/>
                    <a:pt x="6199" y="6510"/>
                    <a:pt x="5651" y="7148"/>
                  </a:cubicBezTo>
                  <a:cubicBezTo>
                    <a:pt x="5394" y="7448"/>
                    <a:pt x="4947" y="8019"/>
                    <a:pt x="4550" y="8019"/>
                  </a:cubicBezTo>
                  <a:cubicBezTo>
                    <a:pt x="4521" y="8019"/>
                    <a:pt x="4493" y="8017"/>
                    <a:pt x="4465" y="8010"/>
                  </a:cubicBezTo>
                  <a:cubicBezTo>
                    <a:pt x="4603" y="7787"/>
                    <a:pt x="5215" y="6968"/>
                    <a:pt x="4712" y="6951"/>
                  </a:cubicBezTo>
                  <a:cubicBezTo>
                    <a:pt x="4704" y="6951"/>
                    <a:pt x="4697" y="6951"/>
                    <a:pt x="4690" y="6951"/>
                  </a:cubicBezTo>
                  <a:cubicBezTo>
                    <a:pt x="4383" y="6951"/>
                    <a:pt x="4151" y="7179"/>
                    <a:pt x="3878" y="7350"/>
                  </a:cubicBezTo>
                  <a:cubicBezTo>
                    <a:pt x="3647" y="7492"/>
                    <a:pt x="3446" y="7688"/>
                    <a:pt x="3224" y="7852"/>
                  </a:cubicBezTo>
                  <a:cubicBezTo>
                    <a:pt x="2814" y="8152"/>
                    <a:pt x="2398" y="8382"/>
                    <a:pt x="2003" y="8725"/>
                  </a:cubicBezTo>
                  <a:cubicBezTo>
                    <a:pt x="1311" y="9325"/>
                    <a:pt x="647" y="9948"/>
                    <a:pt x="0" y="10613"/>
                  </a:cubicBezTo>
                  <a:cubicBezTo>
                    <a:pt x="0" y="11618"/>
                    <a:pt x="202" y="12868"/>
                    <a:pt x="301" y="13861"/>
                  </a:cubicBezTo>
                  <a:cubicBezTo>
                    <a:pt x="468" y="15520"/>
                    <a:pt x="558" y="17228"/>
                    <a:pt x="609" y="18904"/>
                  </a:cubicBezTo>
                  <a:cubicBezTo>
                    <a:pt x="635" y="19662"/>
                    <a:pt x="702" y="20427"/>
                    <a:pt x="962" y="21114"/>
                  </a:cubicBezTo>
                  <a:cubicBezTo>
                    <a:pt x="1043" y="21327"/>
                    <a:pt x="1135" y="21598"/>
                    <a:pt x="1337" y="21598"/>
                  </a:cubicBezTo>
                  <a:cubicBezTo>
                    <a:pt x="1358" y="21598"/>
                    <a:pt x="1380" y="21595"/>
                    <a:pt x="1404" y="21589"/>
                  </a:cubicBezTo>
                  <a:lnTo>
                    <a:pt x="1429" y="21595"/>
                  </a:lnTo>
                  <a:cubicBezTo>
                    <a:pt x="1440" y="21598"/>
                    <a:pt x="1452" y="21600"/>
                    <a:pt x="1465" y="21600"/>
                  </a:cubicBezTo>
                  <a:cubicBezTo>
                    <a:pt x="1603" y="21600"/>
                    <a:pt x="1853" y="21403"/>
                    <a:pt x="1961" y="21343"/>
                  </a:cubicBezTo>
                  <a:cubicBezTo>
                    <a:pt x="2112" y="21261"/>
                    <a:pt x="2260" y="21098"/>
                    <a:pt x="2410" y="21032"/>
                  </a:cubicBezTo>
                  <a:cubicBezTo>
                    <a:pt x="2561" y="20967"/>
                    <a:pt x="2679" y="20983"/>
                    <a:pt x="2824" y="20874"/>
                  </a:cubicBezTo>
                  <a:cubicBezTo>
                    <a:pt x="3801" y="20153"/>
                    <a:pt x="4811" y="19526"/>
                    <a:pt x="5724" y="18664"/>
                  </a:cubicBezTo>
                  <a:cubicBezTo>
                    <a:pt x="5859" y="18538"/>
                    <a:pt x="5933" y="18407"/>
                    <a:pt x="6042" y="18249"/>
                  </a:cubicBezTo>
                  <a:cubicBezTo>
                    <a:pt x="6225" y="17982"/>
                    <a:pt x="6433" y="17883"/>
                    <a:pt x="6660" y="17703"/>
                  </a:cubicBezTo>
                  <a:cubicBezTo>
                    <a:pt x="7154" y="17304"/>
                    <a:pt x="7663" y="16923"/>
                    <a:pt x="8132" y="16486"/>
                  </a:cubicBezTo>
                  <a:cubicBezTo>
                    <a:pt x="8433" y="16208"/>
                    <a:pt x="8651" y="15826"/>
                    <a:pt x="8891" y="15476"/>
                  </a:cubicBezTo>
                  <a:cubicBezTo>
                    <a:pt x="9000" y="15318"/>
                    <a:pt x="9116" y="15171"/>
                    <a:pt x="9237" y="15040"/>
                  </a:cubicBezTo>
                  <a:cubicBezTo>
                    <a:pt x="9317" y="14947"/>
                    <a:pt x="9430" y="14881"/>
                    <a:pt x="9491" y="14767"/>
                  </a:cubicBezTo>
                  <a:cubicBezTo>
                    <a:pt x="9473" y="14765"/>
                    <a:pt x="9455" y="14764"/>
                    <a:pt x="9436" y="14764"/>
                  </a:cubicBezTo>
                  <a:cubicBezTo>
                    <a:pt x="9056" y="14764"/>
                    <a:pt x="8632" y="15168"/>
                    <a:pt x="8246" y="15168"/>
                  </a:cubicBezTo>
                  <a:cubicBezTo>
                    <a:pt x="8183" y="15168"/>
                    <a:pt x="8121" y="15157"/>
                    <a:pt x="8061" y="15133"/>
                  </a:cubicBezTo>
                  <a:cubicBezTo>
                    <a:pt x="8045" y="14974"/>
                    <a:pt x="8250" y="14805"/>
                    <a:pt x="8327" y="14707"/>
                  </a:cubicBezTo>
                  <a:cubicBezTo>
                    <a:pt x="8481" y="14510"/>
                    <a:pt x="8648" y="14336"/>
                    <a:pt x="8818" y="14177"/>
                  </a:cubicBezTo>
                  <a:cubicBezTo>
                    <a:pt x="9215" y="13817"/>
                    <a:pt x="9574" y="13402"/>
                    <a:pt x="9939" y="12987"/>
                  </a:cubicBezTo>
                  <a:cubicBezTo>
                    <a:pt x="10177" y="12720"/>
                    <a:pt x="10366" y="12436"/>
                    <a:pt x="10644" y="12229"/>
                  </a:cubicBezTo>
                  <a:cubicBezTo>
                    <a:pt x="10827" y="12093"/>
                    <a:pt x="11023" y="12000"/>
                    <a:pt x="11205" y="11869"/>
                  </a:cubicBezTo>
                  <a:cubicBezTo>
                    <a:pt x="11274" y="11818"/>
                    <a:pt x="11349" y="11681"/>
                    <a:pt x="11429" y="11681"/>
                  </a:cubicBezTo>
                  <a:cubicBezTo>
                    <a:pt x="11435" y="11681"/>
                    <a:pt x="11440" y="11682"/>
                    <a:pt x="11446" y="11683"/>
                  </a:cubicBezTo>
                  <a:cubicBezTo>
                    <a:pt x="11486" y="11875"/>
                    <a:pt x="11435" y="12074"/>
                    <a:pt x="11571" y="12074"/>
                  </a:cubicBezTo>
                  <a:cubicBezTo>
                    <a:pt x="11598" y="12074"/>
                    <a:pt x="11633" y="12066"/>
                    <a:pt x="11677" y="12049"/>
                  </a:cubicBezTo>
                  <a:cubicBezTo>
                    <a:pt x="11757" y="11984"/>
                    <a:pt x="11837" y="11918"/>
                    <a:pt x="11917" y="11852"/>
                  </a:cubicBezTo>
                  <a:cubicBezTo>
                    <a:pt x="12061" y="11749"/>
                    <a:pt x="12206" y="11650"/>
                    <a:pt x="12353" y="11569"/>
                  </a:cubicBezTo>
                  <a:cubicBezTo>
                    <a:pt x="12680" y="11356"/>
                    <a:pt x="13000" y="11110"/>
                    <a:pt x="13308" y="10837"/>
                  </a:cubicBezTo>
                  <a:cubicBezTo>
                    <a:pt x="13645" y="10532"/>
                    <a:pt x="13952" y="10248"/>
                    <a:pt x="14327" y="10018"/>
                  </a:cubicBezTo>
                  <a:cubicBezTo>
                    <a:pt x="14885" y="9675"/>
                    <a:pt x="15439" y="9364"/>
                    <a:pt x="15975" y="8971"/>
                  </a:cubicBezTo>
                  <a:cubicBezTo>
                    <a:pt x="16504" y="8589"/>
                    <a:pt x="16988" y="8190"/>
                    <a:pt x="17446" y="7677"/>
                  </a:cubicBezTo>
                  <a:cubicBezTo>
                    <a:pt x="17606" y="7497"/>
                    <a:pt x="17792" y="7334"/>
                    <a:pt x="17949" y="7148"/>
                  </a:cubicBezTo>
                  <a:cubicBezTo>
                    <a:pt x="18017" y="7071"/>
                    <a:pt x="18090" y="6984"/>
                    <a:pt x="18100" y="6859"/>
                  </a:cubicBezTo>
                  <a:cubicBezTo>
                    <a:pt x="18110" y="6696"/>
                    <a:pt x="18025" y="6648"/>
                    <a:pt x="17913" y="6648"/>
                  </a:cubicBezTo>
                  <a:cubicBezTo>
                    <a:pt x="17774" y="6648"/>
                    <a:pt x="17594" y="6723"/>
                    <a:pt x="17507" y="6744"/>
                  </a:cubicBezTo>
                  <a:cubicBezTo>
                    <a:pt x="17347" y="6777"/>
                    <a:pt x="17190" y="6810"/>
                    <a:pt x="17036" y="6864"/>
                  </a:cubicBezTo>
                  <a:cubicBezTo>
                    <a:pt x="16957" y="6890"/>
                    <a:pt x="16833" y="6972"/>
                    <a:pt x="16733" y="6972"/>
                  </a:cubicBezTo>
                  <a:cubicBezTo>
                    <a:pt x="16703" y="6972"/>
                    <a:pt x="16675" y="6965"/>
                    <a:pt x="16651" y="6946"/>
                  </a:cubicBezTo>
                  <a:cubicBezTo>
                    <a:pt x="16398" y="6744"/>
                    <a:pt x="16924" y="6504"/>
                    <a:pt x="17000" y="6400"/>
                  </a:cubicBezTo>
                  <a:cubicBezTo>
                    <a:pt x="16959" y="6386"/>
                    <a:pt x="16917" y="6383"/>
                    <a:pt x="16875" y="6383"/>
                  </a:cubicBezTo>
                  <a:cubicBezTo>
                    <a:pt x="16824" y="6383"/>
                    <a:pt x="16773" y="6388"/>
                    <a:pt x="16722" y="6388"/>
                  </a:cubicBezTo>
                  <a:cubicBezTo>
                    <a:pt x="16700" y="6388"/>
                    <a:pt x="16677" y="6387"/>
                    <a:pt x="16654" y="6384"/>
                  </a:cubicBezTo>
                  <a:cubicBezTo>
                    <a:pt x="16581" y="6367"/>
                    <a:pt x="16507" y="6340"/>
                    <a:pt x="16433" y="6307"/>
                  </a:cubicBezTo>
                  <a:cubicBezTo>
                    <a:pt x="16387" y="6291"/>
                    <a:pt x="16341" y="6288"/>
                    <a:pt x="16293" y="6288"/>
                  </a:cubicBezTo>
                  <a:cubicBezTo>
                    <a:pt x="16249" y="6288"/>
                    <a:pt x="16205" y="6291"/>
                    <a:pt x="16161" y="6291"/>
                  </a:cubicBezTo>
                  <a:cubicBezTo>
                    <a:pt x="16107" y="6291"/>
                    <a:pt x="16055" y="6286"/>
                    <a:pt x="16004" y="6264"/>
                  </a:cubicBezTo>
                  <a:cubicBezTo>
                    <a:pt x="16071" y="6160"/>
                    <a:pt x="16225" y="6122"/>
                    <a:pt x="16318" y="6051"/>
                  </a:cubicBezTo>
                  <a:cubicBezTo>
                    <a:pt x="16440" y="5953"/>
                    <a:pt x="16552" y="5832"/>
                    <a:pt x="16674" y="5734"/>
                  </a:cubicBezTo>
                  <a:cubicBezTo>
                    <a:pt x="17084" y="5402"/>
                    <a:pt x="17529" y="5156"/>
                    <a:pt x="17946" y="4845"/>
                  </a:cubicBezTo>
                  <a:cubicBezTo>
                    <a:pt x="18145" y="4698"/>
                    <a:pt x="18279" y="4474"/>
                    <a:pt x="18465" y="4310"/>
                  </a:cubicBezTo>
                  <a:cubicBezTo>
                    <a:pt x="18673" y="4125"/>
                    <a:pt x="18898" y="3966"/>
                    <a:pt x="19106" y="3781"/>
                  </a:cubicBezTo>
                  <a:cubicBezTo>
                    <a:pt x="19331" y="3590"/>
                    <a:pt x="19584" y="3464"/>
                    <a:pt x="19811" y="3278"/>
                  </a:cubicBezTo>
                  <a:cubicBezTo>
                    <a:pt x="19994" y="3131"/>
                    <a:pt x="20161" y="2957"/>
                    <a:pt x="20353" y="2820"/>
                  </a:cubicBezTo>
                  <a:cubicBezTo>
                    <a:pt x="20616" y="2634"/>
                    <a:pt x="20860" y="2444"/>
                    <a:pt x="21077" y="2176"/>
                  </a:cubicBezTo>
                  <a:cubicBezTo>
                    <a:pt x="21180" y="2050"/>
                    <a:pt x="21283" y="1930"/>
                    <a:pt x="21388" y="1816"/>
                  </a:cubicBezTo>
                  <a:cubicBezTo>
                    <a:pt x="21440" y="1783"/>
                    <a:pt x="21488" y="1745"/>
                    <a:pt x="21529" y="1691"/>
                  </a:cubicBezTo>
                  <a:cubicBezTo>
                    <a:pt x="21600" y="1494"/>
                    <a:pt x="21379" y="1510"/>
                    <a:pt x="21263" y="1472"/>
                  </a:cubicBezTo>
                  <a:cubicBezTo>
                    <a:pt x="21010" y="1396"/>
                    <a:pt x="20757" y="1325"/>
                    <a:pt x="20523" y="1183"/>
                  </a:cubicBezTo>
                  <a:cubicBezTo>
                    <a:pt x="20334" y="1063"/>
                    <a:pt x="20174" y="1150"/>
                    <a:pt x="19984" y="1074"/>
                  </a:cubicBezTo>
                  <a:cubicBezTo>
                    <a:pt x="20007" y="643"/>
                    <a:pt x="20539" y="484"/>
                    <a:pt x="20578" y="42"/>
                  </a:cubicBezTo>
                  <a:cubicBezTo>
                    <a:pt x="20500" y="12"/>
                    <a:pt x="20423" y="0"/>
                    <a:pt x="20346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333" name="Google Shape;400;p17"/>
            <p:cNvGrpSpPr/>
            <p:nvPr/>
          </p:nvGrpSpPr>
          <p:grpSpPr>
            <a:xfrm>
              <a:off x="11425354" y="1624711"/>
              <a:ext cx="520481" cy="350760"/>
              <a:chOff x="102" y="0"/>
              <a:chExt cx="520479" cy="350759"/>
            </a:xfrm>
          </p:grpSpPr>
          <p:sp>
            <p:nvSpPr>
              <p:cNvPr id="327" name="Google Shape;401;p17"/>
              <p:cNvSpPr/>
              <p:nvPr/>
            </p:nvSpPr>
            <p:spPr>
              <a:xfrm>
                <a:off x="172463" y="-1"/>
                <a:ext cx="138776" cy="102524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28" name="Google Shape;402;p17"/>
              <p:cNvSpPr/>
              <p:nvPr/>
            </p:nvSpPr>
            <p:spPr>
              <a:xfrm>
                <a:off x="345356" y="145059"/>
                <a:ext cx="117536" cy="86288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29" name="Google Shape;403;p17"/>
              <p:cNvSpPr/>
              <p:nvPr/>
            </p:nvSpPr>
            <p:spPr>
              <a:xfrm>
                <a:off x="102" y="145169"/>
                <a:ext cx="58717" cy="41256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30" name="Google Shape;404;p17"/>
              <p:cNvSpPr/>
              <p:nvPr/>
            </p:nvSpPr>
            <p:spPr>
              <a:xfrm>
                <a:off x="462989" y="308279"/>
                <a:ext cx="57593" cy="42481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31" name="Google Shape;405;p17"/>
              <p:cNvSpPr/>
              <p:nvPr/>
            </p:nvSpPr>
            <p:spPr>
              <a:xfrm>
                <a:off x="197543" y="206234"/>
                <a:ext cx="57594" cy="42481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32" name="Google Shape;406;p17"/>
              <p:cNvSpPr/>
              <p:nvPr/>
            </p:nvSpPr>
            <p:spPr>
              <a:xfrm>
                <a:off x="441504" y="30127"/>
                <a:ext cx="57491" cy="42481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334" name="Google Shape;407;p17"/>
            <p:cNvSpPr/>
            <p:nvPr/>
          </p:nvSpPr>
          <p:spPr>
            <a:xfrm>
              <a:off x="10790566" y="1672214"/>
              <a:ext cx="215535" cy="21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8" y="0"/>
                  </a:moveTo>
                  <a:lnTo>
                    <a:pt x="9188" y="9183"/>
                  </a:lnTo>
                  <a:lnTo>
                    <a:pt x="0" y="9183"/>
                  </a:lnTo>
                  <a:lnTo>
                    <a:pt x="0" y="12412"/>
                  </a:lnTo>
                  <a:lnTo>
                    <a:pt x="9188" y="12412"/>
                  </a:lnTo>
                  <a:lnTo>
                    <a:pt x="9188" y="21600"/>
                  </a:lnTo>
                  <a:lnTo>
                    <a:pt x="12417" y="21600"/>
                  </a:lnTo>
                  <a:lnTo>
                    <a:pt x="12417" y="12412"/>
                  </a:lnTo>
                  <a:lnTo>
                    <a:pt x="21600" y="12412"/>
                  </a:lnTo>
                  <a:lnTo>
                    <a:pt x="21600" y="9183"/>
                  </a:lnTo>
                  <a:lnTo>
                    <a:pt x="12417" y="9183"/>
                  </a:lnTo>
                  <a:lnTo>
                    <a:pt x="1241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341" name="Google Shape;408;p17"/>
            <p:cNvGrpSpPr/>
            <p:nvPr/>
          </p:nvGrpSpPr>
          <p:grpSpPr>
            <a:xfrm>
              <a:off x="3428433" y="4539440"/>
              <a:ext cx="395872" cy="729338"/>
              <a:chOff x="0" y="0"/>
              <a:chExt cx="395871" cy="729336"/>
            </a:xfrm>
          </p:grpSpPr>
          <p:sp>
            <p:nvSpPr>
              <p:cNvPr id="335" name="Google Shape;409;p17"/>
              <p:cNvSpPr/>
              <p:nvPr/>
            </p:nvSpPr>
            <p:spPr>
              <a:xfrm>
                <a:off x="209792" y="233392"/>
                <a:ext cx="141716" cy="104159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36" name="Google Shape;410;p17"/>
              <p:cNvSpPr/>
              <p:nvPr/>
            </p:nvSpPr>
            <p:spPr>
              <a:xfrm>
                <a:off x="0" y="354229"/>
                <a:ext cx="133319" cy="98600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37" name="Google Shape;411;p17"/>
              <p:cNvSpPr/>
              <p:nvPr/>
            </p:nvSpPr>
            <p:spPr>
              <a:xfrm>
                <a:off x="329268" y="106995"/>
                <a:ext cx="66604" cy="48563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38" name="Google Shape;412;p17"/>
              <p:cNvSpPr/>
              <p:nvPr/>
            </p:nvSpPr>
            <p:spPr>
              <a:xfrm>
                <a:off x="66716" y="680661"/>
                <a:ext cx="68078" cy="48676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39" name="Google Shape;413;p17"/>
              <p:cNvSpPr/>
              <p:nvPr/>
            </p:nvSpPr>
            <p:spPr>
              <a:xfrm>
                <a:off x="224996" y="526465"/>
                <a:ext cx="66717" cy="48677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40" name="Google Shape;414;p17"/>
              <p:cNvSpPr/>
              <p:nvPr/>
            </p:nvSpPr>
            <p:spPr>
              <a:xfrm>
                <a:off x="144437" y="0"/>
                <a:ext cx="68079" cy="48562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342" name="Google Shape;415;p17"/>
            <p:cNvSpPr/>
            <p:nvPr/>
          </p:nvSpPr>
          <p:spPr>
            <a:xfrm>
              <a:off x="4235832" y="5365886"/>
              <a:ext cx="186760" cy="186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8" y="0"/>
                  </a:moveTo>
                  <a:lnTo>
                    <a:pt x="9188" y="9183"/>
                  </a:lnTo>
                  <a:lnTo>
                    <a:pt x="0" y="9183"/>
                  </a:lnTo>
                  <a:lnTo>
                    <a:pt x="0" y="12412"/>
                  </a:lnTo>
                  <a:lnTo>
                    <a:pt x="9188" y="12412"/>
                  </a:lnTo>
                  <a:lnTo>
                    <a:pt x="9188" y="21600"/>
                  </a:lnTo>
                  <a:lnTo>
                    <a:pt x="12417" y="21600"/>
                  </a:lnTo>
                  <a:lnTo>
                    <a:pt x="12417" y="12412"/>
                  </a:lnTo>
                  <a:lnTo>
                    <a:pt x="21600" y="12412"/>
                  </a:lnTo>
                  <a:lnTo>
                    <a:pt x="21600" y="9183"/>
                  </a:lnTo>
                  <a:lnTo>
                    <a:pt x="12417" y="9183"/>
                  </a:lnTo>
                  <a:lnTo>
                    <a:pt x="1241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350" name="Google Shape;416;p17"/>
            <p:cNvGrpSpPr/>
            <p:nvPr/>
          </p:nvGrpSpPr>
          <p:grpSpPr>
            <a:xfrm>
              <a:off x="10390395" y="193638"/>
              <a:ext cx="3578521" cy="3973491"/>
              <a:chOff x="0" y="0"/>
              <a:chExt cx="3578520" cy="3973490"/>
            </a:xfrm>
          </p:grpSpPr>
          <p:grpSp>
            <p:nvGrpSpPr>
              <p:cNvPr id="348" name="Google Shape;417;p17"/>
              <p:cNvGrpSpPr/>
              <p:nvPr/>
            </p:nvGrpSpPr>
            <p:grpSpPr>
              <a:xfrm>
                <a:off x="-1" y="0"/>
                <a:ext cx="3578522" cy="3973491"/>
                <a:chOff x="0" y="0"/>
                <a:chExt cx="3578520" cy="3973490"/>
              </a:xfrm>
            </p:grpSpPr>
            <p:sp>
              <p:nvSpPr>
                <p:cNvPr id="343" name="Google Shape;418;p17"/>
                <p:cNvSpPr/>
                <p:nvPr/>
              </p:nvSpPr>
              <p:spPr>
                <a:xfrm>
                  <a:off x="171844" y="170406"/>
                  <a:ext cx="3235717" cy="36299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589" extrusionOk="0">
                      <a:moveTo>
                        <a:pt x="6028" y="21589"/>
                      </a:moveTo>
                      <a:cubicBezTo>
                        <a:pt x="5864" y="21589"/>
                        <a:pt x="5700" y="21513"/>
                        <a:pt x="5554" y="21442"/>
                      </a:cubicBezTo>
                      <a:cubicBezTo>
                        <a:pt x="4546" y="20908"/>
                        <a:pt x="3604" y="20287"/>
                        <a:pt x="3519" y="19360"/>
                      </a:cubicBezTo>
                      <a:cubicBezTo>
                        <a:pt x="3495" y="19115"/>
                        <a:pt x="3544" y="18864"/>
                        <a:pt x="3586" y="18625"/>
                      </a:cubicBezTo>
                      <a:cubicBezTo>
                        <a:pt x="3617" y="18461"/>
                        <a:pt x="3647" y="18293"/>
                        <a:pt x="3659" y="18123"/>
                      </a:cubicBezTo>
                      <a:cubicBezTo>
                        <a:pt x="3696" y="17317"/>
                        <a:pt x="3240" y="16576"/>
                        <a:pt x="2797" y="15862"/>
                      </a:cubicBezTo>
                      <a:cubicBezTo>
                        <a:pt x="2730" y="15753"/>
                        <a:pt x="2663" y="15644"/>
                        <a:pt x="2596" y="15530"/>
                      </a:cubicBezTo>
                      <a:cubicBezTo>
                        <a:pt x="1612" y="13884"/>
                        <a:pt x="1035" y="12059"/>
                        <a:pt x="482" y="10304"/>
                      </a:cubicBezTo>
                      <a:cubicBezTo>
                        <a:pt x="203" y="9410"/>
                        <a:pt x="-119" y="8397"/>
                        <a:pt x="45" y="7410"/>
                      </a:cubicBezTo>
                      <a:cubicBezTo>
                        <a:pt x="166" y="6664"/>
                        <a:pt x="549" y="5912"/>
                        <a:pt x="1229" y="5095"/>
                      </a:cubicBezTo>
                      <a:cubicBezTo>
                        <a:pt x="3203" y="2714"/>
                        <a:pt x="6064" y="1526"/>
                        <a:pt x="8111" y="937"/>
                      </a:cubicBezTo>
                      <a:cubicBezTo>
                        <a:pt x="10407" y="289"/>
                        <a:pt x="13056" y="-11"/>
                        <a:pt x="16434" y="0"/>
                      </a:cubicBezTo>
                      <a:cubicBezTo>
                        <a:pt x="16713" y="0"/>
                        <a:pt x="17065" y="0"/>
                        <a:pt x="17381" y="82"/>
                      </a:cubicBezTo>
                      <a:cubicBezTo>
                        <a:pt x="17727" y="163"/>
                        <a:pt x="18031" y="333"/>
                        <a:pt x="18322" y="491"/>
                      </a:cubicBezTo>
                      <a:cubicBezTo>
                        <a:pt x="19349" y="1046"/>
                        <a:pt x="20522" y="1689"/>
                        <a:pt x="21171" y="2697"/>
                      </a:cubicBezTo>
                      <a:cubicBezTo>
                        <a:pt x="21402" y="3041"/>
                        <a:pt x="21481" y="3340"/>
                        <a:pt x="21445" y="3624"/>
                      </a:cubicBezTo>
                      <a:cubicBezTo>
                        <a:pt x="21354" y="4179"/>
                        <a:pt x="20801" y="4310"/>
                        <a:pt x="20309" y="4419"/>
                      </a:cubicBezTo>
                      <a:lnTo>
                        <a:pt x="20224" y="4441"/>
                      </a:lnTo>
                      <a:cubicBezTo>
                        <a:pt x="19385" y="4632"/>
                        <a:pt x="18736" y="4850"/>
                        <a:pt x="18183" y="5122"/>
                      </a:cubicBezTo>
                      <a:cubicBezTo>
                        <a:pt x="17333" y="5536"/>
                        <a:pt x="16713" y="6119"/>
                        <a:pt x="16434" y="6768"/>
                      </a:cubicBezTo>
                      <a:cubicBezTo>
                        <a:pt x="16361" y="6937"/>
                        <a:pt x="16306" y="7122"/>
                        <a:pt x="16257" y="7302"/>
                      </a:cubicBezTo>
                      <a:cubicBezTo>
                        <a:pt x="16191" y="7547"/>
                        <a:pt x="16118" y="7803"/>
                        <a:pt x="15984" y="8038"/>
                      </a:cubicBezTo>
                      <a:cubicBezTo>
                        <a:pt x="15832" y="8299"/>
                        <a:pt x="15619" y="8528"/>
                        <a:pt x="15407" y="8751"/>
                      </a:cubicBezTo>
                      <a:cubicBezTo>
                        <a:pt x="15279" y="8888"/>
                        <a:pt x="15146" y="9029"/>
                        <a:pt x="15024" y="9182"/>
                      </a:cubicBezTo>
                      <a:cubicBezTo>
                        <a:pt x="14447" y="9906"/>
                        <a:pt x="14283" y="10898"/>
                        <a:pt x="14605" y="11742"/>
                      </a:cubicBezTo>
                      <a:cubicBezTo>
                        <a:pt x="14648" y="11868"/>
                        <a:pt x="14721" y="12004"/>
                        <a:pt x="14769" y="12130"/>
                      </a:cubicBezTo>
                      <a:cubicBezTo>
                        <a:pt x="14963" y="12549"/>
                        <a:pt x="15164" y="12980"/>
                        <a:pt x="15012" y="13410"/>
                      </a:cubicBezTo>
                      <a:cubicBezTo>
                        <a:pt x="14878" y="13803"/>
                        <a:pt x="14477" y="14058"/>
                        <a:pt x="14161" y="14200"/>
                      </a:cubicBezTo>
                      <a:cubicBezTo>
                        <a:pt x="12819" y="14811"/>
                        <a:pt x="11003" y="14418"/>
                        <a:pt x="10122" y="13323"/>
                      </a:cubicBezTo>
                      <a:cubicBezTo>
                        <a:pt x="10092" y="13279"/>
                        <a:pt x="10055" y="13230"/>
                        <a:pt x="10025" y="13192"/>
                      </a:cubicBezTo>
                      <a:cubicBezTo>
                        <a:pt x="9891" y="13012"/>
                        <a:pt x="9752" y="12832"/>
                        <a:pt x="9545" y="12729"/>
                      </a:cubicBezTo>
                      <a:cubicBezTo>
                        <a:pt x="8998" y="12451"/>
                        <a:pt x="8324" y="12865"/>
                        <a:pt x="7929" y="13361"/>
                      </a:cubicBezTo>
                      <a:cubicBezTo>
                        <a:pt x="6952" y="14593"/>
                        <a:pt x="6720" y="16298"/>
                        <a:pt x="7352" y="17698"/>
                      </a:cubicBezTo>
                      <a:lnTo>
                        <a:pt x="7419" y="17846"/>
                      </a:lnTo>
                      <a:cubicBezTo>
                        <a:pt x="7534" y="18091"/>
                        <a:pt x="7650" y="18336"/>
                        <a:pt x="7650" y="18609"/>
                      </a:cubicBezTo>
                      <a:cubicBezTo>
                        <a:pt x="7650" y="18810"/>
                        <a:pt x="7571" y="19001"/>
                        <a:pt x="7498" y="19197"/>
                      </a:cubicBezTo>
                      <a:cubicBezTo>
                        <a:pt x="7218" y="19905"/>
                        <a:pt x="6872" y="20608"/>
                        <a:pt x="6496" y="21278"/>
                      </a:cubicBezTo>
                      <a:cubicBezTo>
                        <a:pt x="6429" y="21393"/>
                        <a:pt x="6356" y="21502"/>
                        <a:pt x="6247" y="21557"/>
                      </a:cubicBezTo>
                      <a:cubicBezTo>
                        <a:pt x="6156" y="21578"/>
                        <a:pt x="6095" y="21589"/>
                        <a:pt x="6028" y="2158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344" name="Google Shape;419;p17"/>
                <p:cNvSpPr/>
                <p:nvPr/>
              </p:nvSpPr>
              <p:spPr>
                <a:xfrm>
                  <a:off x="427444" y="424197"/>
                  <a:ext cx="2670509" cy="30371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extrusionOk="0">
                      <a:moveTo>
                        <a:pt x="4579" y="21600"/>
                      </a:moveTo>
                      <a:lnTo>
                        <a:pt x="4564" y="21580"/>
                      </a:lnTo>
                      <a:cubicBezTo>
                        <a:pt x="4279" y="21365"/>
                        <a:pt x="4220" y="21242"/>
                        <a:pt x="4220" y="21196"/>
                      </a:cubicBezTo>
                      <a:cubicBezTo>
                        <a:pt x="4213" y="21118"/>
                        <a:pt x="4249" y="20909"/>
                        <a:pt x="4286" y="20753"/>
                      </a:cubicBezTo>
                      <a:cubicBezTo>
                        <a:pt x="4330" y="20518"/>
                        <a:pt x="4381" y="20251"/>
                        <a:pt x="4396" y="19945"/>
                      </a:cubicBezTo>
                      <a:cubicBezTo>
                        <a:pt x="4469" y="18472"/>
                        <a:pt x="3722" y="17261"/>
                        <a:pt x="3114" y="16290"/>
                      </a:cubicBezTo>
                      <a:lnTo>
                        <a:pt x="3107" y="16277"/>
                      </a:lnTo>
                      <a:cubicBezTo>
                        <a:pt x="3034" y="16153"/>
                        <a:pt x="2961" y="16029"/>
                        <a:pt x="2888" y="15918"/>
                      </a:cubicBezTo>
                      <a:cubicBezTo>
                        <a:pt x="1804" y="14126"/>
                        <a:pt x="1145" y="12041"/>
                        <a:pt x="508" y="10028"/>
                      </a:cubicBezTo>
                      <a:cubicBezTo>
                        <a:pt x="200" y="9090"/>
                        <a:pt x="-100" y="8119"/>
                        <a:pt x="32" y="7317"/>
                      </a:cubicBezTo>
                      <a:cubicBezTo>
                        <a:pt x="120" y="6738"/>
                        <a:pt x="471" y="6092"/>
                        <a:pt x="1071" y="5369"/>
                      </a:cubicBezTo>
                      <a:cubicBezTo>
                        <a:pt x="3136" y="2906"/>
                        <a:pt x="6175" y="1661"/>
                        <a:pt x="8350" y="1043"/>
                      </a:cubicBezTo>
                      <a:cubicBezTo>
                        <a:pt x="10876" y="333"/>
                        <a:pt x="13797" y="0"/>
                        <a:pt x="17546" y="0"/>
                      </a:cubicBezTo>
                      <a:lnTo>
                        <a:pt x="17766" y="0"/>
                      </a:lnTo>
                      <a:cubicBezTo>
                        <a:pt x="17949" y="0"/>
                        <a:pt x="18256" y="0"/>
                        <a:pt x="18381" y="32"/>
                      </a:cubicBezTo>
                      <a:cubicBezTo>
                        <a:pt x="18520" y="65"/>
                        <a:pt x="18783" y="215"/>
                        <a:pt x="18996" y="326"/>
                      </a:cubicBezTo>
                      <a:cubicBezTo>
                        <a:pt x="19223" y="450"/>
                        <a:pt x="19530" y="560"/>
                        <a:pt x="19852" y="684"/>
                      </a:cubicBezTo>
                      <a:cubicBezTo>
                        <a:pt x="20658" y="984"/>
                        <a:pt x="21500" y="1297"/>
                        <a:pt x="21317" y="1857"/>
                      </a:cubicBezTo>
                      <a:cubicBezTo>
                        <a:pt x="21141" y="2398"/>
                        <a:pt x="20497" y="2456"/>
                        <a:pt x="19860" y="2522"/>
                      </a:cubicBezTo>
                      <a:cubicBezTo>
                        <a:pt x="19494" y="2554"/>
                        <a:pt x="19150" y="2600"/>
                        <a:pt x="18893" y="2717"/>
                      </a:cubicBezTo>
                      <a:cubicBezTo>
                        <a:pt x="17444" y="3421"/>
                        <a:pt x="16367" y="4457"/>
                        <a:pt x="15862" y="5643"/>
                      </a:cubicBezTo>
                      <a:cubicBezTo>
                        <a:pt x="15738" y="5943"/>
                        <a:pt x="15650" y="6229"/>
                        <a:pt x="15577" y="6477"/>
                      </a:cubicBezTo>
                      <a:cubicBezTo>
                        <a:pt x="15525" y="6679"/>
                        <a:pt x="15460" y="6887"/>
                        <a:pt x="15408" y="6985"/>
                      </a:cubicBezTo>
                      <a:cubicBezTo>
                        <a:pt x="15342" y="7102"/>
                        <a:pt x="15159" y="7291"/>
                        <a:pt x="14984" y="7467"/>
                      </a:cubicBezTo>
                      <a:cubicBezTo>
                        <a:pt x="14801" y="7656"/>
                        <a:pt x="14603" y="7865"/>
                        <a:pt x="14397" y="8112"/>
                      </a:cubicBezTo>
                      <a:cubicBezTo>
                        <a:pt x="13329" y="9454"/>
                        <a:pt x="13036" y="11246"/>
                        <a:pt x="13629" y="12804"/>
                      </a:cubicBezTo>
                      <a:cubicBezTo>
                        <a:pt x="13709" y="13012"/>
                        <a:pt x="13797" y="13201"/>
                        <a:pt x="13878" y="13371"/>
                      </a:cubicBezTo>
                      <a:cubicBezTo>
                        <a:pt x="13885" y="13390"/>
                        <a:pt x="13907" y="13416"/>
                        <a:pt x="13921" y="13429"/>
                      </a:cubicBezTo>
                      <a:cubicBezTo>
                        <a:pt x="13959" y="13481"/>
                        <a:pt x="14002" y="13533"/>
                        <a:pt x="13980" y="13592"/>
                      </a:cubicBezTo>
                      <a:cubicBezTo>
                        <a:pt x="13914" y="13729"/>
                        <a:pt x="13695" y="13716"/>
                        <a:pt x="13505" y="13710"/>
                      </a:cubicBezTo>
                      <a:cubicBezTo>
                        <a:pt x="13446" y="13710"/>
                        <a:pt x="13402" y="13696"/>
                        <a:pt x="13343" y="13696"/>
                      </a:cubicBezTo>
                      <a:cubicBezTo>
                        <a:pt x="12721" y="13696"/>
                        <a:pt x="12120" y="13449"/>
                        <a:pt x="11799" y="13058"/>
                      </a:cubicBezTo>
                      <a:lnTo>
                        <a:pt x="11718" y="12960"/>
                      </a:lnTo>
                      <a:lnTo>
                        <a:pt x="11711" y="12941"/>
                      </a:lnTo>
                      <a:cubicBezTo>
                        <a:pt x="11491" y="12647"/>
                        <a:pt x="11110" y="12158"/>
                        <a:pt x="10451" y="11833"/>
                      </a:cubicBezTo>
                      <a:cubicBezTo>
                        <a:pt x="10012" y="11611"/>
                        <a:pt x="9514" y="11494"/>
                        <a:pt x="9001" y="11494"/>
                      </a:cubicBezTo>
                      <a:cubicBezTo>
                        <a:pt x="7837" y="11494"/>
                        <a:pt x="6658" y="12100"/>
                        <a:pt x="5853" y="13110"/>
                      </a:cubicBezTo>
                      <a:cubicBezTo>
                        <a:pt x="4256" y="15097"/>
                        <a:pt x="3898" y="17749"/>
                        <a:pt x="4915" y="20017"/>
                      </a:cubicBezTo>
                      <a:cubicBezTo>
                        <a:pt x="4945" y="20082"/>
                        <a:pt x="4982" y="20147"/>
                        <a:pt x="5011" y="20225"/>
                      </a:cubicBezTo>
                      <a:cubicBezTo>
                        <a:pt x="5018" y="20238"/>
                        <a:pt x="5026" y="20264"/>
                        <a:pt x="5048" y="20277"/>
                      </a:cubicBezTo>
                      <a:cubicBezTo>
                        <a:pt x="5077" y="20329"/>
                        <a:pt x="5098" y="20375"/>
                        <a:pt x="5098" y="20427"/>
                      </a:cubicBezTo>
                      <a:cubicBezTo>
                        <a:pt x="5098" y="20460"/>
                        <a:pt x="5084" y="20493"/>
                        <a:pt x="5069" y="20518"/>
                      </a:cubicBezTo>
                      <a:cubicBezTo>
                        <a:pt x="5069" y="20525"/>
                        <a:pt x="5062" y="20531"/>
                        <a:pt x="5062" y="20531"/>
                      </a:cubicBezTo>
                      <a:cubicBezTo>
                        <a:pt x="4923" y="20883"/>
                        <a:pt x="4769" y="21235"/>
                        <a:pt x="4608" y="21574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345" name="Google Shape;420;p17"/>
                <p:cNvSpPr/>
                <p:nvPr/>
              </p:nvSpPr>
              <p:spPr>
                <a:xfrm>
                  <a:off x="678188" y="527031"/>
                  <a:ext cx="1851173" cy="17103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6" h="21045" extrusionOk="0">
                      <a:moveTo>
                        <a:pt x="2322" y="21045"/>
                      </a:moveTo>
                      <a:lnTo>
                        <a:pt x="2280" y="21045"/>
                      </a:lnTo>
                      <a:cubicBezTo>
                        <a:pt x="1013" y="20933"/>
                        <a:pt x="939" y="19174"/>
                        <a:pt x="855" y="17483"/>
                      </a:cubicBezTo>
                      <a:cubicBezTo>
                        <a:pt x="813" y="16694"/>
                        <a:pt x="783" y="15859"/>
                        <a:pt x="625" y="15239"/>
                      </a:cubicBezTo>
                      <a:cubicBezTo>
                        <a:pt x="300" y="14056"/>
                        <a:pt x="-88" y="12556"/>
                        <a:pt x="17" y="11824"/>
                      </a:cubicBezTo>
                      <a:cubicBezTo>
                        <a:pt x="59" y="11564"/>
                        <a:pt x="227" y="10955"/>
                        <a:pt x="971" y="9873"/>
                      </a:cubicBezTo>
                      <a:cubicBezTo>
                        <a:pt x="3465" y="6276"/>
                        <a:pt x="7228" y="4416"/>
                        <a:pt x="9952" y="3503"/>
                      </a:cubicBezTo>
                      <a:cubicBezTo>
                        <a:pt x="10696" y="3244"/>
                        <a:pt x="11661" y="2737"/>
                        <a:pt x="12698" y="2206"/>
                      </a:cubicBezTo>
                      <a:cubicBezTo>
                        <a:pt x="15172" y="910"/>
                        <a:pt x="17980" y="-555"/>
                        <a:pt x="19751" y="211"/>
                      </a:cubicBezTo>
                      <a:cubicBezTo>
                        <a:pt x="20380" y="493"/>
                        <a:pt x="20820" y="1045"/>
                        <a:pt x="21082" y="1879"/>
                      </a:cubicBezTo>
                      <a:cubicBezTo>
                        <a:pt x="21512" y="3244"/>
                        <a:pt x="20380" y="4157"/>
                        <a:pt x="19164" y="5138"/>
                      </a:cubicBezTo>
                      <a:cubicBezTo>
                        <a:pt x="18316" y="5814"/>
                        <a:pt x="17445" y="6514"/>
                        <a:pt x="17141" y="7404"/>
                      </a:cubicBezTo>
                      <a:cubicBezTo>
                        <a:pt x="16891" y="8092"/>
                        <a:pt x="16765" y="8689"/>
                        <a:pt x="16639" y="9174"/>
                      </a:cubicBezTo>
                      <a:cubicBezTo>
                        <a:pt x="16639" y="9197"/>
                        <a:pt x="16628" y="9219"/>
                        <a:pt x="16628" y="9253"/>
                      </a:cubicBezTo>
                      <a:cubicBezTo>
                        <a:pt x="16618" y="9309"/>
                        <a:pt x="16618" y="9365"/>
                        <a:pt x="16586" y="9422"/>
                      </a:cubicBezTo>
                      <a:cubicBezTo>
                        <a:pt x="16544" y="9490"/>
                        <a:pt x="16492" y="9546"/>
                        <a:pt x="16461" y="9602"/>
                      </a:cubicBezTo>
                      <a:lnTo>
                        <a:pt x="16408" y="9659"/>
                      </a:lnTo>
                      <a:cubicBezTo>
                        <a:pt x="16114" y="10008"/>
                        <a:pt x="15758" y="10459"/>
                        <a:pt x="15392" y="11012"/>
                      </a:cubicBezTo>
                      <a:cubicBezTo>
                        <a:pt x="14951" y="11688"/>
                        <a:pt x="14825" y="12613"/>
                        <a:pt x="14700" y="13514"/>
                      </a:cubicBezTo>
                      <a:cubicBezTo>
                        <a:pt x="14533" y="14754"/>
                        <a:pt x="14375" y="15927"/>
                        <a:pt x="13432" y="16446"/>
                      </a:cubicBezTo>
                      <a:cubicBezTo>
                        <a:pt x="12814" y="16784"/>
                        <a:pt x="12185" y="16434"/>
                        <a:pt x="11514" y="16073"/>
                      </a:cubicBezTo>
                      <a:cubicBezTo>
                        <a:pt x="11032" y="15803"/>
                        <a:pt x="10540" y="15532"/>
                        <a:pt x="10036" y="15532"/>
                      </a:cubicBezTo>
                      <a:cubicBezTo>
                        <a:pt x="7448" y="15532"/>
                        <a:pt x="4880" y="17065"/>
                        <a:pt x="3171" y="19647"/>
                      </a:cubicBezTo>
                      <a:cubicBezTo>
                        <a:pt x="3067" y="19805"/>
                        <a:pt x="3004" y="20041"/>
                        <a:pt x="2920" y="20256"/>
                      </a:cubicBezTo>
                      <a:cubicBezTo>
                        <a:pt x="2773" y="20639"/>
                        <a:pt x="2637" y="21045"/>
                        <a:pt x="2322" y="21045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346" name="Google Shape;421;p17"/>
                <p:cNvSpPr/>
                <p:nvPr/>
              </p:nvSpPr>
              <p:spPr>
                <a:xfrm>
                  <a:off x="930698" y="843499"/>
                  <a:ext cx="1134539" cy="900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11" h="21520" extrusionOk="0">
                      <a:moveTo>
                        <a:pt x="2314" y="21520"/>
                      </a:moveTo>
                      <a:cubicBezTo>
                        <a:pt x="1885" y="21520"/>
                        <a:pt x="1440" y="21432"/>
                        <a:pt x="977" y="21212"/>
                      </a:cubicBezTo>
                      <a:cubicBezTo>
                        <a:pt x="841" y="21146"/>
                        <a:pt x="841" y="20906"/>
                        <a:pt x="841" y="20710"/>
                      </a:cubicBezTo>
                      <a:cubicBezTo>
                        <a:pt x="841" y="20599"/>
                        <a:pt x="841" y="20489"/>
                        <a:pt x="806" y="20402"/>
                      </a:cubicBezTo>
                      <a:cubicBezTo>
                        <a:pt x="754" y="20117"/>
                        <a:pt x="669" y="19767"/>
                        <a:pt x="549" y="19416"/>
                      </a:cubicBezTo>
                      <a:cubicBezTo>
                        <a:pt x="275" y="18409"/>
                        <a:pt x="-85" y="17160"/>
                        <a:pt x="19" y="16371"/>
                      </a:cubicBezTo>
                      <a:cubicBezTo>
                        <a:pt x="35" y="16153"/>
                        <a:pt x="189" y="15911"/>
                        <a:pt x="412" y="15582"/>
                      </a:cubicBezTo>
                      <a:cubicBezTo>
                        <a:pt x="463" y="15473"/>
                        <a:pt x="549" y="15342"/>
                        <a:pt x="617" y="15188"/>
                      </a:cubicBezTo>
                      <a:cubicBezTo>
                        <a:pt x="3923" y="9494"/>
                        <a:pt x="9148" y="6491"/>
                        <a:pt x="12934" y="4958"/>
                      </a:cubicBezTo>
                      <a:cubicBezTo>
                        <a:pt x="14475" y="4323"/>
                        <a:pt x="16223" y="3250"/>
                        <a:pt x="18072" y="2110"/>
                      </a:cubicBezTo>
                      <a:cubicBezTo>
                        <a:pt x="18346" y="1935"/>
                        <a:pt x="18672" y="1586"/>
                        <a:pt x="19014" y="1212"/>
                      </a:cubicBezTo>
                      <a:cubicBezTo>
                        <a:pt x="19597" y="577"/>
                        <a:pt x="20196" y="-80"/>
                        <a:pt x="20659" y="8"/>
                      </a:cubicBezTo>
                      <a:cubicBezTo>
                        <a:pt x="20830" y="29"/>
                        <a:pt x="20967" y="138"/>
                        <a:pt x="21070" y="358"/>
                      </a:cubicBezTo>
                      <a:cubicBezTo>
                        <a:pt x="21515" y="1169"/>
                        <a:pt x="20830" y="1935"/>
                        <a:pt x="20127" y="2745"/>
                      </a:cubicBezTo>
                      <a:cubicBezTo>
                        <a:pt x="19614" y="3337"/>
                        <a:pt x="19049" y="3951"/>
                        <a:pt x="18860" y="4652"/>
                      </a:cubicBezTo>
                      <a:cubicBezTo>
                        <a:pt x="18706" y="5200"/>
                        <a:pt x="18604" y="5726"/>
                        <a:pt x="18500" y="6207"/>
                      </a:cubicBezTo>
                      <a:cubicBezTo>
                        <a:pt x="18363" y="6821"/>
                        <a:pt x="18261" y="7390"/>
                        <a:pt x="18072" y="7828"/>
                      </a:cubicBezTo>
                      <a:cubicBezTo>
                        <a:pt x="17901" y="8266"/>
                        <a:pt x="17592" y="8705"/>
                        <a:pt x="17301" y="9143"/>
                      </a:cubicBezTo>
                      <a:cubicBezTo>
                        <a:pt x="17062" y="9494"/>
                        <a:pt x="16805" y="9887"/>
                        <a:pt x="16564" y="10304"/>
                      </a:cubicBezTo>
                      <a:cubicBezTo>
                        <a:pt x="15965" y="11354"/>
                        <a:pt x="15845" y="12757"/>
                        <a:pt x="15708" y="13984"/>
                      </a:cubicBezTo>
                      <a:cubicBezTo>
                        <a:pt x="15589" y="15385"/>
                        <a:pt x="15434" y="16722"/>
                        <a:pt x="14646" y="17314"/>
                      </a:cubicBezTo>
                      <a:cubicBezTo>
                        <a:pt x="14166" y="17664"/>
                        <a:pt x="13636" y="17357"/>
                        <a:pt x="13036" y="17029"/>
                      </a:cubicBezTo>
                      <a:cubicBezTo>
                        <a:pt x="12591" y="16788"/>
                        <a:pt x="12111" y="16546"/>
                        <a:pt x="11631" y="16546"/>
                      </a:cubicBezTo>
                      <a:cubicBezTo>
                        <a:pt x="9953" y="16546"/>
                        <a:pt x="8394" y="17817"/>
                        <a:pt x="6869" y="19065"/>
                      </a:cubicBezTo>
                      <a:cubicBezTo>
                        <a:pt x="5328" y="20336"/>
                        <a:pt x="3854" y="21520"/>
                        <a:pt x="2314" y="2152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347" name="Google Shape;422;p17"/>
                <p:cNvSpPr/>
                <p:nvPr/>
              </p:nvSpPr>
              <p:spPr>
                <a:xfrm>
                  <a:off x="-1" y="0"/>
                  <a:ext cx="3578522" cy="397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8" h="21600" extrusionOk="0">
                      <a:moveTo>
                        <a:pt x="8394" y="15086"/>
                      </a:moveTo>
                      <a:cubicBezTo>
                        <a:pt x="8307" y="15649"/>
                        <a:pt x="8367" y="16231"/>
                        <a:pt x="8597" y="16754"/>
                      </a:cubicBezTo>
                      <a:cubicBezTo>
                        <a:pt x="8619" y="16794"/>
                        <a:pt x="8636" y="16834"/>
                        <a:pt x="8652" y="16874"/>
                      </a:cubicBezTo>
                      <a:cubicBezTo>
                        <a:pt x="8778" y="17143"/>
                        <a:pt x="8943" y="17501"/>
                        <a:pt x="8937" y="17940"/>
                      </a:cubicBezTo>
                      <a:cubicBezTo>
                        <a:pt x="8927" y="18268"/>
                        <a:pt x="8833" y="18547"/>
                        <a:pt x="8734" y="18786"/>
                      </a:cubicBezTo>
                      <a:cubicBezTo>
                        <a:pt x="8472" y="19469"/>
                        <a:pt x="8148" y="20151"/>
                        <a:pt x="7775" y="20793"/>
                      </a:cubicBezTo>
                      <a:cubicBezTo>
                        <a:pt x="7703" y="20933"/>
                        <a:pt x="7523" y="21251"/>
                        <a:pt x="7128" y="21451"/>
                      </a:cubicBezTo>
                      <a:cubicBezTo>
                        <a:pt x="6920" y="21550"/>
                        <a:pt x="6700" y="21600"/>
                        <a:pt x="6470" y="21600"/>
                      </a:cubicBezTo>
                      <a:cubicBezTo>
                        <a:pt x="6070" y="21600"/>
                        <a:pt x="5735" y="21441"/>
                        <a:pt x="5521" y="21331"/>
                      </a:cubicBezTo>
                      <a:cubicBezTo>
                        <a:pt x="4803" y="20943"/>
                        <a:pt x="3311" y="20151"/>
                        <a:pt x="3174" y="18701"/>
                      </a:cubicBezTo>
                      <a:cubicBezTo>
                        <a:pt x="3141" y="18363"/>
                        <a:pt x="3196" y="18049"/>
                        <a:pt x="3245" y="17800"/>
                      </a:cubicBezTo>
                      <a:cubicBezTo>
                        <a:pt x="3267" y="17671"/>
                        <a:pt x="3295" y="17551"/>
                        <a:pt x="3295" y="17451"/>
                      </a:cubicBezTo>
                      <a:cubicBezTo>
                        <a:pt x="3311" y="16978"/>
                        <a:pt x="2993" y="16445"/>
                        <a:pt x="2648" y="15878"/>
                      </a:cubicBezTo>
                      <a:cubicBezTo>
                        <a:pt x="2587" y="15773"/>
                        <a:pt x="2527" y="15673"/>
                        <a:pt x="2461" y="15564"/>
                      </a:cubicBezTo>
                      <a:cubicBezTo>
                        <a:pt x="1524" y="13970"/>
                        <a:pt x="992" y="12262"/>
                        <a:pt x="476" y="10604"/>
                      </a:cubicBezTo>
                      <a:cubicBezTo>
                        <a:pt x="208" y="9747"/>
                        <a:pt x="-127" y="8676"/>
                        <a:pt x="49" y="7575"/>
                      </a:cubicBezTo>
                      <a:cubicBezTo>
                        <a:pt x="180" y="6738"/>
                        <a:pt x="591" y="5907"/>
                        <a:pt x="1310" y="5035"/>
                      </a:cubicBezTo>
                      <a:cubicBezTo>
                        <a:pt x="3257" y="2655"/>
                        <a:pt x="6048" y="1479"/>
                        <a:pt x="8044" y="907"/>
                      </a:cubicBezTo>
                      <a:cubicBezTo>
                        <a:pt x="10188" y="289"/>
                        <a:pt x="12639" y="0"/>
                        <a:pt x="15737" y="0"/>
                      </a:cubicBezTo>
                      <a:lnTo>
                        <a:pt x="15874" y="0"/>
                      </a:lnTo>
                      <a:cubicBezTo>
                        <a:pt x="16165" y="0"/>
                        <a:pt x="16571" y="0"/>
                        <a:pt x="16993" y="110"/>
                      </a:cubicBezTo>
                      <a:cubicBezTo>
                        <a:pt x="17443" y="219"/>
                        <a:pt x="17810" y="419"/>
                        <a:pt x="18106" y="588"/>
                      </a:cubicBezTo>
                      <a:cubicBezTo>
                        <a:pt x="19088" y="1131"/>
                        <a:pt x="20305" y="1803"/>
                        <a:pt x="21029" y="2929"/>
                      </a:cubicBezTo>
                      <a:cubicBezTo>
                        <a:pt x="21347" y="3427"/>
                        <a:pt x="21473" y="3915"/>
                        <a:pt x="21396" y="4373"/>
                      </a:cubicBezTo>
                      <a:cubicBezTo>
                        <a:pt x="21215" y="5504"/>
                        <a:pt x="20080" y="5763"/>
                        <a:pt x="19592" y="5872"/>
                      </a:cubicBezTo>
                      <a:lnTo>
                        <a:pt x="19515" y="5892"/>
                      </a:lnTo>
                      <a:cubicBezTo>
                        <a:pt x="18852" y="6046"/>
                        <a:pt x="18337" y="6216"/>
                        <a:pt x="17914" y="6430"/>
                      </a:cubicBezTo>
                      <a:cubicBezTo>
                        <a:pt x="17371" y="6694"/>
                        <a:pt x="16966" y="7067"/>
                        <a:pt x="16812" y="7451"/>
                      </a:cubicBezTo>
                      <a:cubicBezTo>
                        <a:pt x="16763" y="7561"/>
                        <a:pt x="16730" y="7690"/>
                        <a:pt x="16686" y="7834"/>
                      </a:cubicBezTo>
                      <a:cubicBezTo>
                        <a:pt x="16620" y="8083"/>
                        <a:pt x="16527" y="8397"/>
                        <a:pt x="16362" y="8696"/>
                      </a:cubicBezTo>
                      <a:cubicBezTo>
                        <a:pt x="16170" y="9035"/>
                        <a:pt x="15913" y="9319"/>
                        <a:pt x="15699" y="9533"/>
                      </a:cubicBezTo>
                      <a:cubicBezTo>
                        <a:pt x="15589" y="9647"/>
                        <a:pt x="15485" y="9752"/>
                        <a:pt x="15414" y="9851"/>
                      </a:cubicBezTo>
                      <a:cubicBezTo>
                        <a:pt x="15085" y="10275"/>
                        <a:pt x="14986" y="10862"/>
                        <a:pt x="15172" y="11350"/>
                      </a:cubicBezTo>
                      <a:cubicBezTo>
                        <a:pt x="15205" y="11445"/>
                        <a:pt x="15254" y="11545"/>
                        <a:pt x="15304" y="11659"/>
                      </a:cubicBezTo>
                      <a:cubicBezTo>
                        <a:pt x="15512" y="12118"/>
                        <a:pt x="15798" y="12755"/>
                        <a:pt x="15551" y="13467"/>
                      </a:cubicBezTo>
                      <a:cubicBezTo>
                        <a:pt x="15364" y="14000"/>
                        <a:pt x="14920" y="14439"/>
                        <a:pt x="14268" y="14737"/>
                      </a:cubicBezTo>
                      <a:cubicBezTo>
                        <a:pt x="13746" y="14976"/>
                        <a:pt x="13154" y="15106"/>
                        <a:pt x="12546" y="15106"/>
                      </a:cubicBezTo>
                      <a:cubicBezTo>
                        <a:pt x="11339" y="15106"/>
                        <a:pt x="10166" y="14608"/>
                        <a:pt x="9442" y="13791"/>
                      </a:cubicBezTo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49" name="Google Shape;423;p17"/>
              <p:cNvSpPr/>
              <p:nvPr/>
            </p:nvSpPr>
            <p:spPr>
              <a:xfrm>
                <a:off x="1406862" y="2532234"/>
                <a:ext cx="180503" cy="215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64" extrusionOk="0">
                    <a:moveTo>
                      <a:pt x="0" y="18064"/>
                    </a:moveTo>
                    <a:cubicBezTo>
                      <a:pt x="933" y="11171"/>
                      <a:pt x="11415" y="-3536"/>
                      <a:pt x="21600" y="779"/>
                    </a:cubicBezTo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357" name="Google Shape;424;p17"/>
            <p:cNvGrpSpPr/>
            <p:nvPr/>
          </p:nvGrpSpPr>
          <p:grpSpPr>
            <a:xfrm>
              <a:off x="2420872" y="2732968"/>
              <a:ext cx="3451999" cy="3974163"/>
              <a:chOff x="0" y="0"/>
              <a:chExt cx="3451998" cy="3974162"/>
            </a:xfrm>
          </p:grpSpPr>
          <p:sp>
            <p:nvSpPr>
              <p:cNvPr id="351" name="Google Shape;425;p17"/>
              <p:cNvSpPr/>
              <p:nvPr/>
            </p:nvSpPr>
            <p:spPr>
              <a:xfrm rot="16200000" flipH="1">
                <a:off x="-120740" y="404807"/>
                <a:ext cx="3691523" cy="31682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372" extrusionOk="0">
                    <a:moveTo>
                      <a:pt x="13823" y="21372"/>
                    </a:moveTo>
                    <a:cubicBezTo>
                      <a:pt x="13371" y="21372"/>
                      <a:pt x="12950" y="21090"/>
                      <a:pt x="12751" y="20936"/>
                    </a:cubicBezTo>
                    <a:cubicBezTo>
                      <a:pt x="12440" y="20696"/>
                      <a:pt x="12267" y="20445"/>
                      <a:pt x="12223" y="20178"/>
                    </a:cubicBezTo>
                    <a:cubicBezTo>
                      <a:pt x="12192" y="19978"/>
                      <a:pt x="12223" y="19773"/>
                      <a:pt x="12263" y="19599"/>
                    </a:cubicBezTo>
                    <a:cubicBezTo>
                      <a:pt x="12494" y="18492"/>
                      <a:pt x="12981" y="17467"/>
                      <a:pt x="13664" y="16647"/>
                    </a:cubicBezTo>
                    <a:lnTo>
                      <a:pt x="13699" y="16606"/>
                    </a:lnTo>
                    <a:cubicBezTo>
                      <a:pt x="13841" y="16437"/>
                      <a:pt x="13992" y="16258"/>
                      <a:pt x="14032" y="16032"/>
                    </a:cubicBezTo>
                    <a:cubicBezTo>
                      <a:pt x="14089" y="15699"/>
                      <a:pt x="13903" y="15392"/>
                      <a:pt x="13726" y="15094"/>
                    </a:cubicBezTo>
                    <a:cubicBezTo>
                      <a:pt x="13708" y="15069"/>
                      <a:pt x="13691" y="15038"/>
                      <a:pt x="13677" y="15012"/>
                    </a:cubicBezTo>
                    <a:cubicBezTo>
                      <a:pt x="13039" y="13936"/>
                      <a:pt x="12835" y="12542"/>
                      <a:pt x="13132" y="11277"/>
                    </a:cubicBezTo>
                    <a:cubicBezTo>
                      <a:pt x="13145" y="11236"/>
                      <a:pt x="13154" y="11195"/>
                      <a:pt x="13167" y="11149"/>
                    </a:cubicBezTo>
                    <a:cubicBezTo>
                      <a:pt x="13238" y="10867"/>
                      <a:pt x="13309" y="10580"/>
                      <a:pt x="13238" y="10303"/>
                    </a:cubicBezTo>
                    <a:cubicBezTo>
                      <a:pt x="13128" y="9878"/>
                      <a:pt x="12702" y="9673"/>
                      <a:pt x="12369" y="9575"/>
                    </a:cubicBezTo>
                    <a:cubicBezTo>
                      <a:pt x="12308" y="9555"/>
                      <a:pt x="12241" y="9545"/>
                      <a:pt x="12179" y="9524"/>
                    </a:cubicBezTo>
                    <a:cubicBezTo>
                      <a:pt x="11864" y="9442"/>
                      <a:pt x="11536" y="9350"/>
                      <a:pt x="11297" y="9094"/>
                    </a:cubicBezTo>
                    <a:cubicBezTo>
                      <a:pt x="11031" y="8812"/>
                      <a:pt x="10933" y="8381"/>
                      <a:pt x="10831" y="7966"/>
                    </a:cubicBezTo>
                    <a:cubicBezTo>
                      <a:pt x="10720" y="7495"/>
                      <a:pt x="10619" y="7039"/>
                      <a:pt x="10277" y="6803"/>
                    </a:cubicBezTo>
                    <a:cubicBezTo>
                      <a:pt x="9847" y="6501"/>
                      <a:pt x="9298" y="6757"/>
                      <a:pt x="9010" y="6936"/>
                    </a:cubicBezTo>
                    <a:cubicBezTo>
                      <a:pt x="8903" y="6998"/>
                      <a:pt x="8801" y="7075"/>
                      <a:pt x="8695" y="7147"/>
                    </a:cubicBezTo>
                    <a:cubicBezTo>
                      <a:pt x="8411" y="7346"/>
                      <a:pt x="8119" y="7546"/>
                      <a:pt x="7786" y="7613"/>
                    </a:cubicBezTo>
                    <a:cubicBezTo>
                      <a:pt x="7627" y="7648"/>
                      <a:pt x="7449" y="7654"/>
                      <a:pt x="7281" y="7654"/>
                    </a:cubicBezTo>
                    <a:cubicBezTo>
                      <a:pt x="6949" y="7659"/>
                      <a:pt x="6638" y="7659"/>
                      <a:pt x="6399" y="7884"/>
                    </a:cubicBezTo>
                    <a:cubicBezTo>
                      <a:pt x="6297" y="7987"/>
                      <a:pt x="6213" y="8120"/>
                      <a:pt x="6142" y="8253"/>
                    </a:cubicBezTo>
                    <a:cubicBezTo>
                      <a:pt x="6106" y="8320"/>
                      <a:pt x="6066" y="8381"/>
                      <a:pt x="6031" y="8443"/>
                    </a:cubicBezTo>
                    <a:cubicBezTo>
                      <a:pt x="5543" y="9186"/>
                      <a:pt x="4657" y="9345"/>
                      <a:pt x="3992" y="9166"/>
                    </a:cubicBezTo>
                    <a:cubicBezTo>
                      <a:pt x="3252" y="8970"/>
                      <a:pt x="2622" y="8417"/>
                      <a:pt x="2064" y="7930"/>
                    </a:cubicBezTo>
                    <a:lnTo>
                      <a:pt x="614" y="6665"/>
                    </a:lnTo>
                    <a:cubicBezTo>
                      <a:pt x="295" y="6383"/>
                      <a:pt x="-33" y="6040"/>
                      <a:pt x="2" y="5599"/>
                    </a:cubicBezTo>
                    <a:cubicBezTo>
                      <a:pt x="12" y="5404"/>
                      <a:pt x="96" y="5230"/>
                      <a:pt x="237" y="5097"/>
                    </a:cubicBezTo>
                    <a:cubicBezTo>
                      <a:pt x="446" y="4907"/>
                      <a:pt x="761" y="4804"/>
                      <a:pt x="1049" y="4835"/>
                    </a:cubicBezTo>
                    <a:cubicBezTo>
                      <a:pt x="1288" y="4866"/>
                      <a:pt x="1514" y="4958"/>
                      <a:pt x="1740" y="5040"/>
                    </a:cubicBezTo>
                    <a:cubicBezTo>
                      <a:pt x="1940" y="5117"/>
                      <a:pt x="2139" y="5194"/>
                      <a:pt x="2352" y="5230"/>
                    </a:cubicBezTo>
                    <a:cubicBezTo>
                      <a:pt x="2423" y="5245"/>
                      <a:pt x="2507" y="5250"/>
                      <a:pt x="2582" y="5225"/>
                    </a:cubicBezTo>
                    <a:cubicBezTo>
                      <a:pt x="2671" y="5189"/>
                      <a:pt x="2738" y="5092"/>
                      <a:pt x="2799" y="4999"/>
                    </a:cubicBezTo>
                    <a:cubicBezTo>
                      <a:pt x="2933" y="4789"/>
                      <a:pt x="3061" y="4564"/>
                      <a:pt x="3181" y="4343"/>
                    </a:cubicBezTo>
                    <a:cubicBezTo>
                      <a:pt x="3425" y="3908"/>
                      <a:pt x="3673" y="3452"/>
                      <a:pt x="4014" y="3098"/>
                    </a:cubicBezTo>
                    <a:cubicBezTo>
                      <a:pt x="4590" y="2503"/>
                      <a:pt x="5353" y="2258"/>
                      <a:pt x="6088" y="2022"/>
                    </a:cubicBezTo>
                    <a:cubicBezTo>
                      <a:pt x="6740" y="1817"/>
                      <a:pt x="7414" y="1602"/>
                      <a:pt x="7959" y="1151"/>
                    </a:cubicBezTo>
                    <a:cubicBezTo>
                      <a:pt x="8061" y="1064"/>
                      <a:pt x="8168" y="966"/>
                      <a:pt x="8274" y="864"/>
                    </a:cubicBezTo>
                    <a:cubicBezTo>
                      <a:pt x="8460" y="684"/>
                      <a:pt x="8659" y="490"/>
                      <a:pt x="8890" y="372"/>
                    </a:cubicBezTo>
                    <a:cubicBezTo>
                      <a:pt x="9253" y="167"/>
                      <a:pt x="9688" y="146"/>
                      <a:pt x="10064" y="121"/>
                    </a:cubicBezTo>
                    <a:cubicBezTo>
                      <a:pt x="12994" y="-48"/>
                      <a:pt x="16319" y="-228"/>
                      <a:pt x="19289" y="997"/>
                    </a:cubicBezTo>
                    <a:cubicBezTo>
                      <a:pt x="19497" y="1089"/>
                      <a:pt x="19719" y="1192"/>
                      <a:pt x="19887" y="1376"/>
                    </a:cubicBezTo>
                    <a:cubicBezTo>
                      <a:pt x="20051" y="1566"/>
                      <a:pt x="20140" y="1822"/>
                      <a:pt x="20224" y="2094"/>
                    </a:cubicBezTo>
                    <a:cubicBezTo>
                      <a:pt x="20978" y="4548"/>
                      <a:pt x="21412" y="7305"/>
                      <a:pt x="21514" y="10298"/>
                    </a:cubicBezTo>
                    <a:cubicBezTo>
                      <a:pt x="21567" y="11697"/>
                      <a:pt x="21536" y="12942"/>
                      <a:pt x="21425" y="14110"/>
                    </a:cubicBezTo>
                    <a:cubicBezTo>
                      <a:pt x="21354" y="14884"/>
                      <a:pt x="21243" y="15668"/>
                      <a:pt x="21133" y="16422"/>
                    </a:cubicBezTo>
                    <a:cubicBezTo>
                      <a:pt x="21093" y="16698"/>
                      <a:pt x="21057" y="16980"/>
                      <a:pt x="21017" y="17257"/>
                    </a:cubicBezTo>
                    <a:cubicBezTo>
                      <a:pt x="20938" y="17805"/>
                      <a:pt x="20862" y="18369"/>
                      <a:pt x="20778" y="18927"/>
                    </a:cubicBezTo>
                    <a:cubicBezTo>
                      <a:pt x="20729" y="19255"/>
                      <a:pt x="20663" y="19435"/>
                      <a:pt x="20557" y="19496"/>
                    </a:cubicBezTo>
                    <a:cubicBezTo>
                      <a:pt x="20446" y="19573"/>
                      <a:pt x="20308" y="19512"/>
                      <a:pt x="20131" y="19435"/>
                    </a:cubicBezTo>
                    <a:cubicBezTo>
                      <a:pt x="19976" y="19363"/>
                      <a:pt x="19803" y="19286"/>
                      <a:pt x="19595" y="19271"/>
                    </a:cubicBezTo>
                    <a:cubicBezTo>
                      <a:pt x="19116" y="19240"/>
                      <a:pt x="18655" y="19399"/>
                      <a:pt x="18207" y="19553"/>
                    </a:cubicBezTo>
                    <a:lnTo>
                      <a:pt x="15769" y="20398"/>
                    </a:lnTo>
                    <a:cubicBezTo>
                      <a:pt x="15441" y="20516"/>
                      <a:pt x="15100" y="20629"/>
                      <a:pt x="14812" y="20854"/>
                    </a:cubicBezTo>
                    <a:cubicBezTo>
                      <a:pt x="14754" y="20900"/>
                      <a:pt x="14701" y="20946"/>
                      <a:pt x="14643" y="20998"/>
                    </a:cubicBezTo>
                    <a:cubicBezTo>
                      <a:pt x="14550" y="21080"/>
                      <a:pt x="14453" y="21167"/>
                      <a:pt x="14342" y="21233"/>
                    </a:cubicBezTo>
                    <a:cubicBezTo>
                      <a:pt x="14156" y="21336"/>
                      <a:pt x="13992" y="21372"/>
                      <a:pt x="13823" y="21372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52" name="Google Shape;426;p17"/>
              <p:cNvSpPr/>
              <p:nvPr/>
            </p:nvSpPr>
            <p:spPr>
              <a:xfrm rot="16200000" flipH="1">
                <a:off x="216910" y="738672"/>
                <a:ext cx="3019658" cy="2745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2" h="21600" extrusionOk="0">
                    <a:moveTo>
                      <a:pt x="13536" y="21594"/>
                    </a:moveTo>
                    <a:cubicBezTo>
                      <a:pt x="13438" y="21594"/>
                      <a:pt x="13292" y="21559"/>
                      <a:pt x="13238" y="21409"/>
                    </a:cubicBezTo>
                    <a:cubicBezTo>
                      <a:pt x="12955" y="20614"/>
                      <a:pt x="13682" y="19813"/>
                      <a:pt x="14268" y="19180"/>
                    </a:cubicBezTo>
                    <a:lnTo>
                      <a:pt x="14539" y="18881"/>
                    </a:lnTo>
                    <a:lnTo>
                      <a:pt x="14577" y="18845"/>
                    </a:lnTo>
                    <a:cubicBezTo>
                      <a:pt x="14827" y="18558"/>
                      <a:pt x="15239" y="18092"/>
                      <a:pt x="15375" y="17351"/>
                    </a:cubicBezTo>
                    <a:cubicBezTo>
                      <a:pt x="15581" y="16269"/>
                      <a:pt x="15049" y="15432"/>
                      <a:pt x="14767" y="14984"/>
                    </a:cubicBezTo>
                    <a:lnTo>
                      <a:pt x="14713" y="14894"/>
                    </a:lnTo>
                    <a:cubicBezTo>
                      <a:pt x="14181" y="14045"/>
                      <a:pt x="14013" y="12904"/>
                      <a:pt x="14258" y="11912"/>
                    </a:cubicBezTo>
                    <a:cubicBezTo>
                      <a:pt x="14263" y="11876"/>
                      <a:pt x="14279" y="11834"/>
                      <a:pt x="14285" y="11792"/>
                    </a:cubicBezTo>
                    <a:lnTo>
                      <a:pt x="14285" y="11786"/>
                    </a:lnTo>
                    <a:cubicBezTo>
                      <a:pt x="14404" y="11326"/>
                      <a:pt x="14583" y="10639"/>
                      <a:pt x="14366" y="9856"/>
                    </a:cubicBezTo>
                    <a:cubicBezTo>
                      <a:pt x="14208" y="9294"/>
                      <a:pt x="13726" y="8296"/>
                      <a:pt x="12228" y="7877"/>
                    </a:cubicBezTo>
                    <a:cubicBezTo>
                      <a:pt x="12142" y="7853"/>
                      <a:pt x="12061" y="7829"/>
                      <a:pt x="11974" y="7812"/>
                    </a:cubicBezTo>
                    <a:cubicBezTo>
                      <a:pt x="11936" y="7800"/>
                      <a:pt x="11897" y="7794"/>
                      <a:pt x="11854" y="7788"/>
                    </a:cubicBezTo>
                    <a:cubicBezTo>
                      <a:pt x="11746" y="7770"/>
                      <a:pt x="11637" y="7752"/>
                      <a:pt x="11583" y="7698"/>
                    </a:cubicBezTo>
                    <a:cubicBezTo>
                      <a:pt x="11524" y="7632"/>
                      <a:pt x="11496" y="7483"/>
                      <a:pt x="11469" y="7339"/>
                    </a:cubicBezTo>
                    <a:cubicBezTo>
                      <a:pt x="11464" y="7280"/>
                      <a:pt x="11447" y="7226"/>
                      <a:pt x="11437" y="7184"/>
                    </a:cubicBezTo>
                    <a:cubicBezTo>
                      <a:pt x="11268" y="6497"/>
                      <a:pt x="11008" y="5463"/>
                      <a:pt x="10086" y="4835"/>
                    </a:cubicBezTo>
                    <a:cubicBezTo>
                      <a:pt x="9685" y="4566"/>
                      <a:pt x="9240" y="4435"/>
                      <a:pt x="8746" y="4435"/>
                    </a:cubicBezTo>
                    <a:cubicBezTo>
                      <a:pt x="8052" y="4435"/>
                      <a:pt x="7433" y="4710"/>
                      <a:pt x="7043" y="4949"/>
                    </a:cubicBezTo>
                    <a:cubicBezTo>
                      <a:pt x="6880" y="5045"/>
                      <a:pt x="6739" y="5134"/>
                      <a:pt x="6593" y="5230"/>
                    </a:cubicBezTo>
                    <a:cubicBezTo>
                      <a:pt x="6370" y="5379"/>
                      <a:pt x="6121" y="5546"/>
                      <a:pt x="5991" y="5570"/>
                    </a:cubicBezTo>
                    <a:cubicBezTo>
                      <a:pt x="5914" y="5582"/>
                      <a:pt x="5762" y="5582"/>
                      <a:pt x="5627" y="5582"/>
                    </a:cubicBezTo>
                    <a:cubicBezTo>
                      <a:pt x="5101" y="5588"/>
                      <a:pt x="4314" y="5594"/>
                      <a:pt x="3609" y="6228"/>
                    </a:cubicBezTo>
                    <a:cubicBezTo>
                      <a:pt x="3300" y="6503"/>
                      <a:pt x="3110" y="6825"/>
                      <a:pt x="2985" y="7035"/>
                    </a:cubicBezTo>
                    <a:cubicBezTo>
                      <a:pt x="2953" y="7083"/>
                      <a:pt x="2926" y="7136"/>
                      <a:pt x="2904" y="7166"/>
                    </a:cubicBezTo>
                    <a:cubicBezTo>
                      <a:pt x="2795" y="7322"/>
                      <a:pt x="2535" y="7429"/>
                      <a:pt x="2242" y="7429"/>
                    </a:cubicBezTo>
                    <a:cubicBezTo>
                      <a:pt x="2139" y="7429"/>
                      <a:pt x="2047" y="7411"/>
                      <a:pt x="1949" y="7393"/>
                    </a:cubicBezTo>
                    <a:cubicBezTo>
                      <a:pt x="1369" y="7244"/>
                      <a:pt x="756" y="6736"/>
                      <a:pt x="165" y="6246"/>
                    </a:cubicBezTo>
                    <a:cubicBezTo>
                      <a:pt x="154" y="6239"/>
                      <a:pt x="132" y="6228"/>
                      <a:pt x="110" y="6216"/>
                    </a:cubicBezTo>
                    <a:cubicBezTo>
                      <a:pt x="56" y="6186"/>
                      <a:pt x="-9" y="6150"/>
                      <a:pt x="2" y="6096"/>
                    </a:cubicBezTo>
                    <a:cubicBezTo>
                      <a:pt x="29" y="5994"/>
                      <a:pt x="137" y="5994"/>
                      <a:pt x="240" y="5994"/>
                    </a:cubicBezTo>
                    <a:cubicBezTo>
                      <a:pt x="300" y="5994"/>
                      <a:pt x="365" y="5994"/>
                      <a:pt x="409" y="5977"/>
                    </a:cubicBezTo>
                    <a:cubicBezTo>
                      <a:pt x="951" y="5756"/>
                      <a:pt x="1249" y="5313"/>
                      <a:pt x="1369" y="5140"/>
                    </a:cubicBezTo>
                    <a:cubicBezTo>
                      <a:pt x="1564" y="4853"/>
                      <a:pt x="1727" y="4560"/>
                      <a:pt x="1889" y="4285"/>
                    </a:cubicBezTo>
                    <a:cubicBezTo>
                      <a:pt x="2139" y="3849"/>
                      <a:pt x="2378" y="3431"/>
                      <a:pt x="2643" y="3180"/>
                    </a:cubicBezTo>
                    <a:cubicBezTo>
                      <a:pt x="3083" y="2743"/>
                      <a:pt x="3782" y="2534"/>
                      <a:pt x="4580" y="2289"/>
                    </a:cubicBezTo>
                    <a:cubicBezTo>
                      <a:pt x="5464" y="2020"/>
                      <a:pt x="6457" y="1721"/>
                      <a:pt x="7341" y="1028"/>
                    </a:cubicBezTo>
                    <a:cubicBezTo>
                      <a:pt x="7515" y="890"/>
                      <a:pt x="7672" y="747"/>
                      <a:pt x="7807" y="621"/>
                    </a:cubicBezTo>
                    <a:cubicBezTo>
                      <a:pt x="7970" y="472"/>
                      <a:pt x="8138" y="323"/>
                      <a:pt x="8247" y="263"/>
                    </a:cubicBezTo>
                    <a:cubicBezTo>
                      <a:pt x="8426" y="173"/>
                      <a:pt x="8790" y="149"/>
                      <a:pt x="9109" y="137"/>
                    </a:cubicBezTo>
                    <a:cubicBezTo>
                      <a:pt x="10249" y="78"/>
                      <a:pt x="11664" y="0"/>
                      <a:pt x="13009" y="0"/>
                    </a:cubicBezTo>
                    <a:cubicBezTo>
                      <a:pt x="15852" y="0"/>
                      <a:pt x="17951" y="329"/>
                      <a:pt x="19818" y="1070"/>
                    </a:cubicBezTo>
                    <a:cubicBezTo>
                      <a:pt x="19883" y="1093"/>
                      <a:pt x="19931" y="1117"/>
                      <a:pt x="19975" y="1135"/>
                    </a:cubicBezTo>
                    <a:lnTo>
                      <a:pt x="19980" y="1135"/>
                    </a:lnTo>
                    <a:lnTo>
                      <a:pt x="19980" y="1148"/>
                    </a:lnTo>
                    <a:cubicBezTo>
                      <a:pt x="20007" y="1213"/>
                      <a:pt x="20034" y="1309"/>
                      <a:pt x="20045" y="1345"/>
                    </a:cubicBezTo>
                    <a:cubicBezTo>
                      <a:pt x="20913" y="4052"/>
                      <a:pt x="21418" y="7106"/>
                      <a:pt x="21537" y="10429"/>
                    </a:cubicBezTo>
                    <a:cubicBezTo>
                      <a:pt x="21591" y="11978"/>
                      <a:pt x="21559" y="13352"/>
                      <a:pt x="21439" y="14631"/>
                    </a:cubicBezTo>
                    <a:cubicBezTo>
                      <a:pt x="21358" y="15480"/>
                      <a:pt x="21228" y="16334"/>
                      <a:pt x="21092" y="17231"/>
                    </a:cubicBezTo>
                    <a:cubicBezTo>
                      <a:pt x="21043" y="17560"/>
                      <a:pt x="20995" y="17883"/>
                      <a:pt x="20951" y="18211"/>
                    </a:cubicBezTo>
                    <a:cubicBezTo>
                      <a:pt x="20902" y="18522"/>
                      <a:pt x="20853" y="18839"/>
                      <a:pt x="20805" y="19156"/>
                    </a:cubicBezTo>
                    <a:lnTo>
                      <a:pt x="20805" y="19173"/>
                    </a:lnTo>
                    <a:lnTo>
                      <a:pt x="20778" y="19173"/>
                    </a:lnTo>
                    <a:cubicBezTo>
                      <a:pt x="20707" y="19168"/>
                      <a:pt x="20626" y="19168"/>
                      <a:pt x="20544" y="19168"/>
                    </a:cubicBezTo>
                    <a:cubicBezTo>
                      <a:pt x="19790" y="19168"/>
                      <a:pt x="19112" y="19389"/>
                      <a:pt x="18564" y="19568"/>
                    </a:cubicBezTo>
                    <a:lnTo>
                      <a:pt x="15581" y="20554"/>
                    </a:lnTo>
                    <a:cubicBezTo>
                      <a:pt x="15120" y="20704"/>
                      <a:pt x="14550" y="20901"/>
                      <a:pt x="14008" y="21295"/>
                    </a:cubicBezTo>
                    <a:cubicBezTo>
                      <a:pt x="13899" y="21367"/>
                      <a:pt x="13807" y="21445"/>
                      <a:pt x="13736" y="21511"/>
                    </a:cubicBezTo>
                    <a:cubicBezTo>
                      <a:pt x="13726" y="21517"/>
                      <a:pt x="13715" y="21528"/>
                      <a:pt x="13709" y="21540"/>
                    </a:cubicBezTo>
                    <a:cubicBezTo>
                      <a:pt x="13688" y="21564"/>
                      <a:pt x="13661" y="21594"/>
                      <a:pt x="13634" y="21600"/>
                    </a:cubicBezTo>
                    <a:cubicBezTo>
                      <a:pt x="13601" y="21594"/>
                      <a:pt x="13574" y="21594"/>
                      <a:pt x="13536" y="21594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53" name="Google Shape;427;p17"/>
              <p:cNvSpPr/>
              <p:nvPr/>
            </p:nvSpPr>
            <p:spPr>
              <a:xfrm rot="16200000" flipH="1">
                <a:off x="547523" y="1249335"/>
                <a:ext cx="2167400" cy="216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5" h="21460" extrusionOk="0">
                    <a:moveTo>
                      <a:pt x="17024" y="21460"/>
                    </a:moveTo>
                    <a:cubicBezTo>
                      <a:pt x="16904" y="21460"/>
                      <a:pt x="16805" y="21422"/>
                      <a:pt x="16730" y="21347"/>
                    </a:cubicBezTo>
                    <a:cubicBezTo>
                      <a:pt x="16586" y="21189"/>
                      <a:pt x="16707" y="20985"/>
                      <a:pt x="16843" y="20767"/>
                    </a:cubicBezTo>
                    <a:cubicBezTo>
                      <a:pt x="16918" y="20631"/>
                      <a:pt x="17002" y="20495"/>
                      <a:pt x="17032" y="20360"/>
                    </a:cubicBezTo>
                    <a:cubicBezTo>
                      <a:pt x="17493" y="18129"/>
                      <a:pt x="16344" y="16478"/>
                      <a:pt x="15861" y="15770"/>
                    </a:cubicBezTo>
                    <a:lnTo>
                      <a:pt x="15785" y="15657"/>
                    </a:lnTo>
                    <a:cubicBezTo>
                      <a:pt x="15400" y="15107"/>
                      <a:pt x="15264" y="14285"/>
                      <a:pt x="15445" y="13622"/>
                    </a:cubicBezTo>
                    <a:cubicBezTo>
                      <a:pt x="15453" y="13584"/>
                      <a:pt x="15468" y="13562"/>
                      <a:pt x="15475" y="13524"/>
                    </a:cubicBezTo>
                    <a:lnTo>
                      <a:pt x="15483" y="13486"/>
                    </a:lnTo>
                    <a:cubicBezTo>
                      <a:pt x="15695" y="12778"/>
                      <a:pt x="16072" y="11459"/>
                      <a:pt x="15589" y="9876"/>
                    </a:cubicBezTo>
                    <a:cubicBezTo>
                      <a:pt x="15445" y="9394"/>
                      <a:pt x="14871" y="8949"/>
                      <a:pt x="14002" y="8286"/>
                    </a:cubicBezTo>
                    <a:cubicBezTo>
                      <a:pt x="13285" y="7728"/>
                      <a:pt x="12385" y="7027"/>
                      <a:pt x="11373" y="6040"/>
                    </a:cubicBezTo>
                    <a:cubicBezTo>
                      <a:pt x="11071" y="5738"/>
                      <a:pt x="10867" y="5301"/>
                      <a:pt x="10632" y="4804"/>
                    </a:cubicBezTo>
                    <a:cubicBezTo>
                      <a:pt x="10232" y="3968"/>
                      <a:pt x="9778" y="3026"/>
                      <a:pt x="8713" y="2378"/>
                    </a:cubicBezTo>
                    <a:cubicBezTo>
                      <a:pt x="7822" y="1835"/>
                      <a:pt x="6832" y="1563"/>
                      <a:pt x="5767" y="1563"/>
                    </a:cubicBezTo>
                    <a:cubicBezTo>
                      <a:pt x="4437" y="1563"/>
                      <a:pt x="3591" y="2016"/>
                      <a:pt x="2866" y="2415"/>
                    </a:cubicBezTo>
                    <a:lnTo>
                      <a:pt x="2775" y="2467"/>
                    </a:lnTo>
                    <a:cubicBezTo>
                      <a:pt x="2639" y="2543"/>
                      <a:pt x="2413" y="2611"/>
                      <a:pt x="2208" y="2687"/>
                    </a:cubicBezTo>
                    <a:cubicBezTo>
                      <a:pt x="1997" y="2754"/>
                      <a:pt x="1808" y="2815"/>
                      <a:pt x="1702" y="2875"/>
                    </a:cubicBezTo>
                    <a:cubicBezTo>
                      <a:pt x="1589" y="2943"/>
                      <a:pt x="592" y="3508"/>
                      <a:pt x="176" y="3327"/>
                    </a:cubicBezTo>
                    <a:cubicBezTo>
                      <a:pt x="78" y="3289"/>
                      <a:pt x="25" y="3214"/>
                      <a:pt x="2" y="3108"/>
                    </a:cubicBezTo>
                    <a:cubicBezTo>
                      <a:pt x="-5" y="3078"/>
                      <a:pt x="2" y="3055"/>
                      <a:pt x="25" y="3033"/>
                    </a:cubicBezTo>
                    <a:cubicBezTo>
                      <a:pt x="70" y="2980"/>
                      <a:pt x="184" y="2980"/>
                      <a:pt x="320" y="2965"/>
                    </a:cubicBezTo>
                    <a:cubicBezTo>
                      <a:pt x="395" y="2965"/>
                      <a:pt x="471" y="2965"/>
                      <a:pt x="516" y="2950"/>
                    </a:cubicBezTo>
                    <a:cubicBezTo>
                      <a:pt x="1838" y="2581"/>
                      <a:pt x="3478" y="2136"/>
                      <a:pt x="5019" y="1036"/>
                    </a:cubicBezTo>
                    <a:cubicBezTo>
                      <a:pt x="5321" y="817"/>
                      <a:pt x="5578" y="613"/>
                      <a:pt x="5782" y="440"/>
                    </a:cubicBezTo>
                    <a:cubicBezTo>
                      <a:pt x="5797" y="433"/>
                      <a:pt x="5812" y="425"/>
                      <a:pt x="5820" y="403"/>
                    </a:cubicBezTo>
                    <a:cubicBezTo>
                      <a:pt x="5850" y="380"/>
                      <a:pt x="5888" y="343"/>
                      <a:pt x="5926" y="320"/>
                    </a:cubicBezTo>
                    <a:cubicBezTo>
                      <a:pt x="6024" y="282"/>
                      <a:pt x="6145" y="282"/>
                      <a:pt x="6251" y="297"/>
                    </a:cubicBezTo>
                    <a:lnTo>
                      <a:pt x="6401" y="297"/>
                    </a:lnTo>
                    <a:cubicBezTo>
                      <a:pt x="7958" y="215"/>
                      <a:pt x="9892" y="124"/>
                      <a:pt x="11697" y="124"/>
                    </a:cubicBezTo>
                    <a:cubicBezTo>
                      <a:pt x="12453" y="124"/>
                      <a:pt x="13201" y="94"/>
                      <a:pt x="13919" y="56"/>
                    </a:cubicBezTo>
                    <a:cubicBezTo>
                      <a:pt x="16382" y="-50"/>
                      <a:pt x="18505" y="-140"/>
                      <a:pt x="19782" y="1111"/>
                    </a:cubicBezTo>
                    <a:cubicBezTo>
                      <a:pt x="21565" y="2867"/>
                      <a:pt x="21527" y="5859"/>
                      <a:pt x="21497" y="8753"/>
                    </a:cubicBezTo>
                    <a:cubicBezTo>
                      <a:pt x="21489" y="9582"/>
                      <a:pt x="21481" y="10449"/>
                      <a:pt x="21520" y="11270"/>
                    </a:cubicBezTo>
                    <a:cubicBezTo>
                      <a:pt x="21595" y="13117"/>
                      <a:pt x="21550" y="14752"/>
                      <a:pt x="21383" y="16260"/>
                    </a:cubicBezTo>
                    <a:cubicBezTo>
                      <a:pt x="21270" y="17277"/>
                      <a:pt x="21104" y="18317"/>
                      <a:pt x="20922" y="19410"/>
                    </a:cubicBezTo>
                    <a:lnTo>
                      <a:pt x="20922" y="19418"/>
                    </a:lnTo>
                    <a:cubicBezTo>
                      <a:pt x="20908" y="19501"/>
                      <a:pt x="20915" y="19606"/>
                      <a:pt x="20915" y="19704"/>
                    </a:cubicBezTo>
                    <a:cubicBezTo>
                      <a:pt x="20915" y="19900"/>
                      <a:pt x="20922" y="20096"/>
                      <a:pt x="20794" y="20239"/>
                    </a:cubicBezTo>
                    <a:cubicBezTo>
                      <a:pt x="20431" y="20593"/>
                      <a:pt x="19925" y="20623"/>
                      <a:pt x="19480" y="20646"/>
                    </a:cubicBezTo>
                    <a:cubicBezTo>
                      <a:pt x="19253" y="20654"/>
                      <a:pt x="19034" y="20661"/>
                      <a:pt x="18853" y="20721"/>
                    </a:cubicBezTo>
                    <a:cubicBezTo>
                      <a:pt x="18702" y="20767"/>
                      <a:pt x="18475" y="20880"/>
                      <a:pt x="18241" y="21000"/>
                    </a:cubicBezTo>
                    <a:cubicBezTo>
                      <a:pt x="17795" y="21227"/>
                      <a:pt x="17334" y="21460"/>
                      <a:pt x="17024" y="2146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54" name="Google Shape;428;p17"/>
              <p:cNvSpPr/>
              <p:nvPr/>
            </p:nvSpPr>
            <p:spPr>
              <a:xfrm rot="16200000" flipH="1">
                <a:off x="1147916" y="2012984"/>
                <a:ext cx="802861" cy="1579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extrusionOk="0">
                    <a:moveTo>
                      <a:pt x="19850" y="21600"/>
                    </a:moveTo>
                    <a:cubicBezTo>
                      <a:pt x="16439" y="21600"/>
                      <a:pt x="16260" y="19408"/>
                      <a:pt x="16141" y="17954"/>
                    </a:cubicBezTo>
                    <a:cubicBezTo>
                      <a:pt x="16121" y="17693"/>
                      <a:pt x="16080" y="17434"/>
                      <a:pt x="16061" y="17216"/>
                    </a:cubicBezTo>
                    <a:cubicBezTo>
                      <a:pt x="16061" y="17205"/>
                      <a:pt x="15921" y="15159"/>
                      <a:pt x="16279" y="14878"/>
                    </a:cubicBezTo>
                    <a:cubicBezTo>
                      <a:pt x="16779" y="14515"/>
                      <a:pt x="17776" y="12842"/>
                      <a:pt x="16080" y="9912"/>
                    </a:cubicBezTo>
                    <a:cubicBezTo>
                      <a:pt x="15183" y="8385"/>
                      <a:pt x="12928" y="7460"/>
                      <a:pt x="10037" y="6286"/>
                    </a:cubicBezTo>
                    <a:cubicBezTo>
                      <a:pt x="9657" y="6140"/>
                      <a:pt x="9279" y="5985"/>
                      <a:pt x="8861" y="5829"/>
                    </a:cubicBezTo>
                    <a:cubicBezTo>
                      <a:pt x="7245" y="5205"/>
                      <a:pt x="5390" y="4488"/>
                      <a:pt x="3616" y="3439"/>
                    </a:cubicBezTo>
                    <a:cubicBezTo>
                      <a:pt x="3415" y="3325"/>
                      <a:pt x="3116" y="2992"/>
                      <a:pt x="2856" y="2701"/>
                    </a:cubicBezTo>
                    <a:cubicBezTo>
                      <a:pt x="2798" y="2649"/>
                      <a:pt x="2757" y="2587"/>
                      <a:pt x="2697" y="2535"/>
                    </a:cubicBezTo>
                    <a:cubicBezTo>
                      <a:pt x="2498" y="2317"/>
                      <a:pt x="2060" y="2088"/>
                      <a:pt x="1581" y="1839"/>
                    </a:cubicBezTo>
                    <a:cubicBezTo>
                      <a:pt x="623" y="1361"/>
                      <a:pt x="-434" y="821"/>
                      <a:pt x="185" y="177"/>
                    </a:cubicBezTo>
                    <a:cubicBezTo>
                      <a:pt x="224" y="135"/>
                      <a:pt x="364" y="145"/>
                      <a:pt x="464" y="156"/>
                    </a:cubicBezTo>
                    <a:cubicBezTo>
                      <a:pt x="503" y="156"/>
                      <a:pt x="524" y="166"/>
                      <a:pt x="582" y="166"/>
                    </a:cubicBezTo>
                    <a:cubicBezTo>
                      <a:pt x="2697" y="166"/>
                      <a:pt x="4712" y="115"/>
                      <a:pt x="6667" y="83"/>
                    </a:cubicBezTo>
                    <a:cubicBezTo>
                      <a:pt x="8382" y="42"/>
                      <a:pt x="9998" y="0"/>
                      <a:pt x="11493" y="0"/>
                    </a:cubicBezTo>
                    <a:cubicBezTo>
                      <a:pt x="15043" y="0"/>
                      <a:pt x="17138" y="218"/>
                      <a:pt x="18055" y="717"/>
                    </a:cubicBezTo>
                    <a:cubicBezTo>
                      <a:pt x="21107" y="2275"/>
                      <a:pt x="21028" y="5641"/>
                      <a:pt x="20948" y="9185"/>
                    </a:cubicBezTo>
                    <a:cubicBezTo>
                      <a:pt x="20927" y="10369"/>
                      <a:pt x="20907" y="11595"/>
                      <a:pt x="21006" y="12800"/>
                    </a:cubicBezTo>
                    <a:cubicBezTo>
                      <a:pt x="21166" y="15210"/>
                      <a:pt x="21067" y="17330"/>
                      <a:pt x="20668" y="19262"/>
                    </a:cubicBezTo>
                    <a:cubicBezTo>
                      <a:pt x="20628" y="19491"/>
                      <a:pt x="20708" y="19803"/>
                      <a:pt x="20767" y="20125"/>
                    </a:cubicBezTo>
                    <a:cubicBezTo>
                      <a:pt x="20907" y="20665"/>
                      <a:pt x="21028" y="21205"/>
                      <a:pt x="20628" y="21455"/>
                    </a:cubicBezTo>
                    <a:cubicBezTo>
                      <a:pt x="20469" y="21548"/>
                      <a:pt x="20268" y="21580"/>
                      <a:pt x="20029" y="21600"/>
                    </a:cubicBezTo>
                    <a:lnTo>
                      <a:pt x="20029" y="21569"/>
                    </a:lnTo>
                    <a:lnTo>
                      <a:pt x="20029" y="21600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55" name="Google Shape;429;p17"/>
              <p:cNvSpPr/>
              <p:nvPr/>
            </p:nvSpPr>
            <p:spPr>
              <a:xfrm rot="16200000" flipH="1">
                <a:off x="948464" y="2823462"/>
                <a:ext cx="173922" cy="1351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6" h="21600" extrusionOk="0">
                    <a:moveTo>
                      <a:pt x="913" y="0"/>
                    </a:moveTo>
                    <a:cubicBezTo>
                      <a:pt x="453" y="0"/>
                      <a:pt x="265" y="119"/>
                      <a:pt x="84" y="605"/>
                    </a:cubicBezTo>
                    <a:cubicBezTo>
                      <a:pt x="-474" y="3033"/>
                      <a:pt x="1840" y="4243"/>
                      <a:pt x="4236" y="5581"/>
                    </a:cubicBezTo>
                    <a:cubicBezTo>
                      <a:pt x="5435" y="6186"/>
                      <a:pt x="6723" y="6919"/>
                      <a:pt x="7462" y="7762"/>
                    </a:cubicBezTo>
                    <a:cubicBezTo>
                      <a:pt x="9678" y="9834"/>
                      <a:pt x="11524" y="11648"/>
                      <a:pt x="13280" y="13472"/>
                    </a:cubicBezTo>
                    <a:cubicBezTo>
                      <a:pt x="15767" y="16019"/>
                      <a:pt x="18541" y="18815"/>
                      <a:pt x="21126" y="21600"/>
                    </a:cubicBezTo>
                    <a:cubicBezTo>
                      <a:pt x="21126" y="21114"/>
                      <a:pt x="20938" y="20629"/>
                      <a:pt x="20938" y="20143"/>
                    </a:cubicBezTo>
                    <a:cubicBezTo>
                      <a:pt x="20018" y="10071"/>
                      <a:pt x="18631" y="4728"/>
                      <a:pt x="17614" y="1943"/>
                    </a:cubicBezTo>
                    <a:cubicBezTo>
                      <a:pt x="15308" y="1457"/>
                      <a:pt x="11155" y="853"/>
                      <a:pt x="4146" y="853"/>
                    </a:cubicBezTo>
                    <a:cubicBezTo>
                      <a:pt x="3679" y="853"/>
                      <a:pt x="3129" y="724"/>
                      <a:pt x="2480" y="367"/>
                    </a:cubicBezTo>
                    <a:cubicBezTo>
                      <a:pt x="1840" y="119"/>
                      <a:pt x="1282" y="0"/>
                      <a:pt x="913" y="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56" name="Google Shape;430;p17"/>
              <p:cNvSpPr/>
              <p:nvPr/>
            </p:nvSpPr>
            <p:spPr>
              <a:xfrm rot="16200000" flipH="1">
                <a:off x="-261082" y="261081"/>
                <a:ext cx="3974162" cy="3451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extrusionOk="0">
                    <a:moveTo>
                      <a:pt x="21494" y="10415"/>
                    </a:moveTo>
                    <a:cubicBezTo>
                      <a:pt x="21395" y="7553"/>
                      <a:pt x="20975" y="4901"/>
                      <a:pt x="20256" y="2543"/>
                    </a:cubicBezTo>
                    <a:cubicBezTo>
                      <a:pt x="20157" y="2225"/>
                      <a:pt x="20029" y="1849"/>
                      <a:pt x="19762" y="1540"/>
                    </a:cubicBezTo>
                    <a:cubicBezTo>
                      <a:pt x="19474" y="1207"/>
                      <a:pt x="19113" y="1060"/>
                      <a:pt x="18923" y="979"/>
                    </a:cubicBezTo>
                    <a:cubicBezTo>
                      <a:pt x="17311" y="314"/>
                      <a:pt x="15460" y="0"/>
                      <a:pt x="13096" y="0"/>
                    </a:cubicBezTo>
                    <a:cubicBezTo>
                      <a:pt x="12055" y="0"/>
                      <a:pt x="11047" y="52"/>
                      <a:pt x="10073" y="114"/>
                    </a:cubicBezTo>
                    <a:cubicBezTo>
                      <a:pt x="9670" y="138"/>
                      <a:pt x="9172" y="162"/>
                      <a:pt x="8687" y="428"/>
                    </a:cubicBezTo>
                    <a:cubicBezTo>
                      <a:pt x="8391" y="594"/>
                      <a:pt x="8160" y="813"/>
                      <a:pt x="7959" y="1003"/>
                    </a:cubicBezTo>
                    <a:cubicBezTo>
                      <a:pt x="7872" y="1089"/>
                      <a:pt x="7790" y="1165"/>
                      <a:pt x="7712" y="1231"/>
                    </a:cubicBezTo>
                    <a:cubicBezTo>
                      <a:pt x="7317" y="1559"/>
                      <a:pt x="6787" y="1726"/>
                      <a:pt x="6219" y="1902"/>
                    </a:cubicBezTo>
                    <a:cubicBezTo>
                      <a:pt x="5487" y="2134"/>
                      <a:pt x="4648" y="2400"/>
                      <a:pt x="3978" y="3090"/>
                    </a:cubicBezTo>
                    <a:cubicBezTo>
                      <a:pt x="3583" y="3499"/>
                      <a:pt x="3312" y="3993"/>
                      <a:pt x="3069" y="4425"/>
                    </a:cubicBezTo>
                    <a:cubicBezTo>
                      <a:pt x="3003" y="4554"/>
                      <a:pt x="2929" y="4677"/>
                      <a:pt x="2863" y="4796"/>
                    </a:cubicBezTo>
                    <a:cubicBezTo>
                      <a:pt x="2793" y="4773"/>
                      <a:pt x="2715" y="4744"/>
                      <a:pt x="2637" y="4711"/>
                    </a:cubicBezTo>
                    <a:cubicBezTo>
                      <a:pt x="2403" y="4625"/>
                      <a:pt x="2139" y="4516"/>
                      <a:pt x="1835" y="4483"/>
                    </a:cubicBezTo>
                    <a:cubicBezTo>
                      <a:pt x="1773" y="4473"/>
                      <a:pt x="1707" y="4468"/>
                      <a:pt x="1642" y="4468"/>
                    </a:cubicBezTo>
                    <a:cubicBezTo>
                      <a:pt x="1218" y="4468"/>
                      <a:pt x="807" y="4635"/>
                      <a:pt x="503" y="4920"/>
                    </a:cubicBezTo>
                    <a:cubicBezTo>
                      <a:pt x="211" y="5200"/>
                      <a:pt x="38" y="5580"/>
                      <a:pt x="5" y="5994"/>
                    </a:cubicBezTo>
                    <a:cubicBezTo>
                      <a:pt x="-61" y="6945"/>
                      <a:pt x="622" y="7548"/>
                      <a:pt x="877" y="7772"/>
                    </a:cubicBezTo>
                    <a:lnTo>
                      <a:pt x="2222" y="8941"/>
                    </a:lnTo>
                    <a:cubicBezTo>
                      <a:pt x="2773" y="9426"/>
                      <a:pt x="3460" y="10025"/>
                      <a:pt x="4303" y="10244"/>
                    </a:cubicBezTo>
                    <a:cubicBezTo>
                      <a:pt x="4513" y="10296"/>
                      <a:pt x="4731" y="10329"/>
                      <a:pt x="4953" y="10329"/>
                    </a:cubicBezTo>
                    <a:cubicBezTo>
                      <a:pt x="5787" y="10329"/>
                      <a:pt x="6528" y="9930"/>
                      <a:pt x="6980" y="9241"/>
                    </a:cubicBezTo>
                    <a:cubicBezTo>
                      <a:pt x="7033" y="9165"/>
                      <a:pt x="7075" y="9094"/>
                      <a:pt x="7112" y="9027"/>
                    </a:cubicBezTo>
                    <a:cubicBezTo>
                      <a:pt x="7136" y="8984"/>
                      <a:pt x="7173" y="8918"/>
                      <a:pt x="7194" y="8889"/>
                    </a:cubicBezTo>
                    <a:cubicBezTo>
                      <a:pt x="7260" y="8870"/>
                      <a:pt x="7424" y="8865"/>
                      <a:pt x="7535" y="8865"/>
                    </a:cubicBezTo>
                    <a:cubicBezTo>
                      <a:pt x="7716" y="8865"/>
                      <a:pt x="7918" y="8861"/>
                      <a:pt x="8132" y="8818"/>
                    </a:cubicBezTo>
                    <a:cubicBezTo>
                      <a:pt x="8580" y="8723"/>
                      <a:pt x="8942" y="8475"/>
                      <a:pt x="9238" y="8271"/>
                    </a:cubicBezTo>
                    <a:cubicBezTo>
                      <a:pt x="9324" y="8214"/>
                      <a:pt x="9415" y="8147"/>
                      <a:pt x="9497" y="8100"/>
                    </a:cubicBezTo>
                    <a:cubicBezTo>
                      <a:pt x="9670" y="7991"/>
                      <a:pt x="9810" y="7953"/>
                      <a:pt x="9879" y="7953"/>
                    </a:cubicBezTo>
                    <a:lnTo>
                      <a:pt x="9908" y="7953"/>
                    </a:lnTo>
                    <a:cubicBezTo>
                      <a:pt x="9962" y="8010"/>
                      <a:pt x="10036" y="8319"/>
                      <a:pt x="10077" y="8504"/>
                    </a:cubicBezTo>
                    <a:cubicBezTo>
                      <a:pt x="10184" y="8960"/>
                      <a:pt x="10319" y="9535"/>
                      <a:pt x="10731" y="9973"/>
                    </a:cubicBezTo>
                    <a:cubicBezTo>
                      <a:pt x="11101" y="10363"/>
                      <a:pt x="11541" y="10481"/>
                      <a:pt x="11895" y="10577"/>
                    </a:cubicBezTo>
                    <a:cubicBezTo>
                      <a:pt x="11948" y="10591"/>
                      <a:pt x="12006" y="10605"/>
                      <a:pt x="12055" y="10619"/>
                    </a:cubicBezTo>
                    <a:cubicBezTo>
                      <a:pt x="12179" y="10653"/>
                      <a:pt x="12257" y="10695"/>
                      <a:pt x="12302" y="10724"/>
                    </a:cubicBezTo>
                    <a:cubicBezTo>
                      <a:pt x="12294" y="10795"/>
                      <a:pt x="12265" y="10900"/>
                      <a:pt x="12244" y="10971"/>
                    </a:cubicBezTo>
                    <a:cubicBezTo>
                      <a:pt x="12236" y="11009"/>
                      <a:pt x="12224" y="11052"/>
                      <a:pt x="12216" y="11100"/>
                    </a:cubicBezTo>
                    <a:cubicBezTo>
                      <a:pt x="11874" y="12521"/>
                      <a:pt x="12108" y="14089"/>
                      <a:pt x="12828" y="15306"/>
                    </a:cubicBezTo>
                    <a:cubicBezTo>
                      <a:pt x="12841" y="15335"/>
                      <a:pt x="12857" y="15358"/>
                      <a:pt x="12878" y="15392"/>
                    </a:cubicBezTo>
                    <a:cubicBezTo>
                      <a:pt x="12915" y="15449"/>
                      <a:pt x="12960" y="15525"/>
                      <a:pt x="12997" y="15591"/>
                    </a:cubicBezTo>
                    <a:cubicBezTo>
                      <a:pt x="12976" y="15620"/>
                      <a:pt x="12952" y="15644"/>
                      <a:pt x="12931" y="15667"/>
                    </a:cubicBezTo>
                    <a:lnTo>
                      <a:pt x="12898" y="15705"/>
                    </a:lnTo>
                    <a:cubicBezTo>
                      <a:pt x="12170" y="16585"/>
                      <a:pt x="11648" y="17673"/>
                      <a:pt x="11401" y="18852"/>
                    </a:cubicBezTo>
                    <a:cubicBezTo>
                      <a:pt x="11348" y="19114"/>
                      <a:pt x="11298" y="19423"/>
                      <a:pt x="11360" y="19770"/>
                    </a:cubicBezTo>
                    <a:cubicBezTo>
                      <a:pt x="11442" y="20255"/>
                      <a:pt x="11718" y="20683"/>
                      <a:pt x="12174" y="21039"/>
                    </a:cubicBezTo>
                    <a:cubicBezTo>
                      <a:pt x="12442" y="21248"/>
                      <a:pt x="12980" y="21600"/>
                      <a:pt x="13601" y="21600"/>
                    </a:cubicBezTo>
                    <a:cubicBezTo>
                      <a:pt x="13889" y="21600"/>
                      <a:pt x="14165" y="21529"/>
                      <a:pt x="14412" y="21376"/>
                    </a:cubicBezTo>
                    <a:cubicBezTo>
                      <a:pt x="14576" y="21281"/>
                      <a:pt x="14708" y="21162"/>
                      <a:pt x="14811" y="21077"/>
                    </a:cubicBezTo>
                    <a:lnTo>
                      <a:pt x="14815" y="21067"/>
                    </a:lnTo>
                    <a:cubicBezTo>
                      <a:pt x="14856" y="21034"/>
                      <a:pt x="14897" y="20996"/>
                      <a:pt x="14930" y="20972"/>
                    </a:cubicBezTo>
                    <a:cubicBezTo>
                      <a:pt x="15099" y="20844"/>
                      <a:pt x="15349" y="20754"/>
                      <a:pt x="15608" y="20664"/>
                    </a:cubicBezTo>
                    <a:lnTo>
                      <a:pt x="17870" y="19879"/>
                    </a:lnTo>
                    <a:cubicBezTo>
                      <a:pt x="18208" y="19760"/>
                      <a:pt x="18533" y="19651"/>
                      <a:pt x="18821" y="19651"/>
                    </a:cubicBezTo>
                    <a:lnTo>
                      <a:pt x="18895" y="19651"/>
                    </a:lnTo>
                    <a:cubicBezTo>
                      <a:pt x="18964" y="19656"/>
                      <a:pt x="19051" y="19698"/>
                      <a:pt x="19153" y="19736"/>
                    </a:cubicBezTo>
                    <a:cubicBezTo>
                      <a:pt x="19310" y="19808"/>
                      <a:pt x="19495" y="19893"/>
                      <a:pt x="19725" y="19893"/>
                    </a:cubicBezTo>
                    <a:cubicBezTo>
                      <a:pt x="19902" y="19893"/>
                      <a:pt x="20067" y="19846"/>
                      <a:pt x="20215" y="19746"/>
                    </a:cubicBezTo>
                    <a:cubicBezTo>
                      <a:pt x="20622" y="19475"/>
                      <a:pt x="20737" y="18990"/>
                      <a:pt x="20799" y="18586"/>
                    </a:cubicBezTo>
                    <a:cubicBezTo>
                      <a:pt x="20877" y="18063"/>
                      <a:pt x="20955" y="17540"/>
                      <a:pt x="21025" y="17027"/>
                    </a:cubicBezTo>
                    <a:cubicBezTo>
                      <a:pt x="21062" y="16775"/>
                      <a:pt x="21099" y="16514"/>
                      <a:pt x="21136" y="16257"/>
                    </a:cubicBezTo>
                    <a:cubicBezTo>
                      <a:pt x="21239" y="15544"/>
                      <a:pt x="21341" y="14807"/>
                      <a:pt x="21411" y="14066"/>
                    </a:cubicBezTo>
                    <a:cubicBezTo>
                      <a:pt x="21514" y="12953"/>
                      <a:pt x="21539" y="11755"/>
                      <a:pt x="21494" y="10415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359" name="Texte du titre"/>
          <p:cNvSpPr txBox="1">
            <a:spLocks noGrp="1"/>
          </p:cNvSpPr>
          <p:nvPr>
            <p:ph type="title"/>
          </p:nvPr>
        </p:nvSpPr>
        <p:spPr>
          <a:xfrm>
            <a:off x="2487675" y="3111749"/>
            <a:ext cx="4168500" cy="5727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36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e du titre"/>
          <p:cNvSpPr txBox="1">
            <a:spLocks noGrp="1"/>
          </p:cNvSpPr>
          <p:nvPr>
            <p:ph type="title"/>
          </p:nvPr>
        </p:nvSpPr>
        <p:spPr>
          <a:xfrm>
            <a:off x="761224" y="2944210"/>
            <a:ext cx="4233602" cy="572702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t>Texte du titre</a:t>
            </a:r>
          </a:p>
        </p:txBody>
      </p:sp>
      <p:grpSp>
        <p:nvGrpSpPr>
          <p:cNvPr id="384" name="Google Shape;436;p18"/>
          <p:cNvGrpSpPr/>
          <p:nvPr/>
        </p:nvGrpSpPr>
        <p:grpSpPr>
          <a:xfrm>
            <a:off x="-2686088" y="-1725128"/>
            <a:ext cx="3578522" cy="3973491"/>
            <a:chOff x="0" y="0"/>
            <a:chExt cx="3578520" cy="3973490"/>
          </a:xfrm>
        </p:grpSpPr>
        <p:grpSp>
          <p:nvGrpSpPr>
            <p:cNvPr id="374" name="Google Shape;437;p18"/>
            <p:cNvGrpSpPr/>
            <p:nvPr/>
          </p:nvGrpSpPr>
          <p:grpSpPr>
            <a:xfrm>
              <a:off x="2023081" y="1431072"/>
              <a:ext cx="520481" cy="350760"/>
              <a:chOff x="0" y="0"/>
              <a:chExt cx="520479" cy="350758"/>
            </a:xfrm>
          </p:grpSpPr>
          <p:sp>
            <p:nvSpPr>
              <p:cNvPr id="368" name="Google Shape;438;p18"/>
              <p:cNvSpPr/>
              <p:nvPr/>
            </p:nvSpPr>
            <p:spPr>
              <a:xfrm flipH="1">
                <a:off x="209343" y="0"/>
                <a:ext cx="138776" cy="102523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69" name="Google Shape;439;p18"/>
              <p:cNvSpPr/>
              <p:nvPr/>
            </p:nvSpPr>
            <p:spPr>
              <a:xfrm flipH="1">
                <a:off x="57690" y="145059"/>
                <a:ext cx="117536" cy="86288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70" name="Google Shape;440;p18"/>
              <p:cNvSpPr/>
              <p:nvPr/>
            </p:nvSpPr>
            <p:spPr>
              <a:xfrm flipH="1">
                <a:off x="461763" y="145169"/>
                <a:ext cx="58717" cy="41256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71" name="Google Shape;441;p18"/>
              <p:cNvSpPr/>
              <p:nvPr/>
            </p:nvSpPr>
            <p:spPr>
              <a:xfrm flipH="1">
                <a:off x="0" y="308279"/>
                <a:ext cx="57593" cy="42480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72" name="Google Shape;442;p18"/>
              <p:cNvSpPr/>
              <p:nvPr/>
            </p:nvSpPr>
            <p:spPr>
              <a:xfrm flipH="1">
                <a:off x="265445" y="206234"/>
                <a:ext cx="57594" cy="42480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73" name="Google Shape;443;p18"/>
              <p:cNvSpPr/>
              <p:nvPr/>
            </p:nvSpPr>
            <p:spPr>
              <a:xfrm flipH="1">
                <a:off x="21587" y="30127"/>
                <a:ext cx="57491" cy="42481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375" name="Google Shape;444;p18"/>
            <p:cNvSpPr/>
            <p:nvPr/>
          </p:nvSpPr>
          <p:spPr>
            <a:xfrm flipH="1">
              <a:off x="2962815" y="1478576"/>
              <a:ext cx="215535" cy="215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8" y="0"/>
                  </a:moveTo>
                  <a:lnTo>
                    <a:pt x="9188" y="9183"/>
                  </a:lnTo>
                  <a:lnTo>
                    <a:pt x="0" y="9183"/>
                  </a:lnTo>
                  <a:lnTo>
                    <a:pt x="0" y="12412"/>
                  </a:lnTo>
                  <a:lnTo>
                    <a:pt x="9188" y="12412"/>
                  </a:lnTo>
                  <a:lnTo>
                    <a:pt x="9188" y="21600"/>
                  </a:lnTo>
                  <a:lnTo>
                    <a:pt x="12417" y="21600"/>
                  </a:lnTo>
                  <a:lnTo>
                    <a:pt x="12417" y="12412"/>
                  </a:lnTo>
                  <a:lnTo>
                    <a:pt x="21600" y="12412"/>
                  </a:lnTo>
                  <a:lnTo>
                    <a:pt x="21600" y="9183"/>
                  </a:lnTo>
                  <a:lnTo>
                    <a:pt x="12417" y="9183"/>
                  </a:lnTo>
                  <a:lnTo>
                    <a:pt x="1241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383" name="Google Shape;445;p18"/>
            <p:cNvGrpSpPr/>
            <p:nvPr/>
          </p:nvGrpSpPr>
          <p:grpSpPr>
            <a:xfrm>
              <a:off x="0" y="0"/>
              <a:ext cx="3578521" cy="3973491"/>
              <a:chOff x="0" y="0"/>
              <a:chExt cx="3578520" cy="3973490"/>
            </a:xfrm>
          </p:grpSpPr>
          <p:grpSp>
            <p:nvGrpSpPr>
              <p:cNvPr id="381" name="Google Shape;446;p18"/>
              <p:cNvGrpSpPr/>
              <p:nvPr/>
            </p:nvGrpSpPr>
            <p:grpSpPr>
              <a:xfrm>
                <a:off x="0" y="0"/>
                <a:ext cx="3578521" cy="3973491"/>
                <a:chOff x="0" y="0"/>
                <a:chExt cx="3578520" cy="3973490"/>
              </a:xfrm>
            </p:grpSpPr>
            <p:sp>
              <p:nvSpPr>
                <p:cNvPr id="376" name="Google Shape;447;p18"/>
                <p:cNvSpPr/>
                <p:nvPr/>
              </p:nvSpPr>
              <p:spPr>
                <a:xfrm flipH="1">
                  <a:off x="170959" y="170406"/>
                  <a:ext cx="3235717" cy="36299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589" extrusionOk="0">
                      <a:moveTo>
                        <a:pt x="6028" y="21589"/>
                      </a:moveTo>
                      <a:cubicBezTo>
                        <a:pt x="5864" y="21589"/>
                        <a:pt x="5700" y="21513"/>
                        <a:pt x="5554" y="21442"/>
                      </a:cubicBezTo>
                      <a:cubicBezTo>
                        <a:pt x="4546" y="20908"/>
                        <a:pt x="3604" y="20287"/>
                        <a:pt x="3519" y="19360"/>
                      </a:cubicBezTo>
                      <a:cubicBezTo>
                        <a:pt x="3495" y="19115"/>
                        <a:pt x="3544" y="18864"/>
                        <a:pt x="3586" y="18625"/>
                      </a:cubicBezTo>
                      <a:cubicBezTo>
                        <a:pt x="3617" y="18461"/>
                        <a:pt x="3647" y="18293"/>
                        <a:pt x="3659" y="18123"/>
                      </a:cubicBezTo>
                      <a:cubicBezTo>
                        <a:pt x="3696" y="17317"/>
                        <a:pt x="3240" y="16576"/>
                        <a:pt x="2797" y="15862"/>
                      </a:cubicBezTo>
                      <a:cubicBezTo>
                        <a:pt x="2730" y="15753"/>
                        <a:pt x="2663" y="15644"/>
                        <a:pt x="2596" y="15530"/>
                      </a:cubicBezTo>
                      <a:cubicBezTo>
                        <a:pt x="1612" y="13884"/>
                        <a:pt x="1035" y="12059"/>
                        <a:pt x="482" y="10304"/>
                      </a:cubicBezTo>
                      <a:cubicBezTo>
                        <a:pt x="203" y="9410"/>
                        <a:pt x="-119" y="8397"/>
                        <a:pt x="45" y="7410"/>
                      </a:cubicBezTo>
                      <a:cubicBezTo>
                        <a:pt x="166" y="6664"/>
                        <a:pt x="549" y="5912"/>
                        <a:pt x="1229" y="5095"/>
                      </a:cubicBezTo>
                      <a:cubicBezTo>
                        <a:pt x="3203" y="2714"/>
                        <a:pt x="6064" y="1526"/>
                        <a:pt x="8111" y="937"/>
                      </a:cubicBezTo>
                      <a:cubicBezTo>
                        <a:pt x="10407" y="289"/>
                        <a:pt x="13056" y="-11"/>
                        <a:pt x="16434" y="0"/>
                      </a:cubicBezTo>
                      <a:cubicBezTo>
                        <a:pt x="16713" y="0"/>
                        <a:pt x="17065" y="0"/>
                        <a:pt x="17381" y="82"/>
                      </a:cubicBezTo>
                      <a:cubicBezTo>
                        <a:pt x="17727" y="163"/>
                        <a:pt x="18031" y="333"/>
                        <a:pt x="18322" y="491"/>
                      </a:cubicBezTo>
                      <a:cubicBezTo>
                        <a:pt x="19349" y="1046"/>
                        <a:pt x="20522" y="1689"/>
                        <a:pt x="21171" y="2697"/>
                      </a:cubicBezTo>
                      <a:cubicBezTo>
                        <a:pt x="21402" y="3041"/>
                        <a:pt x="21481" y="3340"/>
                        <a:pt x="21445" y="3624"/>
                      </a:cubicBezTo>
                      <a:cubicBezTo>
                        <a:pt x="21354" y="4179"/>
                        <a:pt x="20801" y="4310"/>
                        <a:pt x="20309" y="4419"/>
                      </a:cubicBezTo>
                      <a:lnTo>
                        <a:pt x="20224" y="4441"/>
                      </a:lnTo>
                      <a:cubicBezTo>
                        <a:pt x="19385" y="4632"/>
                        <a:pt x="18736" y="4850"/>
                        <a:pt x="18183" y="5122"/>
                      </a:cubicBezTo>
                      <a:cubicBezTo>
                        <a:pt x="17333" y="5536"/>
                        <a:pt x="16713" y="6119"/>
                        <a:pt x="16434" y="6768"/>
                      </a:cubicBezTo>
                      <a:cubicBezTo>
                        <a:pt x="16361" y="6937"/>
                        <a:pt x="16306" y="7122"/>
                        <a:pt x="16257" y="7302"/>
                      </a:cubicBezTo>
                      <a:cubicBezTo>
                        <a:pt x="16191" y="7547"/>
                        <a:pt x="16118" y="7803"/>
                        <a:pt x="15984" y="8038"/>
                      </a:cubicBezTo>
                      <a:cubicBezTo>
                        <a:pt x="15832" y="8299"/>
                        <a:pt x="15619" y="8528"/>
                        <a:pt x="15407" y="8751"/>
                      </a:cubicBezTo>
                      <a:cubicBezTo>
                        <a:pt x="15279" y="8888"/>
                        <a:pt x="15146" y="9029"/>
                        <a:pt x="15024" y="9182"/>
                      </a:cubicBezTo>
                      <a:cubicBezTo>
                        <a:pt x="14447" y="9906"/>
                        <a:pt x="14283" y="10898"/>
                        <a:pt x="14605" y="11742"/>
                      </a:cubicBezTo>
                      <a:cubicBezTo>
                        <a:pt x="14648" y="11868"/>
                        <a:pt x="14721" y="12004"/>
                        <a:pt x="14769" y="12130"/>
                      </a:cubicBezTo>
                      <a:cubicBezTo>
                        <a:pt x="14963" y="12549"/>
                        <a:pt x="15164" y="12980"/>
                        <a:pt x="15012" y="13410"/>
                      </a:cubicBezTo>
                      <a:cubicBezTo>
                        <a:pt x="14878" y="13803"/>
                        <a:pt x="14477" y="14058"/>
                        <a:pt x="14161" y="14200"/>
                      </a:cubicBezTo>
                      <a:cubicBezTo>
                        <a:pt x="12819" y="14811"/>
                        <a:pt x="11003" y="14418"/>
                        <a:pt x="10122" y="13323"/>
                      </a:cubicBezTo>
                      <a:cubicBezTo>
                        <a:pt x="10092" y="13279"/>
                        <a:pt x="10055" y="13230"/>
                        <a:pt x="10025" y="13192"/>
                      </a:cubicBezTo>
                      <a:cubicBezTo>
                        <a:pt x="9891" y="13012"/>
                        <a:pt x="9752" y="12832"/>
                        <a:pt x="9545" y="12729"/>
                      </a:cubicBezTo>
                      <a:cubicBezTo>
                        <a:pt x="8998" y="12451"/>
                        <a:pt x="8324" y="12865"/>
                        <a:pt x="7929" y="13361"/>
                      </a:cubicBezTo>
                      <a:cubicBezTo>
                        <a:pt x="6952" y="14593"/>
                        <a:pt x="6720" y="16298"/>
                        <a:pt x="7352" y="17698"/>
                      </a:cubicBezTo>
                      <a:lnTo>
                        <a:pt x="7419" y="17846"/>
                      </a:lnTo>
                      <a:cubicBezTo>
                        <a:pt x="7534" y="18091"/>
                        <a:pt x="7650" y="18336"/>
                        <a:pt x="7650" y="18609"/>
                      </a:cubicBezTo>
                      <a:cubicBezTo>
                        <a:pt x="7650" y="18810"/>
                        <a:pt x="7571" y="19001"/>
                        <a:pt x="7498" y="19197"/>
                      </a:cubicBezTo>
                      <a:cubicBezTo>
                        <a:pt x="7218" y="19905"/>
                        <a:pt x="6872" y="20608"/>
                        <a:pt x="6496" y="21278"/>
                      </a:cubicBezTo>
                      <a:cubicBezTo>
                        <a:pt x="6429" y="21393"/>
                        <a:pt x="6356" y="21502"/>
                        <a:pt x="6247" y="21557"/>
                      </a:cubicBezTo>
                      <a:cubicBezTo>
                        <a:pt x="6156" y="21578"/>
                        <a:pt x="6095" y="21589"/>
                        <a:pt x="6028" y="2158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377" name="Google Shape;448;p18"/>
                <p:cNvSpPr/>
                <p:nvPr/>
              </p:nvSpPr>
              <p:spPr>
                <a:xfrm flipH="1">
                  <a:off x="480567" y="424196"/>
                  <a:ext cx="2670510" cy="30371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extrusionOk="0">
                      <a:moveTo>
                        <a:pt x="4579" y="21600"/>
                      </a:moveTo>
                      <a:lnTo>
                        <a:pt x="4564" y="21580"/>
                      </a:lnTo>
                      <a:cubicBezTo>
                        <a:pt x="4279" y="21365"/>
                        <a:pt x="4220" y="21242"/>
                        <a:pt x="4220" y="21196"/>
                      </a:cubicBezTo>
                      <a:cubicBezTo>
                        <a:pt x="4213" y="21118"/>
                        <a:pt x="4249" y="20909"/>
                        <a:pt x="4286" y="20753"/>
                      </a:cubicBezTo>
                      <a:cubicBezTo>
                        <a:pt x="4330" y="20518"/>
                        <a:pt x="4381" y="20251"/>
                        <a:pt x="4396" y="19945"/>
                      </a:cubicBezTo>
                      <a:cubicBezTo>
                        <a:pt x="4469" y="18472"/>
                        <a:pt x="3722" y="17261"/>
                        <a:pt x="3114" y="16290"/>
                      </a:cubicBezTo>
                      <a:lnTo>
                        <a:pt x="3107" y="16277"/>
                      </a:lnTo>
                      <a:cubicBezTo>
                        <a:pt x="3034" y="16153"/>
                        <a:pt x="2961" y="16029"/>
                        <a:pt x="2888" y="15918"/>
                      </a:cubicBezTo>
                      <a:cubicBezTo>
                        <a:pt x="1804" y="14126"/>
                        <a:pt x="1145" y="12041"/>
                        <a:pt x="508" y="10028"/>
                      </a:cubicBezTo>
                      <a:cubicBezTo>
                        <a:pt x="200" y="9090"/>
                        <a:pt x="-100" y="8119"/>
                        <a:pt x="32" y="7317"/>
                      </a:cubicBezTo>
                      <a:cubicBezTo>
                        <a:pt x="120" y="6738"/>
                        <a:pt x="471" y="6092"/>
                        <a:pt x="1071" y="5369"/>
                      </a:cubicBezTo>
                      <a:cubicBezTo>
                        <a:pt x="3136" y="2906"/>
                        <a:pt x="6175" y="1661"/>
                        <a:pt x="8350" y="1043"/>
                      </a:cubicBezTo>
                      <a:cubicBezTo>
                        <a:pt x="10876" y="333"/>
                        <a:pt x="13797" y="0"/>
                        <a:pt x="17546" y="0"/>
                      </a:cubicBezTo>
                      <a:lnTo>
                        <a:pt x="17766" y="0"/>
                      </a:lnTo>
                      <a:cubicBezTo>
                        <a:pt x="17949" y="0"/>
                        <a:pt x="18256" y="0"/>
                        <a:pt x="18381" y="32"/>
                      </a:cubicBezTo>
                      <a:cubicBezTo>
                        <a:pt x="18520" y="65"/>
                        <a:pt x="18783" y="215"/>
                        <a:pt x="18996" y="326"/>
                      </a:cubicBezTo>
                      <a:cubicBezTo>
                        <a:pt x="19223" y="450"/>
                        <a:pt x="19530" y="560"/>
                        <a:pt x="19852" y="684"/>
                      </a:cubicBezTo>
                      <a:cubicBezTo>
                        <a:pt x="20658" y="984"/>
                        <a:pt x="21500" y="1297"/>
                        <a:pt x="21317" y="1857"/>
                      </a:cubicBezTo>
                      <a:cubicBezTo>
                        <a:pt x="21141" y="2398"/>
                        <a:pt x="20497" y="2456"/>
                        <a:pt x="19860" y="2522"/>
                      </a:cubicBezTo>
                      <a:cubicBezTo>
                        <a:pt x="19494" y="2554"/>
                        <a:pt x="19150" y="2600"/>
                        <a:pt x="18893" y="2717"/>
                      </a:cubicBezTo>
                      <a:cubicBezTo>
                        <a:pt x="17444" y="3421"/>
                        <a:pt x="16367" y="4457"/>
                        <a:pt x="15862" y="5643"/>
                      </a:cubicBezTo>
                      <a:cubicBezTo>
                        <a:pt x="15738" y="5943"/>
                        <a:pt x="15650" y="6229"/>
                        <a:pt x="15577" y="6477"/>
                      </a:cubicBezTo>
                      <a:cubicBezTo>
                        <a:pt x="15525" y="6679"/>
                        <a:pt x="15460" y="6887"/>
                        <a:pt x="15408" y="6985"/>
                      </a:cubicBezTo>
                      <a:cubicBezTo>
                        <a:pt x="15342" y="7102"/>
                        <a:pt x="15159" y="7291"/>
                        <a:pt x="14984" y="7467"/>
                      </a:cubicBezTo>
                      <a:cubicBezTo>
                        <a:pt x="14801" y="7656"/>
                        <a:pt x="14603" y="7865"/>
                        <a:pt x="14397" y="8112"/>
                      </a:cubicBezTo>
                      <a:cubicBezTo>
                        <a:pt x="13329" y="9454"/>
                        <a:pt x="13036" y="11246"/>
                        <a:pt x="13629" y="12804"/>
                      </a:cubicBezTo>
                      <a:cubicBezTo>
                        <a:pt x="13709" y="13012"/>
                        <a:pt x="13797" y="13201"/>
                        <a:pt x="13878" y="13371"/>
                      </a:cubicBezTo>
                      <a:cubicBezTo>
                        <a:pt x="13885" y="13390"/>
                        <a:pt x="13907" y="13416"/>
                        <a:pt x="13921" y="13429"/>
                      </a:cubicBezTo>
                      <a:cubicBezTo>
                        <a:pt x="13959" y="13481"/>
                        <a:pt x="14002" y="13533"/>
                        <a:pt x="13980" y="13592"/>
                      </a:cubicBezTo>
                      <a:cubicBezTo>
                        <a:pt x="13914" y="13729"/>
                        <a:pt x="13695" y="13716"/>
                        <a:pt x="13505" y="13710"/>
                      </a:cubicBezTo>
                      <a:cubicBezTo>
                        <a:pt x="13446" y="13710"/>
                        <a:pt x="13402" y="13696"/>
                        <a:pt x="13343" y="13696"/>
                      </a:cubicBezTo>
                      <a:cubicBezTo>
                        <a:pt x="12721" y="13696"/>
                        <a:pt x="12120" y="13449"/>
                        <a:pt x="11799" y="13058"/>
                      </a:cubicBezTo>
                      <a:lnTo>
                        <a:pt x="11718" y="12960"/>
                      </a:lnTo>
                      <a:lnTo>
                        <a:pt x="11711" y="12941"/>
                      </a:lnTo>
                      <a:cubicBezTo>
                        <a:pt x="11491" y="12647"/>
                        <a:pt x="11110" y="12158"/>
                        <a:pt x="10451" y="11833"/>
                      </a:cubicBezTo>
                      <a:cubicBezTo>
                        <a:pt x="10012" y="11611"/>
                        <a:pt x="9514" y="11494"/>
                        <a:pt x="9001" y="11494"/>
                      </a:cubicBezTo>
                      <a:cubicBezTo>
                        <a:pt x="7837" y="11494"/>
                        <a:pt x="6658" y="12100"/>
                        <a:pt x="5853" y="13110"/>
                      </a:cubicBezTo>
                      <a:cubicBezTo>
                        <a:pt x="4256" y="15097"/>
                        <a:pt x="3898" y="17749"/>
                        <a:pt x="4915" y="20017"/>
                      </a:cubicBezTo>
                      <a:cubicBezTo>
                        <a:pt x="4945" y="20082"/>
                        <a:pt x="4982" y="20147"/>
                        <a:pt x="5011" y="20225"/>
                      </a:cubicBezTo>
                      <a:cubicBezTo>
                        <a:pt x="5018" y="20238"/>
                        <a:pt x="5026" y="20264"/>
                        <a:pt x="5048" y="20277"/>
                      </a:cubicBezTo>
                      <a:cubicBezTo>
                        <a:pt x="5077" y="20329"/>
                        <a:pt x="5098" y="20375"/>
                        <a:pt x="5098" y="20427"/>
                      </a:cubicBezTo>
                      <a:cubicBezTo>
                        <a:pt x="5098" y="20460"/>
                        <a:pt x="5084" y="20493"/>
                        <a:pt x="5069" y="20518"/>
                      </a:cubicBezTo>
                      <a:cubicBezTo>
                        <a:pt x="5069" y="20525"/>
                        <a:pt x="5062" y="20531"/>
                        <a:pt x="5062" y="20531"/>
                      </a:cubicBezTo>
                      <a:cubicBezTo>
                        <a:pt x="4923" y="20883"/>
                        <a:pt x="4769" y="21235"/>
                        <a:pt x="4608" y="21574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378" name="Google Shape;449;p18"/>
                <p:cNvSpPr/>
                <p:nvPr/>
              </p:nvSpPr>
              <p:spPr>
                <a:xfrm flipH="1">
                  <a:off x="1049159" y="527031"/>
                  <a:ext cx="1851173" cy="17103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6" h="21045" extrusionOk="0">
                      <a:moveTo>
                        <a:pt x="2322" y="21045"/>
                      </a:moveTo>
                      <a:lnTo>
                        <a:pt x="2280" y="21045"/>
                      </a:lnTo>
                      <a:cubicBezTo>
                        <a:pt x="1013" y="20933"/>
                        <a:pt x="939" y="19174"/>
                        <a:pt x="855" y="17483"/>
                      </a:cubicBezTo>
                      <a:cubicBezTo>
                        <a:pt x="813" y="16694"/>
                        <a:pt x="783" y="15859"/>
                        <a:pt x="625" y="15239"/>
                      </a:cubicBezTo>
                      <a:cubicBezTo>
                        <a:pt x="300" y="14056"/>
                        <a:pt x="-88" y="12556"/>
                        <a:pt x="17" y="11824"/>
                      </a:cubicBezTo>
                      <a:cubicBezTo>
                        <a:pt x="59" y="11564"/>
                        <a:pt x="227" y="10955"/>
                        <a:pt x="971" y="9873"/>
                      </a:cubicBezTo>
                      <a:cubicBezTo>
                        <a:pt x="3465" y="6276"/>
                        <a:pt x="7228" y="4416"/>
                        <a:pt x="9952" y="3503"/>
                      </a:cubicBezTo>
                      <a:cubicBezTo>
                        <a:pt x="10696" y="3244"/>
                        <a:pt x="11661" y="2737"/>
                        <a:pt x="12698" y="2206"/>
                      </a:cubicBezTo>
                      <a:cubicBezTo>
                        <a:pt x="15172" y="910"/>
                        <a:pt x="17980" y="-555"/>
                        <a:pt x="19751" y="211"/>
                      </a:cubicBezTo>
                      <a:cubicBezTo>
                        <a:pt x="20380" y="493"/>
                        <a:pt x="20820" y="1045"/>
                        <a:pt x="21082" y="1879"/>
                      </a:cubicBezTo>
                      <a:cubicBezTo>
                        <a:pt x="21512" y="3244"/>
                        <a:pt x="20380" y="4157"/>
                        <a:pt x="19164" y="5138"/>
                      </a:cubicBezTo>
                      <a:cubicBezTo>
                        <a:pt x="18316" y="5814"/>
                        <a:pt x="17445" y="6514"/>
                        <a:pt x="17141" y="7404"/>
                      </a:cubicBezTo>
                      <a:cubicBezTo>
                        <a:pt x="16891" y="8092"/>
                        <a:pt x="16765" y="8689"/>
                        <a:pt x="16639" y="9174"/>
                      </a:cubicBezTo>
                      <a:cubicBezTo>
                        <a:pt x="16639" y="9197"/>
                        <a:pt x="16628" y="9219"/>
                        <a:pt x="16628" y="9253"/>
                      </a:cubicBezTo>
                      <a:cubicBezTo>
                        <a:pt x="16618" y="9309"/>
                        <a:pt x="16618" y="9365"/>
                        <a:pt x="16586" y="9422"/>
                      </a:cubicBezTo>
                      <a:cubicBezTo>
                        <a:pt x="16544" y="9490"/>
                        <a:pt x="16492" y="9546"/>
                        <a:pt x="16461" y="9602"/>
                      </a:cubicBezTo>
                      <a:lnTo>
                        <a:pt x="16408" y="9659"/>
                      </a:lnTo>
                      <a:cubicBezTo>
                        <a:pt x="16114" y="10008"/>
                        <a:pt x="15758" y="10459"/>
                        <a:pt x="15392" y="11012"/>
                      </a:cubicBezTo>
                      <a:cubicBezTo>
                        <a:pt x="14951" y="11688"/>
                        <a:pt x="14825" y="12613"/>
                        <a:pt x="14700" y="13514"/>
                      </a:cubicBezTo>
                      <a:cubicBezTo>
                        <a:pt x="14533" y="14754"/>
                        <a:pt x="14375" y="15927"/>
                        <a:pt x="13432" y="16446"/>
                      </a:cubicBezTo>
                      <a:cubicBezTo>
                        <a:pt x="12814" y="16784"/>
                        <a:pt x="12185" y="16434"/>
                        <a:pt x="11514" y="16073"/>
                      </a:cubicBezTo>
                      <a:cubicBezTo>
                        <a:pt x="11032" y="15803"/>
                        <a:pt x="10540" y="15532"/>
                        <a:pt x="10036" y="15532"/>
                      </a:cubicBezTo>
                      <a:cubicBezTo>
                        <a:pt x="7448" y="15532"/>
                        <a:pt x="4880" y="17065"/>
                        <a:pt x="3171" y="19647"/>
                      </a:cubicBezTo>
                      <a:cubicBezTo>
                        <a:pt x="3067" y="19805"/>
                        <a:pt x="3004" y="20041"/>
                        <a:pt x="2920" y="20256"/>
                      </a:cubicBezTo>
                      <a:cubicBezTo>
                        <a:pt x="2773" y="20639"/>
                        <a:pt x="2637" y="21045"/>
                        <a:pt x="2322" y="21045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379" name="Google Shape;450;p18"/>
                <p:cNvSpPr/>
                <p:nvPr/>
              </p:nvSpPr>
              <p:spPr>
                <a:xfrm flipH="1">
                  <a:off x="1513283" y="843498"/>
                  <a:ext cx="1134540" cy="900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11" h="21520" extrusionOk="0">
                      <a:moveTo>
                        <a:pt x="2314" y="21520"/>
                      </a:moveTo>
                      <a:cubicBezTo>
                        <a:pt x="1885" y="21520"/>
                        <a:pt x="1440" y="21432"/>
                        <a:pt x="977" y="21212"/>
                      </a:cubicBezTo>
                      <a:cubicBezTo>
                        <a:pt x="841" y="21146"/>
                        <a:pt x="841" y="20906"/>
                        <a:pt x="841" y="20710"/>
                      </a:cubicBezTo>
                      <a:cubicBezTo>
                        <a:pt x="841" y="20599"/>
                        <a:pt x="841" y="20489"/>
                        <a:pt x="806" y="20402"/>
                      </a:cubicBezTo>
                      <a:cubicBezTo>
                        <a:pt x="754" y="20117"/>
                        <a:pt x="669" y="19767"/>
                        <a:pt x="549" y="19416"/>
                      </a:cubicBezTo>
                      <a:cubicBezTo>
                        <a:pt x="275" y="18409"/>
                        <a:pt x="-85" y="17160"/>
                        <a:pt x="19" y="16371"/>
                      </a:cubicBezTo>
                      <a:cubicBezTo>
                        <a:pt x="35" y="16153"/>
                        <a:pt x="189" y="15911"/>
                        <a:pt x="412" y="15582"/>
                      </a:cubicBezTo>
                      <a:cubicBezTo>
                        <a:pt x="463" y="15473"/>
                        <a:pt x="549" y="15342"/>
                        <a:pt x="617" y="15188"/>
                      </a:cubicBezTo>
                      <a:cubicBezTo>
                        <a:pt x="3923" y="9494"/>
                        <a:pt x="9148" y="6491"/>
                        <a:pt x="12934" y="4958"/>
                      </a:cubicBezTo>
                      <a:cubicBezTo>
                        <a:pt x="14475" y="4323"/>
                        <a:pt x="16223" y="3250"/>
                        <a:pt x="18072" y="2110"/>
                      </a:cubicBezTo>
                      <a:cubicBezTo>
                        <a:pt x="18346" y="1935"/>
                        <a:pt x="18672" y="1586"/>
                        <a:pt x="19014" y="1212"/>
                      </a:cubicBezTo>
                      <a:cubicBezTo>
                        <a:pt x="19597" y="577"/>
                        <a:pt x="20196" y="-80"/>
                        <a:pt x="20659" y="8"/>
                      </a:cubicBezTo>
                      <a:cubicBezTo>
                        <a:pt x="20830" y="29"/>
                        <a:pt x="20967" y="138"/>
                        <a:pt x="21070" y="358"/>
                      </a:cubicBezTo>
                      <a:cubicBezTo>
                        <a:pt x="21515" y="1169"/>
                        <a:pt x="20830" y="1935"/>
                        <a:pt x="20127" y="2745"/>
                      </a:cubicBezTo>
                      <a:cubicBezTo>
                        <a:pt x="19614" y="3337"/>
                        <a:pt x="19049" y="3951"/>
                        <a:pt x="18860" y="4652"/>
                      </a:cubicBezTo>
                      <a:cubicBezTo>
                        <a:pt x="18706" y="5200"/>
                        <a:pt x="18604" y="5726"/>
                        <a:pt x="18500" y="6207"/>
                      </a:cubicBezTo>
                      <a:cubicBezTo>
                        <a:pt x="18363" y="6821"/>
                        <a:pt x="18261" y="7390"/>
                        <a:pt x="18072" y="7828"/>
                      </a:cubicBezTo>
                      <a:cubicBezTo>
                        <a:pt x="17901" y="8266"/>
                        <a:pt x="17592" y="8705"/>
                        <a:pt x="17301" y="9143"/>
                      </a:cubicBezTo>
                      <a:cubicBezTo>
                        <a:pt x="17062" y="9494"/>
                        <a:pt x="16805" y="9887"/>
                        <a:pt x="16564" y="10304"/>
                      </a:cubicBezTo>
                      <a:cubicBezTo>
                        <a:pt x="15965" y="11354"/>
                        <a:pt x="15845" y="12757"/>
                        <a:pt x="15708" y="13984"/>
                      </a:cubicBezTo>
                      <a:cubicBezTo>
                        <a:pt x="15589" y="15385"/>
                        <a:pt x="15434" y="16722"/>
                        <a:pt x="14646" y="17314"/>
                      </a:cubicBezTo>
                      <a:cubicBezTo>
                        <a:pt x="14166" y="17664"/>
                        <a:pt x="13636" y="17357"/>
                        <a:pt x="13036" y="17029"/>
                      </a:cubicBezTo>
                      <a:cubicBezTo>
                        <a:pt x="12591" y="16788"/>
                        <a:pt x="12111" y="16546"/>
                        <a:pt x="11631" y="16546"/>
                      </a:cubicBezTo>
                      <a:cubicBezTo>
                        <a:pt x="9953" y="16546"/>
                        <a:pt x="8394" y="17817"/>
                        <a:pt x="6869" y="19065"/>
                      </a:cubicBezTo>
                      <a:cubicBezTo>
                        <a:pt x="5328" y="20336"/>
                        <a:pt x="3854" y="21520"/>
                        <a:pt x="2314" y="2152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380" name="Google Shape;451;p18"/>
                <p:cNvSpPr/>
                <p:nvPr/>
              </p:nvSpPr>
              <p:spPr>
                <a:xfrm flipH="1">
                  <a:off x="0" y="0"/>
                  <a:ext cx="3578521" cy="397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8" h="21600" extrusionOk="0">
                      <a:moveTo>
                        <a:pt x="8394" y="15086"/>
                      </a:moveTo>
                      <a:cubicBezTo>
                        <a:pt x="8307" y="15649"/>
                        <a:pt x="8367" y="16231"/>
                        <a:pt x="8597" y="16754"/>
                      </a:cubicBezTo>
                      <a:cubicBezTo>
                        <a:pt x="8619" y="16794"/>
                        <a:pt x="8636" y="16834"/>
                        <a:pt x="8652" y="16874"/>
                      </a:cubicBezTo>
                      <a:cubicBezTo>
                        <a:pt x="8778" y="17143"/>
                        <a:pt x="8943" y="17501"/>
                        <a:pt x="8937" y="17940"/>
                      </a:cubicBezTo>
                      <a:cubicBezTo>
                        <a:pt x="8927" y="18268"/>
                        <a:pt x="8833" y="18547"/>
                        <a:pt x="8734" y="18786"/>
                      </a:cubicBezTo>
                      <a:cubicBezTo>
                        <a:pt x="8472" y="19469"/>
                        <a:pt x="8148" y="20151"/>
                        <a:pt x="7775" y="20793"/>
                      </a:cubicBezTo>
                      <a:cubicBezTo>
                        <a:pt x="7703" y="20933"/>
                        <a:pt x="7523" y="21251"/>
                        <a:pt x="7128" y="21451"/>
                      </a:cubicBezTo>
                      <a:cubicBezTo>
                        <a:pt x="6920" y="21550"/>
                        <a:pt x="6700" y="21600"/>
                        <a:pt x="6470" y="21600"/>
                      </a:cubicBezTo>
                      <a:cubicBezTo>
                        <a:pt x="6070" y="21600"/>
                        <a:pt x="5735" y="21441"/>
                        <a:pt x="5521" y="21331"/>
                      </a:cubicBezTo>
                      <a:cubicBezTo>
                        <a:pt x="4803" y="20943"/>
                        <a:pt x="3311" y="20151"/>
                        <a:pt x="3174" y="18701"/>
                      </a:cubicBezTo>
                      <a:cubicBezTo>
                        <a:pt x="3141" y="18363"/>
                        <a:pt x="3196" y="18049"/>
                        <a:pt x="3245" y="17800"/>
                      </a:cubicBezTo>
                      <a:cubicBezTo>
                        <a:pt x="3267" y="17671"/>
                        <a:pt x="3295" y="17551"/>
                        <a:pt x="3295" y="17451"/>
                      </a:cubicBezTo>
                      <a:cubicBezTo>
                        <a:pt x="3311" y="16978"/>
                        <a:pt x="2993" y="16445"/>
                        <a:pt x="2648" y="15878"/>
                      </a:cubicBezTo>
                      <a:cubicBezTo>
                        <a:pt x="2587" y="15773"/>
                        <a:pt x="2527" y="15673"/>
                        <a:pt x="2461" y="15564"/>
                      </a:cubicBezTo>
                      <a:cubicBezTo>
                        <a:pt x="1524" y="13970"/>
                        <a:pt x="992" y="12262"/>
                        <a:pt x="476" y="10604"/>
                      </a:cubicBezTo>
                      <a:cubicBezTo>
                        <a:pt x="208" y="9747"/>
                        <a:pt x="-127" y="8676"/>
                        <a:pt x="49" y="7575"/>
                      </a:cubicBezTo>
                      <a:cubicBezTo>
                        <a:pt x="180" y="6738"/>
                        <a:pt x="591" y="5907"/>
                        <a:pt x="1310" y="5035"/>
                      </a:cubicBezTo>
                      <a:cubicBezTo>
                        <a:pt x="3257" y="2655"/>
                        <a:pt x="6048" y="1479"/>
                        <a:pt x="8044" y="907"/>
                      </a:cubicBezTo>
                      <a:cubicBezTo>
                        <a:pt x="10188" y="289"/>
                        <a:pt x="12639" y="0"/>
                        <a:pt x="15737" y="0"/>
                      </a:cubicBezTo>
                      <a:lnTo>
                        <a:pt x="15874" y="0"/>
                      </a:lnTo>
                      <a:cubicBezTo>
                        <a:pt x="16165" y="0"/>
                        <a:pt x="16571" y="0"/>
                        <a:pt x="16993" y="110"/>
                      </a:cubicBezTo>
                      <a:cubicBezTo>
                        <a:pt x="17443" y="219"/>
                        <a:pt x="17810" y="419"/>
                        <a:pt x="18106" y="588"/>
                      </a:cubicBezTo>
                      <a:cubicBezTo>
                        <a:pt x="19088" y="1131"/>
                        <a:pt x="20305" y="1803"/>
                        <a:pt x="21029" y="2929"/>
                      </a:cubicBezTo>
                      <a:cubicBezTo>
                        <a:pt x="21347" y="3427"/>
                        <a:pt x="21473" y="3915"/>
                        <a:pt x="21396" y="4373"/>
                      </a:cubicBezTo>
                      <a:cubicBezTo>
                        <a:pt x="21215" y="5504"/>
                        <a:pt x="20080" y="5763"/>
                        <a:pt x="19592" y="5872"/>
                      </a:cubicBezTo>
                      <a:lnTo>
                        <a:pt x="19515" y="5892"/>
                      </a:lnTo>
                      <a:cubicBezTo>
                        <a:pt x="18852" y="6046"/>
                        <a:pt x="18337" y="6216"/>
                        <a:pt x="17914" y="6430"/>
                      </a:cubicBezTo>
                      <a:cubicBezTo>
                        <a:pt x="17371" y="6694"/>
                        <a:pt x="16966" y="7067"/>
                        <a:pt x="16812" y="7451"/>
                      </a:cubicBezTo>
                      <a:cubicBezTo>
                        <a:pt x="16763" y="7561"/>
                        <a:pt x="16730" y="7690"/>
                        <a:pt x="16686" y="7834"/>
                      </a:cubicBezTo>
                      <a:cubicBezTo>
                        <a:pt x="16620" y="8083"/>
                        <a:pt x="16527" y="8397"/>
                        <a:pt x="16362" y="8696"/>
                      </a:cubicBezTo>
                      <a:cubicBezTo>
                        <a:pt x="16170" y="9035"/>
                        <a:pt x="15913" y="9319"/>
                        <a:pt x="15699" y="9533"/>
                      </a:cubicBezTo>
                      <a:cubicBezTo>
                        <a:pt x="15589" y="9647"/>
                        <a:pt x="15485" y="9752"/>
                        <a:pt x="15414" y="9851"/>
                      </a:cubicBezTo>
                      <a:cubicBezTo>
                        <a:pt x="15085" y="10275"/>
                        <a:pt x="14986" y="10862"/>
                        <a:pt x="15172" y="11350"/>
                      </a:cubicBezTo>
                      <a:cubicBezTo>
                        <a:pt x="15205" y="11445"/>
                        <a:pt x="15254" y="11545"/>
                        <a:pt x="15304" y="11659"/>
                      </a:cubicBezTo>
                      <a:cubicBezTo>
                        <a:pt x="15512" y="12118"/>
                        <a:pt x="15798" y="12755"/>
                        <a:pt x="15551" y="13467"/>
                      </a:cubicBezTo>
                      <a:cubicBezTo>
                        <a:pt x="15364" y="14000"/>
                        <a:pt x="14920" y="14439"/>
                        <a:pt x="14268" y="14737"/>
                      </a:cubicBezTo>
                      <a:cubicBezTo>
                        <a:pt x="13746" y="14976"/>
                        <a:pt x="13154" y="15106"/>
                        <a:pt x="12546" y="15106"/>
                      </a:cubicBezTo>
                      <a:cubicBezTo>
                        <a:pt x="11339" y="15106"/>
                        <a:pt x="10166" y="14608"/>
                        <a:pt x="9442" y="13791"/>
                      </a:cubicBezTo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82" name="Google Shape;452;p18"/>
              <p:cNvSpPr/>
              <p:nvPr/>
            </p:nvSpPr>
            <p:spPr>
              <a:xfrm flipH="1">
                <a:off x="1991155" y="2532234"/>
                <a:ext cx="180503" cy="215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64" extrusionOk="0">
                    <a:moveTo>
                      <a:pt x="0" y="18064"/>
                    </a:moveTo>
                    <a:cubicBezTo>
                      <a:pt x="933" y="11171"/>
                      <a:pt x="11415" y="-3536"/>
                      <a:pt x="21600" y="779"/>
                    </a:cubicBezTo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385" name="Google Shape;453;p18"/>
          <p:cNvSpPr/>
          <p:nvPr/>
        </p:nvSpPr>
        <p:spPr>
          <a:xfrm rot="12367247">
            <a:off x="5097486" y="-2582043"/>
            <a:ext cx="6900231" cy="4479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600" extrusionOk="0">
                <a:moveTo>
                  <a:pt x="20346" y="0"/>
                </a:moveTo>
                <a:cubicBezTo>
                  <a:pt x="20041" y="0"/>
                  <a:pt x="19745" y="198"/>
                  <a:pt x="19456" y="298"/>
                </a:cubicBezTo>
                <a:cubicBezTo>
                  <a:pt x="19257" y="364"/>
                  <a:pt x="19055" y="397"/>
                  <a:pt x="18853" y="408"/>
                </a:cubicBezTo>
                <a:cubicBezTo>
                  <a:pt x="18414" y="441"/>
                  <a:pt x="18020" y="670"/>
                  <a:pt x="17587" y="708"/>
                </a:cubicBezTo>
                <a:cubicBezTo>
                  <a:pt x="17699" y="664"/>
                  <a:pt x="17750" y="490"/>
                  <a:pt x="17844" y="402"/>
                </a:cubicBezTo>
                <a:cubicBezTo>
                  <a:pt x="17603" y="512"/>
                  <a:pt x="17359" y="643"/>
                  <a:pt x="17116" y="746"/>
                </a:cubicBezTo>
                <a:cubicBezTo>
                  <a:pt x="16824" y="855"/>
                  <a:pt x="16513" y="833"/>
                  <a:pt x="16231" y="992"/>
                </a:cubicBezTo>
                <a:cubicBezTo>
                  <a:pt x="15949" y="1145"/>
                  <a:pt x="15673" y="1341"/>
                  <a:pt x="15379" y="1472"/>
                </a:cubicBezTo>
                <a:cubicBezTo>
                  <a:pt x="15087" y="1608"/>
                  <a:pt x="14789" y="1669"/>
                  <a:pt x="14503" y="1816"/>
                </a:cubicBezTo>
                <a:cubicBezTo>
                  <a:pt x="14093" y="2023"/>
                  <a:pt x="13709" y="2302"/>
                  <a:pt x="13295" y="2509"/>
                </a:cubicBezTo>
                <a:cubicBezTo>
                  <a:pt x="12750" y="2771"/>
                  <a:pt x="12215" y="3093"/>
                  <a:pt x="11693" y="3470"/>
                </a:cubicBezTo>
                <a:cubicBezTo>
                  <a:pt x="11362" y="3715"/>
                  <a:pt x="11036" y="3890"/>
                  <a:pt x="10693" y="4097"/>
                </a:cubicBezTo>
                <a:cubicBezTo>
                  <a:pt x="10635" y="4131"/>
                  <a:pt x="10428" y="4287"/>
                  <a:pt x="10288" y="4287"/>
                </a:cubicBezTo>
                <a:cubicBezTo>
                  <a:pt x="10227" y="4287"/>
                  <a:pt x="10178" y="4257"/>
                  <a:pt x="10160" y="4174"/>
                </a:cubicBezTo>
                <a:cubicBezTo>
                  <a:pt x="10125" y="3993"/>
                  <a:pt x="10465" y="3666"/>
                  <a:pt x="10552" y="3530"/>
                </a:cubicBezTo>
                <a:cubicBezTo>
                  <a:pt x="10035" y="3699"/>
                  <a:pt x="9590" y="4081"/>
                  <a:pt x="9116" y="4386"/>
                </a:cubicBezTo>
                <a:cubicBezTo>
                  <a:pt x="8574" y="4736"/>
                  <a:pt x="8000" y="5009"/>
                  <a:pt x="7484" y="5429"/>
                </a:cubicBezTo>
                <a:cubicBezTo>
                  <a:pt x="6859" y="5937"/>
                  <a:pt x="6199" y="6510"/>
                  <a:pt x="5651" y="7148"/>
                </a:cubicBezTo>
                <a:cubicBezTo>
                  <a:pt x="5394" y="7448"/>
                  <a:pt x="4947" y="8019"/>
                  <a:pt x="4550" y="8019"/>
                </a:cubicBezTo>
                <a:cubicBezTo>
                  <a:pt x="4521" y="8019"/>
                  <a:pt x="4493" y="8017"/>
                  <a:pt x="4465" y="8010"/>
                </a:cubicBezTo>
                <a:cubicBezTo>
                  <a:pt x="4603" y="7787"/>
                  <a:pt x="5215" y="6968"/>
                  <a:pt x="4712" y="6951"/>
                </a:cubicBezTo>
                <a:cubicBezTo>
                  <a:pt x="4704" y="6951"/>
                  <a:pt x="4697" y="6951"/>
                  <a:pt x="4690" y="6951"/>
                </a:cubicBezTo>
                <a:cubicBezTo>
                  <a:pt x="4383" y="6951"/>
                  <a:pt x="4151" y="7179"/>
                  <a:pt x="3878" y="7350"/>
                </a:cubicBezTo>
                <a:cubicBezTo>
                  <a:pt x="3647" y="7492"/>
                  <a:pt x="3446" y="7688"/>
                  <a:pt x="3224" y="7852"/>
                </a:cubicBezTo>
                <a:cubicBezTo>
                  <a:pt x="2814" y="8152"/>
                  <a:pt x="2398" y="8382"/>
                  <a:pt x="2003" y="8725"/>
                </a:cubicBezTo>
                <a:cubicBezTo>
                  <a:pt x="1311" y="9325"/>
                  <a:pt x="647" y="9948"/>
                  <a:pt x="0" y="10613"/>
                </a:cubicBezTo>
                <a:cubicBezTo>
                  <a:pt x="0" y="11618"/>
                  <a:pt x="202" y="12868"/>
                  <a:pt x="301" y="13861"/>
                </a:cubicBezTo>
                <a:cubicBezTo>
                  <a:pt x="468" y="15520"/>
                  <a:pt x="558" y="17228"/>
                  <a:pt x="609" y="18904"/>
                </a:cubicBezTo>
                <a:cubicBezTo>
                  <a:pt x="635" y="19662"/>
                  <a:pt x="702" y="20427"/>
                  <a:pt x="962" y="21114"/>
                </a:cubicBezTo>
                <a:cubicBezTo>
                  <a:pt x="1043" y="21327"/>
                  <a:pt x="1135" y="21598"/>
                  <a:pt x="1337" y="21598"/>
                </a:cubicBezTo>
                <a:cubicBezTo>
                  <a:pt x="1358" y="21598"/>
                  <a:pt x="1380" y="21595"/>
                  <a:pt x="1404" y="21589"/>
                </a:cubicBezTo>
                <a:lnTo>
                  <a:pt x="1429" y="21595"/>
                </a:lnTo>
                <a:cubicBezTo>
                  <a:pt x="1440" y="21598"/>
                  <a:pt x="1452" y="21600"/>
                  <a:pt x="1465" y="21600"/>
                </a:cubicBezTo>
                <a:cubicBezTo>
                  <a:pt x="1603" y="21600"/>
                  <a:pt x="1853" y="21403"/>
                  <a:pt x="1961" y="21343"/>
                </a:cubicBezTo>
                <a:cubicBezTo>
                  <a:pt x="2112" y="21261"/>
                  <a:pt x="2260" y="21098"/>
                  <a:pt x="2410" y="21032"/>
                </a:cubicBezTo>
                <a:cubicBezTo>
                  <a:pt x="2561" y="20967"/>
                  <a:pt x="2679" y="20983"/>
                  <a:pt x="2824" y="20874"/>
                </a:cubicBezTo>
                <a:cubicBezTo>
                  <a:pt x="3801" y="20153"/>
                  <a:pt x="4811" y="19526"/>
                  <a:pt x="5724" y="18664"/>
                </a:cubicBezTo>
                <a:cubicBezTo>
                  <a:pt x="5859" y="18538"/>
                  <a:pt x="5933" y="18407"/>
                  <a:pt x="6042" y="18249"/>
                </a:cubicBezTo>
                <a:cubicBezTo>
                  <a:pt x="6225" y="17982"/>
                  <a:pt x="6433" y="17883"/>
                  <a:pt x="6660" y="17703"/>
                </a:cubicBezTo>
                <a:cubicBezTo>
                  <a:pt x="7154" y="17304"/>
                  <a:pt x="7663" y="16923"/>
                  <a:pt x="8132" y="16486"/>
                </a:cubicBezTo>
                <a:cubicBezTo>
                  <a:pt x="8433" y="16208"/>
                  <a:pt x="8651" y="15826"/>
                  <a:pt x="8891" y="15476"/>
                </a:cubicBezTo>
                <a:cubicBezTo>
                  <a:pt x="9000" y="15318"/>
                  <a:pt x="9116" y="15171"/>
                  <a:pt x="9237" y="15040"/>
                </a:cubicBezTo>
                <a:cubicBezTo>
                  <a:pt x="9317" y="14947"/>
                  <a:pt x="9430" y="14881"/>
                  <a:pt x="9491" y="14767"/>
                </a:cubicBezTo>
                <a:cubicBezTo>
                  <a:pt x="9473" y="14765"/>
                  <a:pt x="9455" y="14764"/>
                  <a:pt x="9436" y="14764"/>
                </a:cubicBezTo>
                <a:cubicBezTo>
                  <a:pt x="9056" y="14764"/>
                  <a:pt x="8632" y="15168"/>
                  <a:pt x="8246" y="15168"/>
                </a:cubicBezTo>
                <a:cubicBezTo>
                  <a:pt x="8183" y="15168"/>
                  <a:pt x="8121" y="15157"/>
                  <a:pt x="8061" y="15133"/>
                </a:cubicBezTo>
                <a:cubicBezTo>
                  <a:pt x="8045" y="14974"/>
                  <a:pt x="8250" y="14805"/>
                  <a:pt x="8327" y="14707"/>
                </a:cubicBezTo>
                <a:cubicBezTo>
                  <a:pt x="8481" y="14510"/>
                  <a:pt x="8648" y="14336"/>
                  <a:pt x="8818" y="14177"/>
                </a:cubicBezTo>
                <a:cubicBezTo>
                  <a:pt x="9215" y="13817"/>
                  <a:pt x="9574" y="13402"/>
                  <a:pt x="9939" y="12987"/>
                </a:cubicBezTo>
                <a:cubicBezTo>
                  <a:pt x="10177" y="12720"/>
                  <a:pt x="10366" y="12436"/>
                  <a:pt x="10644" y="12229"/>
                </a:cubicBezTo>
                <a:cubicBezTo>
                  <a:pt x="10827" y="12093"/>
                  <a:pt x="11023" y="12000"/>
                  <a:pt x="11205" y="11869"/>
                </a:cubicBezTo>
                <a:cubicBezTo>
                  <a:pt x="11274" y="11818"/>
                  <a:pt x="11349" y="11681"/>
                  <a:pt x="11429" y="11681"/>
                </a:cubicBezTo>
                <a:cubicBezTo>
                  <a:pt x="11435" y="11681"/>
                  <a:pt x="11440" y="11682"/>
                  <a:pt x="11446" y="11683"/>
                </a:cubicBezTo>
                <a:cubicBezTo>
                  <a:pt x="11486" y="11875"/>
                  <a:pt x="11435" y="12074"/>
                  <a:pt x="11571" y="12074"/>
                </a:cubicBezTo>
                <a:cubicBezTo>
                  <a:pt x="11598" y="12074"/>
                  <a:pt x="11633" y="12066"/>
                  <a:pt x="11677" y="12049"/>
                </a:cubicBezTo>
                <a:cubicBezTo>
                  <a:pt x="11757" y="11984"/>
                  <a:pt x="11837" y="11918"/>
                  <a:pt x="11917" y="11852"/>
                </a:cubicBezTo>
                <a:cubicBezTo>
                  <a:pt x="12061" y="11749"/>
                  <a:pt x="12206" y="11650"/>
                  <a:pt x="12353" y="11569"/>
                </a:cubicBezTo>
                <a:cubicBezTo>
                  <a:pt x="12680" y="11356"/>
                  <a:pt x="13000" y="11110"/>
                  <a:pt x="13308" y="10837"/>
                </a:cubicBezTo>
                <a:cubicBezTo>
                  <a:pt x="13645" y="10532"/>
                  <a:pt x="13952" y="10248"/>
                  <a:pt x="14327" y="10018"/>
                </a:cubicBezTo>
                <a:cubicBezTo>
                  <a:pt x="14885" y="9675"/>
                  <a:pt x="15439" y="9364"/>
                  <a:pt x="15975" y="8971"/>
                </a:cubicBezTo>
                <a:cubicBezTo>
                  <a:pt x="16504" y="8589"/>
                  <a:pt x="16988" y="8190"/>
                  <a:pt x="17446" y="7677"/>
                </a:cubicBezTo>
                <a:cubicBezTo>
                  <a:pt x="17606" y="7497"/>
                  <a:pt x="17792" y="7334"/>
                  <a:pt x="17949" y="7148"/>
                </a:cubicBezTo>
                <a:cubicBezTo>
                  <a:pt x="18017" y="7071"/>
                  <a:pt x="18090" y="6984"/>
                  <a:pt x="18100" y="6859"/>
                </a:cubicBezTo>
                <a:cubicBezTo>
                  <a:pt x="18110" y="6696"/>
                  <a:pt x="18025" y="6648"/>
                  <a:pt x="17913" y="6648"/>
                </a:cubicBezTo>
                <a:cubicBezTo>
                  <a:pt x="17774" y="6648"/>
                  <a:pt x="17594" y="6723"/>
                  <a:pt x="17507" y="6744"/>
                </a:cubicBezTo>
                <a:cubicBezTo>
                  <a:pt x="17347" y="6777"/>
                  <a:pt x="17190" y="6810"/>
                  <a:pt x="17036" y="6864"/>
                </a:cubicBezTo>
                <a:cubicBezTo>
                  <a:pt x="16957" y="6890"/>
                  <a:pt x="16833" y="6972"/>
                  <a:pt x="16733" y="6972"/>
                </a:cubicBezTo>
                <a:cubicBezTo>
                  <a:pt x="16703" y="6972"/>
                  <a:pt x="16675" y="6965"/>
                  <a:pt x="16651" y="6946"/>
                </a:cubicBezTo>
                <a:cubicBezTo>
                  <a:pt x="16398" y="6744"/>
                  <a:pt x="16924" y="6504"/>
                  <a:pt x="17000" y="6400"/>
                </a:cubicBezTo>
                <a:cubicBezTo>
                  <a:pt x="16959" y="6386"/>
                  <a:pt x="16917" y="6383"/>
                  <a:pt x="16875" y="6383"/>
                </a:cubicBezTo>
                <a:cubicBezTo>
                  <a:pt x="16824" y="6383"/>
                  <a:pt x="16773" y="6388"/>
                  <a:pt x="16722" y="6388"/>
                </a:cubicBezTo>
                <a:cubicBezTo>
                  <a:pt x="16700" y="6388"/>
                  <a:pt x="16677" y="6387"/>
                  <a:pt x="16654" y="6384"/>
                </a:cubicBezTo>
                <a:cubicBezTo>
                  <a:pt x="16581" y="6367"/>
                  <a:pt x="16507" y="6340"/>
                  <a:pt x="16433" y="6307"/>
                </a:cubicBezTo>
                <a:cubicBezTo>
                  <a:pt x="16387" y="6291"/>
                  <a:pt x="16341" y="6288"/>
                  <a:pt x="16293" y="6288"/>
                </a:cubicBezTo>
                <a:cubicBezTo>
                  <a:pt x="16249" y="6288"/>
                  <a:pt x="16205" y="6291"/>
                  <a:pt x="16161" y="6291"/>
                </a:cubicBezTo>
                <a:cubicBezTo>
                  <a:pt x="16107" y="6291"/>
                  <a:pt x="16055" y="6286"/>
                  <a:pt x="16004" y="6264"/>
                </a:cubicBezTo>
                <a:cubicBezTo>
                  <a:pt x="16071" y="6160"/>
                  <a:pt x="16225" y="6122"/>
                  <a:pt x="16318" y="6051"/>
                </a:cubicBezTo>
                <a:cubicBezTo>
                  <a:pt x="16440" y="5953"/>
                  <a:pt x="16552" y="5832"/>
                  <a:pt x="16674" y="5734"/>
                </a:cubicBezTo>
                <a:cubicBezTo>
                  <a:pt x="17084" y="5402"/>
                  <a:pt x="17529" y="5156"/>
                  <a:pt x="17946" y="4845"/>
                </a:cubicBezTo>
                <a:cubicBezTo>
                  <a:pt x="18145" y="4698"/>
                  <a:pt x="18279" y="4474"/>
                  <a:pt x="18465" y="4310"/>
                </a:cubicBezTo>
                <a:cubicBezTo>
                  <a:pt x="18673" y="4125"/>
                  <a:pt x="18898" y="3966"/>
                  <a:pt x="19106" y="3781"/>
                </a:cubicBezTo>
                <a:cubicBezTo>
                  <a:pt x="19331" y="3590"/>
                  <a:pt x="19584" y="3464"/>
                  <a:pt x="19811" y="3278"/>
                </a:cubicBezTo>
                <a:cubicBezTo>
                  <a:pt x="19994" y="3131"/>
                  <a:pt x="20161" y="2957"/>
                  <a:pt x="20353" y="2820"/>
                </a:cubicBezTo>
                <a:cubicBezTo>
                  <a:pt x="20616" y="2634"/>
                  <a:pt x="20860" y="2444"/>
                  <a:pt x="21077" y="2176"/>
                </a:cubicBezTo>
                <a:cubicBezTo>
                  <a:pt x="21180" y="2050"/>
                  <a:pt x="21283" y="1930"/>
                  <a:pt x="21388" y="1816"/>
                </a:cubicBezTo>
                <a:cubicBezTo>
                  <a:pt x="21440" y="1783"/>
                  <a:pt x="21488" y="1745"/>
                  <a:pt x="21529" y="1691"/>
                </a:cubicBezTo>
                <a:cubicBezTo>
                  <a:pt x="21600" y="1494"/>
                  <a:pt x="21379" y="1510"/>
                  <a:pt x="21263" y="1472"/>
                </a:cubicBezTo>
                <a:cubicBezTo>
                  <a:pt x="21010" y="1396"/>
                  <a:pt x="20757" y="1325"/>
                  <a:pt x="20523" y="1183"/>
                </a:cubicBezTo>
                <a:cubicBezTo>
                  <a:pt x="20334" y="1063"/>
                  <a:pt x="20174" y="1150"/>
                  <a:pt x="19984" y="1074"/>
                </a:cubicBezTo>
                <a:cubicBezTo>
                  <a:pt x="20007" y="643"/>
                  <a:pt x="20539" y="484"/>
                  <a:pt x="20578" y="42"/>
                </a:cubicBezTo>
                <a:cubicBezTo>
                  <a:pt x="20500" y="12"/>
                  <a:pt x="20423" y="0"/>
                  <a:pt x="20346" y="0"/>
                </a:cubicBezTo>
                <a:close/>
              </a:path>
            </a:pathLst>
          </a:custGeom>
          <a:solidFill>
            <a:srgbClr val="FAF7F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86" name="Google Shape;454;p18"/>
          <p:cNvSpPr/>
          <p:nvPr/>
        </p:nvSpPr>
        <p:spPr>
          <a:xfrm flipH="1">
            <a:off x="5701301" y="3226200"/>
            <a:ext cx="3550493" cy="1917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30" y="0"/>
                </a:moveTo>
                <a:lnTo>
                  <a:pt x="11555" y="13"/>
                </a:lnTo>
                <a:lnTo>
                  <a:pt x="11470" y="63"/>
                </a:lnTo>
                <a:lnTo>
                  <a:pt x="11375" y="127"/>
                </a:lnTo>
                <a:lnTo>
                  <a:pt x="11275" y="229"/>
                </a:lnTo>
                <a:lnTo>
                  <a:pt x="11170" y="330"/>
                </a:lnTo>
                <a:lnTo>
                  <a:pt x="11060" y="470"/>
                </a:lnTo>
                <a:lnTo>
                  <a:pt x="10955" y="609"/>
                </a:lnTo>
                <a:lnTo>
                  <a:pt x="10885" y="685"/>
                </a:lnTo>
                <a:lnTo>
                  <a:pt x="10790" y="761"/>
                </a:lnTo>
                <a:lnTo>
                  <a:pt x="10675" y="837"/>
                </a:lnTo>
                <a:lnTo>
                  <a:pt x="10535" y="926"/>
                </a:lnTo>
                <a:lnTo>
                  <a:pt x="10205" y="1091"/>
                </a:lnTo>
                <a:lnTo>
                  <a:pt x="9830" y="1269"/>
                </a:lnTo>
                <a:lnTo>
                  <a:pt x="9435" y="1459"/>
                </a:lnTo>
                <a:lnTo>
                  <a:pt x="9045" y="1662"/>
                </a:lnTo>
                <a:lnTo>
                  <a:pt x="8860" y="1763"/>
                </a:lnTo>
                <a:lnTo>
                  <a:pt x="8685" y="1864"/>
                </a:lnTo>
                <a:lnTo>
                  <a:pt x="8525" y="1979"/>
                </a:lnTo>
                <a:lnTo>
                  <a:pt x="8380" y="2080"/>
                </a:lnTo>
                <a:lnTo>
                  <a:pt x="6435" y="3755"/>
                </a:lnTo>
                <a:lnTo>
                  <a:pt x="5025" y="4972"/>
                </a:lnTo>
                <a:lnTo>
                  <a:pt x="4955" y="4934"/>
                </a:lnTo>
                <a:lnTo>
                  <a:pt x="4880" y="4909"/>
                </a:lnTo>
                <a:lnTo>
                  <a:pt x="4780" y="4883"/>
                </a:lnTo>
                <a:lnTo>
                  <a:pt x="4660" y="4858"/>
                </a:lnTo>
                <a:lnTo>
                  <a:pt x="4530" y="4858"/>
                </a:lnTo>
                <a:lnTo>
                  <a:pt x="4395" y="4871"/>
                </a:lnTo>
                <a:lnTo>
                  <a:pt x="4255" y="4896"/>
                </a:lnTo>
                <a:lnTo>
                  <a:pt x="4110" y="4959"/>
                </a:lnTo>
                <a:lnTo>
                  <a:pt x="3950" y="5048"/>
                </a:lnTo>
                <a:lnTo>
                  <a:pt x="3640" y="5225"/>
                </a:lnTo>
                <a:lnTo>
                  <a:pt x="3400" y="5378"/>
                </a:lnTo>
                <a:lnTo>
                  <a:pt x="3305" y="5441"/>
                </a:lnTo>
                <a:lnTo>
                  <a:pt x="3195" y="5416"/>
                </a:lnTo>
                <a:lnTo>
                  <a:pt x="3040" y="5365"/>
                </a:lnTo>
                <a:lnTo>
                  <a:pt x="2840" y="5276"/>
                </a:lnTo>
                <a:lnTo>
                  <a:pt x="2610" y="5149"/>
                </a:lnTo>
                <a:lnTo>
                  <a:pt x="2070" y="4871"/>
                </a:lnTo>
                <a:lnTo>
                  <a:pt x="1495" y="4528"/>
                </a:lnTo>
                <a:lnTo>
                  <a:pt x="935" y="4198"/>
                </a:lnTo>
                <a:lnTo>
                  <a:pt x="455" y="3907"/>
                </a:lnTo>
                <a:lnTo>
                  <a:pt x="0" y="3628"/>
                </a:lnTo>
                <a:lnTo>
                  <a:pt x="420" y="21600"/>
                </a:lnTo>
                <a:lnTo>
                  <a:pt x="21360" y="21600"/>
                </a:lnTo>
                <a:lnTo>
                  <a:pt x="21385" y="21473"/>
                </a:lnTo>
                <a:lnTo>
                  <a:pt x="21435" y="21105"/>
                </a:lnTo>
                <a:lnTo>
                  <a:pt x="21470" y="20864"/>
                </a:lnTo>
                <a:lnTo>
                  <a:pt x="21500" y="20585"/>
                </a:lnTo>
                <a:lnTo>
                  <a:pt x="21535" y="20281"/>
                </a:lnTo>
                <a:lnTo>
                  <a:pt x="21560" y="19964"/>
                </a:lnTo>
                <a:lnTo>
                  <a:pt x="21585" y="19646"/>
                </a:lnTo>
                <a:lnTo>
                  <a:pt x="21595" y="19330"/>
                </a:lnTo>
                <a:lnTo>
                  <a:pt x="21600" y="19177"/>
                </a:lnTo>
                <a:lnTo>
                  <a:pt x="21600" y="19025"/>
                </a:lnTo>
                <a:lnTo>
                  <a:pt x="21595" y="18885"/>
                </a:lnTo>
                <a:lnTo>
                  <a:pt x="21585" y="18746"/>
                </a:lnTo>
                <a:lnTo>
                  <a:pt x="21575" y="18607"/>
                </a:lnTo>
                <a:lnTo>
                  <a:pt x="21560" y="18492"/>
                </a:lnTo>
                <a:lnTo>
                  <a:pt x="21540" y="18378"/>
                </a:lnTo>
                <a:lnTo>
                  <a:pt x="21515" y="18277"/>
                </a:lnTo>
                <a:lnTo>
                  <a:pt x="21485" y="18176"/>
                </a:lnTo>
                <a:lnTo>
                  <a:pt x="21450" y="18099"/>
                </a:lnTo>
                <a:lnTo>
                  <a:pt x="21410" y="18036"/>
                </a:lnTo>
                <a:lnTo>
                  <a:pt x="21360" y="17985"/>
                </a:lnTo>
                <a:lnTo>
                  <a:pt x="21260" y="17871"/>
                </a:lnTo>
                <a:lnTo>
                  <a:pt x="21155" y="17744"/>
                </a:lnTo>
                <a:lnTo>
                  <a:pt x="21045" y="17592"/>
                </a:lnTo>
                <a:lnTo>
                  <a:pt x="20935" y="17414"/>
                </a:lnTo>
                <a:lnTo>
                  <a:pt x="20825" y="17224"/>
                </a:lnTo>
                <a:lnTo>
                  <a:pt x="20720" y="17034"/>
                </a:lnTo>
                <a:lnTo>
                  <a:pt x="20515" y="16628"/>
                </a:lnTo>
                <a:lnTo>
                  <a:pt x="20340" y="16247"/>
                </a:lnTo>
                <a:lnTo>
                  <a:pt x="20195" y="15930"/>
                </a:lnTo>
                <a:lnTo>
                  <a:pt x="20070" y="15639"/>
                </a:lnTo>
                <a:lnTo>
                  <a:pt x="19865" y="14764"/>
                </a:lnTo>
                <a:lnTo>
                  <a:pt x="19645" y="13863"/>
                </a:lnTo>
                <a:lnTo>
                  <a:pt x="19390" y="12823"/>
                </a:lnTo>
                <a:lnTo>
                  <a:pt x="19125" y="11758"/>
                </a:lnTo>
                <a:lnTo>
                  <a:pt x="18995" y="11276"/>
                </a:lnTo>
                <a:lnTo>
                  <a:pt x="18875" y="10819"/>
                </a:lnTo>
                <a:lnTo>
                  <a:pt x="18765" y="10439"/>
                </a:lnTo>
                <a:lnTo>
                  <a:pt x="18670" y="10121"/>
                </a:lnTo>
                <a:lnTo>
                  <a:pt x="18630" y="10007"/>
                </a:lnTo>
                <a:lnTo>
                  <a:pt x="18590" y="9906"/>
                </a:lnTo>
                <a:lnTo>
                  <a:pt x="18560" y="9842"/>
                </a:lnTo>
                <a:lnTo>
                  <a:pt x="18535" y="9804"/>
                </a:lnTo>
                <a:lnTo>
                  <a:pt x="18510" y="9766"/>
                </a:lnTo>
                <a:lnTo>
                  <a:pt x="18485" y="9716"/>
                </a:lnTo>
                <a:lnTo>
                  <a:pt x="18415" y="9576"/>
                </a:lnTo>
                <a:lnTo>
                  <a:pt x="18335" y="9373"/>
                </a:lnTo>
                <a:lnTo>
                  <a:pt x="18245" y="9132"/>
                </a:lnTo>
                <a:lnTo>
                  <a:pt x="18045" y="8561"/>
                </a:lnTo>
                <a:lnTo>
                  <a:pt x="17830" y="7915"/>
                </a:lnTo>
                <a:lnTo>
                  <a:pt x="17430" y="6672"/>
                </a:lnTo>
                <a:lnTo>
                  <a:pt x="17280" y="6228"/>
                </a:lnTo>
                <a:lnTo>
                  <a:pt x="17225" y="6075"/>
                </a:lnTo>
                <a:lnTo>
                  <a:pt x="17185" y="5974"/>
                </a:lnTo>
                <a:lnTo>
                  <a:pt x="17155" y="5923"/>
                </a:lnTo>
                <a:lnTo>
                  <a:pt x="17110" y="5885"/>
                </a:lnTo>
                <a:lnTo>
                  <a:pt x="17060" y="5847"/>
                </a:lnTo>
                <a:lnTo>
                  <a:pt x="17005" y="5834"/>
                </a:lnTo>
                <a:lnTo>
                  <a:pt x="16945" y="5822"/>
                </a:lnTo>
                <a:lnTo>
                  <a:pt x="16885" y="5809"/>
                </a:lnTo>
                <a:lnTo>
                  <a:pt x="16750" y="5822"/>
                </a:lnTo>
                <a:lnTo>
                  <a:pt x="16620" y="5860"/>
                </a:lnTo>
                <a:lnTo>
                  <a:pt x="16495" y="5898"/>
                </a:lnTo>
                <a:lnTo>
                  <a:pt x="16315" y="5974"/>
                </a:lnTo>
                <a:lnTo>
                  <a:pt x="16280" y="5974"/>
                </a:lnTo>
                <a:lnTo>
                  <a:pt x="16230" y="5961"/>
                </a:lnTo>
                <a:lnTo>
                  <a:pt x="16175" y="5923"/>
                </a:lnTo>
                <a:lnTo>
                  <a:pt x="16110" y="5872"/>
                </a:lnTo>
                <a:lnTo>
                  <a:pt x="15955" y="5720"/>
                </a:lnTo>
                <a:lnTo>
                  <a:pt x="15780" y="5530"/>
                </a:lnTo>
                <a:lnTo>
                  <a:pt x="15590" y="5315"/>
                </a:lnTo>
                <a:lnTo>
                  <a:pt x="15400" y="5073"/>
                </a:lnTo>
                <a:lnTo>
                  <a:pt x="15045" y="4630"/>
                </a:lnTo>
                <a:lnTo>
                  <a:pt x="14865" y="4401"/>
                </a:lnTo>
                <a:lnTo>
                  <a:pt x="14650" y="4109"/>
                </a:lnTo>
                <a:lnTo>
                  <a:pt x="14200" y="3475"/>
                </a:lnTo>
                <a:lnTo>
                  <a:pt x="13670" y="2714"/>
                </a:lnTo>
                <a:lnTo>
                  <a:pt x="13620" y="2663"/>
                </a:lnTo>
                <a:lnTo>
                  <a:pt x="13495" y="2562"/>
                </a:lnTo>
                <a:lnTo>
                  <a:pt x="13415" y="2499"/>
                </a:lnTo>
                <a:lnTo>
                  <a:pt x="13325" y="2435"/>
                </a:lnTo>
                <a:lnTo>
                  <a:pt x="13230" y="2385"/>
                </a:lnTo>
                <a:lnTo>
                  <a:pt x="13140" y="2347"/>
                </a:lnTo>
                <a:lnTo>
                  <a:pt x="13090" y="2321"/>
                </a:lnTo>
                <a:lnTo>
                  <a:pt x="13025" y="2270"/>
                </a:lnTo>
                <a:lnTo>
                  <a:pt x="12955" y="2194"/>
                </a:lnTo>
                <a:lnTo>
                  <a:pt x="12870" y="2093"/>
                </a:lnTo>
                <a:lnTo>
                  <a:pt x="12695" y="1852"/>
                </a:lnTo>
                <a:lnTo>
                  <a:pt x="12510" y="1585"/>
                </a:lnTo>
                <a:lnTo>
                  <a:pt x="12335" y="1332"/>
                </a:lnTo>
                <a:lnTo>
                  <a:pt x="12195" y="1104"/>
                </a:lnTo>
                <a:lnTo>
                  <a:pt x="12055" y="875"/>
                </a:lnTo>
                <a:lnTo>
                  <a:pt x="12020" y="748"/>
                </a:lnTo>
                <a:lnTo>
                  <a:pt x="11920" y="470"/>
                </a:lnTo>
                <a:lnTo>
                  <a:pt x="11860" y="305"/>
                </a:lnTo>
                <a:lnTo>
                  <a:pt x="11800" y="165"/>
                </a:lnTo>
                <a:lnTo>
                  <a:pt x="11740" y="63"/>
                </a:lnTo>
                <a:lnTo>
                  <a:pt x="11715" y="25"/>
                </a:lnTo>
                <a:lnTo>
                  <a:pt x="11685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87" name="Google Shape;455;p18"/>
          <p:cNvSpPr/>
          <p:nvPr/>
        </p:nvSpPr>
        <p:spPr>
          <a:xfrm>
            <a:off x="0" y="3678480"/>
            <a:ext cx="7749147" cy="1465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69" y="0"/>
                </a:moveTo>
                <a:lnTo>
                  <a:pt x="19747" y="8"/>
                </a:lnTo>
                <a:lnTo>
                  <a:pt x="19725" y="34"/>
                </a:lnTo>
                <a:lnTo>
                  <a:pt x="19702" y="59"/>
                </a:lnTo>
                <a:lnTo>
                  <a:pt x="19677" y="102"/>
                </a:lnTo>
                <a:lnTo>
                  <a:pt x="19622" y="195"/>
                </a:lnTo>
                <a:lnTo>
                  <a:pt x="19567" y="314"/>
                </a:lnTo>
                <a:lnTo>
                  <a:pt x="19505" y="450"/>
                </a:lnTo>
                <a:lnTo>
                  <a:pt x="19380" y="764"/>
                </a:lnTo>
                <a:lnTo>
                  <a:pt x="19253" y="1079"/>
                </a:lnTo>
                <a:lnTo>
                  <a:pt x="19193" y="1232"/>
                </a:lnTo>
                <a:lnTo>
                  <a:pt x="19133" y="1368"/>
                </a:lnTo>
                <a:lnTo>
                  <a:pt x="19079" y="1487"/>
                </a:lnTo>
                <a:lnTo>
                  <a:pt x="19029" y="1580"/>
                </a:lnTo>
                <a:lnTo>
                  <a:pt x="19004" y="1622"/>
                </a:lnTo>
                <a:lnTo>
                  <a:pt x="18981" y="1648"/>
                </a:lnTo>
                <a:lnTo>
                  <a:pt x="18961" y="1665"/>
                </a:lnTo>
                <a:lnTo>
                  <a:pt x="18944" y="1673"/>
                </a:lnTo>
                <a:lnTo>
                  <a:pt x="18924" y="1682"/>
                </a:lnTo>
                <a:lnTo>
                  <a:pt x="18907" y="1699"/>
                </a:lnTo>
                <a:lnTo>
                  <a:pt x="18869" y="1750"/>
                </a:lnTo>
                <a:lnTo>
                  <a:pt x="18829" y="1818"/>
                </a:lnTo>
                <a:lnTo>
                  <a:pt x="18789" y="1903"/>
                </a:lnTo>
                <a:lnTo>
                  <a:pt x="18749" y="2005"/>
                </a:lnTo>
                <a:lnTo>
                  <a:pt x="18712" y="2115"/>
                </a:lnTo>
                <a:lnTo>
                  <a:pt x="18672" y="2234"/>
                </a:lnTo>
                <a:lnTo>
                  <a:pt x="18635" y="2353"/>
                </a:lnTo>
                <a:lnTo>
                  <a:pt x="18562" y="2608"/>
                </a:lnTo>
                <a:lnTo>
                  <a:pt x="18497" y="2837"/>
                </a:lnTo>
                <a:lnTo>
                  <a:pt x="18440" y="3024"/>
                </a:lnTo>
                <a:lnTo>
                  <a:pt x="18418" y="3092"/>
                </a:lnTo>
                <a:lnTo>
                  <a:pt x="18398" y="3143"/>
                </a:lnTo>
                <a:lnTo>
                  <a:pt x="18378" y="3185"/>
                </a:lnTo>
                <a:lnTo>
                  <a:pt x="18353" y="3228"/>
                </a:lnTo>
                <a:lnTo>
                  <a:pt x="18291" y="3313"/>
                </a:lnTo>
                <a:lnTo>
                  <a:pt x="18221" y="3398"/>
                </a:lnTo>
                <a:lnTo>
                  <a:pt x="18151" y="3482"/>
                </a:lnTo>
                <a:lnTo>
                  <a:pt x="18029" y="3610"/>
                </a:lnTo>
                <a:lnTo>
                  <a:pt x="17976" y="3661"/>
                </a:lnTo>
                <a:lnTo>
                  <a:pt x="17916" y="3644"/>
                </a:lnTo>
                <a:lnTo>
                  <a:pt x="17852" y="3635"/>
                </a:lnTo>
                <a:lnTo>
                  <a:pt x="17782" y="3635"/>
                </a:lnTo>
                <a:lnTo>
                  <a:pt x="17709" y="3653"/>
                </a:lnTo>
                <a:lnTo>
                  <a:pt x="17635" y="3678"/>
                </a:lnTo>
                <a:lnTo>
                  <a:pt x="17560" y="3704"/>
                </a:lnTo>
                <a:lnTo>
                  <a:pt x="17405" y="3780"/>
                </a:lnTo>
                <a:lnTo>
                  <a:pt x="17251" y="3865"/>
                </a:lnTo>
                <a:lnTo>
                  <a:pt x="17106" y="3958"/>
                </a:lnTo>
                <a:lnTo>
                  <a:pt x="16974" y="4035"/>
                </a:lnTo>
                <a:lnTo>
                  <a:pt x="16914" y="4060"/>
                </a:lnTo>
                <a:lnTo>
                  <a:pt x="16859" y="4077"/>
                </a:lnTo>
                <a:lnTo>
                  <a:pt x="16807" y="4094"/>
                </a:lnTo>
                <a:lnTo>
                  <a:pt x="16749" y="4102"/>
                </a:lnTo>
                <a:lnTo>
                  <a:pt x="16632" y="4102"/>
                </a:lnTo>
                <a:lnTo>
                  <a:pt x="16507" y="4086"/>
                </a:lnTo>
                <a:lnTo>
                  <a:pt x="16383" y="4060"/>
                </a:lnTo>
                <a:lnTo>
                  <a:pt x="16265" y="4018"/>
                </a:lnTo>
                <a:lnTo>
                  <a:pt x="16161" y="3975"/>
                </a:lnTo>
                <a:lnTo>
                  <a:pt x="16073" y="3933"/>
                </a:lnTo>
                <a:lnTo>
                  <a:pt x="16006" y="3890"/>
                </a:lnTo>
                <a:lnTo>
                  <a:pt x="15951" y="3865"/>
                </a:lnTo>
                <a:lnTo>
                  <a:pt x="15889" y="3848"/>
                </a:lnTo>
                <a:lnTo>
                  <a:pt x="15759" y="3831"/>
                </a:lnTo>
                <a:lnTo>
                  <a:pt x="15692" y="3814"/>
                </a:lnTo>
                <a:lnTo>
                  <a:pt x="15629" y="3797"/>
                </a:lnTo>
                <a:lnTo>
                  <a:pt x="15572" y="3771"/>
                </a:lnTo>
                <a:lnTo>
                  <a:pt x="15547" y="3746"/>
                </a:lnTo>
                <a:lnTo>
                  <a:pt x="15522" y="3720"/>
                </a:lnTo>
                <a:lnTo>
                  <a:pt x="15500" y="3695"/>
                </a:lnTo>
                <a:lnTo>
                  <a:pt x="15480" y="3678"/>
                </a:lnTo>
                <a:lnTo>
                  <a:pt x="15460" y="3670"/>
                </a:lnTo>
                <a:lnTo>
                  <a:pt x="15423" y="3670"/>
                </a:lnTo>
                <a:lnTo>
                  <a:pt x="15403" y="3678"/>
                </a:lnTo>
                <a:lnTo>
                  <a:pt x="15368" y="3712"/>
                </a:lnTo>
                <a:lnTo>
                  <a:pt x="15333" y="3746"/>
                </a:lnTo>
                <a:lnTo>
                  <a:pt x="15295" y="3797"/>
                </a:lnTo>
                <a:lnTo>
                  <a:pt x="15253" y="3848"/>
                </a:lnTo>
                <a:lnTo>
                  <a:pt x="15206" y="3890"/>
                </a:lnTo>
                <a:lnTo>
                  <a:pt x="15176" y="3916"/>
                </a:lnTo>
                <a:lnTo>
                  <a:pt x="15133" y="3924"/>
                </a:lnTo>
                <a:lnTo>
                  <a:pt x="15019" y="3941"/>
                </a:lnTo>
                <a:lnTo>
                  <a:pt x="14881" y="3941"/>
                </a:lnTo>
                <a:lnTo>
                  <a:pt x="14734" y="3933"/>
                </a:lnTo>
                <a:lnTo>
                  <a:pt x="14475" y="3907"/>
                </a:lnTo>
                <a:lnTo>
                  <a:pt x="14363" y="3890"/>
                </a:lnTo>
                <a:lnTo>
                  <a:pt x="14345" y="3814"/>
                </a:lnTo>
                <a:lnTo>
                  <a:pt x="14298" y="3635"/>
                </a:lnTo>
                <a:lnTo>
                  <a:pt x="14268" y="3525"/>
                </a:lnTo>
                <a:lnTo>
                  <a:pt x="14235" y="3423"/>
                </a:lnTo>
                <a:lnTo>
                  <a:pt x="14203" y="3321"/>
                </a:lnTo>
                <a:lnTo>
                  <a:pt x="14168" y="3245"/>
                </a:lnTo>
                <a:lnTo>
                  <a:pt x="14151" y="3211"/>
                </a:lnTo>
                <a:lnTo>
                  <a:pt x="14133" y="3185"/>
                </a:lnTo>
                <a:lnTo>
                  <a:pt x="14111" y="3168"/>
                </a:lnTo>
                <a:lnTo>
                  <a:pt x="14091" y="3151"/>
                </a:lnTo>
                <a:lnTo>
                  <a:pt x="14046" y="3134"/>
                </a:lnTo>
                <a:lnTo>
                  <a:pt x="14003" y="3126"/>
                </a:lnTo>
                <a:lnTo>
                  <a:pt x="13966" y="3134"/>
                </a:lnTo>
                <a:lnTo>
                  <a:pt x="13934" y="3143"/>
                </a:lnTo>
                <a:lnTo>
                  <a:pt x="13906" y="3151"/>
                </a:lnTo>
                <a:lnTo>
                  <a:pt x="13879" y="3049"/>
                </a:lnTo>
                <a:lnTo>
                  <a:pt x="13851" y="2939"/>
                </a:lnTo>
                <a:lnTo>
                  <a:pt x="13814" y="2811"/>
                </a:lnTo>
                <a:lnTo>
                  <a:pt x="13772" y="2684"/>
                </a:lnTo>
                <a:lnTo>
                  <a:pt x="13749" y="2625"/>
                </a:lnTo>
                <a:lnTo>
                  <a:pt x="13727" y="2574"/>
                </a:lnTo>
                <a:lnTo>
                  <a:pt x="13704" y="2523"/>
                </a:lnTo>
                <a:lnTo>
                  <a:pt x="13679" y="2480"/>
                </a:lnTo>
                <a:lnTo>
                  <a:pt x="13654" y="2455"/>
                </a:lnTo>
                <a:lnTo>
                  <a:pt x="13632" y="2429"/>
                </a:lnTo>
                <a:lnTo>
                  <a:pt x="13619" y="2429"/>
                </a:lnTo>
                <a:lnTo>
                  <a:pt x="13607" y="2438"/>
                </a:lnTo>
                <a:lnTo>
                  <a:pt x="13594" y="2463"/>
                </a:lnTo>
                <a:lnTo>
                  <a:pt x="13579" y="2489"/>
                </a:lnTo>
                <a:lnTo>
                  <a:pt x="13552" y="2565"/>
                </a:lnTo>
                <a:lnTo>
                  <a:pt x="13520" y="2667"/>
                </a:lnTo>
                <a:lnTo>
                  <a:pt x="13490" y="2786"/>
                </a:lnTo>
                <a:lnTo>
                  <a:pt x="13455" y="2930"/>
                </a:lnTo>
                <a:lnTo>
                  <a:pt x="13390" y="3245"/>
                </a:lnTo>
                <a:lnTo>
                  <a:pt x="13323" y="3576"/>
                </a:lnTo>
                <a:lnTo>
                  <a:pt x="13263" y="3882"/>
                </a:lnTo>
                <a:lnTo>
                  <a:pt x="13235" y="4009"/>
                </a:lnTo>
                <a:lnTo>
                  <a:pt x="13208" y="4128"/>
                </a:lnTo>
                <a:lnTo>
                  <a:pt x="13185" y="4213"/>
                </a:lnTo>
                <a:lnTo>
                  <a:pt x="13166" y="4273"/>
                </a:lnTo>
                <a:lnTo>
                  <a:pt x="13146" y="4307"/>
                </a:lnTo>
                <a:lnTo>
                  <a:pt x="13123" y="4324"/>
                </a:lnTo>
                <a:lnTo>
                  <a:pt x="13098" y="4341"/>
                </a:lnTo>
                <a:lnTo>
                  <a:pt x="13071" y="4341"/>
                </a:lnTo>
                <a:lnTo>
                  <a:pt x="13041" y="4332"/>
                </a:lnTo>
                <a:lnTo>
                  <a:pt x="13011" y="4324"/>
                </a:lnTo>
                <a:lnTo>
                  <a:pt x="12951" y="4290"/>
                </a:lnTo>
                <a:lnTo>
                  <a:pt x="12896" y="4239"/>
                </a:lnTo>
                <a:lnTo>
                  <a:pt x="12851" y="4187"/>
                </a:lnTo>
                <a:lnTo>
                  <a:pt x="12809" y="4136"/>
                </a:lnTo>
                <a:lnTo>
                  <a:pt x="12786" y="4094"/>
                </a:lnTo>
                <a:lnTo>
                  <a:pt x="12729" y="3984"/>
                </a:lnTo>
                <a:lnTo>
                  <a:pt x="12692" y="3924"/>
                </a:lnTo>
                <a:lnTo>
                  <a:pt x="12654" y="3865"/>
                </a:lnTo>
                <a:lnTo>
                  <a:pt x="12614" y="3814"/>
                </a:lnTo>
                <a:lnTo>
                  <a:pt x="12574" y="3780"/>
                </a:lnTo>
                <a:lnTo>
                  <a:pt x="12557" y="3780"/>
                </a:lnTo>
                <a:lnTo>
                  <a:pt x="12540" y="3788"/>
                </a:lnTo>
                <a:lnTo>
                  <a:pt x="12522" y="3805"/>
                </a:lnTo>
                <a:lnTo>
                  <a:pt x="12507" y="3831"/>
                </a:lnTo>
                <a:lnTo>
                  <a:pt x="12492" y="3865"/>
                </a:lnTo>
                <a:lnTo>
                  <a:pt x="12475" y="3907"/>
                </a:lnTo>
                <a:lnTo>
                  <a:pt x="12445" y="4001"/>
                </a:lnTo>
                <a:lnTo>
                  <a:pt x="12412" y="4094"/>
                </a:lnTo>
                <a:lnTo>
                  <a:pt x="12397" y="4136"/>
                </a:lnTo>
                <a:lnTo>
                  <a:pt x="12380" y="4179"/>
                </a:lnTo>
                <a:lnTo>
                  <a:pt x="12360" y="4213"/>
                </a:lnTo>
                <a:lnTo>
                  <a:pt x="12343" y="4239"/>
                </a:lnTo>
                <a:lnTo>
                  <a:pt x="12320" y="4264"/>
                </a:lnTo>
                <a:lnTo>
                  <a:pt x="12300" y="4273"/>
                </a:lnTo>
                <a:lnTo>
                  <a:pt x="12240" y="4264"/>
                </a:lnTo>
                <a:lnTo>
                  <a:pt x="12163" y="4230"/>
                </a:lnTo>
                <a:lnTo>
                  <a:pt x="12071" y="4196"/>
                </a:lnTo>
                <a:lnTo>
                  <a:pt x="11976" y="4145"/>
                </a:lnTo>
                <a:lnTo>
                  <a:pt x="11814" y="4060"/>
                </a:lnTo>
                <a:lnTo>
                  <a:pt x="11744" y="4018"/>
                </a:lnTo>
                <a:lnTo>
                  <a:pt x="11874" y="3601"/>
                </a:lnTo>
                <a:lnTo>
                  <a:pt x="11841" y="3610"/>
                </a:lnTo>
                <a:lnTo>
                  <a:pt x="11799" y="3627"/>
                </a:lnTo>
                <a:lnTo>
                  <a:pt x="11704" y="3695"/>
                </a:lnTo>
                <a:lnTo>
                  <a:pt x="11589" y="3780"/>
                </a:lnTo>
                <a:lnTo>
                  <a:pt x="11609" y="3712"/>
                </a:lnTo>
                <a:lnTo>
                  <a:pt x="11627" y="3627"/>
                </a:lnTo>
                <a:lnTo>
                  <a:pt x="11639" y="3525"/>
                </a:lnTo>
                <a:lnTo>
                  <a:pt x="11652" y="3423"/>
                </a:lnTo>
                <a:lnTo>
                  <a:pt x="11667" y="3253"/>
                </a:lnTo>
                <a:lnTo>
                  <a:pt x="11672" y="3185"/>
                </a:lnTo>
                <a:lnTo>
                  <a:pt x="11649" y="3202"/>
                </a:lnTo>
                <a:lnTo>
                  <a:pt x="11627" y="3236"/>
                </a:lnTo>
                <a:lnTo>
                  <a:pt x="11602" y="3296"/>
                </a:lnTo>
                <a:lnTo>
                  <a:pt x="11577" y="3355"/>
                </a:lnTo>
                <a:lnTo>
                  <a:pt x="11552" y="3432"/>
                </a:lnTo>
                <a:lnTo>
                  <a:pt x="11527" y="3508"/>
                </a:lnTo>
                <a:lnTo>
                  <a:pt x="11480" y="3687"/>
                </a:lnTo>
                <a:lnTo>
                  <a:pt x="11437" y="3856"/>
                </a:lnTo>
                <a:lnTo>
                  <a:pt x="11405" y="4001"/>
                </a:lnTo>
                <a:lnTo>
                  <a:pt x="11372" y="4136"/>
                </a:lnTo>
                <a:lnTo>
                  <a:pt x="11365" y="4119"/>
                </a:lnTo>
                <a:lnTo>
                  <a:pt x="11355" y="4102"/>
                </a:lnTo>
                <a:lnTo>
                  <a:pt x="11340" y="4102"/>
                </a:lnTo>
                <a:lnTo>
                  <a:pt x="11323" y="4111"/>
                </a:lnTo>
                <a:lnTo>
                  <a:pt x="11280" y="4136"/>
                </a:lnTo>
                <a:lnTo>
                  <a:pt x="11235" y="4187"/>
                </a:lnTo>
                <a:lnTo>
                  <a:pt x="11193" y="4239"/>
                </a:lnTo>
                <a:lnTo>
                  <a:pt x="11153" y="4290"/>
                </a:lnTo>
                <a:lnTo>
                  <a:pt x="11118" y="4341"/>
                </a:lnTo>
                <a:lnTo>
                  <a:pt x="11240" y="3567"/>
                </a:lnTo>
                <a:lnTo>
                  <a:pt x="11228" y="3576"/>
                </a:lnTo>
                <a:lnTo>
                  <a:pt x="11210" y="3584"/>
                </a:lnTo>
                <a:lnTo>
                  <a:pt x="11163" y="3653"/>
                </a:lnTo>
                <a:lnTo>
                  <a:pt x="11105" y="3746"/>
                </a:lnTo>
                <a:lnTo>
                  <a:pt x="11043" y="3856"/>
                </a:lnTo>
                <a:lnTo>
                  <a:pt x="10936" y="4069"/>
                </a:lnTo>
                <a:lnTo>
                  <a:pt x="10886" y="4170"/>
                </a:lnTo>
                <a:lnTo>
                  <a:pt x="10903" y="4086"/>
                </a:lnTo>
                <a:lnTo>
                  <a:pt x="10928" y="3967"/>
                </a:lnTo>
                <a:lnTo>
                  <a:pt x="10998" y="3687"/>
                </a:lnTo>
                <a:lnTo>
                  <a:pt x="11061" y="3440"/>
                </a:lnTo>
                <a:lnTo>
                  <a:pt x="11091" y="3330"/>
                </a:lnTo>
                <a:lnTo>
                  <a:pt x="11068" y="3355"/>
                </a:lnTo>
                <a:lnTo>
                  <a:pt x="11046" y="3398"/>
                </a:lnTo>
                <a:lnTo>
                  <a:pt x="11021" y="3457"/>
                </a:lnTo>
                <a:lnTo>
                  <a:pt x="10991" y="3525"/>
                </a:lnTo>
                <a:lnTo>
                  <a:pt x="10933" y="3687"/>
                </a:lnTo>
                <a:lnTo>
                  <a:pt x="10874" y="3873"/>
                </a:lnTo>
                <a:lnTo>
                  <a:pt x="10819" y="4043"/>
                </a:lnTo>
                <a:lnTo>
                  <a:pt x="10774" y="4196"/>
                </a:lnTo>
                <a:lnTo>
                  <a:pt x="10731" y="4341"/>
                </a:lnTo>
                <a:lnTo>
                  <a:pt x="10704" y="4374"/>
                </a:lnTo>
                <a:lnTo>
                  <a:pt x="10664" y="4400"/>
                </a:lnTo>
                <a:lnTo>
                  <a:pt x="10617" y="4417"/>
                </a:lnTo>
                <a:lnTo>
                  <a:pt x="10559" y="4434"/>
                </a:lnTo>
                <a:lnTo>
                  <a:pt x="10432" y="4459"/>
                </a:lnTo>
                <a:lnTo>
                  <a:pt x="10290" y="4468"/>
                </a:lnTo>
                <a:lnTo>
                  <a:pt x="10148" y="4476"/>
                </a:lnTo>
                <a:lnTo>
                  <a:pt x="10016" y="4476"/>
                </a:lnTo>
                <a:lnTo>
                  <a:pt x="9834" y="4468"/>
                </a:lnTo>
                <a:lnTo>
                  <a:pt x="9806" y="4468"/>
                </a:lnTo>
                <a:lnTo>
                  <a:pt x="9781" y="4451"/>
                </a:lnTo>
                <a:lnTo>
                  <a:pt x="9754" y="4434"/>
                </a:lnTo>
                <a:lnTo>
                  <a:pt x="9726" y="4417"/>
                </a:lnTo>
                <a:lnTo>
                  <a:pt x="9674" y="4357"/>
                </a:lnTo>
                <a:lnTo>
                  <a:pt x="9622" y="4290"/>
                </a:lnTo>
                <a:lnTo>
                  <a:pt x="9572" y="4213"/>
                </a:lnTo>
                <a:lnTo>
                  <a:pt x="9524" y="4153"/>
                </a:lnTo>
                <a:lnTo>
                  <a:pt x="9479" y="4102"/>
                </a:lnTo>
                <a:lnTo>
                  <a:pt x="9460" y="4086"/>
                </a:lnTo>
                <a:lnTo>
                  <a:pt x="9437" y="4077"/>
                </a:lnTo>
                <a:lnTo>
                  <a:pt x="9417" y="4077"/>
                </a:lnTo>
                <a:lnTo>
                  <a:pt x="9377" y="4094"/>
                </a:lnTo>
                <a:lnTo>
                  <a:pt x="9357" y="4119"/>
                </a:lnTo>
                <a:lnTo>
                  <a:pt x="9315" y="4170"/>
                </a:lnTo>
                <a:lnTo>
                  <a:pt x="9272" y="4230"/>
                </a:lnTo>
                <a:lnTo>
                  <a:pt x="9225" y="4298"/>
                </a:lnTo>
                <a:lnTo>
                  <a:pt x="9180" y="4366"/>
                </a:lnTo>
                <a:lnTo>
                  <a:pt x="9130" y="4425"/>
                </a:lnTo>
                <a:lnTo>
                  <a:pt x="9105" y="4451"/>
                </a:lnTo>
                <a:lnTo>
                  <a:pt x="9080" y="4468"/>
                </a:lnTo>
                <a:lnTo>
                  <a:pt x="9011" y="4502"/>
                </a:lnTo>
                <a:lnTo>
                  <a:pt x="8918" y="4544"/>
                </a:lnTo>
                <a:lnTo>
                  <a:pt x="8699" y="4621"/>
                </a:lnTo>
                <a:lnTo>
                  <a:pt x="8424" y="4706"/>
                </a:lnTo>
                <a:lnTo>
                  <a:pt x="8402" y="4655"/>
                </a:lnTo>
                <a:lnTo>
                  <a:pt x="8350" y="4536"/>
                </a:lnTo>
                <a:lnTo>
                  <a:pt x="8287" y="4417"/>
                </a:lnTo>
                <a:lnTo>
                  <a:pt x="8260" y="4366"/>
                </a:lnTo>
                <a:lnTo>
                  <a:pt x="8237" y="4341"/>
                </a:lnTo>
                <a:lnTo>
                  <a:pt x="8218" y="4341"/>
                </a:lnTo>
                <a:lnTo>
                  <a:pt x="8195" y="4366"/>
                </a:lnTo>
                <a:lnTo>
                  <a:pt x="8173" y="4400"/>
                </a:lnTo>
                <a:lnTo>
                  <a:pt x="8148" y="4442"/>
                </a:lnTo>
                <a:lnTo>
                  <a:pt x="8093" y="4544"/>
                </a:lnTo>
                <a:lnTo>
                  <a:pt x="8068" y="4587"/>
                </a:lnTo>
                <a:lnTo>
                  <a:pt x="8040" y="4621"/>
                </a:lnTo>
                <a:lnTo>
                  <a:pt x="8023" y="4629"/>
                </a:lnTo>
                <a:lnTo>
                  <a:pt x="7998" y="4638"/>
                </a:lnTo>
                <a:lnTo>
                  <a:pt x="7931" y="4646"/>
                </a:lnTo>
                <a:lnTo>
                  <a:pt x="7764" y="4655"/>
                </a:lnTo>
                <a:lnTo>
                  <a:pt x="7606" y="4655"/>
                </a:lnTo>
                <a:lnTo>
                  <a:pt x="7539" y="4646"/>
                </a:lnTo>
                <a:lnTo>
                  <a:pt x="7519" y="4561"/>
                </a:lnTo>
                <a:lnTo>
                  <a:pt x="7477" y="4374"/>
                </a:lnTo>
                <a:lnTo>
                  <a:pt x="7449" y="4273"/>
                </a:lnTo>
                <a:lnTo>
                  <a:pt x="7424" y="4179"/>
                </a:lnTo>
                <a:lnTo>
                  <a:pt x="7399" y="4111"/>
                </a:lnTo>
                <a:lnTo>
                  <a:pt x="7380" y="4077"/>
                </a:lnTo>
                <a:lnTo>
                  <a:pt x="7307" y="4052"/>
                </a:lnTo>
                <a:lnTo>
                  <a:pt x="7193" y="4009"/>
                </a:lnTo>
                <a:lnTo>
                  <a:pt x="7038" y="3958"/>
                </a:lnTo>
                <a:lnTo>
                  <a:pt x="7005" y="3856"/>
                </a:lnTo>
                <a:lnTo>
                  <a:pt x="6971" y="3754"/>
                </a:lnTo>
                <a:lnTo>
                  <a:pt x="6923" y="3635"/>
                </a:lnTo>
                <a:lnTo>
                  <a:pt x="6896" y="3576"/>
                </a:lnTo>
                <a:lnTo>
                  <a:pt x="6866" y="3516"/>
                </a:lnTo>
                <a:lnTo>
                  <a:pt x="6836" y="3465"/>
                </a:lnTo>
                <a:lnTo>
                  <a:pt x="6803" y="3415"/>
                </a:lnTo>
                <a:lnTo>
                  <a:pt x="6771" y="3381"/>
                </a:lnTo>
                <a:lnTo>
                  <a:pt x="6736" y="3347"/>
                </a:lnTo>
                <a:lnTo>
                  <a:pt x="6704" y="3330"/>
                </a:lnTo>
                <a:lnTo>
                  <a:pt x="6669" y="3330"/>
                </a:lnTo>
                <a:lnTo>
                  <a:pt x="6651" y="3338"/>
                </a:lnTo>
                <a:lnTo>
                  <a:pt x="6634" y="3355"/>
                </a:lnTo>
                <a:lnTo>
                  <a:pt x="6614" y="3381"/>
                </a:lnTo>
                <a:lnTo>
                  <a:pt x="6596" y="3406"/>
                </a:lnTo>
                <a:lnTo>
                  <a:pt x="6557" y="3491"/>
                </a:lnTo>
                <a:lnTo>
                  <a:pt x="6519" y="3593"/>
                </a:lnTo>
                <a:lnTo>
                  <a:pt x="6479" y="3712"/>
                </a:lnTo>
                <a:lnTo>
                  <a:pt x="6442" y="3848"/>
                </a:lnTo>
                <a:lnTo>
                  <a:pt x="6404" y="3992"/>
                </a:lnTo>
                <a:lnTo>
                  <a:pt x="6370" y="4145"/>
                </a:lnTo>
                <a:lnTo>
                  <a:pt x="6307" y="4434"/>
                </a:lnTo>
                <a:lnTo>
                  <a:pt x="6257" y="4689"/>
                </a:lnTo>
                <a:lnTo>
                  <a:pt x="6210" y="4927"/>
                </a:lnTo>
                <a:lnTo>
                  <a:pt x="6182" y="4910"/>
                </a:lnTo>
                <a:lnTo>
                  <a:pt x="6148" y="4901"/>
                </a:lnTo>
                <a:lnTo>
                  <a:pt x="6065" y="4884"/>
                </a:lnTo>
                <a:lnTo>
                  <a:pt x="5971" y="4884"/>
                </a:lnTo>
                <a:lnTo>
                  <a:pt x="5871" y="4893"/>
                </a:lnTo>
                <a:lnTo>
                  <a:pt x="5704" y="4927"/>
                </a:lnTo>
                <a:lnTo>
                  <a:pt x="5631" y="4944"/>
                </a:lnTo>
                <a:lnTo>
                  <a:pt x="5624" y="4867"/>
                </a:lnTo>
                <a:lnTo>
                  <a:pt x="5616" y="4799"/>
                </a:lnTo>
                <a:lnTo>
                  <a:pt x="5609" y="4739"/>
                </a:lnTo>
                <a:lnTo>
                  <a:pt x="5599" y="4689"/>
                </a:lnTo>
                <a:lnTo>
                  <a:pt x="5589" y="4646"/>
                </a:lnTo>
                <a:lnTo>
                  <a:pt x="5579" y="4612"/>
                </a:lnTo>
                <a:lnTo>
                  <a:pt x="5566" y="4578"/>
                </a:lnTo>
                <a:lnTo>
                  <a:pt x="5554" y="4553"/>
                </a:lnTo>
                <a:lnTo>
                  <a:pt x="5542" y="4536"/>
                </a:lnTo>
                <a:lnTo>
                  <a:pt x="5529" y="4519"/>
                </a:lnTo>
                <a:lnTo>
                  <a:pt x="5504" y="4510"/>
                </a:lnTo>
                <a:lnTo>
                  <a:pt x="5477" y="4510"/>
                </a:lnTo>
                <a:lnTo>
                  <a:pt x="5449" y="4527"/>
                </a:lnTo>
                <a:lnTo>
                  <a:pt x="5422" y="4553"/>
                </a:lnTo>
                <a:lnTo>
                  <a:pt x="5397" y="4578"/>
                </a:lnTo>
                <a:lnTo>
                  <a:pt x="5374" y="4612"/>
                </a:lnTo>
                <a:lnTo>
                  <a:pt x="5354" y="4655"/>
                </a:lnTo>
                <a:lnTo>
                  <a:pt x="5325" y="4714"/>
                </a:lnTo>
                <a:lnTo>
                  <a:pt x="5315" y="4739"/>
                </a:lnTo>
                <a:lnTo>
                  <a:pt x="5300" y="4714"/>
                </a:lnTo>
                <a:lnTo>
                  <a:pt x="5282" y="4697"/>
                </a:lnTo>
                <a:lnTo>
                  <a:pt x="5265" y="4689"/>
                </a:lnTo>
                <a:lnTo>
                  <a:pt x="5210" y="4689"/>
                </a:lnTo>
                <a:lnTo>
                  <a:pt x="5175" y="4714"/>
                </a:lnTo>
                <a:lnTo>
                  <a:pt x="5143" y="4739"/>
                </a:lnTo>
                <a:lnTo>
                  <a:pt x="5118" y="4765"/>
                </a:lnTo>
                <a:lnTo>
                  <a:pt x="5095" y="4799"/>
                </a:lnTo>
                <a:lnTo>
                  <a:pt x="5055" y="4791"/>
                </a:lnTo>
                <a:lnTo>
                  <a:pt x="4901" y="4791"/>
                </a:lnTo>
                <a:lnTo>
                  <a:pt x="4654" y="4816"/>
                </a:lnTo>
                <a:lnTo>
                  <a:pt x="4529" y="4825"/>
                </a:lnTo>
                <a:lnTo>
                  <a:pt x="4369" y="4825"/>
                </a:lnTo>
                <a:lnTo>
                  <a:pt x="4325" y="4808"/>
                </a:lnTo>
                <a:lnTo>
                  <a:pt x="4287" y="4791"/>
                </a:lnTo>
                <a:lnTo>
                  <a:pt x="4260" y="4765"/>
                </a:lnTo>
                <a:lnTo>
                  <a:pt x="4235" y="4748"/>
                </a:lnTo>
                <a:lnTo>
                  <a:pt x="4212" y="4731"/>
                </a:lnTo>
                <a:lnTo>
                  <a:pt x="4172" y="4731"/>
                </a:lnTo>
                <a:lnTo>
                  <a:pt x="4155" y="4739"/>
                </a:lnTo>
                <a:lnTo>
                  <a:pt x="4140" y="4756"/>
                </a:lnTo>
                <a:lnTo>
                  <a:pt x="4125" y="4773"/>
                </a:lnTo>
                <a:lnTo>
                  <a:pt x="4113" y="4799"/>
                </a:lnTo>
                <a:lnTo>
                  <a:pt x="4093" y="4850"/>
                </a:lnTo>
                <a:lnTo>
                  <a:pt x="4078" y="4893"/>
                </a:lnTo>
                <a:lnTo>
                  <a:pt x="4065" y="4944"/>
                </a:lnTo>
                <a:lnTo>
                  <a:pt x="4040" y="4876"/>
                </a:lnTo>
                <a:lnTo>
                  <a:pt x="4013" y="4808"/>
                </a:lnTo>
                <a:lnTo>
                  <a:pt x="3978" y="4739"/>
                </a:lnTo>
                <a:lnTo>
                  <a:pt x="3938" y="4663"/>
                </a:lnTo>
                <a:lnTo>
                  <a:pt x="3891" y="4595"/>
                </a:lnTo>
                <a:lnTo>
                  <a:pt x="3868" y="4570"/>
                </a:lnTo>
                <a:lnTo>
                  <a:pt x="3843" y="4544"/>
                </a:lnTo>
                <a:lnTo>
                  <a:pt x="3818" y="4536"/>
                </a:lnTo>
                <a:lnTo>
                  <a:pt x="3793" y="4527"/>
                </a:lnTo>
                <a:lnTo>
                  <a:pt x="3768" y="4536"/>
                </a:lnTo>
                <a:lnTo>
                  <a:pt x="3743" y="4553"/>
                </a:lnTo>
                <a:lnTo>
                  <a:pt x="3718" y="4578"/>
                </a:lnTo>
                <a:lnTo>
                  <a:pt x="3694" y="4612"/>
                </a:lnTo>
                <a:lnTo>
                  <a:pt x="3671" y="4646"/>
                </a:lnTo>
                <a:lnTo>
                  <a:pt x="3649" y="4689"/>
                </a:lnTo>
                <a:lnTo>
                  <a:pt x="3606" y="4791"/>
                </a:lnTo>
                <a:lnTo>
                  <a:pt x="3571" y="4884"/>
                </a:lnTo>
                <a:lnTo>
                  <a:pt x="3544" y="4961"/>
                </a:lnTo>
                <a:lnTo>
                  <a:pt x="3521" y="5045"/>
                </a:lnTo>
                <a:lnTo>
                  <a:pt x="3484" y="5037"/>
                </a:lnTo>
                <a:lnTo>
                  <a:pt x="3444" y="5037"/>
                </a:lnTo>
                <a:lnTo>
                  <a:pt x="3344" y="5045"/>
                </a:lnTo>
                <a:lnTo>
                  <a:pt x="3235" y="5071"/>
                </a:lnTo>
                <a:lnTo>
                  <a:pt x="3122" y="5113"/>
                </a:lnTo>
                <a:lnTo>
                  <a:pt x="2933" y="5181"/>
                </a:lnTo>
                <a:lnTo>
                  <a:pt x="2853" y="5215"/>
                </a:lnTo>
                <a:lnTo>
                  <a:pt x="2851" y="5198"/>
                </a:lnTo>
                <a:lnTo>
                  <a:pt x="2848" y="5173"/>
                </a:lnTo>
                <a:lnTo>
                  <a:pt x="2846" y="5139"/>
                </a:lnTo>
                <a:lnTo>
                  <a:pt x="2838" y="5113"/>
                </a:lnTo>
                <a:lnTo>
                  <a:pt x="2831" y="5079"/>
                </a:lnTo>
                <a:lnTo>
                  <a:pt x="2816" y="5062"/>
                </a:lnTo>
                <a:lnTo>
                  <a:pt x="2798" y="5045"/>
                </a:lnTo>
                <a:lnTo>
                  <a:pt x="2768" y="5037"/>
                </a:lnTo>
                <a:lnTo>
                  <a:pt x="2604" y="5037"/>
                </a:lnTo>
                <a:lnTo>
                  <a:pt x="2447" y="5045"/>
                </a:lnTo>
                <a:lnTo>
                  <a:pt x="2449" y="5011"/>
                </a:lnTo>
                <a:lnTo>
                  <a:pt x="2449" y="4978"/>
                </a:lnTo>
                <a:lnTo>
                  <a:pt x="2444" y="4935"/>
                </a:lnTo>
                <a:lnTo>
                  <a:pt x="2437" y="4884"/>
                </a:lnTo>
                <a:lnTo>
                  <a:pt x="2422" y="4850"/>
                </a:lnTo>
                <a:lnTo>
                  <a:pt x="2412" y="4833"/>
                </a:lnTo>
                <a:lnTo>
                  <a:pt x="2399" y="4816"/>
                </a:lnTo>
                <a:lnTo>
                  <a:pt x="2384" y="4799"/>
                </a:lnTo>
                <a:lnTo>
                  <a:pt x="2369" y="4791"/>
                </a:lnTo>
                <a:lnTo>
                  <a:pt x="2294" y="4756"/>
                </a:lnTo>
                <a:lnTo>
                  <a:pt x="2254" y="4748"/>
                </a:lnTo>
                <a:lnTo>
                  <a:pt x="2212" y="4739"/>
                </a:lnTo>
                <a:lnTo>
                  <a:pt x="2170" y="4731"/>
                </a:lnTo>
                <a:lnTo>
                  <a:pt x="2125" y="4739"/>
                </a:lnTo>
                <a:lnTo>
                  <a:pt x="2077" y="4756"/>
                </a:lnTo>
                <a:lnTo>
                  <a:pt x="2025" y="4791"/>
                </a:lnTo>
                <a:lnTo>
                  <a:pt x="2000" y="4816"/>
                </a:lnTo>
                <a:lnTo>
                  <a:pt x="1978" y="4842"/>
                </a:lnTo>
                <a:lnTo>
                  <a:pt x="1958" y="4867"/>
                </a:lnTo>
                <a:lnTo>
                  <a:pt x="1940" y="4901"/>
                </a:lnTo>
                <a:lnTo>
                  <a:pt x="1913" y="4969"/>
                </a:lnTo>
                <a:lnTo>
                  <a:pt x="1888" y="5037"/>
                </a:lnTo>
                <a:lnTo>
                  <a:pt x="1843" y="5181"/>
                </a:lnTo>
                <a:lnTo>
                  <a:pt x="1818" y="5258"/>
                </a:lnTo>
                <a:lnTo>
                  <a:pt x="1788" y="5317"/>
                </a:lnTo>
                <a:lnTo>
                  <a:pt x="1778" y="5334"/>
                </a:lnTo>
                <a:lnTo>
                  <a:pt x="1766" y="5343"/>
                </a:lnTo>
                <a:lnTo>
                  <a:pt x="1736" y="5351"/>
                </a:lnTo>
                <a:lnTo>
                  <a:pt x="1696" y="5351"/>
                </a:lnTo>
                <a:lnTo>
                  <a:pt x="1651" y="5343"/>
                </a:lnTo>
                <a:lnTo>
                  <a:pt x="1601" y="5326"/>
                </a:lnTo>
                <a:lnTo>
                  <a:pt x="1549" y="5309"/>
                </a:lnTo>
                <a:lnTo>
                  <a:pt x="1439" y="5249"/>
                </a:lnTo>
                <a:lnTo>
                  <a:pt x="1332" y="5181"/>
                </a:lnTo>
                <a:lnTo>
                  <a:pt x="1242" y="5122"/>
                </a:lnTo>
                <a:lnTo>
                  <a:pt x="1155" y="5054"/>
                </a:lnTo>
                <a:lnTo>
                  <a:pt x="1167" y="4969"/>
                </a:lnTo>
                <a:lnTo>
                  <a:pt x="1172" y="4910"/>
                </a:lnTo>
                <a:lnTo>
                  <a:pt x="1172" y="4884"/>
                </a:lnTo>
                <a:lnTo>
                  <a:pt x="1170" y="4867"/>
                </a:lnTo>
                <a:lnTo>
                  <a:pt x="1167" y="4859"/>
                </a:lnTo>
                <a:lnTo>
                  <a:pt x="1162" y="4850"/>
                </a:lnTo>
                <a:lnTo>
                  <a:pt x="1150" y="4842"/>
                </a:lnTo>
                <a:lnTo>
                  <a:pt x="1132" y="4859"/>
                </a:lnTo>
                <a:lnTo>
                  <a:pt x="1112" y="4876"/>
                </a:lnTo>
                <a:lnTo>
                  <a:pt x="1092" y="4910"/>
                </a:lnTo>
                <a:lnTo>
                  <a:pt x="1045" y="4978"/>
                </a:lnTo>
                <a:lnTo>
                  <a:pt x="1005" y="5062"/>
                </a:lnTo>
                <a:lnTo>
                  <a:pt x="960" y="5147"/>
                </a:lnTo>
                <a:lnTo>
                  <a:pt x="968" y="5079"/>
                </a:lnTo>
                <a:lnTo>
                  <a:pt x="973" y="5020"/>
                </a:lnTo>
                <a:lnTo>
                  <a:pt x="975" y="4969"/>
                </a:lnTo>
                <a:lnTo>
                  <a:pt x="973" y="4918"/>
                </a:lnTo>
                <a:lnTo>
                  <a:pt x="970" y="4884"/>
                </a:lnTo>
                <a:lnTo>
                  <a:pt x="965" y="4850"/>
                </a:lnTo>
                <a:lnTo>
                  <a:pt x="958" y="4825"/>
                </a:lnTo>
                <a:lnTo>
                  <a:pt x="950" y="4808"/>
                </a:lnTo>
                <a:lnTo>
                  <a:pt x="940" y="4799"/>
                </a:lnTo>
                <a:lnTo>
                  <a:pt x="928" y="4791"/>
                </a:lnTo>
                <a:lnTo>
                  <a:pt x="898" y="4799"/>
                </a:lnTo>
                <a:lnTo>
                  <a:pt x="865" y="4816"/>
                </a:lnTo>
                <a:lnTo>
                  <a:pt x="830" y="4850"/>
                </a:lnTo>
                <a:lnTo>
                  <a:pt x="791" y="4893"/>
                </a:lnTo>
                <a:lnTo>
                  <a:pt x="751" y="4952"/>
                </a:lnTo>
                <a:lnTo>
                  <a:pt x="668" y="5071"/>
                </a:lnTo>
                <a:lnTo>
                  <a:pt x="596" y="5190"/>
                </a:lnTo>
                <a:lnTo>
                  <a:pt x="539" y="5275"/>
                </a:lnTo>
                <a:lnTo>
                  <a:pt x="526" y="5292"/>
                </a:lnTo>
                <a:lnTo>
                  <a:pt x="514" y="5309"/>
                </a:lnTo>
                <a:lnTo>
                  <a:pt x="481" y="5317"/>
                </a:lnTo>
                <a:lnTo>
                  <a:pt x="444" y="5317"/>
                </a:lnTo>
                <a:lnTo>
                  <a:pt x="404" y="5309"/>
                </a:lnTo>
                <a:lnTo>
                  <a:pt x="359" y="5292"/>
                </a:lnTo>
                <a:lnTo>
                  <a:pt x="314" y="5266"/>
                </a:lnTo>
                <a:lnTo>
                  <a:pt x="222" y="5198"/>
                </a:lnTo>
                <a:lnTo>
                  <a:pt x="137" y="5122"/>
                </a:lnTo>
                <a:lnTo>
                  <a:pt x="67" y="5054"/>
                </a:lnTo>
                <a:lnTo>
                  <a:pt x="0" y="497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854"/>
                </a:lnTo>
                <a:lnTo>
                  <a:pt x="21363" y="2744"/>
                </a:lnTo>
                <a:lnTo>
                  <a:pt x="21154" y="2642"/>
                </a:lnTo>
                <a:lnTo>
                  <a:pt x="21051" y="2582"/>
                </a:lnTo>
                <a:lnTo>
                  <a:pt x="20957" y="2523"/>
                </a:lnTo>
                <a:lnTo>
                  <a:pt x="20934" y="2506"/>
                </a:lnTo>
                <a:lnTo>
                  <a:pt x="20909" y="2472"/>
                </a:lnTo>
                <a:lnTo>
                  <a:pt x="20879" y="2429"/>
                </a:lnTo>
                <a:lnTo>
                  <a:pt x="20849" y="2378"/>
                </a:lnTo>
                <a:lnTo>
                  <a:pt x="20782" y="2251"/>
                </a:lnTo>
                <a:lnTo>
                  <a:pt x="20705" y="2090"/>
                </a:lnTo>
                <a:lnTo>
                  <a:pt x="20625" y="1903"/>
                </a:lnTo>
                <a:lnTo>
                  <a:pt x="20538" y="1699"/>
                </a:lnTo>
                <a:lnTo>
                  <a:pt x="20361" y="1266"/>
                </a:lnTo>
                <a:lnTo>
                  <a:pt x="20186" y="833"/>
                </a:lnTo>
                <a:lnTo>
                  <a:pt x="20026" y="442"/>
                </a:lnTo>
                <a:lnTo>
                  <a:pt x="19956" y="280"/>
                </a:lnTo>
                <a:lnTo>
                  <a:pt x="19897" y="153"/>
                </a:lnTo>
                <a:lnTo>
                  <a:pt x="19844" y="59"/>
                </a:lnTo>
                <a:lnTo>
                  <a:pt x="19824" y="25"/>
                </a:lnTo>
                <a:lnTo>
                  <a:pt x="19804" y="8"/>
                </a:lnTo>
                <a:lnTo>
                  <a:pt x="19787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8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75;p20"/>
          <p:cNvGrpSpPr/>
          <p:nvPr/>
        </p:nvGrpSpPr>
        <p:grpSpPr>
          <a:xfrm>
            <a:off x="-1552269" y="-1939977"/>
            <a:ext cx="13357280" cy="7632959"/>
            <a:chOff x="0" y="0"/>
            <a:chExt cx="13357279" cy="7632957"/>
          </a:xfrm>
        </p:grpSpPr>
        <p:grpSp>
          <p:nvGrpSpPr>
            <p:cNvPr id="437" name="Google Shape;476;p20"/>
            <p:cNvGrpSpPr/>
            <p:nvPr/>
          </p:nvGrpSpPr>
          <p:grpSpPr>
            <a:xfrm>
              <a:off x="-1" y="-1"/>
              <a:ext cx="3983392" cy="3545386"/>
              <a:chOff x="0" y="0"/>
              <a:chExt cx="3983390" cy="3545384"/>
            </a:xfrm>
          </p:grpSpPr>
          <p:grpSp>
            <p:nvGrpSpPr>
              <p:cNvPr id="425" name="Google Shape;477;p20"/>
              <p:cNvGrpSpPr/>
              <p:nvPr/>
            </p:nvGrpSpPr>
            <p:grpSpPr>
              <a:xfrm>
                <a:off x="1567854" y="1908892"/>
                <a:ext cx="334765" cy="225604"/>
                <a:chOff x="0" y="0"/>
                <a:chExt cx="334763" cy="225602"/>
              </a:xfrm>
            </p:grpSpPr>
            <p:sp>
              <p:nvSpPr>
                <p:cNvPr id="419" name="Google Shape;478;p20"/>
                <p:cNvSpPr/>
                <p:nvPr/>
              </p:nvSpPr>
              <p:spPr>
                <a:xfrm rot="10800000">
                  <a:off x="134646" y="159661"/>
                  <a:ext cx="89258" cy="65942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20" name="Google Shape;479;p20"/>
                <p:cNvSpPr/>
                <p:nvPr/>
              </p:nvSpPr>
              <p:spPr>
                <a:xfrm rot="10800000">
                  <a:off x="37105" y="76804"/>
                  <a:ext cx="75597" cy="55499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21" name="Google Shape;480;p20"/>
                <p:cNvSpPr/>
                <p:nvPr/>
              </p:nvSpPr>
              <p:spPr>
                <a:xfrm rot="10800000">
                  <a:off x="296998" y="105697"/>
                  <a:ext cx="37766" cy="26535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22" name="Google Shape;481;p20"/>
                <p:cNvSpPr/>
                <p:nvPr/>
              </p:nvSpPr>
              <p:spPr>
                <a:xfrm rot="10800000">
                  <a:off x="0" y="-1"/>
                  <a:ext cx="37043" cy="2732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23" name="Google Shape;482;p20"/>
                <p:cNvSpPr/>
                <p:nvPr/>
              </p:nvSpPr>
              <p:spPr>
                <a:xfrm rot="10800000">
                  <a:off x="170730" y="65633"/>
                  <a:ext cx="37043" cy="2732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24" name="Google Shape;483;p20"/>
                <p:cNvSpPr/>
                <p:nvPr/>
              </p:nvSpPr>
              <p:spPr>
                <a:xfrm rot="10800000">
                  <a:off x="13884" y="178902"/>
                  <a:ext cx="36978" cy="2732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26" name="Google Shape;484;p20"/>
              <p:cNvSpPr/>
              <p:nvPr/>
            </p:nvSpPr>
            <p:spPr>
              <a:xfrm rot="10800000">
                <a:off x="1198228" y="1995827"/>
                <a:ext cx="138632" cy="138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8" y="0"/>
                    </a:moveTo>
                    <a:lnTo>
                      <a:pt x="9188" y="9183"/>
                    </a:lnTo>
                    <a:lnTo>
                      <a:pt x="0" y="9183"/>
                    </a:lnTo>
                    <a:lnTo>
                      <a:pt x="0" y="12412"/>
                    </a:lnTo>
                    <a:lnTo>
                      <a:pt x="9188" y="12412"/>
                    </a:lnTo>
                    <a:lnTo>
                      <a:pt x="9188" y="21600"/>
                    </a:lnTo>
                    <a:lnTo>
                      <a:pt x="12417" y="21600"/>
                    </a:lnTo>
                    <a:lnTo>
                      <a:pt x="12417" y="12412"/>
                    </a:lnTo>
                    <a:lnTo>
                      <a:pt x="21600" y="12412"/>
                    </a:lnTo>
                    <a:lnTo>
                      <a:pt x="21600" y="9183"/>
                    </a:lnTo>
                    <a:lnTo>
                      <a:pt x="12417" y="9183"/>
                    </a:lnTo>
                    <a:lnTo>
                      <a:pt x="12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436" name="Google Shape;485;p20"/>
              <p:cNvGrpSpPr/>
              <p:nvPr/>
            </p:nvGrpSpPr>
            <p:grpSpPr>
              <a:xfrm>
                <a:off x="-1" y="-1"/>
                <a:ext cx="3983392" cy="3545386"/>
                <a:chOff x="0" y="0"/>
                <a:chExt cx="3983390" cy="3545384"/>
              </a:xfrm>
            </p:grpSpPr>
            <p:sp>
              <p:nvSpPr>
                <p:cNvPr id="427" name="Google Shape;486;p20"/>
                <p:cNvSpPr/>
                <p:nvPr/>
              </p:nvSpPr>
              <p:spPr>
                <a:xfrm rot="10800000">
                  <a:off x="113135" y="110562"/>
                  <a:ext cx="3760422" cy="3322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576" extrusionOk="0">
                      <a:moveTo>
                        <a:pt x="18809" y="21576"/>
                      </a:moveTo>
                      <a:cubicBezTo>
                        <a:pt x="18404" y="21576"/>
                        <a:pt x="18005" y="21394"/>
                        <a:pt x="17613" y="21207"/>
                      </a:cubicBezTo>
                      <a:cubicBezTo>
                        <a:pt x="17466" y="21141"/>
                        <a:pt x="17323" y="21071"/>
                        <a:pt x="17177" y="21013"/>
                      </a:cubicBezTo>
                      <a:cubicBezTo>
                        <a:pt x="15980" y="20540"/>
                        <a:pt x="14627" y="20730"/>
                        <a:pt x="13434" y="20893"/>
                      </a:cubicBezTo>
                      <a:cubicBezTo>
                        <a:pt x="12841" y="20974"/>
                        <a:pt x="12166" y="21071"/>
                        <a:pt x="11535" y="20912"/>
                      </a:cubicBezTo>
                      <a:cubicBezTo>
                        <a:pt x="11004" y="20780"/>
                        <a:pt x="10523" y="20482"/>
                        <a:pt x="10053" y="20191"/>
                      </a:cubicBezTo>
                      <a:lnTo>
                        <a:pt x="6879" y="18215"/>
                      </a:lnTo>
                      <a:cubicBezTo>
                        <a:pt x="6600" y="18041"/>
                        <a:pt x="6470" y="17858"/>
                        <a:pt x="6491" y="17657"/>
                      </a:cubicBezTo>
                      <a:cubicBezTo>
                        <a:pt x="6501" y="17567"/>
                        <a:pt x="6542" y="17490"/>
                        <a:pt x="6586" y="17416"/>
                      </a:cubicBezTo>
                      <a:cubicBezTo>
                        <a:pt x="6617" y="17362"/>
                        <a:pt x="6644" y="17307"/>
                        <a:pt x="6661" y="17249"/>
                      </a:cubicBezTo>
                      <a:cubicBezTo>
                        <a:pt x="6712" y="17082"/>
                        <a:pt x="6668" y="16908"/>
                        <a:pt x="6610" y="16721"/>
                      </a:cubicBezTo>
                      <a:cubicBezTo>
                        <a:pt x="6569" y="16570"/>
                        <a:pt x="6521" y="16411"/>
                        <a:pt x="6538" y="16256"/>
                      </a:cubicBezTo>
                      <a:cubicBezTo>
                        <a:pt x="6586" y="15770"/>
                        <a:pt x="7080" y="15642"/>
                        <a:pt x="7513" y="15534"/>
                      </a:cubicBezTo>
                      <a:cubicBezTo>
                        <a:pt x="7609" y="15507"/>
                        <a:pt x="7694" y="15487"/>
                        <a:pt x="7779" y="15460"/>
                      </a:cubicBezTo>
                      <a:cubicBezTo>
                        <a:pt x="8226" y="15324"/>
                        <a:pt x="8618" y="14944"/>
                        <a:pt x="8850" y="14420"/>
                      </a:cubicBezTo>
                      <a:cubicBezTo>
                        <a:pt x="9078" y="13900"/>
                        <a:pt x="9112" y="13318"/>
                        <a:pt x="8941" y="12825"/>
                      </a:cubicBezTo>
                      <a:cubicBezTo>
                        <a:pt x="8836" y="12514"/>
                        <a:pt x="8652" y="12231"/>
                        <a:pt x="8481" y="11948"/>
                      </a:cubicBezTo>
                      <a:cubicBezTo>
                        <a:pt x="8209" y="11509"/>
                        <a:pt x="7929" y="11063"/>
                        <a:pt x="7936" y="10528"/>
                      </a:cubicBezTo>
                      <a:cubicBezTo>
                        <a:pt x="7936" y="10392"/>
                        <a:pt x="7963" y="10283"/>
                        <a:pt x="8007" y="10202"/>
                      </a:cubicBezTo>
                      <a:cubicBezTo>
                        <a:pt x="8072" y="10101"/>
                        <a:pt x="8171" y="10043"/>
                        <a:pt x="8270" y="9988"/>
                      </a:cubicBezTo>
                      <a:cubicBezTo>
                        <a:pt x="8297" y="9973"/>
                        <a:pt x="8324" y="9953"/>
                        <a:pt x="8348" y="9938"/>
                      </a:cubicBezTo>
                      <a:cubicBezTo>
                        <a:pt x="8952" y="9558"/>
                        <a:pt x="9061" y="8607"/>
                        <a:pt x="8969" y="7842"/>
                      </a:cubicBezTo>
                      <a:cubicBezTo>
                        <a:pt x="8924" y="7524"/>
                        <a:pt x="8853" y="7117"/>
                        <a:pt x="8621" y="6810"/>
                      </a:cubicBezTo>
                      <a:cubicBezTo>
                        <a:pt x="8427" y="6550"/>
                        <a:pt x="8066" y="6364"/>
                        <a:pt x="7752" y="6519"/>
                      </a:cubicBezTo>
                      <a:cubicBezTo>
                        <a:pt x="7629" y="6581"/>
                        <a:pt x="7527" y="6694"/>
                        <a:pt x="7428" y="6802"/>
                      </a:cubicBezTo>
                      <a:cubicBezTo>
                        <a:pt x="7305" y="6938"/>
                        <a:pt x="7179" y="7074"/>
                        <a:pt x="7009" y="7120"/>
                      </a:cubicBezTo>
                      <a:cubicBezTo>
                        <a:pt x="6798" y="7179"/>
                        <a:pt x="6586" y="7082"/>
                        <a:pt x="6378" y="6985"/>
                      </a:cubicBezTo>
                      <a:cubicBezTo>
                        <a:pt x="6150" y="6880"/>
                        <a:pt x="5935" y="6783"/>
                        <a:pt x="5724" y="6880"/>
                      </a:cubicBezTo>
                      <a:cubicBezTo>
                        <a:pt x="5567" y="6957"/>
                        <a:pt x="5478" y="7120"/>
                        <a:pt x="5379" y="7303"/>
                      </a:cubicBezTo>
                      <a:cubicBezTo>
                        <a:pt x="5315" y="7415"/>
                        <a:pt x="5253" y="7532"/>
                        <a:pt x="5168" y="7625"/>
                      </a:cubicBezTo>
                      <a:cubicBezTo>
                        <a:pt x="4844" y="7986"/>
                        <a:pt x="4299" y="7889"/>
                        <a:pt x="3927" y="7613"/>
                      </a:cubicBezTo>
                      <a:cubicBezTo>
                        <a:pt x="3703" y="7443"/>
                        <a:pt x="3508" y="7214"/>
                        <a:pt x="3328" y="6992"/>
                      </a:cubicBezTo>
                      <a:cubicBezTo>
                        <a:pt x="3212" y="6857"/>
                        <a:pt x="3093" y="6709"/>
                        <a:pt x="2963" y="6585"/>
                      </a:cubicBezTo>
                      <a:cubicBezTo>
                        <a:pt x="2850" y="6468"/>
                        <a:pt x="2670" y="6313"/>
                        <a:pt x="2469" y="6302"/>
                      </a:cubicBezTo>
                      <a:cubicBezTo>
                        <a:pt x="2339" y="6298"/>
                        <a:pt x="2206" y="6356"/>
                        <a:pt x="2087" y="6410"/>
                      </a:cubicBezTo>
                      <a:cubicBezTo>
                        <a:pt x="1947" y="6472"/>
                        <a:pt x="1801" y="6573"/>
                        <a:pt x="1661" y="6674"/>
                      </a:cubicBezTo>
                      <a:cubicBezTo>
                        <a:pt x="1378" y="6880"/>
                        <a:pt x="1085" y="7089"/>
                        <a:pt x="778" y="6992"/>
                      </a:cubicBezTo>
                      <a:cubicBezTo>
                        <a:pt x="372" y="6864"/>
                        <a:pt x="229" y="6278"/>
                        <a:pt x="110" y="5801"/>
                      </a:cubicBezTo>
                      <a:cubicBezTo>
                        <a:pt x="96" y="5743"/>
                        <a:pt x="79" y="5685"/>
                        <a:pt x="66" y="5634"/>
                      </a:cubicBezTo>
                      <a:cubicBezTo>
                        <a:pt x="-81" y="5064"/>
                        <a:pt x="21" y="4481"/>
                        <a:pt x="332" y="4148"/>
                      </a:cubicBezTo>
                      <a:cubicBezTo>
                        <a:pt x="516" y="3950"/>
                        <a:pt x="754" y="3849"/>
                        <a:pt x="986" y="3744"/>
                      </a:cubicBezTo>
                      <a:cubicBezTo>
                        <a:pt x="1088" y="3701"/>
                        <a:pt x="1190" y="3659"/>
                        <a:pt x="1289" y="3604"/>
                      </a:cubicBezTo>
                      <a:cubicBezTo>
                        <a:pt x="1617" y="3430"/>
                        <a:pt x="1916" y="3081"/>
                        <a:pt x="1852" y="2696"/>
                      </a:cubicBezTo>
                      <a:cubicBezTo>
                        <a:pt x="1845" y="2650"/>
                        <a:pt x="1828" y="2596"/>
                        <a:pt x="1814" y="2549"/>
                      </a:cubicBezTo>
                      <a:cubicBezTo>
                        <a:pt x="1784" y="2444"/>
                        <a:pt x="1753" y="2339"/>
                        <a:pt x="1777" y="2231"/>
                      </a:cubicBezTo>
                      <a:cubicBezTo>
                        <a:pt x="1828" y="1967"/>
                        <a:pt x="2070" y="1955"/>
                        <a:pt x="2326" y="1951"/>
                      </a:cubicBezTo>
                      <a:cubicBezTo>
                        <a:pt x="2493" y="1947"/>
                        <a:pt x="2663" y="1940"/>
                        <a:pt x="2792" y="1862"/>
                      </a:cubicBezTo>
                      <a:cubicBezTo>
                        <a:pt x="3045" y="1719"/>
                        <a:pt x="3065" y="1377"/>
                        <a:pt x="3089" y="1020"/>
                      </a:cubicBezTo>
                      <a:cubicBezTo>
                        <a:pt x="3106" y="698"/>
                        <a:pt x="3127" y="368"/>
                        <a:pt x="3317" y="154"/>
                      </a:cubicBezTo>
                      <a:cubicBezTo>
                        <a:pt x="3437" y="26"/>
                        <a:pt x="3600" y="-24"/>
                        <a:pt x="3781" y="11"/>
                      </a:cubicBezTo>
                      <a:cubicBezTo>
                        <a:pt x="4054" y="69"/>
                        <a:pt x="4333" y="318"/>
                        <a:pt x="4456" y="616"/>
                      </a:cubicBezTo>
                      <a:cubicBezTo>
                        <a:pt x="4558" y="861"/>
                        <a:pt x="4606" y="1133"/>
                        <a:pt x="4650" y="1389"/>
                      </a:cubicBezTo>
                      <a:cubicBezTo>
                        <a:pt x="4694" y="1637"/>
                        <a:pt x="4742" y="1893"/>
                        <a:pt x="4834" y="2122"/>
                      </a:cubicBezTo>
                      <a:cubicBezTo>
                        <a:pt x="5124" y="2848"/>
                        <a:pt x="5918" y="3290"/>
                        <a:pt x="6637" y="3131"/>
                      </a:cubicBezTo>
                      <a:cubicBezTo>
                        <a:pt x="7326" y="2980"/>
                        <a:pt x="7922" y="2324"/>
                        <a:pt x="8123" y="1501"/>
                      </a:cubicBezTo>
                      <a:cubicBezTo>
                        <a:pt x="8134" y="1466"/>
                        <a:pt x="8140" y="1427"/>
                        <a:pt x="8151" y="1392"/>
                      </a:cubicBezTo>
                      <a:cubicBezTo>
                        <a:pt x="8195" y="1179"/>
                        <a:pt x="8246" y="958"/>
                        <a:pt x="8399" y="822"/>
                      </a:cubicBezTo>
                      <a:cubicBezTo>
                        <a:pt x="8662" y="581"/>
                        <a:pt x="9057" y="748"/>
                        <a:pt x="9306" y="1028"/>
                      </a:cubicBezTo>
                      <a:cubicBezTo>
                        <a:pt x="9385" y="1117"/>
                        <a:pt x="9456" y="1210"/>
                        <a:pt x="9524" y="1299"/>
                      </a:cubicBezTo>
                      <a:cubicBezTo>
                        <a:pt x="9671" y="1489"/>
                        <a:pt x="9817" y="1688"/>
                        <a:pt x="10015" y="1800"/>
                      </a:cubicBezTo>
                      <a:cubicBezTo>
                        <a:pt x="10148" y="1874"/>
                        <a:pt x="10298" y="1909"/>
                        <a:pt x="10438" y="1940"/>
                      </a:cubicBezTo>
                      <a:cubicBezTo>
                        <a:pt x="10622" y="1978"/>
                        <a:pt x="10806" y="2025"/>
                        <a:pt x="10963" y="2149"/>
                      </a:cubicBezTo>
                      <a:cubicBezTo>
                        <a:pt x="11341" y="2456"/>
                        <a:pt x="11331" y="3100"/>
                        <a:pt x="11208" y="3562"/>
                      </a:cubicBezTo>
                      <a:cubicBezTo>
                        <a:pt x="11171" y="3701"/>
                        <a:pt x="11123" y="3841"/>
                        <a:pt x="11079" y="3977"/>
                      </a:cubicBezTo>
                      <a:cubicBezTo>
                        <a:pt x="10969" y="4315"/>
                        <a:pt x="10857" y="4656"/>
                        <a:pt x="10871" y="5013"/>
                      </a:cubicBezTo>
                      <a:cubicBezTo>
                        <a:pt x="10884" y="5413"/>
                        <a:pt x="11058" y="5793"/>
                        <a:pt x="11225" y="6162"/>
                      </a:cubicBezTo>
                      <a:cubicBezTo>
                        <a:pt x="11426" y="6604"/>
                        <a:pt x="11634" y="7058"/>
                        <a:pt x="11556" y="7543"/>
                      </a:cubicBezTo>
                      <a:cubicBezTo>
                        <a:pt x="11546" y="7637"/>
                        <a:pt x="11518" y="7730"/>
                        <a:pt x="11494" y="7815"/>
                      </a:cubicBezTo>
                      <a:cubicBezTo>
                        <a:pt x="11467" y="7912"/>
                        <a:pt x="11437" y="8013"/>
                        <a:pt x="11426" y="8118"/>
                      </a:cubicBezTo>
                      <a:cubicBezTo>
                        <a:pt x="11392" y="8382"/>
                        <a:pt x="11450" y="8680"/>
                        <a:pt x="11614" y="9038"/>
                      </a:cubicBezTo>
                      <a:cubicBezTo>
                        <a:pt x="11914" y="9713"/>
                        <a:pt x="12377" y="10128"/>
                        <a:pt x="12844" y="10155"/>
                      </a:cubicBezTo>
                      <a:cubicBezTo>
                        <a:pt x="13274" y="10174"/>
                        <a:pt x="13376" y="9759"/>
                        <a:pt x="13495" y="9286"/>
                      </a:cubicBezTo>
                      <a:cubicBezTo>
                        <a:pt x="13526" y="9166"/>
                        <a:pt x="13557" y="9038"/>
                        <a:pt x="13594" y="8917"/>
                      </a:cubicBezTo>
                      <a:cubicBezTo>
                        <a:pt x="13785" y="8300"/>
                        <a:pt x="14034" y="7873"/>
                        <a:pt x="14317" y="7384"/>
                      </a:cubicBezTo>
                      <a:cubicBezTo>
                        <a:pt x="14399" y="7245"/>
                        <a:pt x="14484" y="7097"/>
                        <a:pt x="14569" y="6942"/>
                      </a:cubicBezTo>
                      <a:cubicBezTo>
                        <a:pt x="14753" y="6612"/>
                        <a:pt x="15199" y="6744"/>
                        <a:pt x="15564" y="6849"/>
                      </a:cubicBezTo>
                      <a:cubicBezTo>
                        <a:pt x="15609" y="6864"/>
                        <a:pt x="15653" y="6876"/>
                        <a:pt x="15690" y="6888"/>
                      </a:cubicBezTo>
                      <a:cubicBezTo>
                        <a:pt x="16021" y="6981"/>
                        <a:pt x="16403" y="7284"/>
                        <a:pt x="16447" y="7737"/>
                      </a:cubicBezTo>
                      <a:cubicBezTo>
                        <a:pt x="16461" y="7873"/>
                        <a:pt x="16444" y="8009"/>
                        <a:pt x="16427" y="8145"/>
                      </a:cubicBezTo>
                      <a:cubicBezTo>
                        <a:pt x="16423" y="8195"/>
                        <a:pt x="16416" y="8242"/>
                        <a:pt x="16410" y="8296"/>
                      </a:cubicBezTo>
                      <a:cubicBezTo>
                        <a:pt x="16341" y="9022"/>
                        <a:pt x="16611" y="9736"/>
                        <a:pt x="16849" y="10361"/>
                      </a:cubicBezTo>
                      <a:cubicBezTo>
                        <a:pt x="16907" y="10524"/>
                        <a:pt x="16982" y="10706"/>
                        <a:pt x="17105" y="10826"/>
                      </a:cubicBezTo>
                      <a:cubicBezTo>
                        <a:pt x="17221" y="10939"/>
                        <a:pt x="17377" y="10993"/>
                        <a:pt x="17517" y="11032"/>
                      </a:cubicBezTo>
                      <a:cubicBezTo>
                        <a:pt x="17742" y="11094"/>
                        <a:pt x="17994" y="11106"/>
                        <a:pt x="18237" y="11118"/>
                      </a:cubicBezTo>
                      <a:cubicBezTo>
                        <a:pt x="18656" y="11137"/>
                        <a:pt x="19089" y="11156"/>
                        <a:pt x="19406" y="11436"/>
                      </a:cubicBezTo>
                      <a:cubicBezTo>
                        <a:pt x="19948" y="11905"/>
                        <a:pt x="20312" y="12685"/>
                        <a:pt x="20636" y="13380"/>
                      </a:cubicBezTo>
                      <a:cubicBezTo>
                        <a:pt x="20681" y="13465"/>
                        <a:pt x="20718" y="13555"/>
                        <a:pt x="20762" y="13640"/>
                      </a:cubicBezTo>
                      <a:cubicBezTo>
                        <a:pt x="21025" y="14195"/>
                        <a:pt x="21297" y="14765"/>
                        <a:pt x="21400" y="15402"/>
                      </a:cubicBezTo>
                      <a:cubicBezTo>
                        <a:pt x="21519" y="16155"/>
                        <a:pt x="21383" y="16919"/>
                        <a:pt x="21246" y="17513"/>
                      </a:cubicBezTo>
                      <a:cubicBezTo>
                        <a:pt x="21045" y="18386"/>
                        <a:pt x="20769" y="19236"/>
                        <a:pt x="20421" y="20039"/>
                      </a:cubicBezTo>
                      <a:cubicBezTo>
                        <a:pt x="20166" y="20633"/>
                        <a:pt x="19791" y="21335"/>
                        <a:pt x="19160" y="21526"/>
                      </a:cubicBezTo>
                      <a:cubicBezTo>
                        <a:pt x="19044" y="21564"/>
                        <a:pt x="18928" y="21576"/>
                        <a:pt x="18809" y="2157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28" name="Google Shape;487;p20"/>
                <p:cNvSpPr/>
                <p:nvPr/>
              </p:nvSpPr>
              <p:spPr>
                <a:xfrm rot="10800000">
                  <a:off x="279683" y="276089"/>
                  <a:ext cx="3429450" cy="28295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583" extrusionOk="0">
                      <a:moveTo>
                        <a:pt x="19656" y="21583"/>
                      </a:moveTo>
                      <a:cubicBezTo>
                        <a:pt x="19416" y="21583"/>
                        <a:pt x="19067" y="21409"/>
                        <a:pt x="18729" y="21241"/>
                      </a:cubicBezTo>
                      <a:cubicBezTo>
                        <a:pt x="18561" y="21154"/>
                        <a:pt x="18385" y="21068"/>
                        <a:pt x="18205" y="20995"/>
                      </a:cubicBezTo>
                      <a:cubicBezTo>
                        <a:pt x="17526" y="20703"/>
                        <a:pt x="16776" y="20566"/>
                        <a:pt x="15918" y="20566"/>
                      </a:cubicBezTo>
                      <a:cubicBezTo>
                        <a:pt x="15119" y="20566"/>
                        <a:pt x="14317" y="20685"/>
                        <a:pt x="13617" y="20794"/>
                      </a:cubicBezTo>
                      <a:cubicBezTo>
                        <a:pt x="13260" y="20849"/>
                        <a:pt x="12852" y="20908"/>
                        <a:pt x="12488" y="20908"/>
                      </a:cubicBezTo>
                      <a:cubicBezTo>
                        <a:pt x="12256" y="20908"/>
                        <a:pt x="12057" y="20885"/>
                        <a:pt x="11877" y="20840"/>
                      </a:cubicBezTo>
                      <a:cubicBezTo>
                        <a:pt x="11438" y="20726"/>
                        <a:pt x="10992" y="20430"/>
                        <a:pt x="10524" y="20115"/>
                      </a:cubicBezTo>
                      <a:cubicBezTo>
                        <a:pt x="10284" y="19960"/>
                        <a:pt x="9924" y="19786"/>
                        <a:pt x="9545" y="19609"/>
                      </a:cubicBezTo>
                      <a:cubicBezTo>
                        <a:pt x="8672" y="19203"/>
                        <a:pt x="7596" y="18697"/>
                        <a:pt x="7326" y="17990"/>
                      </a:cubicBezTo>
                      <a:cubicBezTo>
                        <a:pt x="7202" y="17649"/>
                        <a:pt x="7187" y="17261"/>
                        <a:pt x="7304" y="17033"/>
                      </a:cubicBezTo>
                      <a:cubicBezTo>
                        <a:pt x="7326" y="16988"/>
                        <a:pt x="7375" y="16988"/>
                        <a:pt x="7416" y="16988"/>
                      </a:cubicBezTo>
                      <a:cubicBezTo>
                        <a:pt x="7435" y="16988"/>
                        <a:pt x="7453" y="16988"/>
                        <a:pt x="7465" y="16983"/>
                      </a:cubicBezTo>
                      <a:lnTo>
                        <a:pt x="7468" y="16983"/>
                      </a:lnTo>
                      <a:cubicBezTo>
                        <a:pt x="7570" y="16956"/>
                        <a:pt x="7682" y="16924"/>
                        <a:pt x="7791" y="16887"/>
                      </a:cubicBezTo>
                      <a:cubicBezTo>
                        <a:pt x="8571" y="16627"/>
                        <a:pt x="9238" y="15953"/>
                        <a:pt x="9628" y="15009"/>
                      </a:cubicBezTo>
                      <a:cubicBezTo>
                        <a:pt x="10018" y="14074"/>
                        <a:pt x="10070" y="13017"/>
                        <a:pt x="9770" y="12100"/>
                      </a:cubicBezTo>
                      <a:cubicBezTo>
                        <a:pt x="9605" y="11590"/>
                        <a:pt x="9358" y="11170"/>
                        <a:pt x="9140" y="10801"/>
                      </a:cubicBezTo>
                      <a:cubicBezTo>
                        <a:pt x="9103" y="10733"/>
                        <a:pt x="9050" y="10669"/>
                        <a:pt x="9002" y="10601"/>
                      </a:cubicBezTo>
                      <a:cubicBezTo>
                        <a:pt x="8882" y="10450"/>
                        <a:pt x="8777" y="10313"/>
                        <a:pt x="8807" y="10168"/>
                      </a:cubicBezTo>
                      <a:cubicBezTo>
                        <a:pt x="8901" y="9730"/>
                        <a:pt x="9088" y="9342"/>
                        <a:pt x="9290" y="8923"/>
                      </a:cubicBezTo>
                      <a:cubicBezTo>
                        <a:pt x="9628" y="8234"/>
                        <a:pt x="9976" y="7523"/>
                        <a:pt x="9856" y="6525"/>
                      </a:cubicBezTo>
                      <a:cubicBezTo>
                        <a:pt x="9796" y="6023"/>
                        <a:pt x="9669" y="5285"/>
                        <a:pt x="9245" y="4674"/>
                      </a:cubicBezTo>
                      <a:cubicBezTo>
                        <a:pt x="8871" y="4136"/>
                        <a:pt x="8316" y="3817"/>
                        <a:pt x="7765" y="3817"/>
                      </a:cubicBezTo>
                      <a:cubicBezTo>
                        <a:pt x="7521" y="3817"/>
                        <a:pt x="7285" y="3881"/>
                        <a:pt x="7064" y="3999"/>
                      </a:cubicBezTo>
                      <a:cubicBezTo>
                        <a:pt x="6925" y="4081"/>
                        <a:pt x="6816" y="4205"/>
                        <a:pt x="6719" y="4314"/>
                      </a:cubicBezTo>
                      <a:cubicBezTo>
                        <a:pt x="6614" y="4432"/>
                        <a:pt x="6531" y="4533"/>
                        <a:pt x="6423" y="4560"/>
                      </a:cubicBezTo>
                      <a:cubicBezTo>
                        <a:pt x="6408" y="4565"/>
                        <a:pt x="6397" y="4555"/>
                        <a:pt x="6381" y="4542"/>
                      </a:cubicBezTo>
                      <a:cubicBezTo>
                        <a:pt x="6378" y="4537"/>
                        <a:pt x="6370" y="4537"/>
                        <a:pt x="6366" y="4533"/>
                      </a:cubicBezTo>
                      <a:cubicBezTo>
                        <a:pt x="6141" y="4419"/>
                        <a:pt x="5834" y="4264"/>
                        <a:pt x="5463" y="4264"/>
                      </a:cubicBezTo>
                      <a:cubicBezTo>
                        <a:pt x="5246" y="4264"/>
                        <a:pt x="5039" y="4314"/>
                        <a:pt x="4848" y="4419"/>
                      </a:cubicBezTo>
                      <a:cubicBezTo>
                        <a:pt x="4376" y="4660"/>
                        <a:pt x="4136" y="5130"/>
                        <a:pt x="3997" y="5403"/>
                      </a:cubicBezTo>
                      <a:cubicBezTo>
                        <a:pt x="3997" y="5408"/>
                        <a:pt x="3990" y="5408"/>
                        <a:pt x="3990" y="5412"/>
                      </a:cubicBezTo>
                      <a:cubicBezTo>
                        <a:pt x="3986" y="5426"/>
                        <a:pt x="3982" y="5435"/>
                        <a:pt x="3971" y="5444"/>
                      </a:cubicBezTo>
                      <a:cubicBezTo>
                        <a:pt x="3941" y="5458"/>
                        <a:pt x="3907" y="5426"/>
                        <a:pt x="3873" y="5399"/>
                      </a:cubicBezTo>
                      <a:cubicBezTo>
                        <a:pt x="3866" y="5390"/>
                        <a:pt x="3858" y="5380"/>
                        <a:pt x="3851" y="5376"/>
                      </a:cubicBezTo>
                      <a:cubicBezTo>
                        <a:pt x="3701" y="5253"/>
                        <a:pt x="3540" y="5048"/>
                        <a:pt x="3371" y="4833"/>
                      </a:cubicBezTo>
                      <a:cubicBezTo>
                        <a:pt x="3236" y="4660"/>
                        <a:pt x="3083" y="4464"/>
                        <a:pt x="2910" y="4273"/>
                      </a:cubicBezTo>
                      <a:cubicBezTo>
                        <a:pt x="2768" y="4122"/>
                        <a:pt x="2333" y="3662"/>
                        <a:pt x="1714" y="3630"/>
                      </a:cubicBezTo>
                      <a:lnTo>
                        <a:pt x="1658" y="3630"/>
                      </a:lnTo>
                      <a:cubicBezTo>
                        <a:pt x="1321" y="3630"/>
                        <a:pt x="1055" y="3758"/>
                        <a:pt x="874" y="3844"/>
                      </a:cubicBezTo>
                      <a:cubicBezTo>
                        <a:pt x="627" y="3963"/>
                        <a:pt x="421" y="4122"/>
                        <a:pt x="234" y="4259"/>
                      </a:cubicBezTo>
                      <a:lnTo>
                        <a:pt x="219" y="4273"/>
                      </a:lnTo>
                      <a:cubicBezTo>
                        <a:pt x="204" y="4291"/>
                        <a:pt x="192" y="4309"/>
                        <a:pt x="174" y="4305"/>
                      </a:cubicBezTo>
                      <a:cubicBezTo>
                        <a:pt x="102" y="4268"/>
                        <a:pt x="99" y="4159"/>
                        <a:pt x="91" y="4068"/>
                      </a:cubicBezTo>
                      <a:cubicBezTo>
                        <a:pt x="91" y="4031"/>
                        <a:pt x="87" y="3990"/>
                        <a:pt x="84" y="3963"/>
                      </a:cubicBezTo>
                      <a:cubicBezTo>
                        <a:pt x="65" y="3890"/>
                        <a:pt x="50" y="3812"/>
                        <a:pt x="31" y="3744"/>
                      </a:cubicBezTo>
                      <a:cubicBezTo>
                        <a:pt x="-29" y="3502"/>
                        <a:pt x="12" y="3311"/>
                        <a:pt x="42" y="3279"/>
                      </a:cubicBezTo>
                      <a:cubicBezTo>
                        <a:pt x="84" y="3220"/>
                        <a:pt x="241" y="3151"/>
                        <a:pt x="380" y="3083"/>
                      </a:cubicBezTo>
                      <a:lnTo>
                        <a:pt x="417" y="3069"/>
                      </a:lnTo>
                      <a:cubicBezTo>
                        <a:pt x="537" y="3010"/>
                        <a:pt x="680" y="2946"/>
                        <a:pt x="822" y="2864"/>
                      </a:cubicBezTo>
                      <a:cubicBezTo>
                        <a:pt x="1261" y="2613"/>
                        <a:pt x="1456" y="2162"/>
                        <a:pt x="1647" y="1724"/>
                      </a:cubicBezTo>
                      <a:cubicBezTo>
                        <a:pt x="1767" y="1455"/>
                        <a:pt x="1879" y="1196"/>
                        <a:pt x="2040" y="986"/>
                      </a:cubicBezTo>
                      <a:cubicBezTo>
                        <a:pt x="2104" y="908"/>
                        <a:pt x="2198" y="890"/>
                        <a:pt x="2291" y="867"/>
                      </a:cubicBezTo>
                      <a:cubicBezTo>
                        <a:pt x="2359" y="849"/>
                        <a:pt x="2434" y="840"/>
                        <a:pt x="2501" y="799"/>
                      </a:cubicBezTo>
                      <a:cubicBezTo>
                        <a:pt x="2651" y="708"/>
                        <a:pt x="2745" y="521"/>
                        <a:pt x="2824" y="357"/>
                      </a:cubicBezTo>
                      <a:cubicBezTo>
                        <a:pt x="2921" y="156"/>
                        <a:pt x="3008" y="-17"/>
                        <a:pt x="3165" y="1"/>
                      </a:cubicBezTo>
                      <a:cubicBezTo>
                        <a:pt x="3259" y="15"/>
                        <a:pt x="3274" y="142"/>
                        <a:pt x="3285" y="279"/>
                      </a:cubicBezTo>
                      <a:cubicBezTo>
                        <a:pt x="3293" y="361"/>
                        <a:pt x="3296" y="439"/>
                        <a:pt x="3323" y="502"/>
                      </a:cubicBezTo>
                      <a:cubicBezTo>
                        <a:pt x="3757" y="1683"/>
                        <a:pt x="4803" y="2472"/>
                        <a:pt x="5916" y="2472"/>
                      </a:cubicBezTo>
                      <a:cubicBezTo>
                        <a:pt x="6096" y="2472"/>
                        <a:pt x="6273" y="2449"/>
                        <a:pt x="6445" y="2413"/>
                      </a:cubicBezTo>
                      <a:cubicBezTo>
                        <a:pt x="6944" y="2290"/>
                        <a:pt x="7262" y="1761"/>
                        <a:pt x="7570" y="1241"/>
                      </a:cubicBezTo>
                      <a:cubicBezTo>
                        <a:pt x="7896" y="708"/>
                        <a:pt x="8226" y="147"/>
                        <a:pt x="8766" y="33"/>
                      </a:cubicBezTo>
                      <a:cubicBezTo>
                        <a:pt x="8919" y="1"/>
                        <a:pt x="9028" y="165"/>
                        <a:pt x="9159" y="352"/>
                      </a:cubicBezTo>
                      <a:cubicBezTo>
                        <a:pt x="9257" y="498"/>
                        <a:pt x="9365" y="658"/>
                        <a:pt x="9500" y="740"/>
                      </a:cubicBezTo>
                      <a:cubicBezTo>
                        <a:pt x="9770" y="899"/>
                        <a:pt x="10022" y="963"/>
                        <a:pt x="10224" y="1009"/>
                      </a:cubicBezTo>
                      <a:lnTo>
                        <a:pt x="10250" y="1009"/>
                      </a:lnTo>
                      <a:cubicBezTo>
                        <a:pt x="10276" y="1009"/>
                        <a:pt x="10303" y="1009"/>
                        <a:pt x="10318" y="1032"/>
                      </a:cubicBezTo>
                      <a:cubicBezTo>
                        <a:pt x="10344" y="1077"/>
                        <a:pt x="10325" y="1150"/>
                        <a:pt x="10303" y="1232"/>
                      </a:cubicBezTo>
                      <a:cubicBezTo>
                        <a:pt x="10295" y="1255"/>
                        <a:pt x="10288" y="1282"/>
                        <a:pt x="10284" y="1305"/>
                      </a:cubicBezTo>
                      <a:cubicBezTo>
                        <a:pt x="10250" y="1433"/>
                        <a:pt x="10209" y="1570"/>
                        <a:pt x="10168" y="1715"/>
                      </a:cubicBezTo>
                      <a:lnTo>
                        <a:pt x="10168" y="1720"/>
                      </a:lnTo>
                      <a:cubicBezTo>
                        <a:pt x="10025" y="2185"/>
                        <a:pt x="9853" y="2755"/>
                        <a:pt x="9871" y="3425"/>
                      </a:cubicBezTo>
                      <a:cubicBezTo>
                        <a:pt x="9894" y="4177"/>
                        <a:pt x="10164" y="4806"/>
                        <a:pt x="10378" y="5312"/>
                      </a:cubicBezTo>
                      <a:cubicBezTo>
                        <a:pt x="10505" y="5609"/>
                        <a:pt x="10662" y="5982"/>
                        <a:pt x="10640" y="6133"/>
                      </a:cubicBezTo>
                      <a:cubicBezTo>
                        <a:pt x="10636" y="6160"/>
                        <a:pt x="10617" y="6233"/>
                        <a:pt x="10602" y="6297"/>
                      </a:cubicBezTo>
                      <a:cubicBezTo>
                        <a:pt x="10565" y="6448"/>
                        <a:pt x="10520" y="6630"/>
                        <a:pt x="10490" y="6849"/>
                      </a:cubicBezTo>
                      <a:cubicBezTo>
                        <a:pt x="10419" y="7432"/>
                        <a:pt x="10524" y="8029"/>
                        <a:pt x="10805" y="8690"/>
                      </a:cubicBezTo>
                      <a:cubicBezTo>
                        <a:pt x="11318" y="9912"/>
                        <a:pt x="12128" y="10642"/>
                        <a:pt x="13039" y="10687"/>
                      </a:cubicBezTo>
                      <a:lnTo>
                        <a:pt x="13118" y="10687"/>
                      </a:lnTo>
                      <a:cubicBezTo>
                        <a:pt x="14347" y="10687"/>
                        <a:pt x="14666" y="9324"/>
                        <a:pt x="14801" y="8740"/>
                      </a:cubicBezTo>
                      <a:cubicBezTo>
                        <a:pt x="14835" y="8613"/>
                        <a:pt x="14861" y="8490"/>
                        <a:pt x="14891" y="8385"/>
                      </a:cubicBezTo>
                      <a:cubicBezTo>
                        <a:pt x="15059" y="7806"/>
                        <a:pt x="15273" y="7409"/>
                        <a:pt x="15573" y="6862"/>
                      </a:cubicBezTo>
                      <a:cubicBezTo>
                        <a:pt x="15585" y="6844"/>
                        <a:pt x="15588" y="6826"/>
                        <a:pt x="15592" y="6812"/>
                      </a:cubicBezTo>
                      <a:cubicBezTo>
                        <a:pt x="15607" y="6771"/>
                        <a:pt x="15622" y="6730"/>
                        <a:pt x="15656" y="6712"/>
                      </a:cubicBezTo>
                      <a:cubicBezTo>
                        <a:pt x="15697" y="6689"/>
                        <a:pt x="15738" y="6721"/>
                        <a:pt x="15776" y="6735"/>
                      </a:cubicBezTo>
                      <a:cubicBezTo>
                        <a:pt x="15791" y="6748"/>
                        <a:pt x="15809" y="6753"/>
                        <a:pt x="15817" y="6757"/>
                      </a:cubicBezTo>
                      <a:lnTo>
                        <a:pt x="15824" y="6757"/>
                      </a:lnTo>
                      <a:cubicBezTo>
                        <a:pt x="15873" y="6776"/>
                        <a:pt x="15926" y="6794"/>
                        <a:pt x="15978" y="6803"/>
                      </a:cubicBezTo>
                      <a:lnTo>
                        <a:pt x="15982" y="6803"/>
                      </a:lnTo>
                      <a:cubicBezTo>
                        <a:pt x="15986" y="6803"/>
                        <a:pt x="15997" y="6803"/>
                        <a:pt x="16004" y="6816"/>
                      </a:cubicBezTo>
                      <a:cubicBezTo>
                        <a:pt x="16008" y="6826"/>
                        <a:pt x="16004" y="6844"/>
                        <a:pt x="16004" y="6858"/>
                      </a:cubicBezTo>
                      <a:cubicBezTo>
                        <a:pt x="16004" y="6862"/>
                        <a:pt x="16004" y="6862"/>
                        <a:pt x="16001" y="6867"/>
                      </a:cubicBezTo>
                      <a:cubicBezTo>
                        <a:pt x="15997" y="6926"/>
                        <a:pt x="15986" y="7003"/>
                        <a:pt x="15978" y="7090"/>
                      </a:cubicBezTo>
                      <a:cubicBezTo>
                        <a:pt x="15869" y="8280"/>
                        <a:pt x="16259" y="9365"/>
                        <a:pt x="16540" y="10154"/>
                      </a:cubicBezTo>
                      <a:cubicBezTo>
                        <a:pt x="16630" y="10404"/>
                        <a:pt x="16776" y="10828"/>
                        <a:pt x="17103" y="11157"/>
                      </a:cubicBezTo>
                      <a:cubicBezTo>
                        <a:pt x="17388" y="11453"/>
                        <a:pt x="17706" y="11581"/>
                        <a:pt x="17980" y="11658"/>
                      </a:cubicBezTo>
                      <a:cubicBezTo>
                        <a:pt x="18328" y="11763"/>
                        <a:pt x="18673" y="11781"/>
                        <a:pt x="18981" y="11795"/>
                      </a:cubicBezTo>
                      <a:cubicBezTo>
                        <a:pt x="19206" y="11808"/>
                        <a:pt x="19584" y="11827"/>
                        <a:pt x="19674" y="11904"/>
                      </a:cubicBezTo>
                      <a:cubicBezTo>
                        <a:pt x="20090" y="12292"/>
                        <a:pt x="20439" y="13085"/>
                        <a:pt x="20743" y="13778"/>
                      </a:cubicBezTo>
                      <a:cubicBezTo>
                        <a:pt x="20792" y="13888"/>
                        <a:pt x="20836" y="13992"/>
                        <a:pt x="20885" y="14093"/>
                      </a:cubicBezTo>
                      <a:cubicBezTo>
                        <a:pt x="21136" y="14658"/>
                        <a:pt x="21395" y="15237"/>
                        <a:pt x="21477" y="15784"/>
                      </a:cubicBezTo>
                      <a:cubicBezTo>
                        <a:pt x="21571" y="16422"/>
                        <a:pt x="21447" y="17151"/>
                        <a:pt x="21327" y="17717"/>
                      </a:cubicBezTo>
                      <a:cubicBezTo>
                        <a:pt x="21129" y="18656"/>
                        <a:pt x="20848" y="19577"/>
                        <a:pt x="20495" y="20448"/>
                      </a:cubicBezTo>
                      <a:cubicBezTo>
                        <a:pt x="20165" y="21255"/>
                        <a:pt x="19918" y="21482"/>
                        <a:pt x="19768" y="21528"/>
                      </a:cubicBezTo>
                      <a:cubicBezTo>
                        <a:pt x="19742" y="21578"/>
                        <a:pt x="19697" y="21583"/>
                        <a:pt x="19656" y="21583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29" name="Google Shape;488;p20"/>
                <p:cNvSpPr/>
                <p:nvPr/>
              </p:nvSpPr>
              <p:spPr>
                <a:xfrm rot="10800000">
                  <a:off x="441948" y="453625"/>
                  <a:ext cx="2872186" cy="24439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585" extrusionOk="0">
                      <a:moveTo>
                        <a:pt x="20272" y="21585"/>
                      </a:moveTo>
                      <a:lnTo>
                        <a:pt x="20258" y="21580"/>
                      </a:lnTo>
                      <a:cubicBezTo>
                        <a:pt x="20128" y="21522"/>
                        <a:pt x="19989" y="21453"/>
                        <a:pt x="19891" y="21411"/>
                      </a:cubicBezTo>
                      <a:lnTo>
                        <a:pt x="19882" y="21411"/>
                      </a:lnTo>
                      <a:cubicBezTo>
                        <a:pt x="19676" y="21310"/>
                        <a:pt x="19447" y="21200"/>
                        <a:pt x="19196" y="21100"/>
                      </a:cubicBezTo>
                      <a:cubicBezTo>
                        <a:pt x="18256" y="20709"/>
                        <a:pt x="17230" y="20524"/>
                        <a:pt x="16061" y="20524"/>
                      </a:cubicBezTo>
                      <a:cubicBezTo>
                        <a:pt x="15030" y="20524"/>
                        <a:pt x="14036" y="20672"/>
                        <a:pt x="13158" y="20793"/>
                      </a:cubicBezTo>
                      <a:cubicBezTo>
                        <a:pt x="12768" y="20856"/>
                        <a:pt x="12325" y="20915"/>
                        <a:pt x="11962" y="20915"/>
                      </a:cubicBezTo>
                      <a:cubicBezTo>
                        <a:pt x="11774" y="20915"/>
                        <a:pt x="11626" y="20899"/>
                        <a:pt x="11496" y="20867"/>
                      </a:cubicBezTo>
                      <a:cubicBezTo>
                        <a:pt x="11142" y="20778"/>
                        <a:pt x="10686" y="20487"/>
                        <a:pt x="10202" y="20176"/>
                      </a:cubicBezTo>
                      <a:cubicBezTo>
                        <a:pt x="9843" y="19943"/>
                        <a:pt x="9377" y="19732"/>
                        <a:pt x="8884" y="19510"/>
                      </a:cubicBezTo>
                      <a:cubicBezTo>
                        <a:pt x="8414" y="19299"/>
                        <a:pt x="7935" y="19078"/>
                        <a:pt x="7532" y="18835"/>
                      </a:cubicBezTo>
                      <a:cubicBezTo>
                        <a:pt x="7528" y="18830"/>
                        <a:pt x="7514" y="18830"/>
                        <a:pt x="7505" y="18830"/>
                      </a:cubicBezTo>
                      <a:cubicBezTo>
                        <a:pt x="7483" y="18824"/>
                        <a:pt x="7451" y="18814"/>
                        <a:pt x="7451" y="18782"/>
                      </a:cubicBezTo>
                      <a:cubicBezTo>
                        <a:pt x="7460" y="18106"/>
                        <a:pt x="7980" y="17742"/>
                        <a:pt x="8526" y="17351"/>
                      </a:cubicBezTo>
                      <a:cubicBezTo>
                        <a:pt x="8970" y="17035"/>
                        <a:pt x="9431" y="16713"/>
                        <a:pt x="9646" y="16201"/>
                      </a:cubicBezTo>
                      <a:cubicBezTo>
                        <a:pt x="10269" y="14749"/>
                        <a:pt x="10349" y="13086"/>
                        <a:pt x="9866" y="11646"/>
                      </a:cubicBezTo>
                      <a:cubicBezTo>
                        <a:pt x="9615" y="10891"/>
                        <a:pt x="9261" y="10305"/>
                        <a:pt x="8974" y="9835"/>
                      </a:cubicBezTo>
                      <a:cubicBezTo>
                        <a:pt x="8974" y="9830"/>
                        <a:pt x="8970" y="9830"/>
                        <a:pt x="8970" y="9824"/>
                      </a:cubicBezTo>
                      <a:cubicBezTo>
                        <a:pt x="8965" y="9814"/>
                        <a:pt x="8952" y="9803"/>
                        <a:pt x="8952" y="9787"/>
                      </a:cubicBezTo>
                      <a:cubicBezTo>
                        <a:pt x="8947" y="9703"/>
                        <a:pt x="8970" y="9571"/>
                        <a:pt x="9028" y="9497"/>
                      </a:cubicBezTo>
                      <a:cubicBezTo>
                        <a:pt x="9055" y="9465"/>
                        <a:pt x="9082" y="9444"/>
                        <a:pt x="9118" y="9444"/>
                      </a:cubicBezTo>
                      <a:lnTo>
                        <a:pt x="9145" y="9444"/>
                      </a:lnTo>
                      <a:cubicBezTo>
                        <a:pt x="9955" y="9444"/>
                        <a:pt x="10484" y="10125"/>
                        <a:pt x="10990" y="10785"/>
                      </a:cubicBezTo>
                      <a:cubicBezTo>
                        <a:pt x="11469" y="11397"/>
                        <a:pt x="11922" y="11989"/>
                        <a:pt x="12580" y="12020"/>
                      </a:cubicBezTo>
                      <a:cubicBezTo>
                        <a:pt x="12634" y="12020"/>
                        <a:pt x="12683" y="12025"/>
                        <a:pt x="12733" y="12025"/>
                      </a:cubicBezTo>
                      <a:cubicBezTo>
                        <a:pt x="13337" y="12025"/>
                        <a:pt x="13714" y="11519"/>
                        <a:pt x="14072" y="11028"/>
                      </a:cubicBezTo>
                      <a:cubicBezTo>
                        <a:pt x="14435" y="10537"/>
                        <a:pt x="14816" y="10025"/>
                        <a:pt x="15434" y="10025"/>
                      </a:cubicBezTo>
                      <a:lnTo>
                        <a:pt x="15501" y="10025"/>
                      </a:lnTo>
                      <a:cubicBezTo>
                        <a:pt x="15617" y="10035"/>
                        <a:pt x="15640" y="10199"/>
                        <a:pt x="15658" y="10352"/>
                      </a:cubicBezTo>
                      <a:cubicBezTo>
                        <a:pt x="15667" y="10421"/>
                        <a:pt x="15671" y="10489"/>
                        <a:pt x="15689" y="10542"/>
                      </a:cubicBezTo>
                      <a:cubicBezTo>
                        <a:pt x="15819" y="10896"/>
                        <a:pt x="16092" y="11630"/>
                        <a:pt x="16693" y="12231"/>
                      </a:cubicBezTo>
                      <a:cubicBezTo>
                        <a:pt x="17234" y="12770"/>
                        <a:pt x="17808" y="12991"/>
                        <a:pt x="18242" y="13113"/>
                      </a:cubicBezTo>
                      <a:cubicBezTo>
                        <a:pt x="18780" y="13271"/>
                        <a:pt x="19286" y="13292"/>
                        <a:pt x="19689" y="13314"/>
                      </a:cubicBezTo>
                      <a:cubicBezTo>
                        <a:pt x="19743" y="13314"/>
                        <a:pt x="19859" y="13319"/>
                        <a:pt x="19967" y="13324"/>
                      </a:cubicBezTo>
                      <a:lnTo>
                        <a:pt x="19971" y="13324"/>
                      </a:lnTo>
                      <a:lnTo>
                        <a:pt x="19980" y="13335"/>
                      </a:lnTo>
                      <a:cubicBezTo>
                        <a:pt x="20236" y="13693"/>
                        <a:pt x="20540" y="14364"/>
                        <a:pt x="20755" y="14844"/>
                      </a:cubicBezTo>
                      <a:cubicBezTo>
                        <a:pt x="20814" y="14971"/>
                        <a:pt x="20867" y="15092"/>
                        <a:pt x="20925" y="15214"/>
                      </a:cubicBezTo>
                      <a:cubicBezTo>
                        <a:pt x="21176" y="15768"/>
                        <a:pt x="21441" y="16333"/>
                        <a:pt x="21508" y="16739"/>
                      </a:cubicBezTo>
                      <a:cubicBezTo>
                        <a:pt x="21584" y="17251"/>
                        <a:pt x="21414" y="18054"/>
                        <a:pt x="21347" y="18349"/>
                      </a:cubicBezTo>
                      <a:cubicBezTo>
                        <a:pt x="21127" y="19336"/>
                        <a:pt x="20818" y="20308"/>
                        <a:pt x="20433" y="21226"/>
                      </a:cubicBezTo>
                      <a:cubicBezTo>
                        <a:pt x="20374" y="21358"/>
                        <a:pt x="20321" y="21474"/>
                        <a:pt x="20272" y="21575"/>
                      </a:cubicBezTo>
                      <a:close/>
                      <a:moveTo>
                        <a:pt x="1717" y="2418"/>
                      </a:moveTo>
                      <a:lnTo>
                        <a:pt x="1691" y="2418"/>
                      </a:lnTo>
                      <a:cubicBezTo>
                        <a:pt x="1592" y="2413"/>
                        <a:pt x="1529" y="2307"/>
                        <a:pt x="1462" y="2202"/>
                      </a:cubicBezTo>
                      <a:cubicBezTo>
                        <a:pt x="1426" y="2144"/>
                        <a:pt x="1390" y="2086"/>
                        <a:pt x="1346" y="2044"/>
                      </a:cubicBezTo>
                      <a:cubicBezTo>
                        <a:pt x="1166" y="1859"/>
                        <a:pt x="929" y="1759"/>
                        <a:pt x="701" y="1669"/>
                      </a:cubicBezTo>
                      <a:cubicBezTo>
                        <a:pt x="396" y="1542"/>
                        <a:pt x="114" y="1426"/>
                        <a:pt x="6" y="1115"/>
                      </a:cubicBezTo>
                      <a:cubicBezTo>
                        <a:pt x="-16" y="1046"/>
                        <a:pt x="29" y="988"/>
                        <a:pt x="69" y="940"/>
                      </a:cubicBezTo>
                      <a:cubicBezTo>
                        <a:pt x="82" y="914"/>
                        <a:pt x="105" y="898"/>
                        <a:pt x="114" y="872"/>
                      </a:cubicBezTo>
                      <a:cubicBezTo>
                        <a:pt x="127" y="835"/>
                        <a:pt x="141" y="798"/>
                        <a:pt x="150" y="766"/>
                      </a:cubicBezTo>
                      <a:cubicBezTo>
                        <a:pt x="181" y="687"/>
                        <a:pt x="204" y="613"/>
                        <a:pt x="253" y="571"/>
                      </a:cubicBezTo>
                      <a:cubicBezTo>
                        <a:pt x="342" y="492"/>
                        <a:pt x="418" y="460"/>
                        <a:pt x="481" y="481"/>
                      </a:cubicBezTo>
                      <a:cubicBezTo>
                        <a:pt x="1122" y="671"/>
                        <a:pt x="2197" y="1125"/>
                        <a:pt x="2210" y="2033"/>
                      </a:cubicBezTo>
                      <a:cubicBezTo>
                        <a:pt x="2210" y="2112"/>
                        <a:pt x="2184" y="2181"/>
                        <a:pt x="2130" y="2244"/>
                      </a:cubicBezTo>
                      <a:cubicBezTo>
                        <a:pt x="2027" y="2360"/>
                        <a:pt x="1847" y="2418"/>
                        <a:pt x="1717" y="2418"/>
                      </a:cubicBezTo>
                      <a:close/>
                      <a:moveTo>
                        <a:pt x="7308" y="1547"/>
                      </a:moveTo>
                      <a:cubicBezTo>
                        <a:pt x="7214" y="1547"/>
                        <a:pt x="7111" y="1531"/>
                        <a:pt x="7017" y="1489"/>
                      </a:cubicBezTo>
                      <a:cubicBezTo>
                        <a:pt x="6846" y="1426"/>
                        <a:pt x="6726" y="1305"/>
                        <a:pt x="6672" y="1162"/>
                      </a:cubicBezTo>
                      <a:cubicBezTo>
                        <a:pt x="6604" y="967"/>
                        <a:pt x="6770" y="824"/>
                        <a:pt x="6918" y="687"/>
                      </a:cubicBezTo>
                      <a:cubicBezTo>
                        <a:pt x="6994" y="618"/>
                        <a:pt x="7066" y="555"/>
                        <a:pt x="7111" y="486"/>
                      </a:cubicBezTo>
                      <a:cubicBezTo>
                        <a:pt x="7138" y="439"/>
                        <a:pt x="7160" y="381"/>
                        <a:pt x="7187" y="317"/>
                      </a:cubicBezTo>
                      <a:cubicBezTo>
                        <a:pt x="7245" y="170"/>
                        <a:pt x="7308" y="11"/>
                        <a:pt x="7429" y="1"/>
                      </a:cubicBezTo>
                      <a:cubicBezTo>
                        <a:pt x="7586" y="-15"/>
                        <a:pt x="7787" y="143"/>
                        <a:pt x="7859" y="344"/>
                      </a:cubicBezTo>
                      <a:cubicBezTo>
                        <a:pt x="7980" y="666"/>
                        <a:pt x="7949" y="1246"/>
                        <a:pt x="7653" y="1453"/>
                      </a:cubicBezTo>
                      <a:lnTo>
                        <a:pt x="7648" y="1437"/>
                      </a:lnTo>
                      <a:lnTo>
                        <a:pt x="7653" y="1453"/>
                      </a:lnTo>
                      <a:cubicBezTo>
                        <a:pt x="7554" y="1516"/>
                        <a:pt x="7429" y="1547"/>
                        <a:pt x="7308" y="154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30" name="Google Shape;489;p20"/>
                <p:cNvSpPr/>
                <p:nvPr/>
              </p:nvSpPr>
              <p:spPr>
                <a:xfrm rot="10800000">
                  <a:off x="607128" y="661034"/>
                  <a:ext cx="1424648" cy="87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531" extrusionOk="0">
                      <a:moveTo>
                        <a:pt x="20190" y="21517"/>
                      </a:moveTo>
                      <a:cubicBezTo>
                        <a:pt x="20172" y="21517"/>
                        <a:pt x="20163" y="21502"/>
                        <a:pt x="20145" y="21472"/>
                      </a:cubicBezTo>
                      <a:cubicBezTo>
                        <a:pt x="20136" y="21472"/>
                        <a:pt x="20136" y="21458"/>
                        <a:pt x="20127" y="21458"/>
                      </a:cubicBezTo>
                      <a:cubicBezTo>
                        <a:pt x="17962" y="20220"/>
                        <a:pt x="15625" y="19615"/>
                        <a:pt x="12981" y="19615"/>
                      </a:cubicBezTo>
                      <a:cubicBezTo>
                        <a:pt x="10761" y="19615"/>
                        <a:pt x="8677" y="20043"/>
                        <a:pt x="6837" y="20411"/>
                      </a:cubicBezTo>
                      <a:cubicBezTo>
                        <a:pt x="6114" y="20558"/>
                        <a:pt x="5302" y="20721"/>
                        <a:pt x="4725" y="20721"/>
                      </a:cubicBezTo>
                      <a:cubicBezTo>
                        <a:pt x="4455" y="20721"/>
                        <a:pt x="4337" y="20690"/>
                        <a:pt x="4319" y="20690"/>
                      </a:cubicBezTo>
                      <a:cubicBezTo>
                        <a:pt x="3958" y="20558"/>
                        <a:pt x="3047" y="19748"/>
                        <a:pt x="2379" y="19157"/>
                      </a:cubicBezTo>
                      <a:cubicBezTo>
                        <a:pt x="2136" y="18936"/>
                        <a:pt x="1766" y="18848"/>
                        <a:pt x="1414" y="18744"/>
                      </a:cubicBezTo>
                      <a:cubicBezTo>
                        <a:pt x="746" y="18583"/>
                        <a:pt x="70" y="18406"/>
                        <a:pt x="6" y="17403"/>
                      </a:cubicBezTo>
                      <a:cubicBezTo>
                        <a:pt x="-66" y="16459"/>
                        <a:pt x="476" y="15899"/>
                        <a:pt x="1053" y="15280"/>
                      </a:cubicBezTo>
                      <a:cubicBezTo>
                        <a:pt x="1540" y="14763"/>
                        <a:pt x="2045" y="14233"/>
                        <a:pt x="2289" y="13422"/>
                      </a:cubicBezTo>
                      <a:cubicBezTo>
                        <a:pt x="2731" y="12007"/>
                        <a:pt x="2695" y="10222"/>
                        <a:pt x="2650" y="8498"/>
                      </a:cubicBezTo>
                      <a:cubicBezTo>
                        <a:pt x="2605" y="6241"/>
                        <a:pt x="2569" y="4075"/>
                        <a:pt x="3607" y="2968"/>
                      </a:cubicBezTo>
                      <a:cubicBezTo>
                        <a:pt x="3967" y="2585"/>
                        <a:pt x="4373" y="2954"/>
                        <a:pt x="4806" y="3337"/>
                      </a:cubicBezTo>
                      <a:cubicBezTo>
                        <a:pt x="5149" y="3632"/>
                        <a:pt x="5483" y="3957"/>
                        <a:pt x="5862" y="3971"/>
                      </a:cubicBezTo>
                      <a:cubicBezTo>
                        <a:pt x="5997" y="3986"/>
                        <a:pt x="6142" y="3986"/>
                        <a:pt x="6277" y="3986"/>
                      </a:cubicBezTo>
                      <a:cubicBezTo>
                        <a:pt x="7513" y="3986"/>
                        <a:pt x="8343" y="2718"/>
                        <a:pt x="9065" y="1612"/>
                      </a:cubicBezTo>
                      <a:cubicBezTo>
                        <a:pt x="9651" y="713"/>
                        <a:pt x="10157" y="-69"/>
                        <a:pt x="10761" y="4"/>
                      </a:cubicBezTo>
                      <a:cubicBezTo>
                        <a:pt x="11240" y="63"/>
                        <a:pt x="11510" y="859"/>
                        <a:pt x="11826" y="1745"/>
                      </a:cubicBezTo>
                      <a:cubicBezTo>
                        <a:pt x="12060" y="2408"/>
                        <a:pt x="12295" y="3100"/>
                        <a:pt x="12656" y="3603"/>
                      </a:cubicBezTo>
                      <a:cubicBezTo>
                        <a:pt x="14163" y="5681"/>
                        <a:pt x="15742" y="6493"/>
                        <a:pt x="16797" y="6920"/>
                      </a:cubicBezTo>
                      <a:cubicBezTo>
                        <a:pt x="17231" y="7082"/>
                        <a:pt x="17664" y="7097"/>
                        <a:pt x="18088" y="7126"/>
                      </a:cubicBezTo>
                      <a:cubicBezTo>
                        <a:pt x="18629" y="7141"/>
                        <a:pt x="19135" y="7156"/>
                        <a:pt x="19513" y="7539"/>
                      </a:cubicBezTo>
                      <a:cubicBezTo>
                        <a:pt x="19847" y="7878"/>
                        <a:pt x="19982" y="8527"/>
                        <a:pt x="20100" y="9117"/>
                      </a:cubicBezTo>
                      <a:cubicBezTo>
                        <a:pt x="20145" y="9353"/>
                        <a:pt x="20208" y="9574"/>
                        <a:pt x="20253" y="9736"/>
                      </a:cubicBezTo>
                      <a:cubicBezTo>
                        <a:pt x="20370" y="10104"/>
                        <a:pt x="20488" y="10458"/>
                        <a:pt x="20596" y="10798"/>
                      </a:cubicBezTo>
                      <a:cubicBezTo>
                        <a:pt x="20641" y="10930"/>
                        <a:pt x="20686" y="11063"/>
                        <a:pt x="20732" y="11211"/>
                      </a:cubicBezTo>
                      <a:cubicBezTo>
                        <a:pt x="21038" y="12110"/>
                        <a:pt x="21453" y="13348"/>
                        <a:pt x="21498" y="13865"/>
                      </a:cubicBezTo>
                      <a:cubicBezTo>
                        <a:pt x="21516" y="14012"/>
                        <a:pt x="21534" y="14616"/>
                        <a:pt x="21219" y="16621"/>
                      </a:cubicBezTo>
                      <a:cubicBezTo>
                        <a:pt x="21138" y="17108"/>
                        <a:pt x="21110" y="17698"/>
                        <a:pt x="21074" y="18243"/>
                      </a:cubicBezTo>
                      <a:cubicBezTo>
                        <a:pt x="20984" y="19615"/>
                        <a:pt x="20902" y="21030"/>
                        <a:pt x="20217" y="21531"/>
                      </a:cubicBezTo>
                      <a:cubicBezTo>
                        <a:pt x="20208" y="21517"/>
                        <a:pt x="20208" y="21517"/>
                        <a:pt x="20190" y="2151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31" name="Google Shape;490;p20"/>
                <p:cNvSpPr/>
                <p:nvPr/>
              </p:nvSpPr>
              <p:spPr>
                <a:xfrm rot="10800000">
                  <a:off x="773133" y="840327"/>
                  <a:ext cx="980181" cy="4784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7" h="21456" extrusionOk="0">
                      <a:moveTo>
                        <a:pt x="19378" y="21456"/>
                      </a:moveTo>
                      <a:cubicBezTo>
                        <a:pt x="18418" y="21456"/>
                        <a:pt x="17393" y="20786"/>
                        <a:pt x="16302" y="20116"/>
                      </a:cubicBezTo>
                      <a:cubicBezTo>
                        <a:pt x="15146" y="19366"/>
                        <a:pt x="13964" y="18643"/>
                        <a:pt x="12808" y="18643"/>
                      </a:cubicBezTo>
                      <a:cubicBezTo>
                        <a:pt x="9339" y="18643"/>
                        <a:pt x="6199" y="19447"/>
                        <a:pt x="3426" y="20116"/>
                      </a:cubicBezTo>
                      <a:cubicBezTo>
                        <a:pt x="3177" y="20197"/>
                        <a:pt x="2914" y="20276"/>
                        <a:pt x="2651" y="20357"/>
                      </a:cubicBezTo>
                      <a:cubicBezTo>
                        <a:pt x="2034" y="20598"/>
                        <a:pt x="1377" y="20786"/>
                        <a:pt x="930" y="20626"/>
                      </a:cubicBezTo>
                      <a:cubicBezTo>
                        <a:pt x="904" y="20626"/>
                        <a:pt x="852" y="20598"/>
                        <a:pt x="812" y="20598"/>
                      </a:cubicBezTo>
                      <a:cubicBezTo>
                        <a:pt x="522" y="20491"/>
                        <a:pt x="76" y="20331"/>
                        <a:pt x="11" y="19661"/>
                      </a:cubicBezTo>
                      <a:cubicBezTo>
                        <a:pt x="-42" y="19258"/>
                        <a:pt x="103" y="18937"/>
                        <a:pt x="261" y="18615"/>
                      </a:cubicBezTo>
                      <a:cubicBezTo>
                        <a:pt x="339" y="18455"/>
                        <a:pt x="418" y="18241"/>
                        <a:pt x="470" y="18052"/>
                      </a:cubicBezTo>
                      <a:cubicBezTo>
                        <a:pt x="1521" y="13764"/>
                        <a:pt x="1456" y="9209"/>
                        <a:pt x="1391" y="5510"/>
                      </a:cubicBezTo>
                      <a:cubicBezTo>
                        <a:pt x="1391" y="5457"/>
                        <a:pt x="1377" y="5350"/>
                        <a:pt x="1351" y="5269"/>
                      </a:cubicBezTo>
                      <a:cubicBezTo>
                        <a:pt x="1324" y="5081"/>
                        <a:pt x="1285" y="4840"/>
                        <a:pt x="1391" y="4707"/>
                      </a:cubicBezTo>
                      <a:cubicBezTo>
                        <a:pt x="1534" y="4466"/>
                        <a:pt x="1732" y="4599"/>
                        <a:pt x="1929" y="4733"/>
                      </a:cubicBezTo>
                      <a:cubicBezTo>
                        <a:pt x="2047" y="4814"/>
                        <a:pt x="2165" y="4921"/>
                        <a:pt x="2270" y="4921"/>
                      </a:cubicBezTo>
                      <a:cubicBezTo>
                        <a:pt x="2533" y="4947"/>
                        <a:pt x="2796" y="4947"/>
                        <a:pt x="3045" y="4947"/>
                      </a:cubicBezTo>
                      <a:cubicBezTo>
                        <a:pt x="4478" y="4947"/>
                        <a:pt x="5555" y="3393"/>
                        <a:pt x="6515" y="2054"/>
                      </a:cubicBezTo>
                      <a:cubicBezTo>
                        <a:pt x="7355" y="900"/>
                        <a:pt x="8078" y="-144"/>
                        <a:pt x="8840" y="16"/>
                      </a:cubicBezTo>
                      <a:cubicBezTo>
                        <a:pt x="9155" y="97"/>
                        <a:pt x="9352" y="686"/>
                        <a:pt x="9536" y="1329"/>
                      </a:cubicBezTo>
                      <a:cubicBezTo>
                        <a:pt x="9667" y="1732"/>
                        <a:pt x="9799" y="2161"/>
                        <a:pt x="9957" y="2454"/>
                      </a:cubicBezTo>
                      <a:cubicBezTo>
                        <a:pt x="12742" y="7252"/>
                        <a:pt x="15580" y="9102"/>
                        <a:pt x="17472" y="10039"/>
                      </a:cubicBezTo>
                      <a:cubicBezTo>
                        <a:pt x="17879" y="10227"/>
                        <a:pt x="18286" y="10227"/>
                        <a:pt x="18694" y="10201"/>
                      </a:cubicBezTo>
                      <a:cubicBezTo>
                        <a:pt x="19193" y="10174"/>
                        <a:pt x="19653" y="10174"/>
                        <a:pt x="19995" y="10601"/>
                      </a:cubicBezTo>
                      <a:cubicBezTo>
                        <a:pt x="20074" y="10709"/>
                        <a:pt x="20113" y="10897"/>
                        <a:pt x="20139" y="11111"/>
                      </a:cubicBezTo>
                      <a:cubicBezTo>
                        <a:pt x="20165" y="11219"/>
                        <a:pt x="20178" y="11300"/>
                        <a:pt x="20205" y="11407"/>
                      </a:cubicBezTo>
                      <a:cubicBezTo>
                        <a:pt x="20388" y="12077"/>
                        <a:pt x="20560" y="12746"/>
                        <a:pt x="20731" y="13390"/>
                      </a:cubicBezTo>
                      <a:cubicBezTo>
                        <a:pt x="20809" y="13631"/>
                        <a:pt x="20862" y="13845"/>
                        <a:pt x="20941" y="14112"/>
                      </a:cubicBezTo>
                      <a:cubicBezTo>
                        <a:pt x="20980" y="14301"/>
                        <a:pt x="21046" y="14489"/>
                        <a:pt x="21112" y="14703"/>
                      </a:cubicBezTo>
                      <a:cubicBezTo>
                        <a:pt x="21295" y="15185"/>
                        <a:pt x="21505" y="15855"/>
                        <a:pt x="21545" y="16472"/>
                      </a:cubicBezTo>
                      <a:cubicBezTo>
                        <a:pt x="21558" y="16794"/>
                        <a:pt x="21505" y="17249"/>
                        <a:pt x="21427" y="17731"/>
                      </a:cubicBezTo>
                      <a:cubicBezTo>
                        <a:pt x="21387" y="17971"/>
                        <a:pt x="21348" y="18241"/>
                        <a:pt x="21308" y="18536"/>
                      </a:cubicBezTo>
                      <a:cubicBezTo>
                        <a:pt x="21282" y="18751"/>
                        <a:pt x="21282" y="18965"/>
                        <a:pt x="21282" y="19206"/>
                      </a:cubicBezTo>
                      <a:cubicBezTo>
                        <a:pt x="21282" y="19635"/>
                        <a:pt x="21282" y="20090"/>
                        <a:pt x="21112" y="20305"/>
                      </a:cubicBezTo>
                      <a:cubicBezTo>
                        <a:pt x="20573" y="21189"/>
                        <a:pt x="19982" y="21456"/>
                        <a:pt x="19378" y="2145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32" name="Google Shape;491;p20"/>
                <p:cNvSpPr/>
                <p:nvPr/>
              </p:nvSpPr>
              <p:spPr>
                <a:xfrm rot="10800000">
                  <a:off x="1307988" y="1004682"/>
                  <a:ext cx="230282" cy="1166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0" h="21197" extrusionOk="0">
                      <a:moveTo>
                        <a:pt x="7757" y="21197"/>
                      </a:moveTo>
                      <a:cubicBezTo>
                        <a:pt x="4210" y="21197"/>
                        <a:pt x="944" y="19894"/>
                        <a:pt x="166" y="17180"/>
                      </a:cubicBezTo>
                      <a:cubicBezTo>
                        <a:pt x="-164" y="15877"/>
                        <a:pt x="3" y="14573"/>
                        <a:pt x="610" y="13057"/>
                      </a:cubicBezTo>
                      <a:cubicBezTo>
                        <a:pt x="4545" y="3614"/>
                        <a:pt x="10136" y="-403"/>
                        <a:pt x="14013" y="31"/>
                      </a:cubicBezTo>
                      <a:cubicBezTo>
                        <a:pt x="16229" y="138"/>
                        <a:pt x="19441" y="2630"/>
                        <a:pt x="20771" y="6105"/>
                      </a:cubicBezTo>
                      <a:cubicBezTo>
                        <a:pt x="21323" y="7515"/>
                        <a:pt x="21436" y="9040"/>
                        <a:pt x="21269" y="10450"/>
                      </a:cubicBezTo>
                      <a:cubicBezTo>
                        <a:pt x="20549" y="15664"/>
                        <a:pt x="16781" y="19565"/>
                        <a:pt x="11244" y="20984"/>
                      </a:cubicBezTo>
                      <a:cubicBezTo>
                        <a:pt x="10082" y="21091"/>
                        <a:pt x="8919" y="21197"/>
                        <a:pt x="7757" y="2119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33" name="Google Shape;492;p20"/>
                <p:cNvSpPr/>
                <p:nvPr/>
              </p:nvSpPr>
              <p:spPr>
                <a:xfrm rot="10800000">
                  <a:off x="1487664" y="1991450"/>
                  <a:ext cx="292643" cy="3736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8" h="21401" extrusionOk="0">
                      <a:moveTo>
                        <a:pt x="8050" y="21401"/>
                      </a:moveTo>
                      <a:cubicBezTo>
                        <a:pt x="7021" y="21401"/>
                        <a:pt x="6119" y="21026"/>
                        <a:pt x="5337" y="20341"/>
                      </a:cubicBezTo>
                      <a:lnTo>
                        <a:pt x="5297" y="20272"/>
                      </a:lnTo>
                      <a:cubicBezTo>
                        <a:pt x="3861" y="18904"/>
                        <a:pt x="1108" y="16335"/>
                        <a:pt x="494" y="15206"/>
                      </a:cubicBezTo>
                      <a:cubicBezTo>
                        <a:pt x="-452" y="13391"/>
                        <a:pt x="165" y="11339"/>
                        <a:pt x="658" y="9558"/>
                      </a:cubicBezTo>
                      <a:cubicBezTo>
                        <a:pt x="823" y="8977"/>
                        <a:pt x="987" y="8462"/>
                        <a:pt x="1067" y="7948"/>
                      </a:cubicBezTo>
                      <a:cubicBezTo>
                        <a:pt x="1480" y="6033"/>
                        <a:pt x="1191" y="4285"/>
                        <a:pt x="903" y="2882"/>
                      </a:cubicBezTo>
                      <a:cubicBezTo>
                        <a:pt x="698" y="1548"/>
                        <a:pt x="494" y="556"/>
                        <a:pt x="1108" y="178"/>
                      </a:cubicBezTo>
                      <a:cubicBezTo>
                        <a:pt x="1725" y="-199"/>
                        <a:pt x="3120" y="8"/>
                        <a:pt x="5790" y="930"/>
                      </a:cubicBezTo>
                      <a:cubicBezTo>
                        <a:pt x="9486" y="2233"/>
                        <a:pt x="11908" y="2267"/>
                        <a:pt x="13840" y="2267"/>
                      </a:cubicBezTo>
                      <a:cubicBezTo>
                        <a:pt x="15359" y="2267"/>
                        <a:pt x="16590" y="2300"/>
                        <a:pt x="17824" y="2918"/>
                      </a:cubicBezTo>
                      <a:cubicBezTo>
                        <a:pt x="21148" y="4526"/>
                        <a:pt x="20206" y="9114"/>
                        <a:pt x="18971" y="11202"/>
                      </a:cubicBezTo>
                      <a:cubicBezTo>
                        <a:pt x="18438" y="12125"/>
                        <a:pt x="17824" y="12639"/>
                        <a:pt x="17207" y="13187"/>
                      </a:cubicBezTo>
                      <a:cubicBezTo>
                        <a:pt x="16181" y="14009"/>
                        <a:pt x="15030" y="14932"/>
                        <a:pt x="13756" y="17638"/>
                      </a:cubicBezTo>
                      <a:cubicBezTo>
                        <a:pt x="13018" y="19176"/>
                        <a:pt x="10881" y="21026"/>
                        <a:pt x="8664" y="21367"/>
                      </a:cubicBezTo>
                      <a:cubicBezTo>
                        <a:pt x="8500" y="21401"/>
                        <a:pt x="8255" y="21401"/>
                        <a:pt x="8050" y="21401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34" name="Google Shape;493;p20"/>
                <p:cNvSpPr/>
                <p:nvPr/>
              </p:nvSpPr>
              <p:spPr>
                <a:xfrm rot="10800000">
                  <a:off x="704217" y="1946590"/>
                  <a:ext cx="268526" cy="4745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extrusionOk="0">
                      <a:moveTo>
                        <a:pt x="18425" y="21600"/>
                      </a:moveTo>
                      <a:lnTo>
                        <a:pt x="18329" y="21600"/>
                      </a:lnTo>
                      <a:cubicBezTo>
                        <a:pt x="17572" y="21571"/>
                        <a:pt x="17147" y="21218"/>
                        <a:pt x="16673" y="20920"/>
                      </a:cubicBezTo>
                      <a:lnTo>
                        <a:pt x="16580" y="20891"/>
                      </a:lnTo>
                      <a:cubicBezTo>
                        <a:pt x="15256" y="19967"/>
                        <a:pt x="13415" y="19260"/>
                        <a:pt x="11477" y="18905"/>
                      </a:cubicBezTo>
                      <a:lnTo>
                        <a:pt x="10767" y="18798"/>
                      </a:lnTo>
                      <a:cubicBezTo>
                        <a:pt x="10107" y="18716"/>
                        <a:pt x="9489" y="18607"/>
                        <a:pt x="8922" y="18443"/>
                      </a:cubicBezTo>
                      <a:cubicBezTo>
                        <a:pt x="8405" y="18254"/>
                        <a:pt x="7930" y="18036"/>
                        <a:pt x="7363" y="17683"/>
                      </a:cubicBezTo>
                      <a:cubicBezTo>
                        <a:pt x="6181" y="16948"/>
                        <a:pt x="5425" y="16023"/>
                        <a:pt x="4622" y="15126"/>
                      </a:cubicBezTo>
                      <a:cubicBezTo>
                        <a:pt x="4151" y="14635"/>
                        <a:pt x="3676" y="14090"/>
                        <a:pt x="3487" y="13466"/>
                      </a:cubicBezTo>
                      <a:cubicBezTo>
                        <a:pt x="3298" y="12895"/>
                        <a:pt x="3348" y="12269"/>
                        <a:pt x="3441" y="11698"/>
                      </a:cubicBezTo>
                      <a:cubicBezTo>
                        <a:pt x="3441" y="11589"/>
                        <a:pt x="3441" y="11507"/>
                        <a:pt x="3487" y="11398"/>
                      </a:cubicBezTo>
                      <a:cubicBezTo>
                        <a:pt x="3773" y="9005"/>
                        <a:pt x="3205" y="6936"/>
                        <a:pt x="1789" y="5250"/>
                      </a:cubicBezTo>
                      <a:cubicBezTo>
                        <a:pt x="1600" y="5059"/>
                        <a:pt x="1457" y="4870"/>
                        <a:pt x="1314" y="4706"/>
                      </a:cubicBezTo>
                      <a:cubicBezTo>
                        <a:pt x="889" y="4244"/>
                        <a:pt x="511" y="3808"/>
                        <a:pt x="229" y="3346"/>
                      </a:cubicBezTo>
                      <a:cubicBezTo>
                        <a:pt x="-199" y="2557"/>
                        <a:pt x="-10" y="1795"/>
                        <a:pt x="654" y="1306"/>
                      </a:cubicBezTo>
                      <a:cubicBezTo>
                        <a:pt x="1600" y="544"/>
                        <a:pt x="3298" y="435"/>
                        <a:pt x="4908" y="353"/>
                      </a:cubicBezTo>
                      <a:cubicBezTo>
                        <a:pt x="5332" y="300"/>
                        <a:pt x="5664" y="300"/>
                        <a:pt x="6089" y="271"/>
                      </a:cubicBezTo>
                      <a:lnTo>
                        <a:pt x="7127" y="162"/>
                      </a:lnTo>
                      <a:cubicBezTo>
                        <a:pt x="7791" y="109"/>
                        <a:pt x="8497" y="0"/>
                        <a:pt x="9208" y="0"/>
                      </a:cubicBezTo>
                      <a:cubicBezTo>
                        <a:pt x="10578" y="0"/>
                        <a:pt x="11948" y="300"/>
                        <a:pt x="13129" y="571"/>
                      </a:cubicBezTo>
                      <a:lnTo>
                        <a:pt x="16391" y="1333"/>
                      </a:lnTo>
                      <a:cubicBezTo>
                        <a:pt x="16580" y="1360"/>
                        <a:pt x="16815" y="1386"/>
                        <a:pt x="17051" y="1469"/>
                      </a:cubicBezTo>
                      <a:cubicBezTo>
                        <a:pt x="17668" y="1577"/>
                        <a:pt x="18375" y="1713"/>
                        <a:pt x="18753" y="1931"/>
                      </a:cubicBezTo>
                      <a:cubicBezTo>
                        <a:pt x="19699" y="2531"/>
                        <a:pt x="19606" y="3646"/>
                        <a:pt x="19556" y="4570"/>
                      </a:cubicBezTo>
                      <a:cubicBezTo>
                        <a:pt x="19556" y="4788"/>
                        <a:pt x="19510" y="5006"/>
                        <a:pt x="19510" y="5197"/>
                      </a:cubicBezTo>
                      <a:cubicBezTo>
                        <a:pt x="19510" y="6148"/>
                        <a:pt x="19745" y="7101"/>
                        <a:pt x="20031" y="8052"/>
                      </a:cubicBezTo>
                      <a:cubicBezTo>
                        <a:pt x="20266" y="8923"/>
                        <a:pt x="20502" y="9794"/>
                        <a:pt x="20548" y="10691"/>
                      </a:cubicBezTo>
                      <a:cubicBezTo>
                        <a:pt x="20548" y="11289"/>
                        <a:pt x="20502" y="11915"/>
                        <a:pt x="20455" y="12513"/>
                      </a:cubicBezTo>
                      <a:cubicBezTo>
                        <a:pt x="20363" y="13222"/>
                        <a:pt x="20266" y="14010"/>
                        <a:pt x="20363" y="14717"/>
                      </a:cubicBezTo>
                      <a:cubicBezTo>
                        <a:pt x="20455" y="15315"/>
                        <a:pt x="20598" y="15859"/>
                        <a:pt x="20787" y="16430"/>
                      </a:cubicBezTo>
                      <a:cubicBezTo>
                        <a:pt x="20926" y="16892"/>
                        <a:pt x="21069" y="17410"/>
                        <a:pt x="21166" y="17899"/>
                      </a:cubicBezTo>
                      <a:cubicBezTo>
                        <a:pt x="21401" y="19178"/>
                        <a:pt x="21023" y="20238"/>
                        <a:pt x="20077" y="21029"/>
                      </a:cubicBezTo>
                      <a:cubicBezTo>
                        <a:pt x="19795" y="21218"/>
                        <a:pt x="19178" y="21600"/>
                        <a:pt x="18425" y="2160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35" name="Google Shape;494;p20"/>
                <p:cNvSpPr/>
                <p:nvPr/>
              </p:nvSpPr>
              <p:spPr>
                <a:xfrm rot="10800000">
                  <a:off x="0" y="0"/>
                  <a:ext cx="3983391" cy="3545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0" h="21600" extrusionOk="0">
                      <a:moveTo>
                        <a:pt x="21346" y="15009"/>
                      </a:moveTo>
                      <a:cubicBezTo>
                        <a:pt x="21234" y="14310"/>
                        <a:pt x="20942" y="13695"/>
                        <a:pt x="20681" y="13152"/>
                      </a:cubicBezTo>
                      <a:cubicBezTo>
                        <a:pt x="20646" y="13079"/>
                        <a:pt x="20607" y="13003"/>
                        <a:pt x="20572" y="12927"/>
                      </a:cubicBezTo>
                      <a:lnTo>
                        <a:pt x="20566" y="12912"/>
                      </a:lnTo>
                      <a:cubicBezTo>
                        <a:pt x="20232" y="12202"/>
                        <a:pt x="19850" y="11401"/>
                        <a:pt x="19240" y="10869"/>
                      </a:cubicBezTo>
                      <a:cubicBezTo>
                        <a:pt x="18790" y="10476"/>
                        <a:pt x="18241" y="10454"/>
                        <a:pt x="17795" y="10432"/>
                      </a:cubicBezTo>
                      <a:cubicBezTo>
                        <a:pt x="17695" y="10429"/>
                        <a:pt x="17596" y="10421"/>
                        <a:pt x="17499" y="10414"/>
                      </a:cubicBezTo>
                      <a:cubicBezTo>
                        <a:pt x="17708" y="10385"/>
                        <a:pt x="17894" y="10254"/>
                        <a:pt x="18029" y="10039"/>
                      </a:cubicBezTo>
                      <a:cubicBezTo>
                        <a:pt x="18170" y="9802"/>
                        <a:pt x="18232" y="9507"/>
                        <a:pt x="18206" y="9173"/>
                      </a:cubicBezTo>
                      <a:cubicBezTo>
                        <a:pt x="18196" y="9081"/>
                        <a:pt x="18183" y="8994"/>
                        <a:pt x="18174" y="8921"/>
                      </a:cubicBezTo>
                      <a:cubicBezTo>
                        <a:pt x="18164" y="8863"/>
                        <a:pt x="18158" y="8808"/>
                        <a:pt x="18151" y="8764"/>
                      </a:cubicBezTo>
                      <a:cubicBezTo>
                        <a:pt x="18148" y="8710"/>
                        <a:pt x="18151" y="8637"/>
                        <a:pt x="18158" y="8561"/>
                      </a:cubicBezTo>
                      <a:cubicBezTo>
                        <a:pt x="18161" y="8473"/>
                        <a:pt x="18167" y="8364"/>
                        <a:pt x="18164" y="8251"/>
                      </a:cubicBezTo>
                      <a:cubicBezTo>
                        <a:pt x="18161" y="8087"/>
                        <a:pt x="18142" y="7942"/>
                        <a:pt x="18119" y="7810"/>
                      </a:cubicBezTo>
                      <a:cubicBezTo>
                        <a:pt x="18103" y="7705"/>
                        <a:pt x="18093" y="7610"/>
                        <a:pt x="18093" y="7537"/>
                      </a:cubicBezTo>
                      <a:cubicBezTo>
                        <a:pt x="18093" y="7523"/>
                        <a:pt x="18093" y="7508"/>
                        <a:pt x="18096" y="7490"/>
                      </a:cubicBezTo>
                      <a:cubicBezTo>
                        <a:pt x="18103" y="7308"/>
                        <a:pt x="18126" y="6933"/>
                        <a:pt x="17888" y="6642"/>
                      </a:cubicBezTo>
                      <a:cubicBezTo>
                        <a:pt x="17756" y="6478"/>
                        <a:pt x="17589" y="6416"/>
                        <a:pt x="17509" y="6390"/>
                      </a:cubicBezTo>
                      <a:lnTo>
                        <a:pt x="17502" y="6387"/>
                      </a:lnTo>
                      <a:lnTo>
                        <a:pt x="17284" y="6288"/>
                      </a:lnTo>
                      <a:cubicBezTo>
                        <a:pt x="17172" y="6241"/>
                        <a:pt x="17005" y="6161"/>
                        <a:pt x="16796" y="6161"/>
                      </a:cubicBezTo>
                      <a:lnTo>
                        <a:pt x="16790" y="6161"/>
                      </a:lnTo>
                      <a:cubicBezTo>
                        <a:pt x="16684" y="6161"/>
                        <a:pt x="16594" y="6187"/>
                        <a:pt x="16530" y="6197"/>
                      </a:cubicBezTo>
                      <a:cubicBezTo>
                        <a:pt x="16517" y="6205"/>
                        <a:pt x="16507" y="6205"/>
                        <a:pt x="16491" y="6208"/>
                      </a:cubicBezTo>
                      <a:cubicBezTo>
                        <a:pt x="16475" y="6212"/>
                        <a:pt x="16453" y="6212"/>
                        <a:pt x="16436" y="6216"/>
                      </a:cubicBezTo>
                      <a:cubicBezTo>
                        <a:pt x="16286" y="6234"/>
                        <a:pt x="15974" y="6278"/>
                        <a:pt x="15753" y="6580"/>
                      </a:cubicBezTo>
                      <a:cubicBezTo>
                        <a:pt x="15676" y="6551"/>
                        <a:pt x="15595" y="6518"/>
                        <a:pt x="15512" y="6496"/>
                      </a:cubicBezTo>
                      <a:cubicBezTo>
                        <a:pt x="15480" y="6485"/>
                        <a:pt x="15441" y="6478"/>
                        <a:pt x="15403" y="6463"/>
                      </a:cubicBezTo>
                      <a:lnTo>
                        <a:pt x="15400" y="6463"/>
                      </a:lnTo>
                      <a:cubicBezTo>
                        <a:pt x="15197" y="6405"/>
                        <a:pt x="14950" y="6336"/>
                        <a:pt x="14699" y="6336"/>
                      </a:cubicBezTo>
                      <a:cubicBezTo>
                        <a:pt x="14176" y="6336"/>
                        <a:pt x="13916" y="6660"/>
                        <a:pt x="13810" y="6849"/>
                      </a:cubicBezTo>
                      <a:cubicBezTo>
                        <a:pt x="13768" y="6919"/>
                        <a:pt x="13733" y="6988"/>
                        <a:pt x="13698" y="7049"/>
                      </a:cubicBezTo>
                      <a:cubicBezTo>
                        <a:pt x="13650" y="6999"/>
                        <a:pt x="13595" y="6958"/>
                        <a:pt x="13537" y="6919"/>
                      </a:cubicBezTo>
                      <a:cubicBezTo>
                        <a:pt x="13303" y="6762"/>
                        <a:pt x="13091" y="6758"/>
                        <a:pt x="12933" y="6758"/>
                      </a:cubicBezTo>
                      <a:cubicBezTo>
                        <a:pt x="12811" y="6758"/>
                        <a:pt x="12709" y="6755"/>
                        <a:pt x="12529" y="6667"/>
                      </a:cubicBezTo>
                      <a:cubicBezTo>
                        <a:pt x="12301" y="6558"/>
                        <a:pt x="12144" y="6514"/>
                        <a:pt x="11996" y="6514"/>
                      </a:cubicBezTo>
                      <a:cubicBezTo>
                        <a:pt x="11948" y="6514"/>
                        <a:pt x="11900" y="6518"/>
                        <a:pt x="11855" y="6525"/>
                      </a:cubicBezTo>
                      <a:cubicBezTo>
                        <a:pt x="11803" y="6398"/>
                        <a:pt x="11752" y="6281"/>
                        <a:pt x="11697" y="6168"/>
                      </a:cubicBezTo>
                      <a:cubicBezTo>
                        <a:pt x="11566" y="5877"/>
                        <a:pt x="11440" y="5597"/>
                        <a:pt x="11434" y="5374"/>
                      </a:cubicBezTo>
                      <a:cubicBezTo>
                        <a:pt x="11424" y="5178"/>
                        <a:pt x="11505" y="4934"/>
                        <a:pt x="11594" y="4668"/>
                      </a:cubicBezTo>
                      <a:cubicBezTo>
                        <a:pt x="11640" y="4537"/>
                        <a:pt x="11688" y="4388"/>
                        <a:pt x="11726" y="4238"/>
                      </a:cubicBezTo>
                      <a:cubicBezTo>
                        <a:pt x="11900" y="3587"/>
                        <a:pt x="11880" y="2655"/>
                        <a:pt x="11264" y="2156"/>
                      </a:cubicBezTo>
                      <a:cubicBezTo>
                        <a:pt x="11017" y="1955"/>
                        <a:pt x="10741" y="1894"/>
                        <a:pt x="10538" y="1846"/>
                      </a:cubicBezTo>
                      <a:cubicBezTo>
                        <a:pt x="10442" y="1824"/>
                        <a:pt x="10342" y="1803"/>
                        <a:pt x="10291" y="1773"/>
                      </a:cubicBezTo>
                      <a:cubicBezTo>
                        <a:pt x="10214" y="1733"/>
                        <a:pt x="10117" y="1602"/>
                        <a:pt x="10021" y="1475"/>
                      </a:cubicBezTo>
                      <a:cubicBezTo>
                        <a:pt x="9954" y="1384"/>
                        <a:pt x="9874" y="1274"/>
                        <a:pt x="9780" y="1173"/>
                      </a:cubicBezTo>
                      <a:cubicBezTo>
                        <a:pt x="9495" y="856"/>
                        <a:pt x="9129" y="674"/>
                        <a:pt x="8782" y="674"/>
                      </a:cubicBezTo>
                      <a:cubicBezTo>
                        <a:pt x="8535" y="674"/>
                        <a:pt x="8310" y="761"/>
                        <a:pt x="8127" y="928"/>
                      </a:cubicBezTo>
                      <a:cubicBezTo>
                        <a:pt x="7825" y="1202"/>
                        <a:pt x="7742" y="1580"/>
                        <a:pt x="7684" y="1828"/>
                      </a:cubicBezTo>
                      <a:cubicBezTo>
                        <a:pt x="7677" y="1861"/>
                        <a:pt x="7674" y="1890"/>
                        <a:pt x="7664" y="1919"/>
                      </a:cubicBezTo>
                      <a:cubicBezTo>
                        <a:pt x="7539" y="2440"/>
                        <a:pt x="7154" y="2866"/>
                        <a:pt x="6730" y="2957"/>
                      </a:cubicBezTo>
                      <a:cubicBezTo>
                        <a:pt x="6672" y="2971"/>
                        <a:pt x="6618" y="2975"/>
                        <a:pt x="6560" y="2975"/>
                      </a:cubicBezTo>
                      <a:cubicBezTo>
                        <a:pt x="6191" y="2975"/>
                        <a:pt x="5828" y="2735"/>
                        <a:pt x="5693" y="2396"/>
                      </a:cubicBezTo>
                      <a:cubicBezTo>
                        <a:pt x="5635" y="2250"/>
                        <a:pt x="5603" y="2057"/>
                        <a:pt x="5564" y="1850"/>
                      </a:cubicBezTo>
                      <a:cubicBezTo>
                        <a:pt x="5516" y="1584"/>
                        <a:pt x="5462" y="1274"/>
                        <a:pt x="5333" y="969"/>
                      </a:cubicBezTo>
                      <a:cubicBezTo>
                        <a:pt x="5131" y="484"/>
                        <a:pt x="4710" y="117"/>
                        <a:pt x="4261" y="22"/>
                      </a:cubicBezTo>
                      <a:cubicBezTo>
                        <a:pt x="4190" y="7"/>
                        <a:pt x="4116" y="0"/>
                        <a:pt x="4046" y="0"/>
                      </a:cubicBezTo>
                      <a:cubicBezTo>
                        <a:pt x="3763" y="0"/>
                        <a:pt x="3503" y="117"/>
                        <a:pt x="3301" y="335"/>
                      </a:cubicBezTo>
                      <a:cubicBezTo>
                        <a:pt x="2954" y="717"/>
                        <a:pt x="2922" y="1223"/>
                        <a:pt x="2899" y="1591"/>
                      </a:cubicBezTo>
                      <a:cubicBezTo>
                        <a:pt x="2896" y="1660"/>
                        <a:pt x="2893" y="1751"/>
                        <a:pt x="2883" y="1821"/>
                      </a:cubicBezTo>
                      <a:cubicBezTo>
                        <a:pt x="2845" y="1824"/>
                        <a:pt x="2803" y="1824"/>
                        <a:pt x="2768" y="1824"/>
                      </a:cubicBezTo>
                      <a:cubicBezTo>
                        <a:pt x="2617" y="1828"/>
                        <a:pt x="2443" y="1835"/>
                        <a:pt x="2270" y="1897"/>
                      </a:cubicBezTo>
                      <a:cubicBezTo>
                        <a:pt x="1965" y="2010"/>
                        <a:pt x="1750" y="2276"/>
                        <a:pt x="1679" y="2622"/>
                      </a:cubicBezTo>
                      <a:cubicBezTo>
                        <a:pt x="1625" y="2906"/>
                        <a:pt x="1692" y="3139"/>
                        <a:pt x="1737" y="3281"/>
                      </a:cubicBezTo>
                      <a:cubicBezTo>
                        <a:pt x="1737" y="3284"/>
                        <a:pt x="1737" y="3284"/>
                        <a:pt x="1740" y="3292"/>
                      </a:cubicBezTo>
                      <a:cubicBezTo>
                        <a:pt x="1711" y="3332"/>
                        <a:pt x="1647" y="3390"/>
                        <a:pt x="1560" y="3441"/>
                      </a:cubicBezTo>
                      <a:cubicBezTo>
                        <a:pt x="1486" y="3477"/>
                        <a:pt x="1400" y="3518"/>
                        <a:pt x="1316" y="3554"/>
                      </a:cubicBezTo>
                      <a:cubicBezTo>
                        <a:pt x="1066" y="3663"/>
                        <a:pt x="758" y="3794"/>
                        <a:pt x="501" y="4075"/>
                      </a:cubicBezTo>
                      <a:cubicBezTo>
                        <a:pt x="48" y="4559"/>
                        <a:pt x="-119" y="5378"/>
                        <a:pt x="87" y="6158"/>
                      </a:cubicBezTo>
                      <a:cubicBezTo>
                        <a:pt x="99" y="6208"/>
                        <a:pt x="112" y="6259"/>
                        <a:pt x="128" y="6310"/>
                      </a:cubicBezTo>
                      <a:cubicBezTo>
                        <a:pt x="257" y="6820"/>
                        <a:pt x="469" y="7676"/>
                        <a:pt x="1175" y="7894"/>
                      </a:cubicBezTo>
                      <a:cubicBezTo>
                        <a:pt x="1275" y="7927"/>
                        <a:pt x="1381" y="7942"/>
                        <a:pt x="1483" y="7942"/>
                      </a:cubicBezTo>
                      <a:cubicBezTo>
                        <a:pt x="1888" y="7942"/>
                        <a:pt x="2219" y="7709"/>
                        <a:pt x="2482" y="7519"/>
                      </a:cubicBezTo>
                      <a:cubicBezTo>
                        <a:pt x="2591" y="7439"/>
                        <a:pt x="2704" y="7363"/>
                        <a:pt x="2784" y="7326"/>
                      </a:cubicBezTo>
                      <a:cubicBezTo>
                        <a:pt x="2816" y="7312"/>
                        <a:pt x="2861" y="7290"/>
                        <a:pt x="2893" y="7283"/>
                      </a:cubicBezTo>
                      <a:cubicBezTo>
                        <a:pt x="2912" y="7294"/>
                        <a:pt x="2944" y="7319"/>
                        <a:pt x="2993" y="7366"/>
                      </a:cubicBezTo>
                      <a:cubicBezTo>
                        <a:pt x="3092" y="7468"/>
                        <a:pt x="3188" y="7581"/>
                        <a:pt x="3294" y="7709"/>
                      </a:cubicBezTo>
                      <a:cubicBezTo>
                        <a:pt x="3484" y="7931"/>
                        <a:pt x="3696" y="8185"/>
                        <a:pt x="3965" y="8386"/>
                      </a:cubicBezTo>
                      <a:cubicBezTo>
                        <a:pt x="4261" y="8612"/>
                        <a:pt x="4611" y="8732"/>
                        <a:pt x="4948" y="8732"/>
                      </a:cubicBezTo>
                      <a:cubicBezTo>
                        <a:pt x="5314" y="8732"/>
                        <a:pt x="5638" y="8593"/>
                        <a:pt x="5882" y="8324"/>
                      </a:cubicBezTo>
                      <a:cubicBezTo>
                        <a:pt x="6014" y="8178"/>
                        <a:pt x="6104" y="8018"/>
                        <a:pt x="6175" y="7887"/>
                      </a:cubicBezTo>
                      <a:cubicBezTo>
                        <a:pt x="6191" y="7858"/>
                        <a:pt x="6207" y="7829"/>
                        <a:pt x="6229" y="7796"/>
                      </a:cubicBezTo>
                      <a:cubicBezTo>
                        <a:pt x="6277" y="7814"/>
                        <a:pt x="6332" y="7840"/>
                        <a:pt x="6377" y="7858"/>
                      </a:cubicBezTo>
                      <a:cubicBezTo>
                        <a:pt x="6566" y="7945"/>
                        <a:pt x="6797" y="8055"/>
                        <a:pt x="7070" y="8055"/>
                      </a:cubicBezTo>
                      <a:cubicBezTo>
                        <a:pt x="7164" y="8055"/>
                        <a:pt x="7250" y="8040"/>
                        <a:pt x="7340" y="8018"/>
                      </a:cubicBezTo>
                      <a:cubicBezTo>
                        <a:pt x="7652" y="7931"/>
                        <a:pt x="7857" y="7709"/>
                        <a:pt x="8005" y="7548"/>
                      </a:cubicBezTo>
                      <a:cubicBezTo>
                        <a:pt x="8046" y="7505"/>
                        <a:pt x="8107" y="7439"/>
                        <a:pt x="8133" y="7417"/>
                      </a:cubicBezTo>
                      <a:cubicBezTo>
                        <a:pt x="8162" y="7421"/>
                        <a:pt x="8220" y="7454"/>
                        <a:pt x="8255" y="7505"/>
                      </a:cubicBezTo>
                      <a:cubicBezTo>
                        <a:pt x="8371" y="7658"/>
                        <a:pt x="8416" y="7938"/>
                        <a:pt x="8445" y="8127"/>
                      </a:cubicBezTo>
                      <a:cubicBezTo>
                        <a:pt x="8509" y="8619"/>
                        <a:pt x="8448" y="9223"/>
                        <a:pt x="8165" y="9402"/>
                      </a:cubicBezTo>
                      <a:cubicBezTo>
                        <a:pt x="8146" y="9416"/>
                        <a:pt x="8130" y="9424"/>
                        <a:pt x="8111" y="9435"/>
                      </a:cubicBezTo>
                      <a:cubicBezTo>
                        <a:pt x="7989" y="9504"/>
                        <a:pt x="7789" y="9617"/>
                        <a:pt x="7642" y="9857"/>
                      </a:cubicBezTo>
                      <a:cubicBezTo>
                        <a:pt x="7530" y="10043"/>
                        <a:pt x="7469" y="10276"/>
                        <a:pt x="7465" y="10541"/>
                      </a:cubicBezTo>
                      <a:cubicBezTo>
                        <a:pt x="7456" y="11263"/>
                        <a:pt x="7809" y="11827"/>
                        <a:pt x="8091" y="12278"/>
                      </a:cubicBezTo>
                      <a:cubicBezTo>
                        <a:pt x="8239" y="12515"/>
                        <a:pt x="8380" y="12745"/>
                        <a:pt x="8454" y="12956"/>
                      </a:cubicBezTo>
                      <a:cubicBezTo>
                        <a:pt x="8551" y="13240"/>
                        <a:pt x="8528" y="13582"/>
                        <a:pt x="8387" y="13899"/>
                      </a:cubicBezTo>
                      <a:cubicBezTo>
                        <a:pt x="8246" y="14219"/>
                        <a:pt x="8018" y="14441"/>
                        <a:pt x="7761" y="14525"/>
                      </a:cubicBezTo>
                      <a:cubicBezTo>
                        <a:pt x="7693" y="14543"/>
                        <a:pt x="7616" y="14565"/>
                        <a:pt x="7536" y="14583"/>
                      </a:cubicBezTo>
                      <a:cubicBezTo>
                        <a:pt x="7083" y="14696"/>
                        <a:pt x="6245" y="14911"/>
                        <a:pt x="6149" y="15847"/>
                      </a:cubicBezTo>
                      <a:cubicBezTo>
                        <a:pt x="6120" y="16142"/>
                        <a:pt x="6187" y="16393"/>
                        <a:pt x="6239" y="16575"/>
                      </a:cubicBezTo>
                      <a:cubicBezTo>
                        <a:pt x="6248" y="16608"/>
                        <a:pt x="6261" y="16644"/>
                        <a:pt x="6268" y="16670"/>
                      </a:cubicBezTo>
                      <a:cubicBezTo>
                        <a:pt x="6213" y="16775"/>
                        <a:pt x="6126" y="16936"/>
                        <a:pt x="6104" y="17158"/>
                      </a:cubicBezTo>
                      <a:cubicBezTo>
                        <a:pt x="6062" y="17496"/>
                        <a:pt x="6152" y="17981"/>
                        <a:pt x="6778" y="18370"/>
                      </a:cubicBezTo>
                      <a:lnTo>
                        <a:pt x="9768" y="20220"/>
                      </a:lnTo>
                      <a:cubicBezTo>
                        <a:pt x="10220" y="20504"/>
                        <a:pt x="10741" y="20821"/>
                        <a:pt x="11325" y="20967"/>
                      </a:cubicBezTo>
                      <a:cubicBezTo>
                        <a:pt x="11585" y="21032"/>
                        <a:pt x="11858" y="21065"/>
                        <a:pt x="12169" y="21065"/>
                      </a:cubicBezTo>
                      <a:cubicBezTo>
                        <a:pt x="12574" y="21065"/>
                        <a:pt x="12966" y="21010"/>
                        <a:pt x="13316" y="20959"/>
                      </a:cubicBezTo>
                      <a:cubicBezTo>
                        <a:pt x="13897" y="20876"/>
                        <a:pt x="14503" y="20792"/>
                        <a:pt x="15098" y="20792"/>
                      </a:cubicBezTo>
                      <a:cubicBezTo>
                        <a:pt x="15672" y="20792"/>
                        <a:pt x="16154" y="20872"/>
                        <a:pt x="16572" y="21036"/>
                      </a:cubicBezTo>
                      <a:cubicBezTo>
                        <a:pt x="16690" y="21087"/>
                        <a:pt x="16825" y="21145"/>
                        <a:pt x="16954" y="21203"/>
                      </a:cubicBezTo>
                      <a:cubicBezTo>
                        <a:pt x="17355" y="21392"/>
                        <a:pt x="17811" y="21600"/>
                        <a:pt x="18309" y="21600"/>
                      </a:cubicBezTo>
                      <a:cubicBezTo>
                        <a:pt x="18479" y="21600"/>
                        <a:pt x="18639" y="21578"/>
                        <a:pt x="18793" y="21527"/>
                      </a:cubicBezTo>
                      <a:cubicBezTo>
                        <a:pt x="19195" y="21407"/>
                        <a:pt x="19795" y="21090"/>
                        <a:pt x="20367" y="19776"/>
                      </a:cubicBezTo>
                      <a:cubicBezTo>
                        <a:pt x="20717" y="18975"/>
                        <a:pt x="20993" y="18134"/>
                        <a:pt x="21192" y="17274"/>
                      </a:cubicBezTo>
                      <a:cubicBezTo>
                        <a:pt x="21337" y="16662"/>
                        <a:pt x="21481" y="15843"/>
                        <a:pt x="21346" y="1500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438" name="Google Shape;495;p20"/>
            <p:cNvSpPr/>
            <p:nvPr/>
          </p:nvSpPr>
          <p:spPr>
            <a:xfrm rot="11699895">
              <a:off x="8941541" y="1278204"/>
              <a:ext cx="3303309" cy="1945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extrusionOk="0">
                  <a:moveTo>
                    <a:pt x="20346" y="0"/>
                  </a:moveTo>
                  <a:cubicBezTo>
                    <a:pt x="20041" y="0"/>
                    <a:pt x="19745" y="198"/>
                    <a:pt x="19456" y="298"/>
                  </a:cubicBezTo>
                  <a:cubicBezTo>
                    <a:pt x="19257" y="364"/>
                    <a:pt x="19055" y="397"/>
                    <a:pt x="18853" y="408"/>
                  </a:cubicBezTo>
                  <a:cubicBezTo>
                    <a:pt x="18414" y="441"/>
                    <a:pt x="18020" y="670"/>
                    <a:pt x="17587" y="708"/>
                  </a:cubicBezTo>
                  <a:cubicBezTo>
                    <a:pt x="17699" y="664"/>
                    <a:pt x="17750" y="490"/>
                    <a:pt x="17844" y="402"/>
                  </a:cubicBezTo>
                  <a:cubicBezTo>
                    <a:pt x="17603" y="512"/>
                    <a:pt x="17359" y="643"/>
                    <a:pt x="17116" y="746"/>
                  </a:cubicBezTo>
                  <a:cubicBezTo>
                    <a:pt x="16824" y="855"/>
                    <a:pt x="16513" y="833"/>
                    <a:pt x="16231" y="992"/>
                  </a:cubicBezTo>
                  <a:cubicBezTo>
                    <a:pt x="15949" y="1145"/>
                    <a:pt x="15673" y="1341"/>
                    <a:pt x="15379" y="1472"/>
                  </a:cubicBezTo>
                  <a:cubicBezTo>
                    <a:pt x="15087" y="1608"/>
                    <a:pt x="14789" y="1669"/>
                    <a:pt x="14503" y="1816"/>
                  </a:cubicBezTo>
                  <a:cubicBezTo>
                    <a:pt x="14093" y="2023"/>
                    <a:pt x="13709" y="2302"/>
                    <a:pt x="13295" y="2509"/>
                  </a:cubicBezTo>
                  <a:cubicBezTo>
                    <a:pt x="12750" y="2771"/>
                    <a:pt x="12215" y="3093"/>
                    <a:pt x="11693" y="3470"/>
                  </a:cubicBezTo>
                  <a:cubicBezTo>
                    <a:pt x="11362" y="3715"/>
                    <a:pt x="11036" y="3890"/>
                    <a:pt x="10693" y="4097"/>
                  </a:cubicBezTo>
                  <a:cubicBezTo>
                    <a:pt x="10635" y="4131"/>
                    <a:pt x="10428" y="4287"/>
                    <a:pt x="10288" y="4287"/>
                  </a:cubicBezTo>
                  <a:cubicBezTo>
                    <a:pt x="10227" y="4287"/>
                    <a:pt x="10178" y="4257"/>
                    <a:pt x="10160" y="4174"/>
                  </a:cubicBezTo>
                  <a:cubicBezTo>
                    <a:pt x="10125" y="3993"/>
                    <a:pt x="10465" y="3666"/>
                    <a:pt x="10552" y="3530"/>
                  </a:cubicBezTo>
                  <a:cubicBezTo>
                    <a:pt x="10035" y="3699"/>
                    <a:pt x="9590" y="4081"/>
                    <a:pt x="9116" y="4386"/>
                  </a:cubicBezTo>
                  <a:cubicBezTo>
                    <a:pt x="8574" y="4736"/>
                    <a:pt x="8000" y="5009"/>
                    <a:pt x="7484" y="5429"/>
                  </a:cubicBezTo>
                  <a:cubicBezTo>
                    <a:pt x="6859" y="5937"/>
                    <a:pt x="6199" y="6510"/>
                    <a:pt x="5651" y="7148"/>
                  </a:cubicBezTo>
                  <a:cubicBezTo>
                    <a:pt x="5394" y="7448"/>
                    <a:pt x="4947" y="8019"/>
                    <a:pt x="4550" y="8019"/>
                  </a:cubicBezTo>
                  <a:cubicBezTo>
                    <a:pt x="4521" y="8019"/>
                    <a:pt x="4493" y="8017"/>
                    <a:pt x="4465" y="8010"/>
                  </a:cubicBezTo>
                  <a:cubicBezTo>
                    <a:pt x="4603" y="7787"/>
                    <a:pt x="5215" y="6968"/>
                    <a:pt x="4712" y="6951"/>
                  </a:cubicBezTo>
                  <a:cubicBezTo>
                    <a:pt x="4704" y="6951"/>
                    <a:pt x="4697" y="6951"/>
                    <a:pt x="4690" y="6951"/>
                  </a:cubicBezTo>
                  <a:cubicBezTo>
                    <a:pt x="4383" y="6951"/>
                    <a:pt x="4151" y="7179"/>
                    <a:pt x="3878" y="7350"/>
                  </a:cubicBezTo>
                  <a:cubicBezTo>
                    <a:pt x="3647" y="7492"/>
                    <a:pt x="3446" y="7688"/>
                    <a:pt x="3224" y="7852"/>
                  </a:cubicBezTo>
                  <a:cubicBezTo>
                    <a:pt x="2814" y="8152"/>
                    <a:pt x="2398" y="8382"/>
                    <a:pt x="2003" y="8725"/>
                  </a:cubicBezTo>
                  <a:cubicBezTo>
                    <a:pt x="1311" y="9325"/>
                    <a:pt x="647" y="9948"/>
                    <a:pt x="0" y="10613"/>
                  </a:cubicBezTo>
                  <a:cubicBezTo>
                    <a:pt x="0" y="11618"/>
                    <a:pt x="202" y="12868"/>
                    <a:pt x="301" y="13861"/>
                  </a:cubicBezTo>
                  <a:cubicBezTo>
                    <a:pt x="468" y="15520"/>
                    <a:pt x="558" y="17228"/>
                    <a:pt x="609" y="18904"/>
                  </a:cubicBezTo>
                  <a:cubicBezTo>
                    <a:pt x="635" y="19662"/>
                    <a:pt x="702" y="20427"/>
                    <a:pt x="962" y="21114"/>
                  </a:cubicBezTo>
                  <a:cubicBezTo>
                    <a:pt x="1043" y="21327"/>
                    <a:pt x="1135" y="21598"/>
                    <a:pt x="1337" y="21598"/>
                  </a:cubicBezTo>
                  <a:cubicBezTo>
                    <a:pt x="1358" y="21598"/>
                    <a:pt x="1380" y="21595"/>
                    <a:pt x="1404" y="21589"/>
                  </a:cubicBezTo>
                  <a:lnTo>
                    <a:pt x="1429" y="21594"/>
                  </a:lnTo>
                  <a:cubicBezTo>
                    <a:pt x="1440" y="21598"/>
                    <a:pt x="1452" y="21600"/>
                    <a:pt x="1465" y="21600"/>
                  </a:cubicBezTo>
                  <a:cubicBezTo>
                    <a:pt x="1603" y="21600"/>
                    <a:pt x="1853" y="21403"/>
                    <a:pt x="1961" y="21343"/>
                  </a:cubicBezTo>
                  <a:cubicBezTo>
                    <a:pt x="2112" y="21261"/>
                    <a:pt x="2260" y="21098"/>
                    <a:pt x="2410" y="21032"/>
                  </a:cubicBezTo>
                  <a:cubicBezTo>
                    <a:pt x="2561" y="20967"/>
                    <a:pt x="2679" y="20983"/>
                    <a:pt x="2824" y="20874"/>
                  </a:cubicBezTo>
                  <a:cubicBezTo>
                    <a:pt x="3801" y="20153"/>
                    <a:pt x="4811" y="19526"/>
                    <a:pt x="5724" y="18664"/>
                  </a:cubicBezTo>
                  <a:cubicBezTo>
                    <a:pt x="5859" y="18538"/>
                    <a:pt x="5933" y="18407"/>
                    <a:pt x="6042" y="18249"/>
                  </a:cubicBezTo>
                  <a:cubicBezTo>
                    <a:pt x="6225" y="17982"/>
                    <a:pt x="6433" y="17883"/>
                    <a:pt x="6660" y="17703"/>
                  </a:cubicBezTo>
                  <a:cubicBezTo>
                    <a:pt x="7154" y="17304"/>
                    <a:pt x="7663" y="16923"/>
                    <a:pt x="8132" y="16486"/>
                  </a:cubicBezTo>
                  <a:cubicBezTo>
                    <a:pt x="8433" y="16208"/>
                    <a:pt x="8651" y="15826"/>
                    <a:pt x="8891" y="15476"/>
                  </a:cubicBezTo>
                  <a:cubicBezTo>
                    <a:pt x="9000" y="15318"/>
                    <a:pt x="9116" y="15171"/>
                    <a:pt x="9237" y="15040"/>
                  </a:cubicBezTo>
                  <a:cubicBezTo>
                    <a:pt x="9317" y="14947"/>
                    <a:pt x="9430" y="14881"/>
                    <a:pt x="9491" y="14767"/>
                  </a:cubicBezTo>
                  <a:cubicBezTo>
                    <a:pt x="9473" y="14765"/>
                    <a:pt x="9455" y="14764"/>
                    <a:pt x="9436" y="14764"/>
                  </a:cubicBezTo>
                  <a:cubicBezTo>
                    <a:pt x="9056" y="14764"/>
                    <a:pt x="8632" y="15168"/>
                    <a:pt x="8246" y="15168"/>
                  </a:cubicBezTo>
                  <a:cubicBezTo>
                    <a:pt x="8183" y="15168"/>
                    <a:pt x="8121" y="15157"/>
                    <a:pt x="8061" y="15133"/>
                  </a:cubicBezTo>
                  <a:cubicBezTo>
                    <a:pt x="8045" y="14974"/>
                    <a:pt x="8250" y="14805"/>
                    <a:pt x="8327" y="14707"/>
                  </a:cubicBezTo>
                  <a:cubicBezTo>
                    <a:pt x="8481" y="14510"/>
                    <a:pt x="8648" y="14336"/>
                    <a:pt x="8818" y="14177"/>
                  </a:cubicBezTo>
                  <a:cubicBezTo>
                    <a:pt x="9215" y="13817"/>
                    <a:pt x="9574" y="13402"/>
                    <a:pt x="9939" y="12987"/>
                  </a:cubicBezTo>
                  <a:cubicBezTo>
                    <a:pt x="10177" y="12720"/>
                    <a:pt x="10366" y="12436"/>
                    <a:pt x="10644" y="12229"/>
                  </a:cubicBezTo>
                  <a:cubicBezTo>
                    <a:pt x="10827" y="12093"/>
                    <a:pt x="11023" y="12000"/>
                    <a:pt x="11205" y="11869"/>
                  </a:cubicBezTo>
                  <a:cubicBezTo>
                    <a:pt x="11274" y="11818"/>
                    <a:pt x="11349" y="11681"/>
                    <a:pt x="11429" y="11681"/>
                  </a:cubicBezTo>
                  <a:cubicBezTo>
                    <a:pt x="11435" y="11681"/>
                    <a:pt x="11440" y="11682"/>
                    <a:pt x="11446" y="11683"/>
                  </a:cubicBezTo>
                  <a:cubicBezTo>
                    <a:pt x="11486" y="11875"/>
                    <a:pt x="11435" y="12074"/>
                    <a:pt x="11571" y="12074"/>
                  </a:cubicBezTo>
                  <a:cubicBezTo>
                    <a:pt x="11598" y="12074"/>
                    <a:pt x="11633" y="12066"/>
                    <a:pt x="11677" y="12049"/>
                  </a:cubicBezTo>
                  <a:cubicBezTo>
                    <a:pt x="11757" y="11984"/>
                    <a:pt x="11837" y="11918"/>
                    <a:pt x="11917" y="11852"/>
                  </a:cubicBezTo>
                  <a:cubicBezTo>
                    <a:pt x="12061" y="11749"/>
                    <a:pt x="12206" y="11650"/>
                    <a:pt x="12353" y="11569"/>
                  </a:cubicBezTo>
                  <a:cubicBezTo>
                    <a:pt x="12680" y="11356"/>
                    <a:pt x="13000" y="11110"/>
                    <a:pt x="13308" y="10837"/>
                  </a:cubicBezTo>
                  <a:cubicBezTo>
                    <a:pt x="13645" y="10532"/>
                    <a:pt x="13952" y="10248"/>
                    <a:pt x="14327" y="10018"/>
                  </a:cubicBezTo>
                  <a:cubicBezTo>
                    <a:pt x="14885" y="9675"/>
                    <a:pt x="15439" y="9364"/>
                    <a:pt x="15975" y="8971"/>
                  </a:cubicBezTo>
                  <a:cubicBezTo>
                    <a:pt x="16504" y="8589"/>
                    <a:pt x="16988" y="8190"/>
                    <a:pt x="17446" y="7677"/>
                  </a:cubicBezTo>
                  <a:cubicBezTo>
                    <a:pt x="17606" y="7497"/>
                    <a:pt x="17792" y="7334"/>
                    <a:pt x="17949" y="7148"/>
                  </a:cubicBezTo>
                  <a:cubicBezTo>
                    <a:pt x="18017" y="7071"/>
                    <a:pt x="18090" y="6984"/>
                    <a:pt x="18100" y="6859"/>
                  </a:cubicBezTo>
                  <a:cubicBezTo>
                    <a:pt x="18110" y="6696"/>
                    <a:pt x="18025" y="6648"/>
                    <a:pt x="17913" y="6648"/>
                  </a:cubicBezTo>
                  <a:cubicBezTo>
                    <a:pt x="17774" y="6648"/>
                    <a:pt x="17594" y="6723"/>
                    <a:pt x="17507" y="6744"/>
                  </a:cubicBezTo>
                  <a:cubicBezTo>
                    <a:pt x="17347" y="6777"/>
                    <a:pt x="17190" y="6810"/>
                    <a:pt x="17036" y="6864"/>
                  </a:cubicBezTo>
                  <a:cubicBezTo>
                    <a:pt x="16957" y="6890"/>
                    <a:pt x="16833" y="6972"/>
                    <a:pt x="16733" y="6972"/>
                  </a:cubicBezTo>
                  <a:cubicBezTo>
                    <a:pt x="16703" y="6972"/>
                    <a:pt x="16675" y="6965"/>
                    <a:pt x="16651" y="6946"/>
                  </a:cubicBezTo>
                  <a:cubicBezTo>
                    <a:pt x="16398" y="6744"/>
                    <a:pt x="16924" y="6504"/>
                    <a:pt x="17000" y="6400"/>
                  </a:cubicBezTo>
                  <a:cubicBezTo>
                    <a:pt x="16959" y="6386"/>
                    <a:pt x="16917" y="6383"/>
                    <a:pt x="16875" y="6383"/>
                  </a:cubicBezTo>
                  <a:cubicBezTo>
                    <a:pt x="16824" y="6383"/>
                    <a:pt x="16773" y="6388"/>
                    <a:pt x="16722" y="6388"/>
                  </a:cubicBezTo>
                  <a:cubicBezTo>
                    <a:pt x="16700" y="6388"/>
                    <a:pt x="16677" y="6387"/>
                    <a:pt x="16654" y="6384"/>
                  </a:cubicBezTo>
                  <a:cubicBezTo>
                    <a:pt x="16581" y="6367"/>
                    <a:pt x="16507" y="6340"/>
                    <a:pt x="16433" y="6307"/>
                  </a:cubicBezTo>
                  <a:cubicBezTo>
                    <a:pt x="16387" y="6291"/>
                    <a:pt x="16341" y="6288"/>
                    <a:pt x="16293" y="6288"/>
                  </a:cubicBezTo>
                  <a:cubicBezTo>
                    <a:pt x="16249" y="6288"/>
                    <a:pt x="16205" y="6291"/>
                    <a:pt x="16161" y="6291"/>
                  </a:cubicBezTo>
                  <a:cubicBezTo>
                    <a:pt x="16107" y="6291"/>
                    <a:pt x="16055" y="6286"/>
                    <a:pt x="16004" y="6264"/>
                  </a:cubicBezTo>
                  <a:cubicBezTo>
                    <a:pt x="16071" y="6160"/>
                    <a:pt x="16225" y="6122"/>
                    <a:pt x="16318" y="6051"/>
                  </a:cubicBezTo>
                  <a:cubicBezTo>
                    <a:pt x="16440" y="5953"/>
                    <a:pt x="16552" y="5832"/>
                    <a:pt x="16674" y="5734"/>
                  </a:cubicBezTo>
                  <a:cubicBezTo>
                    <a:pt x="17084" y="5402"/>
                    <a:pt x="17529" y="5156"/>
                    <a:pt x="17946" y="4845"/>
                  </a:cubicBezTo>
                  <a:cubicBezTo>
                    <a:pt x="18145" y="4698"/>
                    <a:pt x="18279" y="4474"/>
                    <a:pt x="18465" y="4310"/>
                  </a:cubicBezTo>
                  <a:cubicBezTo>
                    <a:pt x="18673" y="4125"/>
                    <a:pt x="18898" y="3966"/>
                    <a:pt x="19106" y="3781"/>
                  </a:cubicBezTo>
                  <a:cubicBezTo>
                    <a:pt x="19331" y="3590"/>
                    <a:pt x="19584" y="3464"/>
                    <a:pt x="19811" y="3278"/>
                  </a:cubicBezTo>
                  <a:cubicBezTo>
                    <a:pt x="19994" y="3131"/>
                    <a:pt x="20161" y="2957"/>
                    <a:pt x="20353" y="2820"/>
                  </a:cubicBezTo>
                  <a:cubicBezTo>
                    <a:pt x="20616" y="2634"/>
                    <a:pt x="20860" y="2444"/>
                    <a:pt x="21077" y="2176"/>
                  </a:cubicBezTo>
                  <a:cubicBezTo>
                    <a:pt x="21180" y="2050"/>
                    <a:pt x="21283" y="1930"/>
                    <a:pt x="21388" y="1816"/>
                  </a:cubicBezTo>
                  <a:cubicBezTo>
                    <a:pt x="21440" y="1783"/>
                    <a:pt x="21488" y="1745"/>
                    <a:pt x="21529" y="1691"/>
                  </a:cubicBezTo>
                  <a:cubicBezTo>
                    <a:pt x="21600" y="1494"/>
                    <a:pt x="21379" y="1510"/>
                    <a:pt x="21263" y="1472"/>
                  </a:cubicBezTo>
                  <a:cubicBezTo>
                    <a:pt x="21010" y="1396"/>
                    <a:pt x="20757" y="1325"/>
                    <a:pt x="20523" y="1183"/>
                  </a:cubicBezTo>
                  <a:cubicBezTo>
                    <a:pt x="20334" y="1063"/>
                    <a:pt x="20174" y="1150"/>
                    <a:pt x="19984" y="1074"/>
                  </a:cubicBezTo>
                  <a:cubicBezTo>
                    <a:pt x="20007" y="643"/>
                    <a:pt x="20539" y="484"/>
                    <a:pt x="20578" y="42"/>
                  </a:cubicBezTo>
                  <a:cubicBezTo>
                    <a:pt x="20500" y="12"/>
                    <a:pt x="20423" y="0"/>
                    <a:pt x="20346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447" name="Google Shape;496;p20"/>
            <p:cNvGrpSpPr/>
            <p:nvPr/>
          </p:nvGrpSpPr>
          <p:grpSpPr>
            <a:xfrm>
              <a:off x="9729365" y="4436519"/>
              <a:ext cx="3627915" cy="3196439"/>
              <a:chOff x="0" y="0"/>
              <a:chExt cx="3627914" cy="3196438"/>
            </a:xfrm>
          </p:grpSpPr>
          <p:sp>
            <p:nvSpPr>
              <p:cNvPr id="439" name="Google Shape;497;p20"/>
              <p:cNvSpPr/>
              <p:nvPr/>
            </p:nvSpPr>
            <p:spPr>
              <a:xfrm>
                <a:off x="0" y="0"/>
                <a:ext cx="3627915" cy="3196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538" extrusionOk="0">
                    <a:moveTo>
                      <a:pt x="11218" y="21538"/>
                    </a:moveTo>
                    <a:cubicBezTo>
                      <a:pt x="10861" y="21538"/>
                      <a:pt x="10482" y="21493"/>
                      <a:pt x="10088" y="21435"/>
                    </a:cubicBezTo>
                    <a:lnTo>
                      <a:pt x="4770" y="20664"/>
                    </a:lnTo>
                    <a:cubicBezTo>
                      <a:pt x="3910" y="20540"/>
                      <a:pt x="2928" y="20395"/>
                      <a:pt x="2126" y="19851"/>
                    </a:cubicBezTo>
                    <a:cubicBezTo>
                      <a:pt x="281" y="18589"/>
                      <a:pt x="28" y="15751"/>
                      <a:pt x="3" y="14584"/>
                    </a:cubicBezTo>
                    <a:cubicBezTo>
                      <a:pt x="-33" y="12852"/>
                      <a:pt x="234" y="11078"/>
                      <a:pt x="772" y="9458"/>
                    </a:cubicBezTo>
                    <a:cubicBezTo>
                      <a:pt x="920" y="9012"/>
                      <a:pt x="1065" y="8657"/>
                      <a:pt x="1299" y="8373"/>
                    </a:cubicBezTo>
                    <a:cubicBezTo>
                      <a:pt x="1646" y="7956"/>
                      <a:pt x="2141" y="7758"/>
                      <a:pt x="2650" y="7585"/>
                    </a:cubicBezTo>
                    <a:lnTo>
                      <a:pt x="2693" y="7569"/>
                    </a:lnTo>
                    <a:cubicBezTo>
                      <a:pt x="3163" y="7407"/>
                      <a:pt x="3657" y="7238"/>
                      <a:pt x="4022" y="6867"/>
                    </a:cubicBezTo>
                    <a:cubicBezTo>
                      <a:pt x="4383" y="6500"/>
                      <a:pt x="4603" y="5828"/>
                      <a:pt x="4347" y="5333"/>
                    </a:cubicBezTo>
                    <a:cubicBezTo>
                      <a:pt x="4278" y="5201"/>
                      <a:pt x="4184" y="5094"/>
                      <a:pt x="4094" y="4991"/>
                    </a:cubicBezTo>
                    <a:cubicBezTo>
                      <a:pt x="4047" y="4941"/>
                      <a:pt x="4000" y="4883"/>
                      <a:pt x="3953" y="4826"/>
                    </a:cubicBezTo>
                    <a:cubicBezTo>
                      <a:pt x="3285" y="3959"/>
                      <a:pt x="3430" y="2665"/>
                      <a:pt x="3683" y="1394"/>
                    </a:cubicBezTo>
                    <a:cubicBezTo>
                      <a:pt x="3733" y="1147"/>
                      <a:pt x="3802" y="800"/>
                      <a:pt x="4007" y="598"/>
                    </a:cubicBezTo>
                    <a:cubicBezTo>
                      <a:pt x="4343" y="272"/>
                      <a:pt x="4856" y="433"/>
                      <a:pt x="5221" y="697"/>
                    </a:cubicBezTo>
                    <a:cubicBezTo>
                      <a:pt x="5304" y="755"/>
                      <a:pt x="5383" y="817"/>
                      <a:pt x="5466" y="879"/>
                    </a:cubicBezTo>
                    <a:cubicBezTo>
                      <a:pt x="5741" y="1089"/>
                      <a:pt x="6022" y="1312"/>
                      <a:pt x="6351" y="1340"/>
                    </a:cubicBezTo>
                    <a:cubicBezTo>
                      <a:pt x="6441" y="1353"/>
                      <a:pt x="6539" y="1340"/>
                      <a:pt x="6629" y="1336"/>
                    </a:cubicBezTo>
                    <a:cubicBezTo>
                      <a:pt x="6773" y="1324"/>
                      <a:pt x="6929" y="1316"/>
                      <a:pt x="7069" y="1361"/>
                    </a:cubicBezTo>
                    <a:cubicBezTo>
                      <a:pt x="7221" y="1415"/>
                      <a:pt x="7348" y="1530"/>
                      <a:pt x="7470" y="1646"/>
                    </a:cubicBezTo>
                    <a:cubicBezTo>
                      <a:pt x="7539" y="1708"/>
                      <a:pt x="7604" y="1769"/>
                      <a:pt x="7676" y="1819"/>
                    </a:cubicBezTo>
                    <a:cubicBezTo>
                      <a:pt x="8236" y="2227"/>
                      <a:pt x="8976" y="1980"/>
                      <a:pt x="9482" y="1757"/>
                    </a:cubicBezTo>
                    <a:cubicBezTo>
                      <a:pt x="10139" y="1468"/>
                      <a:pt x="10778" y="1114"/>
                      <a:pt x="11377" y="697"/>
                    </a:cubicBezTo>
                    <a:lnTo>
                      <a:pt x="11460" y="639"/>
                    </a:lnTo>
                    <a:cubicBezTo>
                      <a:pt x="11774" y="417"/>
                      <a:pt x="12099" y="190"/>
                      <a:pt x="12471" y="157"/>
                    </a:cubicBezTo>
                    <a:cubicBezTo>
                      <a:pt x="12677" y="136"/>
                      <a:pt x="12883" y="178"/>
                      <a:pt x="13085" y="219"/>
                    </a:cubicBezTo>
                    <a:cubicBezTo>
                      <a:pt x="13215" y="244"/>
                      <a:pt x="13352" y="272"/>
                      <a:pt x="13482" y="281"/>
                    </a:cubicBezTo>
                    <a:cubicBezTo>
                      <a:pt x="13623" y="289"/>
                      <a:pt x="13789" y="211"/>
                      <a:pt x="13952" y="140"/>
                    </a:cubicBezTo>
                    <a:cubicBezTo>
                      <a:pt x="14168" y="41"/>
                      <a:pt x="14392" y="-62"/>
                      <a:pt x="14566" y="45"/>
                    </a:cubicBezTo>
                    <a:cubicBezTo>
                      <a:pt x="15017" y="322"/>
                      <a:pt x="14750" y="1085"/>
                      <a:pt x="14605" y="1497"/>
                    </a:cubicBezTo>
                    <a:lnTo>
                      <a:pt x="14580" y="1571"/>
                    </a:lnTo>
                    <a:cubicBezTo>
                      <a:pt x="14367" y="2190"/>
                      <a:pt x="14259" y="2867"/>
                      <a:pt x="14266" y="3531"/>
                    </a:cubicBezTo>
                    <a:cubicBezTo>
                      <a:pt x="14273" y="3704"/>
                      <a:pt x="14284" y="3877"/>
                      <a:pt x="14374" y="4001"/>
                    </a:cubicBezTo>
                    <a:cubicBezTo>
                      <a:pt x="14472" y="4124"/>
                      <a:pt x="14623" y="4166"/>
                      <a:pt x="14771" y="4190"/>
                    </a:cubicBezTo>
                    <a:cubicBezTo>
                      <a:pt x="14909" y="4219"/>
                      <a:pt x="15049" y="4232"/>
                      <a:pt x="15179" y="4248"/>
                    </a:cubicBezTo>
                    <a:cubicBezTo>
                      <a:pt x="15652" y="4310"/>
                      <a:pt x="16143" y="4372"/>
                      <a:pt x="16534" y="4685"/>
                    </a:cubicBezTo>
                    <a:cubicBezTo>
                      <a:pt x="16790" y="4891"/>
                      <a:pt x="16981" y="5197"/>
                      <a:pt x="17165" y="5486"/>
                    </a:cubicBezTo>
                    <a:cubicBezTo>
                      <a:pt x="17407" y="5873"/>
                      <a:pt x="17642" y="6240"/>
                      <a:pt x="18014" y="6405"/>
                    </a:cubicBezTo>
                    <a:cubicBezTo>
                      <a:pt x="18184" y="6479"/>
                      <a:pt x="18389" y="6517"/>
                      <a:pt x="18581" y="6550"/>
                    </a:cubicBezTo>
                    <a:cubicBezTo>
                      <a:pt x="18974" y="6616"/>
                      <a:pt x="19346" y="6678"/>
                      <a:pt x="19498" y="7065"/>
                    </a:cubicBezTo>
                    <a:cubicBezTo>
                      <a:pt x="19566" y="7234"/>
                      <a:pt x="19566" y="7428"/>
                      <a:pt x="19563" y="7602"/>
                    </a:cubicBezTo>
                    <a:cubicBezTo>
                      <a:pt x="19556" y="7874"/>
                      <a:pt x="19509" y="8166"/>
                      <a:pt x="19462" y="8451"/>
                    </a:cubicBezTo>
                    <a:cubicBezTo>
                      <a:pt x="19368" y="9012"/>
                      <a:pt x="19267" y="9594"/>
                      <a:pt x="19538" y="10023"/>
                    </a:cubicBezTo>
                    <a:cubicBezTo>
                      <a:pt x="19707" y="10287"/>
                      <a:pt x="19985" y="10377"/>
                      <a:pt x="20285" y="10480"/>
                    </a:cubicBezTo>
                    <a:cubicBezTo>
                      <a:pt x="20541" y="10571"/>
                      <a:pt x="20812" y="10657"/>
                      <a:pt x="20996" y="10872"/>
                    </a:cubicBezTo>
                    <a:cubicBezTo>
                      <a:pt x="21379" y="11318"/>
                      <a:pt x="21567" y="12089"/>
                      <a:pt x="21213" y="12613"/>
                    </a:cubicBezTo>
                    <a:cubicBezTo>
                      <a:pt x="21080" y="12811"/>
                      <a:pt x="20885" y="12943"/>
                      <a:pt x="20700" y="13070"/>
                    </a:cubicBezTo>
                    <a:lnTo>
                      <a:pt x="20686" y="13079"/>
                    </a:lnTo>
                    <a:cubicBezTo>
                      <a:pt x="19826" y="13669"/>
                      <a:pt x="18866" y="14411"/>
                      <a:pt x="18245" y="15479"/>
                    </a:cubicBezTo>
                    <a:cubicBezTo>
                      <a:pt x="18032" y="15842"/>
                      <a:pt x="17855" y="16250"/>
                      <a:pt x="17685" y="16646"/>
                    </a:cubicBezTo>
                    <a:cubicBezTo>
                      <a:pt x="17382" y="17347"/>
                      <a:pt x="17071" y="18069"/>
                      <a:pt x="16537" y="18577"/>
                    </a:cubicBezTo>
                    <a:cubicBezTo>
                      <a:pt x="16107" y="18985"/>
                      <a:pt x="15573" y="19204"/>
                      <a:pt x="15053" y="19422"/>
                    </a:cubicBezTo>
                    <a:cubicBezTo>
                      <a:pt x="14598" y="19612"/>
                      <a:pt x="14129" y="19810"/>
                      <a:pt x="13731" y="20123"/>
                    </a:cubicBezTo>
                    <a:cubicBezTo>
                      <a:pt x="13558" y="20264"/>
                      <a:pt x="13399" y="20420"/>
                      <a:pt x="13244" y="20577"/>
                    </a:cubicBezTo>
                    <a:cubicBezTo>
                      <a:pt x="13027" y="20792"/>
                      <a:pt x="12800" y="21018"/>
                      <a:pt x="12544" y="21183"/>
                    </a:cubicBezTo>
                    <a:cubicBezTo>
                      <a:pt x="12143" y="21451"/>
                      <a:pt x="11695" y="21538"/>
                      <a:pt x="11218" y="21538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3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40" name="Google Shape;498;p20"/>
              <p:cNvSpPr/>
              <p:nvPr/>
            </p:nvSpPr>
            <p:spPr>
              <a:xfrm>
                <a:off x="170194" y="192839"/>
                <a:ext cx="3290009" cy="2833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1" h="21600" extrusionOk="0">
                    <a:moveTo>
                      <a:pt x="11330" y="21600"/>
                    </a:moveTo>
                    <a:cubicBezTo>
                      <a:pt x="10986" y="21600"/>
                      <a:pt x="10609" y="21544"/>
                      <a:pt x="10228" y="21493"/>
                    </a:cubicBezTo>
                    <a:lnTo>
                      <a:pt x="4321" y="20620"/>
                    </a:lnTo>
                    <a:cubicBezTo>
                      <a:pt x="3431" y="20485"/>
                      <a:pt x="2509" y="20350"/>
                      <a:pt x="1816" y="19874"/>
                    </a:cubicBezTo>
                    <a:cubicBezTo>
                      <a:pt x="244" y="18782"/>
                      <a:pt x="23" y="16103"/>
                      <a:pt x="3" y="15002"/>
                    </a:cubicBezTo>
                    <a:cubicBezTo>
                      <a:pt x="-33" y="13205"/>
                      <a:pt x="240" y="11367"/>
                      <a:pt x="781" y="9682"/>
                    </a:cubicBezTo>
                    <a:cubicBezTo>
                      <a:pt x="881" y="9374"/>
                      <a:pt x="989" y="9067"/>
                      <a:pt x="1130" y="8889"/>
                    </a:cubicBezTo>
                    <a:cubicBezTo>
                      <a:pt x="1330" y="8647"/>
                      <a:pt x="1743" y="8488"/>
                      <a:pt x="2144" y="8348"/>
                    </a:cubicBezTo>
                    <a:lnTo>
                      <a:pt x="2193" y="8329"/>
                    </a:lnTo>
                    <a:cubicBezTo>
                      <a:pt x="2774" y="8124"/>
                      <a:pt x="3492" y="7877"/>
                      <a:pt x="4081" y="7270"/>
                    </a:cubicBezTo>
                    <a:cubicBezTo>
                      <a:pt x="4835" y="6491"/>
                      <a:pt x="5272" y="5086"/>
                      <a:pt x="4658" y="3896"/>
                    </a:cubicBezTo>
                    <a:cubicBezTo>
                      <a:pt x="4514" y="3616"/>
                      <a:pt x="4337" y="3411"/>
                      <a:pt x="4213" y="3262"/>
                    </a:cubicBezTo>
                    <a:lnTo>
                      <a:pt x="4105" y="3131"/>
                    </a:lnTo>
                    <a:cubicBezTo>
                      <a:pt x="3816" y="2753"/>
                      <a:pt x="3487" y="1755"/>
                      <a:pt x="3616" y="1055"/>
                    </a:cubicBezTo>
                    <a:cubicBezTo>
                      <a:pt x="3676" y="737"/>
                      <a:pt x="3828" y="513"/>
                      <a:pt x="4057" y="397"/>
                    </a:cubicBezTo>
                    <a:cubicBezTo>
                      <a:pt x="4069" y="392"/>
                      <a:pt x="4077" y="401"/>
                      <a:pt x="4089" y="410"/>
                    </a:cubicBezTo>
                    <a:lnTo>
                      <a:pt x="4093" y="415"/>
                    </a:lnTo>
                    <a:cubicBezTo>
                      <a:pt x="4165" y="466"/>
                      <a:pt x="4245" y="527"/>
                      <a:pt x="4325" y="588"/>
                    </a:cubicBezTo>
                    <a:cubicBezTo>
                      <a:pt x="4691" y="877"/>
                      <a:pt x="5188" y="1274"/>
                      <a:pt x="5837" y="1330"/>
                    </a:cubicBezTo>
                    <a:cubicBezTo>
                      <a:pt x="5901" y="1335"/>
                      <a:pt x="5961" y="1344"/>
                      <a:pt x="6033" y="1344"/>
                    </a:cubicBezTo>
                    <a:cubicBezTo>
                      <a:pt x="6138" y="1344"/>
                      <a:pt x="6230" y="1335"/>
                      <a:pt x="6310" y="1330"/>
                    </a:cubicBezTo>
                    <a:cubicBezTo>
                      <a:pt x="6318" y="1330"/>
                      <a:pt x="6330" y="1330"/>
                      <a:pt x="6338" y="1325"/>
                    </a:cubicBezTo>
                    <a:cubicBezTo>
                      <a:pt x="6358" y="1321"/>
                      <a:pt x="6378" y="1321"/>
                      <a:pt x="6399" y="1325"/>
                    </a:cubicBezTo>
                    <a:cubicBezTo>
                      <a:pt x="6423" y="1330"/>
                      <a:pt x="6439" y="1353"/>
                      <a:pt x="6455" y="1372"/>
                    </a:cubicBezTo>
                    <a:lnTo>
                      <a:pt x="6475" y="1395"/>
                    </a:lnTo>
                    <a:cubicBezTo>
                      <a:pt x="6563" y="1475"/>
                      <a:pt x="6675" y="1582"/>
                      <a:pt x="6812" y="1680"/>
                    </a:cubicBezTo>
                    <a:cubicBezTo>
                      <a:pt x="7212" y="1978"/>
                      <a:pt x="7677" y="2128"/>
                      <a:pt x="8195" y="2128"/>
                    </a:cubicBezTo>
                    <a:cubicBezTo>
                      <a:pt x="8680" y="2128"/>
                      <a:pt x="9197" y="2002"/>
                      <a:pt x="9811" y="1726"/>
                    </a:cubicBezTo>
                    <a:cubicBezTo>
                      <a:pt x="10609" y="1372"/>
                      <a:pt x="11374" y="933"/>
                      <a:pt x="12096" y="425"/>
                    </a:cubicBezTo>
                    <a:lnTo>
                      <a:pt x="12188" y="364"/>
                    </a:lnTo>
                    <a:cubicBezTo>
                      <a:pt x="12417" y="200"/>
                      <a:pt x="12678" y="14"/>
                      <a:pt x="12826" y="0"/>
                    </a:cubicBezTo>
                    <a:lnTo>
                      <a:pt x="12854" y="0"/>
                    </a:lnTo>
                    <a:cubicBezTo>
                      <a:pt x="12946" y="0"/>
                      <a:pt x="13075" y="28"/>
                      <a:pt x="13215" y="61"/>
                    </a:cubicBezTo>
                    <a:cubicBezTo>
                      <a:pt x="13379" y="93"/>
                      <a:pt x="13572" y="135"/>
                      <a:pt x="13780" y="145"/>
                    </a:cubicBezTo>
                    <a:cubicBezTo>
                      <a:pt x="13816" y="145"/>
                      <a:pt x="13852" y="154"/>
                      <a:pt x="13888" y="154"/>
                    </a:cubicBezTo>
                    <a:lnTo>
                      <a:pt x="13897" y="154"/>
                    </a:lnTo>
                    <a:cubicBezTo>
                      <a:pt x="13909" y="145"/>
                      <a:pt x="13920" y="145"/>
                      <a:pt x="13933" y="159"/>
                    </a:cubicBezTo>
                    <a:cubicBezTo>
                      <a:pt x="14181" y="555"/>
                      <a:pt x="14017" y="1040"/>
                      <a:pt x="13836" y="1558"/>
                    </a:cubicBezTo>
                    <a:cubicBezTo>
                      <a:pt x="13720" y="1890"/>
                      <a:pt x="13600" y="2240"/>
                      <a:pt x="13608" y="2562"/>
                    </a:cubicBezTo>
                    <a:cubicBezTo>
                      <a:pt x="13612" y="2795"/>
                      <a:pt x="13616" y="3406"/>
                      <a:pt x="13997" y="3915"/>
                    </a:cubicBezTo>
                    <a:cubicBezTo>
                      <a:pt x="14382" y="4433"/>
                      <a:pt x="14915" y="4531"/>
                      <a:pt x="15115" y="4568"/>
                    </a:cubicBezTo>
                    <a:cubicBezTo>
                      <a:pt x="15284" y="4596"/>
                      <a:pt x="15452" y="4619"/>
                      <a:pt x="15613" y="4643"/>
                    </a:cubicBezTo>
                    <a:cubicBezTo>
                      <a:pt x="16018" y="4694"/>
                      <a:pt x="16398" y="4750"/>
                      <a:pt x="16599" y="4914"/>
                    </a:cubicBezTo>
                    <a:cubicBezTo>
                      <a:pt x="16735" y="5021"/>
                      <a:pt x="16884" y="5268"/>
                      <a:pt x="17044" y="5525"/>
                    </a:cubicBezTo>
                    <a:cubicBezTo>
                      <a:pt x="17365" y="6038"/>
                      <a:pt x="17766" y="6677"/>
                      <a:pt x="18480" y="7004"/>
                    </a:cubicBezTo>
                    <a:cubicBezTo>
                      <a:pt x="18784" y="7144"/>
                      <a:pt x="19101" y="7205"/>
                      <a:pt x="19350" y="7247"/>
                    </a:cubicBezTo>
                    <a:lnTo>
                      <a:pt x="19394" y="7247"/>
                    </a:lnTo>
                    <a:cubicBezTo>
                      <a:pt x="19430" y="7247"/>
                      <a:pt x="19466" y="7237"/>
                      <a:pt x="19490" y="7275"/>
                    </a:cubicBezTo>
                    <a:cubicBezTo>
                      <a:pt x="19554" y="7368"/>
                      <a:pt x="19510" y="7508"/>
                      <a:pt x="19466" y="7657"/>
                    </a:cubicBezTo>
                    <a:cubicBezTo>
                      <a:pt x="19446" y="7727"/>
                      <a:pt x="19422" y="7797"/>
                      <a:pt x="19410" y="7867"/>
                    </a:cubicBezTo>
                    <a:cubicBezTo>
                      <a:pt x="19281" y="8647"/>
                      <a:pt x="19101" y="9711"/>
                      <a:pt x="19686" y="10658"/>
                    </a:cubicBezTo>
                    <a:cubicBezTo>
                      <a:pt x="20095" y="11316"/>
                      <a:pt x="20705" y="11526"/>
                      <a:pt x="21106" y="11661"/>
                    </a:cubicBezTo>
                    <a:cubicBezTo>
                      <a:pt x="21130" y="11666"/>
                      <a:pt x="21158" y="11680"/>
                      <a:pt x="21190" y="11689"/>
                    </a:cubicBezTo>
                    <a:cubicBezTo>
                      <a:pt x="21286" y="11717"/>
                      <a:pt x="21390" y="11754"/>
                      <a:pt x="21434" y="11787"/>
                    </a:cubicBezTo>
                    <a:cubicBezTo>
                      <a:pt x="21515" y="11857"/>
                      <a:pt x="21567" y="11992"/>
                      <a:pt x="21547" y="12057"/>
                    </a:cubicBezTo>
                    <a:cubicBezTo>
                      <a:pt x="21527" y="12113"/>
                      <a:pt x="21455" y="12151"/>
                      <a:pt x="21387" y="12193"/>
                    </a:cubicBezTo>
                    <a:cubicBezTo>
                      <a:pt x="21354" y="12207"/>
                      <a:pt x="21330" y="12221"/>
                      <a:pt x="21310" y="12240"/>
                    </a:cubicBezTo>
                    <a:lnTo>
                      <a:pt x="21294" y="12249"/>
                    </a:lnTo>
                    <a:cubicBezTo>
                      <a:pt x="20236" y="12986"/>
                      <a:pt x="19041" y="13929"/>
                      <a:pt x="18227" y="15352"/>
                    </a:cubicBezTo>
                    <a:cubicBezTo>
                      <a:pt x="17950" y="15837"/>
                      <a:pt x="17738" y="16337"/>
                      <a:pt x="17537" y="16822"/>
                    </a:cubicBezTo>
                    <a:cubicBezTo>
                      <a:pt x="17224" y="17550"/>
                      <a:pt x="16960" y="18189"/>
                      <a:pt x="16555" y="18576"/>
                    </a:cubicBezTo>
                    <a:cubicBezTo>
                      <a:pt x="16222" y="18894"/>
                      <a:pt x="15741" y="19099"/>
                      <a:pt x="15236" y="19314"/>
                    </a:cubicBezTo>
                    <a:cubicBezTo>
                      <a:pt x="14690" y="19547"/>
                      <a:pt x="14073" y="19808"/>
                      <a:pt x="13511" y="20265"/>
                    </a:cubicBezTo>
                    <a:cubicBezTo>
                      <a:pt x="13271" y="20462"/>
                      <a:pt x="13059" y="20676"/>
                      <a:pt x="12874" y="20872"/>
                    </a:cubicBezTo>
                    <a:cubicBezTo>
                      <a:pt x="12669" y="21082"/>
                      <a:pt x="12477" y="21278"/>
                      <a:pt x="12296" y="21395"/>
                    </a:cubicBezTo>
                    <a:cubicBezTo>
                      <a:pt x="12044" y="21530"/>
                      <a:pt x="11743" y="21600"/>
                      <a:pt x="11330" y="2160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3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41" name="Google Shape;499;p20"/>
              <p:cNvSpPr/>
              <p:nvPr/>
            </p:nvSpPr>
            <p:spPr>
              <a:xfrm>
                <a:off x="338576" y="376216"/>
                <a:ext cx="2793507" cy="2481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6" h="21303" extrusionOk="0">
                    <a:moveTo>
                      <a:pt x="12054" y="21303"/>
                    </a:moveTo>
                    <a:cubicBezTo>
                      <a:pt x="11718" y="21303"/>
                      <a:pt x="11326" y="21251"/>
                      <a:pt x="10919" y="21188"/>
                    </a:cubicBezTo>
                    <a:lnTo>
                      <a:pt x="3964" y="20205"/>
                    </a:lnTo>
                    <a:cubicBezTo>
                      <a:pt x="3037" y="20074"/>
                      <a:pt x="2092" y="19942"/>
                      <a:pt x="1511" y="19553"/>
                    </a:cubicBezTo>
                    <a:cubicBezTo>
                      <a:pt x="174" y="18666"/>
                      <a:pt x="22" y="16060"/>
                      <a:pt x="3" y="15276"/>
                    </a:cubicBezTo>
                    <a:cubicBezTo>
                      <a:pt x="-34" y="13438"/>
                      <a:pt x="249" y="11557"/>
                      <a:pt x="835" y="9833"/>
                    </a:cubicBezTo>
                    <a:cubicBezTo>
                      <a:pt x="854" y="9775"/>
                      <a:pt x="873" y="9723"/>
                      <a:pt x="892" y="9675"/>
                    </a:cubicBezTo>
                    <a:cubicBezTo>
                      <a:pt x="925" y="9560"/>
                      <a:pt x="949" y="9486"/>
                      <a:pt x="986" y="9445"/>
                    </a:cubicBezTo>
                    <a:cubicBezTo>
                      <a:pt x="1048" y="9376"/>
                      <a:pt x="1190" y="9334"/>
                      <a:pt x="1379" y="9276"/>
                    </a:cubicBezTo>
                    <a:cubicBezTo>
                      <a:pt x="1450" y="9255"/>
                      <a:pt x="1530" y="9229"/>
                      <a:pt x="1610" y="9203"/>
                    </a:cubicBezTo>
                    <a:lnTo>
                      <a:pt x="1667" y="9187"/>
                    </a:lnTo>
                    <a:cubicBezTo>
                      <a:pt x="2433" y="8930"/>
                      <a:pt x="3477" y="8577"/>
                      <a:pt x="4389" y="7689"/>
                    </a:cubicBezTo>
                    <a:cubicBezTo>
                      <a:pt x="5674" y="6418"/>
                      <a:pt x="6402" y="4080"/>
                      <a:pt x="5315" y="2067"/>
                    </a:cubicBezTo>
                    <a:cubicBezTo>
                      <a:pt x="5235" y="1920"/>
                      <a:pt x="5107" y="1794"/>
                      <a:pt x="4989" y="1684"/>
                    </a:cubicBezTo>
                    <a:cubicBezTo>
                      <a:pt x="4819" y="1521"/>
                      <a:pt x="4663" y="1374"/>
                      <a:pt x="4743" y="1232"/>
                    </a:cubicBezTo>
                    <a:cubicBezTo>
                      <a:pt x="4823" y="1080"/>
                      <a:pt x="4989" y="1164"/>
                      <a:pt x="5173" y="1258"/>
                    </a:cubicBezTo>
                    <a:cubicBezTo>
                      <a:pt x="5277" y="1311"/>
                      <a:pt x="5386" y="1363"/>
                      <a:pt x="5485" y="1374"/>
                    </a:cubicBezTo>
                    <a:cubicBezTo>
                      <a:pt x="5598" y="1390"/>
                      <a:pt x="5703" y="1390"/>
                      <a:pt x="5821" y="1390"/>
                    </a:cubicBezTo>
                    <a:lnTo>
                      <a:pt x="5830" y="1390"/>
                    </a:lnTo>
                    <a:cubicBezTo>
                      <a:pt x="5877" y="1411"/>
                      <a:pt x="5915" y="1442"/>
                      <a:pt x="5962" y="1479"/>
                    </a:cubicBezTo>
                    <a:cubicBezTo>
                      <a:pt x="5986" y="1500"/>
                      <a:pt x="6019" y="1526"/>
                      <a:pt x="6043" y="1547"/>
                    </a:cubicBezTo>
                    <a:cubicBezTo>
                      <a:pt x="6728" y="2031"/>
                      <a:pt x="7508" y="2278"/>
                      <a:pt x="8368" y="2278"/>
                    </a:cubicBezTo>
                    <a:cubicBezTo>
                      <a:pt x="9105" y="2278"/>
                      <a:pt x="9856" y="2104"/>
                      <a:pt x="10735" y="1731"/>
                    </a:cubicBezTo>
                    <a:cubicBezTo>
                      <a:pt x="11104" y="1574"/>
                      <a:pt x="11482" y="1216"/>
                      <a:pt x="11846" y="875"/>
                    </a:cubicBezTo>
                    <a:cubicBezTo>
                      <a:pt x="12493" y="271"/>
                      <a:pt x="13093" y="-297"/>
                      <a:pt x="13627" y="176"/>
                    </a:cubicBezTo>
                    <a:cubicBezTo>
                      <a:pt x="13783" y="313"/>
                      <a:pt x="13689" y="554"/>
                      <a:pt x="13589" y="806"/>
                    </a:cubicBezTo>
                    <a:cubicBezTo>
                      <a:pt x="13518" y="980"/>
                      <a:pt x="13448" y="1164"/>
                      <a:pt x="13448" y="1337"/>
                    </a:cubicBezTo>
                    <a:cubicBezTo>
                      <a:pt x="13452" y="1705"/>
                      <a:pt x="13467" y="2808"/>
                      <a:pt x="14223" y="3786"/>
                    </a:cubicBezTo>
                    <a:cubicBezTo>
                      <a:pt x="14988" y="4779"/>
                      <a:pt x="15995" y="4947"/>
                      <a:pt x="16325" y="4999"/>
                    </a:cubicBezTo>
                    <a:cubicBezTo>
                      <a:pt x="16557" y="5041"/>
                      <a:pt x="16774" y="5067"/>
                      <a:pt x="16963" y="5094"/>
                    </a:cubicBezTo>
                    <a:cubicBezTo>
                      <a:pt x="17015" y="5099"/>
                      <a:pt x="17077" y="5099"/>
                      <a:pt x="17133" y="5104"/>
                    </a:cubicBezTo>
                    <a:cubicBezTo>
                      <a:pt x="17280" y="5115"/>
                      <a:pt x="17441" y="5120"/>
                      <a:pt x="17530" y="5178"/>
                    </a:cubicBezTo>
                    <a:cubicBezTo>
                      <a:pt x="17597" y="5225"/>
                      <a:pt x="17644" y="5310"/>
                      <a:pt x="17681" y="5393"/>
                    </a:cubicBezTo>
                    <a:cubicBezTo>
                      <a:pt x="17700" y="5435"/>
                      <a:pt x="17719" y="5467"/>
                      <a:pt x="17743" y="5493"/>
                    </a:cubicBezTo>
                    <a:cubicBezTo>
                      <a:pt x="18168" y="6145"/>
                      <a:pt x="18811" y="7127"/>
                      <a:pt x="20006" y="7653"/>
                    </a:cubicBezTo>
                    <a:cubicBezTo>
                      <a:pt x="20021" y="7663"/>
                      <a:pt x="20044" y="7668"/>
                      <a:pt x="20068" y="7668"/>
                    </a:cubicBezTo>
                    <a:cubicBezTo>
                      <a:pt x="20111" y="7674"/>
                      <a:pt x="20158" y="7689"/>
                      <a:pt x="20181" y="7726"/>
                    </a:cubicBezTo>
                    <a:cubicBezTo>
                      <a:pt x="20389" y="8099"/>
                      <a:pt x="20389" y="8593"/>
                      <a:pt x="20389" y="9113"/>
                    </a:cubicBezTo>
                    <a:cubicBezTo>
                      <a:pt x="20389" y="9796"/>
                      <a:pt x="20389" y="10563"/>
                      <a:pt x="20843" y="11262"/>
                    </a:cubicBezTo>
                    <a:cubicBezTo>
                      <a:pt x="20933" y="11399"/>
                      <a:pt x="21070" y="11499"/>
                      <a:pt x="21197" y="11604"/>
                    </a:cubicBezTo>
                    <a:cubicBezTo>
                      <a:pt x="21387" y="11746"/>
                      <a:pt x="21566" y="11877"/>
                      <a:pt x="21566" y="12092"/>
                    </a:cubicBezTo>
                    <a:cubicBezTo>
                      <a:pt x="21556" y="12817"/>
                      <a:pt x="20961" y="13259"/>
                      <a:pt x="20323" y="13721"/>
                    </a:cubicBezTo>
                    <a:cubicBezTo>
                      <a:pt x="19865" y="14063"/>
                      <a:pt x="19378" y="14415"/>
                      <a:pt x="19090" y="14898"/>
                    </a:cubicBezTo>
                    <a:cubicBezTo>
                      <a:pt x="18717" y="15524"/>
                      <a:pt x="18433" y="16159"/>
                      <a:pt x="18187" y="16716"/>
                    </a:cubicBezTo>
                    <a:cubicBezTo>
                      <a:pt x="17904" y="17367"/>
                      <a:pt x="17630" y="17972"/>
                      <a:pt x="17365" y="18214"/>
                    </a:cubicBezTo>
                    <a:cubicBezTo>
                      <a:pt x="17152" y="18413"/>
                      <a:pt x="16666" y="18608"/>
                      <a:pt x="16193" y="18802"/>
                    </a:cubicBezTo>
                    <a:cubicBezTo>
                      <a:pt x="15508" y="19075"/>
                      <a:pt x="14657" y="19422"/>
                      <a:pt x="13863" y="20047"/>
                    </a:cubicBezTo>
                    <a:cubicBezTo>
                      <a:pt x="13518" y="20315"/>
                      <a:pt x="13230" y="20599"/>
                      <a:pt x="12994" y="20830"/>
                    </a:cubicBezTo>
                    <a:cubicBezTo>
                      <a:pt x="12852" y="20972"/>
                      <a:pt x="12635" y="21182"/>
                      <a:pt x="12550" y="21235"/>
                    </a:cubicBezTo>
                    <a:cubicBezTo>
                      <a:pt x="12531" y="21245"/>
                      <a:pt x="12422" y="21303"/>
                      <a:pt x="12054" y="21303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3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42" name="Google Shape;500;p20"/>
              <p:cNvSpPr/>
              <p:nvPr/>
            </p:nvSpPr>
            <p:spPr>
              <a:xfrm>
                <a:off x="497985" y="652002"/>
                <a:ext cx="2420526" cy="2041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7" h="21509" extrusionOk="0">
                    <a:moveTo>
                      <a:pt x="12167" y="21509"/>
                    </a:moveTo>
                    <a:cubicBezTo>
                      <a:pt x="12021" y="21509"/>
                      <a:pt x="11858" y="21470"/>
                      <a:pt x="11678" y="21432"/>
                    </a:cubicBezTo>
                    <a:cubicBezTo>
                      <a:pt x="11564" y="21393"/>
                      <a:pt x="11440" y="21373"/>
                      <a:pt x="11320" y="21354"/>
                    </a:cubicBezTo>
                    <a:lnTo>
                      <a:pt x="3320" y="20148"/>
                    </a:lnTo>
                    <a:cubicBezTo>
                      <a:pt x="2500" y="20025"/>
                      <a:pt x="1478" y="19871"/>
                      <a:pt x="1082" y="19581"/>
                    </a:cubicBezTo>
                    <a:cubicBezTo>
                      <a:pt x="539" y="19193"/>
                      <a:pt x="110" y="17613"/>
                      <a:pt x="77" y="15814"/>
                    </a:cubicBezTo>
                    <a:cubicBezTo>
                      <a:pt x="67" y="15491"/>
                      <a:pt x="55" y="15162"/>
                      <a:pt x="39" y="14814"/>
                    </a:cubicBezTo>
                    <a:cubicBezTo>
                      <a:pt x="-32" y="13137"/>
                      <a:pt x="-118" y="11234"/>
                      <a:pt x="849" y="10106"/>
                    </a:cubicBezTo>
                    <a:lnTo>
                      <a:pt x="903" y="10086"/>
                    </a:lnTo>
                    <a:lnTo>
                      <a:pt x="924" y="10073"/>
                    </a:lnTo>
                    <a:cubicBezTo>
                      <a:pt x="1875" y="9738"/>
                      <a:pt x="3314" y="9222"/>
                      <a:pt x="4602" y="7868"/>
                    </a:cubicBezTo>
                    <a:cubicBezTo>
                      <a:pt x="5292" y="7151"/>
                      <a:pt x="5443" y="6029"/>
                      <a:pt x="5612" y="4843"/>
                    </a:cubicBezTo>
                    <a:cubicBezTo>
                      <a:pt x="5780" y="3617"/>
                      <a:pt x="5954" y="2353"/>
                      <a:pt x="6758" y="1489"/>
                    </a:cubicBezTo>
                    <a:cubicBezTo>
                      <a:pt x="6980" y="1256"/>
                      <a:pt x="7285" y="1379"/>
                      <a:pt x="7611" y="1508"/>
                    </a:cubicBezTo>
                    <a:cubicBezTo>
                      <a:pt x="7806" y="1586"/>
                      <a:pt x="8007" y="1657"/>
                      <a:pt x="8197" y="1657"/>
                    </a:cubicBezTo>
                    <a:cubicBezTo>
                      <a:pt x="9229" y="1657"/>
                      <a:pt x="10266" y="1411"/>
                      <a:pt x="11456" y="870"/>
                    </a:cubicBezTo>
                    <a:cubicBezTo>
                      <a:pt x="11624" y="786"/>
                      <a:pt x="11782" y="612"/>
                      <a:pt x="11939" y="431"/>
                    </a:cubicBezTo>
                    <a:cubicBezTo>
                      <a:pt x="12167" y="167"/>
                      <a:pt x="12384" y="-91"/>
                      <a:pt x="12651" y="31"/>
                    </a:cubicBezTo>
                    <a:cubicBezTo>
                      <a:pt x="13151" y="257"/>
                      <a:pt x="13270" y="882"/>
                      <a:pt x="13384" y="1554"/>
                    </a:cubicBezTo>
                    <a:cubicBezTo>
                      <a:pt x="13466" y="2037"/>
                      <a:pt x="13552" y="2540"/>
                      <a:pt x="13802" y="2882"/>
                    </a:cubicBezTo>
                    <a:cubicBezTo>
                      <a:pt x="14633" y="4024"/>
                      <a:pt x="15746" y="4720"/>
                      <a:pt x="17126" y="4972"/>
                    </a:cubicBezTo>
                    <a:cubicBezTo>
                      <a:pt x="17235" y="4991"/>
                      <a:pt x="17343" y="4998"/>
                      <a:pt x="17441" y="4998"/>
                    </a:cubicBezTo>
                    <a:cubicBezTo>
                      <a:pt x="17620" y="5004"/>
                      <a:pt x="17789" y="5004"/>
                      <a:pt x="17914" y="5094"/>
                    </a:cubicBezTo>
                    <a:cubicBezTo>
                      <a:pt x="18538" y="5520"/>
                      <a:pt x="19695" y="6320"/>
                      <a:pt x="20521" y="7861"/>
                    </a:cubicBezTo>
                    <a:cubicBezTo>
                      <a:pt x="20564" y="7945"/>
                      <a:pt x="20553" y="8055"/>
                      <a:pt x="20537" y="8151"/>
                    </a:cubicBezTo>
                    <a:cubicBezTo>
                      <a:pt x="20531" y="8197"/>
                      <a:pt x="20526" y="8235"/>
                      <a:pt x="20526" y="8268"/>
                    </a:cubicBezTo>
                    <a:cubicBezTo>
                      <a:pt x="20526" y="9203"/>
                      <a:pt x="20531" y="10622"/>
                      <a:pt x="21330" y="11944"/>
                    </a:cubicBezTo>
                    <a:cubicBezTo>
                      <a:pt x="21346" y="11970"/>
                      <a:pt x="21373" y="11996"/>
                      <a:pt x="21395" y="12021"/>
                    </a:cubicBezTo>
                    <a:cubicBezTo>
                      <a:pt x="21433" y="12060"/>
                      <a:pt x="21482" y="12105"/>
                      <a:pt x="21477" y="12163"/>
                    </a:cubicBezTo>
                    <a:cubicBezTo>
                      <a:pt x="21460" y="12286"/>
                      <a:pt x="21346" y="12344"/>
                      <a:pt x="21254" y="12382"/>
                    </a:cubicBezTo>
                    <a:cubicBezTo>
                      <a:pt x="21205" y="12408"/>
                      <a:pt x="21161" y="12421"/>
                      <a:pt x="21129" y="12447"/>
                    </a:cubicBezTo>
                    <a:cubicBezTo>
                      <a:pt x="20531" y="12911"/>
                      <a:pt x="19793" y="13492"/>
                      <a:pt x="19288" y="14388"/>
                    </a:cubicBezTo>
                    <a:cubicBezTo>
                      <a:pt x="18810" y="15253"/>
                      <a:pt x="18446" y="16123"/>
                      <a:pt x="18158" y="16813"/>
                    </a:cubicBezTo>
                    <a:cubicBezTo>
                      <a:pt x="18109" y="16923"/>
                      <a:pt x="18065" y="17052"/>
                      <a:pt x="18011" y="17168"/>
                    </a:cubicBezTo>
                    <a:cubicBezTo>
                      <a:pt x="17870" y="17542"/>
                      <a:pt x="17729" y="17929"/>
                      <a:pt x="17588" y="18064"/>
                    </a:cubicBezTo>
                    <a:cubicBezTo>
                      <a:pt x="17463" y="18187"/>
                      <a:pt x="17186" y="18290"/>
                      <a:pt x="16941" y="18387"/>
                    </a:cubicBezTo>
                    <a:cubicBezTo>
                      <a:pt x="16855" y="18420"/>
                      <a:pt x="16762" y="18452"/>
                      <a:pt x="16697" y="18484"/>
                    </a:cubicBezTo>
                    <a:cubicBezTo>
                      <a:pt x="15872" y="18839"/>
                      <a:pt x="14747" y="19329"/>
                      <a:pt x="13666" y="20225"/>
                    </a:cubicBezTo>
                    <a:cubicBezTo>
                      <a:pt x="13205" y="20612"/>
                      <a:pt x="12825" y="21019"/>
                      <a:pt x="12542" y="21309"/>
                    </a:cubicBezTo>
                    <a:lnTo>
                      <a:pt x="12531" y="21315"/>
                    </a:lnTo>
                    <a:cubicBezTo>
                      <a:pt x="12526" y="21321"/>
                      <a:pt x="12515" y="21341"/>
                      <a:pt x="12504" y="21354"/>
                    </a:cubicBezTo>
                    <a:cubicBezTo>
                      <a:pt x="12477" y="21386"/>
                      <a:pt x="12450" y="21438"/>
                      <a:pt x="12406" y="21451"/>
                    </a:cubicBezTo>
                    <a:cubicBezTo>
                      <a:pt x="12325" y="21502"/>
                      <a:pt x="12249" y="21509"/>
                      <a:pt x="12167" y="2150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3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43" name="Google Shape;501;p20"/>
              <p:cNvSpPr/>
              <p:nvPr/>
            </p:nvSpPr>
            <p:spPr>
              <a:xfrm>
                <a:off x="659012" y="890385"/>
                <a:ext cx="2044289" cy="1627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595" extrusionOk="0">
                    <a:moveTo>
                      <a:pt x="12256" y="21595"/>
                    </a:moveTo>
                    <a:cubicBezTo>
                      <a:pt x="12154" y="21563"/>
                      <a:pt x="12001" y="21530"/>
                      <a:pt x="11841" y="21505"/>
                    </a:cubicBezTo>
                    <a:lnTo>
                      <a:pt x="2445" y="19979"/>
                    </a:lnTo>
                    <a:cubicBezTo>
                      <a:pt x="2317" y="19963"/>
                      <a:pt x="2145" y="19946"/>
                      <a:pt x="1966" y="19938"/>
                    </a:cubicBezTo>
                    <a:cubicBezTo>
                      <a:pt x="1475" y="19906"/>
                      <a:pt x="863" y="19865"/>
                      <a:pt x="601" y="19605"/>
                    </a:cubicBezTo>
                    <a:cubicBezTo>
                      <a:pt x="346" y="19337"/>
                      <a:pt x="206" y="18355"/>
                      <a:pt x="174" y="16699"/>
                    </a:cubicBezTo>
                    <a:cubicBezTo>
                      <a:pt x="167" y="16268"/>
                      <a:pt x="148" y="15805"/>
                      <a:pt x="123" y="15375"/>
                    </a:cubicBezTo>
                    <a:cubicBezTo>
                      <a:pt x="110" y="15074"/>
                      <a:pt x="97" y="14766"/>
                      <a:pt x="72" y="14449"/>
                    </a:cubicBezTo>
                    <a:cubicBezTo>
                      <a:pt x="-18" y="13239"/>
                      <a:pt x="-107" y="11988"/>
                      <a:pt x="359" y="11493"/>
                    </a:cubicBezTo>
                    <a:cubicBezTo>
                      <a:pt x="774" y="11055"/>
                      <a:pt x="1354" y="10762"/>
                      <a:pt x="2030" y="10429"/>
                    </a:cubicBezTo>
                    <a:cubicBezTo>
                      <a:pt x="2949" y="9975"/>
                      <a:pt x="3989" y="9455"/>
                      <a:pt x="4900" y="8408"/>
                    </a:cubicBezTo>
                    <a:cubicBezTo>
                      <a:pt x="6170" y="6979"/>
                      <a:pt x="6432" y="4940"/>
                      <a:pt x="6648" y="3300"/>
                    </a:cubicBezTo>
                    <a:cubicBezTo>
                      <a:pt x="6681" y="3040"/>
                      <a:pt x="6699" y="2764"/>
                      <a:pt x="6706" y="2488"/>
                    </a:cubicBezTo>
                    <a:cubicBezTo>
                      <a:pt x="6731" y="1830"/>
                      <a:pt x="6751" y="1213"/>
                      <a:pt x="7095" y="1010"/>
                    </a:cubicBezTo>
                    <a:cubicBezTo>
                      <a:pt x="7229" y="929"/>
                      <a:pt x="7389" y="986"/>
                      <a:pt x="7567" y="1059"/>
                    </a:cubicBezTo>
                    <a:cubicBezTo>
                      <a:pt x="7695" y="1107"/>
                      <a:pt x="7822" y="1164"/>
                      <a:pt x="7956" y="1164"/>
                    </a:cubicBezTo>
                    <a:cubicBezTo>
                      <a:pt x="9392" y="1164"/>
                      <a:pt x="10808" y="799"/>
                      <a:pt x="12402" y="27"/>
                    </a:cubicBezTo>
                    <a:cubicBezTo>
                      <a:pt x="12402" y="27"/>
                      <a:pt x="12415" y="27"/>
                      <a:pt x="12415" y="11"/>
                    </a:cubicBezTo>
                    <a:cubicBezTo>
                      <a:pt x="12422" y="3"/>
                      <a:pt x="12435" y="-5"/>
                      <a:pt x="12453" y="3"/>
                    </a:cubicBezTo>
                    <a:cubicBezTo>
                      <a:pt x="12703" y="165"/>
                      <a:pt x="12785" y="539"/>
                      <a:pt x="12868" y="945"/>
                    </a:cubicBezTo>
                    <a:cubicBezTo>
                      <a:pt x="12939" y="1294"/>
                      <a:pt x="13021" y="1660"/>
                      <a:pt x="13200" y="1936"/>
                    </a:cubicBezTo>
                    <a:cubicBezTo>
                      <a:pt x="14457" y="3779"/>
                      <a:pt x="16122" y="4916"/>
                      <a:pt x="18163" y="5314"/>
                    </a:cubicBezTo>
                    <a:cubicBezTo>
                      <a:pt x="18259" y="5330"/>
                      <a:pt x="18354" y="5330"/>
                      <a:pt x="18444" y="5330"/>
                    </a:cubicBezTo>
                    <a:cubicBezTo>
                      <a:pt x="18546" y="5330"/>
                      <a:pt x="18642" y="5330"/>
                      <a:pt x="18712" y="5362"/>
                    </a:cubicBezTo>
                    <a:cubicBezTo>
                      <a:pt x="19069" y="5492"/>
                      <a:pt x="20287" y="6045"/>
                      <a:pt x="20664" y="7441"/>
                    </a:cubicBezTo>
                    <a:cubicBezTo>
                      <a:pt x="20708" y="7603"/>
                      <a:pt x="20766" y="7782"/>
                      <a:pt x="20823" y="7969"/>
                    </a:cubicBezTo>
                    <a:cubicBezTo>
                      <a:pt x="21110" y="8887"/>
                      <a:pt x="21493" y="10137"/>
                      <a:pt x="21200" y="11485"/>
                    </a:cubicBezTo>
                    <a:cubicBezTo>
                      <a:pt x="21091" y="11980"/>
                      <a:pt x="20740" y="12321"/>
                      <a:pt x="20358" y="12679"/>
                    </a:cubicBezTo>
                    <a:cubicBezTo>
                      <a:pt x="20045" y="12979"/>
                      <a:pt x="19726" y="13288"/>
                      <a:pt x="19503" y="13718"/>
                    </a:cubicBezTo>
                    <a:cubicBezTo>
                      <a:pt x="18871" y="14928"/>
                      <a:pt x="18418" y="16089"/>
                      <a:pt x="18061" y="17023"/>
                    </a:cubicBezTo>
                    <a:lnTo>
                      <a:pt x="17869" y="17543"/>
                    </a:lnTo>
                    <a:cubicBezTo>
                      <a:pt x="17857" y="17559"/>
                      <a:pt x="17851" y="17591"/>
                      <a:pt x="17844" y="17624"/>
                    </a:cubicBezTo>
                    <a:cubicBezTo>
                      <a:pt x="17825" y="17697"/>
                      <a:pt x="17812" y="17778"/>
                      <a:pt x="17761" y="17827"/>
                    </a:cubicBezTo>
                    <a:cubicBezTo>
                      <a:pt x="17749" y="17843"/>
                      <a:pt x="17723" y="17860"/>
                      <a:pt x="17704" y="17860"/>
                    </a:cubicBezTo>
                    <a:cubicBezTo>
                      <a:pt x="17691" y="17860"/>
                      <a:pt x="17684" y="17860"/>
                      <a:pt x="17678" y="17868"/>
                    </a:cubicBezTo>
                    <a:cubicBezTo>
                      <a:pt x="17564" y="17908"/>
                      <a:pt x="17436" y="17957"/>
                      <a:pt x="17321" y="18022"/>
                    </a:cubicBezTo>
                    <a:cubicBezTo>
                      <a:pt x="16319" y="18485"/>
                      <a:pt x="14814" y="19175"/>
                      <a:pt x="13347" y="20482"/>
                    </a:cubicBezTo>
                    <a:cubicBezTo>
                      <a:pt x="13002" y="20815"/>
                      <a:pt x="12645" y="21165"/>
                      <a:pt x="12256" y="21595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3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44" name="Google Shape;502;p20"/>
              <p:cNvSpPr/>
              <p:nvPr/>
            </p:nvSpPr>
            <p:spPr>
              <a:xfrm>
                <a:off x="820624" y="1077164"/>
                <a:ext cx="1717423" cy="1277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5" h="21266" extrusionOk="0">
                    <a:moveTo>
                      <a:pt x="10489" y="21266"/>
                    </a:moveTo>
                    <a:cubicBezTo>
                      <a:pt x="8650" y="21266"/>
                      <a:pt x="6268" y="20583"/>
                      <a:pt x="4253" y="19992"/>
                    </a:cubicBezTo>
                    <a:cubicBezTo>
                      <a:pt x="3101" y="19666"/>
                      <a:pt x="2001" y="19350"/>
                      <a:pt x="1177" y="19207"/>
                    </a:cubicBezTo>
                    <a:cubicBezTo>
                      <a:pt x="933" y="19166"/>
                      <a:pt x="673" y="19146"/>
                      <a:pt x="437" y="19126"/>
                    </a:cubicBezTo>
                    <a:lnTo>
                      <a:pt x="414" y="19126"/>
                    </a:lnTo>
                    <a:cubicBezTo>
                      <a:pt x="399" y="19126"/>
                      <a:pt x="368" y="19146"/>
                      <a:pt x="337" y="19116"/>
                    </a:cubicBezTo>
                    <a:cubicBezTo>
                      <a:pt x="215" y="18962"/>
                      <a:pt x="238" y="18667"/>
                      <a:pt x="261" y="18330"/>
                    </a:cubicBezTo>
                    <a:cubicBezTo>
                      <a:pt x="276" y="18147"/>
                      <a:pt x="292" y="17984"/>
                      <a:pt x="284" y="17790"/>
                    </a:cubicBezTo>
                    <a:cubicBezTo>
                      <a:pt x="276" y="17189"/>
                      <a:pt x="246" y="16608"/>
                      <a:pt x="223" y="16037"/>
                    </a:cubicBezTo>
                    <a:cubicBezTo>
                      <a:pt x="208" y="15609"/>
                      <a:pt x="177" y="15181"/>
                      <a:pt x="147" y="14773"/>
                    </a:cubicBezTo>
                    <a:cubicBezTo>
                      <a:pt x="139" y="14641"/>
                      <a:pt x="109" y="14488"/>
                      <a:pt x="86" y="14324"/>
                    </a:cubicBezTo>
                    <a:cubicBezTo>
                      <a:pt x="17" y="13927"/>
                      <a:pt x="-59" y="13498"/>
                      <a:pt x="71" y="13214"/>
                    </a:cubicBezTo>
                    <a:cubicBezTo>
                      <a:pt x="200" y="12948"/>
                      <a:pt x="490" y="12847"/>
                      <a:pt x="780" y="12744"/>
                    </a:cubicBezTo>
                    <a:cubicBezTo>
                      <a:pt x="910" y="12693"/>
                      <a:pt x="1047" y="12653"/>
                      <a:pt x="1170" y="12592"/>
                    </a:cubicBezTo>
                    <a:cubicBezTo>
                      <a:pt x="2360" y="11970"/>
                      <a:pt x="3848" y="11175"/>
                      <a:pt x="5222" y="9544"/>
                    </a:cubicBezTo>
                    <a:cubicBezTo>
                      <a:pt x="7299" y="7087"/>
                      <a:pt x="7718" y="3724"/>
                      <a:pt x="7993" y="1491"/>
                    </a:cubicBezTo>
                    <a:lnTo>
                      <a:pt x="7993" y="1379"/>
                    </a:lnTo>
                    <a:cubicBezTo>
                      <a:pt x="7993" y="1297"/>
                      <a:pt x="7978" y="1216"/>
                      <a:pt x="8031" y="1145"/>
                    </a:cubicBezTo>
                    <a:cubicBezTo>
                      <a:pt x="8955" y="13"/>
                      <a:pt x="10550" y="-334"/>
                      <a:pt x="11748" y="350"/>
                    </a:cubicBezTo>
                    <a:cubicBezTo>
                      <a:pt x="11886" y="420"/>
                      <a:pt x="11939" y="604"/>
                      <a:pt x="12016" y="787"/>
                    </a:cubicBezTo>
                    <a:cubicBezTo>
                      <a:pt x="12069" y="920"/>
                      <a:pt x="12099" y="1042"/>
                      <a:pt x="12168" y="1145"/>
                    </a:cubicBezTo>
                    <a:cubicBezTo>
                      <a:pt x="14000" y="3979"/>
                      <a:pt x="16427" y="5721"/>
                      <a:pt x="19374" y="6333"/>
                    </a:cubicBezTo>
                    <a:cubicBezTo>
                      <a:pt x="19488" y="6364"/>
                      <a:pt x="19595" y="6364"/>
                      <a:pt x="19686" y="6374"/>
                    </a:cubicBezTo>
                    <a:cubicBezTo>
                      <a:pt x="19778" y="6374"/>
                      <a:pt x="19854" y="6384"/>
                      <a:pt x="19915" y="6394"/>
                    </a:cubicBezTo>
                    <a:cubicBezTo>
                      <a:pt x="20350" y="6516"/>
                      <a:pt x="20640" y="6924"/>
                      <a:pt x="20701" y="7159"/>
                    </a:cubicBezTo>
                    <a:cubicBezTo>
                      <a:pt x="20770" y="7414"/>
                      <a:pt x="20847" y="7668"/>
                      <a:pt x="20923" y="7944"/>
                    </a:cubicBezTo>
                    <a:cubicBezTo>
                      <a:pt x="20969" y="8117"/>
                      <a:pt x="21037" y="8300"/>
                      <a:pt x="21091" y="8473"/>
                    </a:cubicBezTo>
                    <a:cubicBezTo>
                      <a:pt x="21312" y="9126"/>
                      <a:pt x="21541" y="9789"/>
                      <a:pt x="21335" y="10298"/>
                    </a:cubicBezTo>
                    <a:cubicBezTo>
                      <a:pt x="21304" y="10390"/>
                      <a:pt x="21221" y="10451"/>
                      <a:pt x="21144" y="10512"/>
                    </a:cubicBezTo>
                    <a:cubicBezTo>
                      <a:pt x="21113" y="10543"/>
                      <a:pt x="21083" y="10563"/>
                      <a:pt x="21052" y="10594"/>
                    </a:cubicBezTo>
                    <a:cubicBezTo>
                      <a:pt x="20610" y="11032"/>
                      <a:pt x="19999" y="11634"/>
                      <a:pt x="19549" y="12582"/>
                    </a:cubicBezTo>
                    <a:cubicBezTo>
                      <a:pt x="19183" y="13305"/>
                      <a:pt x="18938" y="14039"/>
                      <a:pt x="18694" y="14773"/>
                    </a:cubicBezTo>
                    <a:cubicBezTo>
                      <a:pt x="18389" y="15701"/>
                      <a:pt x="18122" y="16516"/>
                      <a:pt x="17679" y="17036"/>
                    </a:cubicBezTo>
                    <a:cubicBezTo>
                      <a:pt x="17167" y="17638"/>
                      <a:pt x="16427" y="18035"/>
                      <a:pt x="15557" y="18474"/>
                    </a:cubicBezTo>
                    <a:cubicBezTo>
                      <a:pt x="14671" y="18932"/>
                      <a:pt x="13657" y="19462"/>
                      <a:pt x="12718" y="20339"/>
                    </a:cubicBezTo>
                    <a:cubicBezTo>
                      <a:pt x="12626" y="20410"/>
                      <a:pt x="12565" y="20502"/>
                      <a:pt x="12489" y="20604"/>
                    </a:cubicBezTo>
                    <a:cubicBezTo>
                      <a:pt x="12344" y="20787"/>
                      <a:pt x="12198" y="20970"/>
                      <a:pt x="12000" y="21042"/>
                    </a:cubicBezTo>
                    <a:cubicBezTo>
                      <a:pt x="11596" y="21205"/>
                      <a:pt x="11077" y="21266"/>
                      <a:pt x="10489" y="21266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3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45" name="Google Shape;503;p20"/>
              <p:cNvSpPr/>
              <p:nvPr/>
            </p:nvSpPr>
            <p:spPr>
              <a:xfrm>
                <a:off x="1000230" y="1245184"/>
                <a:ext cx="1349571" cy="94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569" extrusionOk="0">
                    <a:moveTo>
                      <a:pt x="11048" y="21569"/>
                    </a:moveTo>
                    <a:lnTo>
                      <a:pt x="10558" y="21569"/>
                    </a:lnTo>
                    <a:cubicBezTo>
                      <a:pt x="8515" y="21569"/>
                      <a:pt x="5659" y="20685"/>
                      <a:pt x="3137" y="19914"/>
                    </a:cubicBezTo>
                    <a:cubicBezTo>
                      <a:pt x="2775" y="19801"/>
                      <a:pt x="2384" y="19773"/>
                      <a:pt x="1993" y="19745"/>
                    </a:cubicBezTo>
                    <a:cubicBezTo>
                      <a:pt x="1250" y="19717"/>
                      <a:pt x="546" y="19675"/>
                      <a:pt x="145" y="19016"/>
                    </a:cubicBezTo>
                    <a:cubicBezTo>
                      <a:pt x="37" y="18833"/>
                      <a:pt x="56" y="18595"/>
                      <a:pt x="86" y="18342"/>
                    </a:cubicBezTo>
                    <a:cubicBezTo>
                      <a:pt x="96" y="18245"/>
                      <a:pt x="106" y="18119"/>
                      <a:pt x="106" y="18020"/>
                    </a:cubicBezTo>
                    <a:cubicBezTo>
                      <a:pt x="106" y="17879"/>
                      <a:pt x="86" y="17740"/>
                      <a:pt x="56" y="17599"/>
                    </a:cubicBezTo>
                    <a:cubicBezTo>
                      <a:pt x="8" y="17333"/>
                      <a:pt x="-41" y="17052"/>
                      <a:pt x="56" y="16828"/>
                    </a:cubicBezTo>
                    <a:cubicBezTo>
                      <a:pt x="526" y="15734"/>
                      <a:pt x="1475" y="15187"/>
                      <a:pt x="2579" y="14556"/>
                    </a:cubicBezTo>
                    <a:cubicBezTo>
                      <a:pt x="3567" y="13995"/>
                      <a:pt x="4701" y="13350"/>
                      <a:pt x="5631" y="12157"/>
                    </a:cubicBezTo>
                    <a:cubicBezTo>
                      <a:pt x="7361" y="9969"/>
                      <a:pt x="7958" y="7108"/>
                      <a:pt x="8495" y="4597"/>
                    </a:cubicBezTo>
                    <a:cubicBezTo>
                      <a:pt x="8877" y="2774"/>
                      <a:pt x="9219" y="1203"/>
                      <a:pt x="9903" y="137"/>
                    </a:cubicBezTo>
                    <a:cubicBezTo>
                      <a:pt x="10002" y="-31"/>
                      <a:pt x="10177" y="-4"/>
                      <a:pt x="10353" y="11"/>
                    </a:cubicBezTo>
                    <a:cubicBezTo>
                      <a:pt x="10402" y="11"/>
                      <a:pt x="10451" y="25"/>
                      <a:pt x="10500" y="25"/>
                    </a:cubicBezTo>
                    <a:lnTo>
                      <a:pt x="10588" y="25"/>
                    </a:lnTo>
                    <a:cubicBezTo>
                      <a:pt x="10636" y="68"/>
                      <a:pt x="10656" y="109"/>
                      <a:pt x="10686" y="179"/>
                    </a:cubicBezTo>
                    <a:cubicBezTo>
                      <a:pt x="10696" y="221"/>
                      <a:pt x="10705" y="235"/>
                      <a:pt x="10715" y="277"/>
                    </a:cubicBezTo>
                    <a:cubicBezTo>
                      <a:pt x="12230" y="2802"/>
                      <a:pt x="14274" y="3882"/>
                      <a:pt x="16426" y="5018"/>
                    </a:cubicBezTo>
                    <a:cubicBezTo>
                      <a:pt x="18166" y="5958"/>
                      <a:pt x="19946" y="6897"/>
                      <a:pt x="21529" y="8693"/>
                    </a:cubicBezTo>
                    <a:cubicBezTo>
                      <a:pt x="21549" y="8707"/>
                      <a:pt x="21559" y="8735"/>
                      <a:pt x="21559" y="8777"/>
                    </a:cubicBezTo>
                    <a:cubicBezTo>
                      <a:pt x="21471" y="9324"/>
                      <a:pt x="21129" y="9745"/>
                      <a:pt x="20776" y="10179"/>
                    </a:cubicBezTo>
                    <a:cubicBezTo>
                      <a:pt x="20493" y="10531"/>
                      <a:pt x="20200" y="10881"/>
                      <a:pt x="19995" y="11329"/>
                    </a:cubicBezTo>
                    <a:cubicBezTo>
                      <a:pt x="19408" y="12592"/>
                      <a:pt x="19007" y="13896"/>
                      <a:pt x="18684" y="14934"/>
                    </a:cubicBezTo>
                    <a:lnTo>
                      <a:pt x="18635" y="15089"/>
                    </a:lnTo>
                    <a:cubicBezTo>
                      <a:pt x="18440" y="15734"/>
                      <a:pt x="18195" y="16547"/>
                      <a:pt x="18039" y="16758"/>
                    </a:cubicBezTo>
                    <a:cubicBezTo>
                      <a:pt x="17804" y="17080"/>
                      <a:pt x="17022" y="17529"/>
                      <a:pt x="16338" y="17894"/>
                    </a:cubicBezTo>
                    <a:lnTo>
                      <a:pt x="16172" y="17978"/>
                    </a:lnTo>
                    <a:cubicBezTo>
                      <a:pt x="14949" y="18665"/>
                      <a:pt x="13433" y="19507"/>
                      <a:pt x="11967" y="20979"/>
                    </a:cubicBezTo>
                    <a:cubicBezTo>
                      <a:pt x="11889" y="21050"/>
                      <a:pt x="11830" y="21134"/>
                      <a:pt x="11762" y="21217"/>
                    </a:cubicBezTo>
                    <a:cubicBezTo>
                      <a:pt x="11673" y="21330"/>
                      <a:pt x="11595" y="21428"/>
                      <a:pt x="11516" y="21484"/>
                    </a:cubicBezTo>
                    <a:cubicBezTo>
                      <a:pt x="11370" y="21554"/>
                      <a:pt x="11223" y="21569"/>
                      <a:pt x="11048" y="2156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3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46" name="Google Shape;504;p20"/>
              <p:cNvSpPr/>
              <p:nvPr/>
            </p:nvSpPr>
            <p:spPr>
              <a:xfrm>
                <a:off x="1362653" y="1489405"/>
                <a:ext cx="734071" cy="55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0951" extrusionOk="0">
                    <a:moveTo>
                      <a:pt x="3563" y="20951"/>
                    </a:moveTo>
                    <a:cubicBezTo>
                      <a:pt x="2573" y="20951"/>
                      <a:pt x="1637" y="20744"/>
                      <a:pt x="984" y="20192"/>
                    </a:cubicBezTo>
                    <a:cubicBezTo>
                      <a:pt x="418" y="19732"/>
                      <a:pt x="101" y="19110"/>
                      <a:pt x="13" y="18283"/>
                    </a:cubicBezTo>
                    <a:cubicBezTo>
                      <a:pt x="-111" y="17316"/>
                      <a:pt x="684" y="16925"/>
                      <a:pt x="1532" y="16489"/>
                    </a:cubicBezTo>
                    <a:cubicBezTo>
                      <a:pt x="2061" y="16235"/>
                      <a:pt x="2591" y="15937"/>
                      <a:pt x="2944" y="15499"/>
                    </a:cubicBezTo>
                    <a:cubicBezTo>
                      <a:pt x="5011" y="13130"/>
                      <a:pt x="5806" y="9703"/>
                      <a:pt x="6548" y="6689"/>
                    </a:cubicBezTo>
                    <a:cubicBezTo>
                      <a:pt x="7254" y="3651"/>
                      <a:pt x="7872" y="1053"/>
                      <a:pt x="9549" y="247"/>
                    </a:cubicBezTo>
                    <a:cubicBezTo>
                      <a:pt x="11422" y="-649"/>
                      <a:pt x="13118" y="1053"/>
                      <a:pt x="14778" y="2708"/>
                    </a:cubicBezTo>
                    <a:cubicBezTo>
                      <a:pt x="15696" y="3651"/>
                      <a:pt x="16580" y="4550"/>
                      <a:pt x="17515" y="4987"/>
                    </a:cubicBezTo>
                    <a:cubicBezTo>
                      <a:pt x="17904" y="5194"/>
                      <a:pt x="18399" y="5263"/>
                      <a:pt x="18858" y="5355"/>
                    </a:cubicBezTo>
                    <a:cubicBezTo>
                      <a:pt x="19829" y="5562"/>
                      <a:pt x="20818" y="5769"/>
                      <a:pt x="21084" y="6827"/>
                    </a:cubicBezTo>
                    <a:cubicBezTo>
                      <a:pt x="21489" y="8484"/>
                      <a:pt x="20553" y="9863"/>
                      <a:pt x="19741" y="11082"/>
                    </a:cubicBezTo>
                    <a:cubicBezTo>
                      <a:pt x="19353" y="11657"/>
                      <a:pt x="18999" y="12209"/>
                      <a:pt x="18823" y="12716"/>
                    </a:cubicBezTo>
                    <a:cubicBezTo>
                      <a:pt x="18787" y="12784"/>
                      <a:pt x="18770" y="12854"/>
                      <a:pt x="18753" y="12968"/>
                    </a:cubicBezTo>
                    <a:cubicBezTo>
                      <a:pt x="18682" y="13199"/>
                      <a:pt x="18611" y="13498"/>
                      <a:pt x="18504" y="13613"/>
                    </a:cubicBezTo>
                    <a:cubicBezTo>
                      <a:pt x="18258" y="13889"/>
                      <a:pt x="17904" y="14003"/>
                      <a:pt x="17604" y="14118"/>
                    </a:cubicBezTo>
                    <a:cubicBezTo>
                      <a:pt x="17463" y="14165"/>
                      <a:pt x="17356" y="14210"/>
                      <a:pt x="17251" y="14280"/>
                    </a:cubicBezTo>
                    <a:lnTo>
                      <a:pt x="16932" y="14419"/>
                    </a:lnTo>
                    <a:cubicBezTo>
                      <a:pt x="16032" y="14879"/>
                      <a:pt x="15042" y="15613"/>
                      <a:pt x="14001" y="16419"/>
                    </a:cubicBezTo>
                    <a:cubicBezTo>
                      <a:pt x="12411" y="17639"/>
                      <a:pt x="10627" y="19018"/>
                      <a:pt x="8508" y="19869"/>
                    </a:cubicBezTo>
                    <a:lnTo>
                      <a:pt x="8491" y="19824"/>
                    </a:lnTo>
                    <a:lnTo>
                      <a:pt x="8508" y="19869"/>
                    </a:lnTo>
                    <a:cubicBezTo>
                      <a:pt x="7889" y="20077"/>
                      <a:pt x="5611" y="20951"/>
                      <a:pt x="3563" y="20951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3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449" name="Texte du titre"/>
          <p:cNvSpPr txBox="1">
            <a:spLocks noGrp="1"/>
          </p:cNvSpPr>
          <p:nvPr>
            <p:ph type="title"/>
          </p:nvPr>
        </p:nvSpPr>
        <p:spPr>
          <a:xfrm>
            <a:off x="4248199" y="1177912"/>
            <a:ext cx="3732002" cy="1646702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</a:lvl1pPr>
          </a:lstStyle>
          <a:p>
            <a:r>
              <a:t>Texte du titre</a:t>
            </a:r>
          </a:p>
        </p:txBody>
      </p:sp>
      <p:sp>
        <p:nvSpPr>
          <p:cNvPr id="45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808725" y="2836099"/>
            <a:ext cx="3171601" cy="1129501"/>
          </a:xfrm>
          <a:prstGeom prst="rect">
            <a:avLst/>
          </a:prstGeom>
        </p:spPr>
        <p:txBody>
          <a:bodyPr/>
          <a:lstStyle>
            <a:lvl1pPr marL="317500" indent="-177800" algn="r">
              <a:buClrTx/>
              <a:buSzTx/>
              <a:buNone/>
              <a:defRPr sz="1600"/>
            </a:lvl1pPr>
            <a:lvl2pPr marL="317500" indent="279400" algn="r">
              <a:buClrTx/>
              <a:buSzTx/>
              <a:buNone/>
              <a:defRPr sz="1600"/>
            </a:lvl2pPr>
            <a:lvl3pPr marL="317500" indent="736600" algn="r">
              <a:buClrTx/>
              <a:buSzTx/>
              <a:buNone/>
              <a:defRPr sz="1600"/>
            </a:lvl3pPr>
            <a:lvl4pPr marL="317500" indent="1193800" algn="r">
              <a:buClrTx/>
              <a:buSzTx/>
              <a:buNone/>
              <a:defRPr sz="1600"/>
            </a:lvl4pPr>
            <a:lvl5pPr marL="317500" indent="1651000" algn="r">
              <a:buClrTx/>
              <a:buSz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5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" name="Google Shape;601;p25"/>
          <p:cNvGrpSpPr/>
          <p:nvPr/>
        </p:nvGrpSpPr>
        <p:grpSpPr>
          <a:xfrm>
            <a:off x="-2079403" y="-933876"/>
            <a:ext cx="15288796" cy="6885745"/>
            <a:chOff x="0" y="0"/>
            <a:chExt cx="15288795" cy="6885743"/>
          </a:xfrm>
        </p:grpSpPr>
        <p:sp>
          <p:nvSpPr>
            <p:cNvPr id="488" name="Google Shape;602;p25"/>
            <p:cNvSpPr/>
            <p:nvPr/>
          </p:nvSpPr>
          <p:spPr>
            <a:xfrm>
              <a:off x="9742218" y="47573"/>
              <a:ext cx="5546578" cy="1725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9" name="Google Shape;603;p25"/>
            <p:cNvSpPr/>
            <p:nvPr/>
          </p:nvSpPr>
          <p:spPr>
            <a:xfrm rot="549606">
              <a:off x="113906" y="5042549"/>
              <a:ext cx="2646322" cy="1643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508" name="Google Shape;604;p25"/>
            <p:cNvGrpSpPr/>
            <p:nvPr/>
          </p:nvGrpSpPr>
          <p:grpSpPr>
            <a:xfrm>
              <a:off x="9275606" y="0"/>
              <a:ext cx="3983392" cy="3545385"/>
              <a:chOff x="0" y="0"/>
              <a:chExt cx="3983390" cy="3545384"/>
            </a:xfrm>
          </p:grpSpPr>
          <p:grpSp>
            <p:nvGrpSpPr>
              <p:cNvPr id="496" name="Google Shape;605;p25"/>
              <p:cNvGrpSpPr/>
              <p:nvPr/>
            </p:nvGrpSpPr>
            <p:grpSpPr>
              <a:xfrm>
                <a:off x="2080772" y="1410889"/>
                <a:ext cx="334764" cy="225603"/>
                <a:chOff x="65" y="0"/>
                <a:chExt cx="334763" cy="225602"/>
              </a:xfrm>
            </p:grpSpPr>
            <p:sp>
              <p:nvSpPr>
                <p:cNvPr id="490" name="Google Shape;606;p25"/>
                <p:cNvSpPr/>
                <p:nvPr/>
              </p:nvSpPr>
              <p:spPr>
                <a:xfrm>
                  <a:off x="110925" y="0"/>
                  <a:ext cx="89258" cy="65942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91" name="Google Shape;607;p25"/>
                <p:cNvSpPr/>
                <p:nvPr/>
              </p:nvSpPr>
              <p:spPr>
                <a:xfrm>
                  <a:off x="222127" y="93300"/>
                  <a:ext cx="75597" cy="55499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92" name="Google Shape;608;p25"/>
                <p:cNvSpPr/>
                <p:nvPr/>
              </p:nvSpPr>
              <p:spPr>
                <a:xfrm>
                  <a:off x="65" y="93371"/>
                  <a:ext cx="37766" cy="26535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93" name="Google Shape;609;p25"/>
                <p:cNvSpPr/>
                <p:nvPr/>
              </p:nvSpPr>
              <p:spPr>
                <a:xfrm>
                  <a:off x="297786" y="198280"/>
                  <a:ext cx="37044" cy="2732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94" name="Google Shape;610;p25"/>
                <p:cNvSpPr/>
                <p:nvPr/>
              </p:nvSpPr>
              <p:spPr>
                <a:xfrm>
                  <a:off x="127056" y="132646"/>
                  <a:ext cx="37044" cy="2732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95" name="Google Shape;611;p25"/>
                <p:cNvSpPr/>
                <p:nvPr/>
              </p:nvSpPr>
              <p:spPr>
                <a:xfrm>
                  <a:off x="283967" y="19377"/>
                  <a:ext cx="36978" cy="2732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97" name="Google Shape;612;p25"/>
              <p:cNvSpPr/>
              <p:nvPr/>
            </p:nvSpPr>
            <p:spPr>
              <a:xfrm>
                <a:off x="2646531" y="1410925"/>
                <a:ext cx="138631" cy="138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8" y="0"/>
                    </a:moveTo>
                    <a:lnTo>
                      <a:pt x="9188" y="9183"/>
                    </a:lnTo>
                    <a:lnTo>
                      <a:pt x="0" y="9183"/>
                    </a:lnTo>
                    <a:lnTo>
                      <a:pt x="0" y="12412"/>
                    </a:lnTo>
                    <a:lnTo>
                      <a:pt x="9188" y="12412"/>
                    </a:lnTo>
                    <a:lnTo>
                      <a:pt x="9188" y="21600"/>
                    </a:lnTo>
                    <a:lnTo>
                      <a:pt x="12417" y="21600"/>
                    </a:lnTo>
                    <a:lnTo>
                      <a:pt x="12417" y="12412"/>
                    </a:lnTo>
                    <a:lnTo>
                      <a:pt x="21600" y="12412"/>
                    </a:lnTo>
                    <a:lnTo>
                      <a:pt x="21600" y="9183"/>
                    </a:lnTo>
                    <a:lnTo>
                      <a:pt x="12417" y="9183"/>
                    </a:lnTo>
                    <a:lnTo>
                      <a:pt x="12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507" name="Google Shape;613;p25"/>
              <p:cNvGrpSpPr/>
              <p:nvPr/>
            </p:nvGrpSpPr>
            <p:grpSpPr>
              <a:xfrm>
                <a:off x="-1" y="0"/>
                <a:ext cx="3983392" cy="3545385"/>
                <a:chOff x="0" y="0"/>
                <a:chExt cx="3983390" cy="3545384"/>
              </a:xfrm>
            </p:grpSpPr>
            <p:sp>
              <p:nvSpPr>
                <p:cNvPr id="498" name="Google Shape;614;p25"/>
                <p:cNvSpPr/>
                <p:nvPr/>
              </p:nvSpPr>
              <p:spPr>
                <a:xfrm>
                  <a:off x="109833" y="111883"/>
                  <a:ext cx="3760423" cy="3322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576" extrusionOk="0">
                      <a:moveTo>
                        <a:pt x="18809" y="21576"/>
                      </a:moveTo>
                      <a:cubicBezTo>
                        <a:pt x="18404" y="21576"/>
                        <a:pt x="18005" y="21394"/>
                        <a:pt x="17613" y="21207"/>
                      </a:cubicBezTo>
                      <a:cubicBezTo>
                        <a:pt x="17466" y="21141"/>
                        <a:pt x="17323" y="21071"/>
                        <a:pt x="17177" y="21013"/>
                      </a:cubicBezTo>
                      <a:cubicBezTo>
                        <a:pt x="15980" y="20540"/>
                        <a:pt x="14627" y="20730"/>
                        <a:pt x="13434" y="20893"/>
                      </a:cubicBezTo>
                      <a:cubicBezTo>
                        <a:pt x="12841" y="20974"/>
                        <a:pt x="12166" y="21071"/>
                        <a:pt x="11535" y="20912"/>
                      </a:cubicBezTo>
                      <a:cubicBezTo>
                        <a:pt x="11004" y="20780"/>
                        <a:pt x="10523" y="20482"/>
                        <a:pt x="10053" y="20191"/>
                      </a:cubicBezTo>
                      <a:lnTo>
                        <a:pt x="6879" y="18215"/>
                      </a:lnTo>
                      <a:cubicBezTo>
                        <a:pt x="6600" y="18041"/>
                        <a:pt x="6470" y="17858"/>
                        <a:pt x="6491" y="17657"/>
                      </a:cubicBezTo>
                      <a:cubicBezTo>
                        <a:pt x="6501" y="17567"/>
                        <a:pt x="6542" y="17490"/>
                        <a:pt x="6586" y="17416"/>
                      </a:cubicBezTo>
                      <a:cubicBezTo>
                        <a:pt x="6617" y="17362"/>
                        <a:pt x="6644" y="17307"/>
                        <a:pt x="6661" y="17249"/>
                      </a:cubicBezTo>
                      <a:cubicBezTo>
                        <a:pt x="6712" y="17082"/>
                        <a:pt x="6668" y="16908"/>
                        <a:pt x="6610" y="16721"/>
                      </a:cubicBezTo>
                      <a:cubicBezTo>
                        <a:pt x="6569" y="16570"/>
                        <a:pt x="6521" y="16411"/>
                        <a:pt x="6538" y="16256"/>
                      </a:cubicBezTo>
                      <a:cubicBezTo>
                        <a:pt x="6586" y="15770"/>
                        <a:pt x="7080" y="15642"/>
                        <a:pt x="7513" y="15534"/>
                      </a:cubicBezTo>
                      <a:cubicBezTo>
                        <a:pt x="7609" y="15507"/>
                        <a:pt x="7694" y="15487"/>
                        <a:pt x="7779" y="15460"/>
                      </a:cubicBezTo>
                      <a:cubicBezTo>
                        <a:pt x="8226" y="15324"/>
                        <a:pt x="8618" y="14944"/>
                        <a:pt x="8850" y="14420"/>
                      </a:cubicBezTo>
                      <a:cubicBezTo>
                        <a:pt x="9078" y="13900"/>
                        <a:pt x="9112" y="13318"/>
                        <a:pt x="8941" y="12825"/>
                      </a:cubicBezTo>
                      <a:cubicBezTo>
                        <a:pt x="8836" y="12514"/>
                        <a:pt x="8652" y="12231"/>
                        <a:pt x="8481" y="11948"/>
                      </a:cubicBezTo>
                      <a:cubicBezTo>
                        <a:pt x="8209" y="11509"/>
                        <a:pt x="7929" y="11063"/>
                        <a:pt x="7936" y="10528"/>
                      </a:cubicBezTo>
                      <a:cubicBezTo>
                        <a:pt x="7936" y="10392"/>
                        <a:pt x="7963" y="10283"/>
                        <a:pt x="8007" y="10202"/>
                      </a:cubicBezTo>
                      <a:cubicBezTo>
                        <a:pt x="8072" y="10101"/>
                        <a:pt x="8171" y="10043"/>
                        <a:pt x="8270" y="9988"/>
                      </a:cubicBezTo>
                      <a:cubicBezTo>
                        <a:pt x="8297" y="9973"/>
                        <a:pt x="8324" y="9953"/>
                        <a:pt x="8348" y="9938"/>
                      </a:cubicBezTo>
                      <a:cubicBezTo>
                        <a:pt x="8952" y="9558"/>
                        <a:pt x="9061" y="8607"/>
                        <a:pt x="8969" y="7842"/>
                      </a:cubicBezTo>
                      <a:cubicBezTo>
                        <a:pt x="8924" y="7524"/>
                        <a:pt x="8853" y="7117"/>
                        <a:pt x="8621" y="6810"/>
                      </a:cubicBezTo>
                      <a:cubicBezTo>
                        <a:pt x="8427" y="6550"/>
                        <a:pt x="8066" y="6364"/>
                        <a:pt x="7752" y="6519"/>
                      </a:cubicBezTo>
                      <a:cubicBezTo>
                        <a:pt x="7629" y="6581"/>
                        <a:pt x="7527" y="6694"/>
                        <a:pt x="7428" y="6802"/>
                      </a:cubicBezTo>
                      <a:cubicBezTo>
                        <a:pt x="7305" y="6938"/>
                        <a:pt x="7179" y="7074"/>
                        <a:pt x="7009" y="7120"/>
                      </a:cubicBezTo>
                      <a:cubicBezTo>
                        <a:pt x="6798" y="7179"/>
                        <a:pt x="6586" y="7082"/>
                        <a:pt x="6378" y="6985"/>
                      </a:cubicBezTo>
                      <a:cubicBezTo>
                        <a:pt x="6150" y="6880"/>
                        <a:pt x="5935" y="6783"/>
                        <a:pt x="5724" y="6880"/>
                      </a:cubicBezTo>
                      <a:cubicBezTo>
                        <a:pt x="5567" y="6957"/>
                        <a:pt x="5478" y="7120"/>
                        <a:pt x="5379" y="7303"/>
                      </a:cubicBezTo>
                      <a:cubicBezTo>
                        <a:pt x="5315" y="7415"/>
                        <a:pt x="5253" y="7532"/>
                        <a:pt x="5168" y="7625"/>
                      </a:cubicBezTo>
                      <a:cubicBezTo>
                        <a:pt x="4844" y="7986"/>
                        <a:pt x="4299" y="7889"/>
                        <a:pt x="3927" y="7613"/>
                      </a:cubicBezTo>
                      <a:cubicBezTo>
                        <a:pt x="3703" y="7443"/>
                        <a:pt x="3508" y="7214"/>
                        <a:pt x="3328" y="6992"/>
                      </a:cubicBezTo>
                      <a:cubicBezTo>
                        <a:pt x="3212" y="6857"/>
                        <a:pt x="3093" y="6709"/>
                        <a:pt x="2963" y="6585"/>
                      </a:cubicBezTo>
                      <a:cubicBezTo>
                        <a:pt x="2850" y="6468"/>
                        <a:pt x="2670" y="6313"/>
                        <a:pt x="2469" y="6302"/>
                      </a:cubicBezTo>
                      <a:cubicBezTo>
                        <a:pt x="2339" y="6298"/>
                        <a:pt x="2206" y="6356"/>
                        <a:pt x="2087" y="6410"/>
                      </a:cubicBezTo>
                      <a:cubicBezTo>
                        <a:pt x="1947" y="6472"/>
                        <a:pt x="1801" y="6573"/>
                        <a:pt x="1661" y="6674"/>
                      </a:cubicBezTo>
                      <a:cubicBezTo>
                        <a:pt x="1378" y="6880"/>
                        <a:pt x="1085" y="7089"/>
                        <a:pt x="778" y="6992"/>
                      </a:cubicBezTo>
                      <a:cubicBezTo>
                        <a:pt x="372" y="6864"/>
                        <a:pt x="229" y="6278"/>
                        <a:pt x="110" y="5801"/>
                      </a:cubicBezTo>
                      <a:cubicBezTo>
                        <a:pt x="96" y="5743"/>
                        <a:pt x="79" y="5685"/>
                        <a:pt x="66" y="5634"/>
                      </a:cubicBezTo>
                      <a:cubicBezTo>
                        <a:pt x="-81" y="5064"/>
                        <a:pt x="21" y="4481"/>
                        <a:pt x="332" y="4148"/>
                      </a:cubicBezTo>
                      <a:cubicBezTo>
                        <a:pt x="516" y="3950"/>
                        <a:pt x="754" y="3849"/>
                        <a:pt x="986" y="3744"/>
                      </a:cubicBezTo>
                      <a:cubicBezTo>
                        <a:pt x="1088" y="3701"/>
                        <a:pt x="1190" y="3659"/>
                        <a:pt x="1289" y="3604"/>
                      </a:cubicBezTo>
                      <a:cubicBezTo>
                        <a:pt x="1617" y="3430"/>
                        <a:pt x="1916" y="3081"/>
                        <a:pt x="1852" y="2696"/>
                      </a:cubicBezTo>
                      <a:cubicBezTo>
                        <a:pt x="1845" y="2650"/>
                        <a:pt x="1828" y="2596"/>
                        <a:pt x="1814" y="2549"/>
                      </a:cubicBezTo>
                      <a:cubicBezTo>
                        <a:pt x="1784" y="2444"/>
                        <a:pt x="1753" y="2339"/>
                        <a:pt x="1777" y="2231"/>
                      </a:cubicBezTo>
                      <a:cubicBezTo>
                        <a:pt x="1828" y="1967"/>
                        <a:pt x="2070" y="1955"/>
                        <a:pt x="2326" y="1951"/>
                      </a:cubicBezTo>
                      <a:cubicBezTo>
                        <a:pt x="2493" y="1947"/>
                        <a:pt x="2663" y="1940"/>
                        <a:pt x="2792" y="1862"/>
                      </a:cubicBezTo>
                      <a:cubicBezTo>
                        <a:pt x="3045" y="1719"/>
                        <a:pt x="3065" y="1377"/>
                        <a:pt x="3089" y="1020"/>
                      </a:cubicBezTo>
                      <a:cubicBezTo>
                        <a:pt x="3106" y="698"/>
                        <a:pt x="3127" y="368"/>
                        <a:pt x="3317" y="154"/>
                      </a:cubicBezTo>
                      <a:cubicBezTo>
                        <a:pt x="3437" y="26"/>
                        <a:pt x="3600" y="-24"/>
                        <a:pt x="3781" y="11"/>
                      </a:cubicBezTo>
                      <a:cubicBezTo>
                        <a:pt x="4054" y="69"/>
                        <a:pt x="4333" y="318"/>
                        <a:pt x="4456" y="616"/>
                      </a:cubicBezTo>
                      <a:cubicBezTo>
                        <a:pt x="4558" y="861"/>
                        <a:pt x="4606" y="1133"/>
                        <a:pt x="4650" y="1389"/>
                      </a:cubicBezTo>
                      <a:cubicBezTo>
                        <a:pt x="4694" y="1637"/>
                        <a:pt x="4742" y="1893"/>
                        <a:pt x="4834" y="2122"/>
                      </a:cubicBezTo>
                      <a:cubicBezTo>
                        <a:pt x="5124" y="2848"/>
                        <a:pt x="5918" y="3290"/>
                        <a:pt x="6637" y="3131"/>
                      </a:cubicBezTo>
                      <a:cubicBezTo>
                        <a:pt x="7326" y="2980"/>
                        <a:pt x="7922" y="2324"/>
                        <a:pt x="8123" y="1501"/>
                      </a:cubicBezTo>
                      <a:cubicBezTo>
                        <a:pt x="8134" y="1466"/>
                        <a:pt x="8140" y="1427"/>
                        <a:pt x="8151" y="1392"/>
                      </a:cubicBezTo>
                      <a:cubicBezTo>
                        <a:pt x="8195" y="1179"/>
                        <a:pt x="8246" y="958"/>
                        <a:pt x="8399" y="822"/>
                      </a:cubicBezTo>
                      <a:cubicBezTo>
                        <a:pt x="8662" y="581"/>
                        <a:pt x="9057" y="748"/>
                        <a:pt x="9306" y="1028"/>
                      </a:cubicBezTo>
                      <a:cubicBezTo>
                        <a:pt x="9385" y="1117"/>
                        <a:pt x="9456" y="1210"/>
                        <a:pt x="9524" y="1299"/>
                      </a:cubicBezTo>
                      <a:cubicBezTo>
                        <a:pt x="9671" y="1489"/>
                        <a:pt x="9817" y="1688"/>
                        <a:pt x="10015" y="1800"/>
                      </a:cubicBezTo>
                      <a:cubicBezTo>
                        <a:pt x="10148" y="1874"/>
                        <a:pt x="10298" y="1909"/>
                        <a:pt x="10438" y="1940"/>
                      </a:cubicBezTo>
                      <a:cubicBezTo>
                        <a:pt x="10622" y="1978"/>
                        <a:pt x="10806" y="2025"/>
                        <a:pt x="10963" y="2149"/>
                      </a:cubicBezTo>
                      <a:cubicBezTo>
                        <a:pt x="11341" y="2456"/>
                        <a:pt x="11331" y="3100"/>
                        <a:pt x="11208" y="3562"/>
                      </a:cubicBezTo>
                      <a:cubicBezTo>
                        <a:pt x="11171" y="3701"/>
                        <a:pt x="11123" y="3841"/>
                        <a:pt x="11079" y="3977"/>
                      </a:cubicBezTo>
                      <a:cubicBezTo>
                        <a:pt x="10969" y="4315"/>
                        <a:pt x="10857" y="4656"/>
                        <a:pt x="10871" y="5013"/>
                      </a:cubicBezTo>
                      <a:cubicBezTo>
                        <a:pt x="10884" y="5413"/>
                        <a:pt x="11058" y="5793"/>
                        <a:pt x="11225" y="6162"/>
                      </a:cubicBezTo>
                      <a:cubicBezTo>
                        <a:pt x="11426" y="6604"/>
                        <a:pt x="11634" y="7058"/>
                        <a:pt x="11556" y="7543"/>
                      </a:cubicBezTo>
                      <a:cubicBezTo>
                        <a:pt x="11546" y="7637"/>
                        <a:pt x="11518" y="7730"/>
                        <a:pt x="11494" y="7815"/>
                      </a:cubicBezTo>
                      <a:cubicBezTo>
                        <a:pt x="11467" y="7912"/>
                        <a:pt x="11437" y="8013"/>
                        <a:pt x="11426" y="8118"/>
                      </a:cubicBezTo>
                      <a:cubicBezTo>
                        <a:pt x="11392" y="8382"/>
                        <a:pt x="11450" y="8680"/>
                        <a:pt x="11614" y="9038"/>
                      </a:cubicBezTo>
                      <a:cubicBezTo>
                        <a:pt x="11914" y="9713"/>
                        <a:pt x="12377" y="10128"/>
                        <a:pt x="12844" y="10155"/>
                      </a:cubicBezTo>
                      <a:cubicBezTo>
                        <a:pt x="13274" y="10174"/>
                        <a:pt x="13376" y="9759"/>
                        <a:pt x="13495" y="9286"/>
                      </a:cubicBezTo>
                      <a:cubicBezTo>
                        <a:pt x="13526" y="9166"/>
                        <a:pt x="13557" y="9038"/>
                        <a:pt x="13594" y="8917"/>
                      </a:cubicBezTo>
                      <a:cubicBezTo>
                        <a:pt x="13785" y="8300"/>
                        <a:pt x="14034" y="7873"/>
                        <a:pt x="14317" y="7384"/>
                      </a:cubicBezTo>
                      <a:cubicBezTo>
                        <a:pt x="14399" y="7245"/>
                        <a:pt x="14484" y="7097"/>
                        <a:pt x="14569" y="6942"/>
                      </a:cubicBezTo>
                      <a:cubicBezTo>
                        <a:pt x="14753" y="6612"/>
                        <a:pt x="15199" y="6744"/>
                        <a:pt x="15564" y="6849"/>
                      </a:cubicBezTo>
                      <a:cubicBezTo>
                        <a:pt x="15609" y="6864"/>
                        <a:pt x="15653" y="6876"/>
                        <a:pt x="15690" y="6888"/>
                      </a:cubicBezTo>
                      <a:cubicBezTo>
                        <a:pt x="16021" y="6981"/>
                        <a:pt x="16403" y="7284"/>
                        <a:pt x="16447" y="7737"/>
                      </a:cubicBezTo>
                      <a:cubicBezTo>
                        <a:pt x="16461" y="7873"/>
                        <a:pt x="16444" y="8009"/>
                        <a:pt x="16427" y="8145"/>
                      </a:cubicBezTo>
                      <a:cubicBezTo>
                        <a:pt x="16423" y="8195"/>
                        <a:pt x="16416" y="8242"/>
                        <a:pt x="16410" y="8296"/>
                      </a:cubicBezTo>
                      <a:cubicBezTo>
                        <a:pt x="16341" y="9022"/>
                        <a:pt x="16611" y="9736"/>
                        <a:pt x="16849" y="10361"/>
                      </a:cubicBezTo>
                      <a:cubicBezTo>
                        <a:pt x="16907" y="10524"/>
                        <a:pt x="16982" y="10706"/>
                        <a:pt x="17105" y="10826"/>
                      </a:cubicBezTo>
                      <a:cubicBezTo>
                        <a:pt x="17221" y="10939"/>
                        <a:pt x="17377" y="10993"/>
                        <a:pt x="17517" y="11032"/>
                      </a:cubicBezTo>
                      <a:cubicBezTo>
                        <a:pt x="17742" y="11094"/>
                        <a:pt x="17994" y="11106"/>
                        <a:pt x="18237" y="11118"/>
                      </a:cubicBezTo>
                      <a:cubicBezTo>
                        <a:pt x="18656" y="11137"/>
                        <a:pt x="19089" y="11156"/>
                        <a:pt x="19406" y="11436"/>
                      </a:cubicBezTo>
                      <a:cubicBezTo>
                        <a:pt x="19948" y="11905"/>
                        <a:pt x="20312" y="12685"/>
                        <a:pt x="20636" y="13380"/>
                      </a:cubicBezTo>
                      <a:cubicBezTo>
                        <a:pt x="20681" y="13465"/>
                        <a:pt x="20718" y="13555"/>
                        <a:pt x="20762" y="13640"/>
                      </a:cubicBezTo>
                      <a:cubicBezTo>
                        <a:pt x="21025" y="14195"/>
                        <a:pt x="21297" y="14765"/>
                        <a:pt x="21400" y="15402"/>
                      </a:cubicBezTo>
                      <a:cubicBezTo>
                        <a:pt x="21519" y="16155"/>
                        <a:pt x="21383" y="16919"/>
                        <a:pt x="21246" y="17513"/>
                      </a:cubicBezTo>
                      <a:cubicBezTo>
                        <a:pt x="21045" y="18386"/>
                        <a:pt x="20769" y="19236"/>
                        <a:pt x="20421" y="20039"/>
                      </a:cubicBezTo>
                      <a:cubicBezTo>
                        <a:pt x="20166" y="20633"/>
                        <a:pt x="19791" y="21335"/>
                        <a:pt x="19160" y="21526"/>
                      </a:cubicBezTo>
                      <a:cubicBezTo>
                        <a:pt x="19044" y="21564"/>
                        <a:pt x="18928" y="21576"/>
                        <a:pt x="18809" y="2157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499" name="Google Shape;615;p25"/>
                <p:cNvSpPr/>
                <p:nvPr/>
              </p:nvSpPr>
              <p:spPr>
                <a:xfrm>
                  <a:off x="274258" y="439735"/>
                  <a:ext cx="3429450" cy="2829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583" extrusionOk="0">
                      <a:moveTo>
                        <a:pt x="19656" y="21583"/>
                      </a:moveTo>
                      <a:cubicBezTo>
                        <a:pt x="19416" y="21583"/>
                        <a:pt x="19067" y="21409"/>
                        <a:pt x="18729" y="21241"/>
                      </a:cubicBezTo>
                      <a:cubicBezTo>
                        <a:pt x="18561" y="21154"/>
                        <a:pt x="18385" y="21068"/>
                        <a:pt x="18205" y="20995"/>
                      </a:cubicBezTo>
                      <a:cubicBezTo>
                        <a:pt x="17526" y="20703"/>
                        <a:pt x="16776" y="20566"/>
                        <a:pt x="15918" y="20566"/>
                      </a:cubicBezTo>
                      <a:cubicBezTo>
                        <a:pt x="15119" y="20566"/>
                        <a:pt x="14317" y="20685"/>
                        <a:pt x="13617" y="20794"/>
                      </a:cubicBezTo>
                      <a:cubicBezTo>
                        <a:pt x="13260" y="20849"/>
                        <a:pt x="12852" y="20908"/>
                        <a:pt x="12488" y="20908"/>
                      </a:cubicBezTo>
                      <a:cubicBezTo>
                        <a:pt x="12256" y="20908"/>
                        <a:pt x="12057" y="20885"/>
                        <a:pt x="11877" y="20840"/>
                      </a:cubicBezTo>
                      <a:cubicBezTo>
                        <a:pt x="11438" y="20726"/>
                        <a:pt x="10992" y="20430"/>
                        <a:pt x="10524" y="20115"/>
                      </a:cubicBezTo>
                      <a:cubicBezTo>
                        <a:pt x="10284" y="19960"/>
                        <a:pt x="9924" y="19786"/>
                        <a:pt x="9545" y="19609"/>
                      </a:cubicBezTo>
                      <a:cubicBezTo>
                        <a:pt x="8672" y="19203"/>
                        <a:pt x="7596" y="18697"/>
                        <a:pt x="7326" y="17990"/>
                      </a:cubicBezTo>
                      <a:cubicBezTo>
                        <a:pt x="7202" y="17649"/>
                        <a:pt x="7187" y="17261"/>
                        <a:pt x="7304" y="17033"/>
                      </a:cubicBezTo>
                      <a:cubicBezTo>
                        <a:pt x="7326" y="16988"/>
                        <a:pt x="7375" y="16988"/>
                        <a:pt x="7416" y="16988"/>
                      </a:cubicBezTo>
                      <a:cubicBezTo>
                        <a:pt x="7435" y="16988"/>
                        <a:pt x="7453" y="16988"/>
                        <a:pt x="7465" y="16983"/>
                      </a:cubicBezTo>
                      <a:lnTo>
                        <a:pt x="7468" y="16983"/>
                      </a:lnTo>
                      <a:cubicBezTo>
                        <a:pt x="7570" y="16956"/>
                        <a:pt x="7682" y="16924"/>
                        <a:pt x="7791" y="16887"/>
                      </a:cubicBezTo>
                      <a:cubicBezTo>
                        <a:pt x="8571" y="16627"/>
                        <a:pt x="9238" y="15953"/>
                        <a:pt x="9628" y="15009"/>
                      </a:cubicBezTo>
                      <a:cubicBezTo>
                        <a:pt x="10018" y="14074"/>
                        <a:pt x="10070" y="13017"/>
                        <a:pt x="9770" y="12100"/>
                      </a:cubicBezTo>
                      <a:cubicBezTo>
                        <a:pt x="9605" y="11590"/>
                        <a:pt x="9358" y="11170"/>
                        <a:pt x="9140" y="10801"/>
                      </a:cubicBezTo>
                      <a:cubicBezTo>
                        <a:pt x="9103" y="10733"/>
                        <a:pt x="9050" y="10669"/>
                        <a:pt x="9002" y="10601"/>
                      </a:cubicBezTo>
                      <a:cubicBezTo>
                        <a:pt x="8882" y="10450"/>
                        <a:pt x="8777" y="10313"/>
                        <a:pt x="8807" y="10168"/>
                      </a:cubicBezTo>
                      <a:cubicBezTo>
                        <a:pt x="8901" y="9730"/>
                        <a:pt x="9088" y="9342"/>
                        <a:pt x="9290" y="8923"/>
                      </a:cubicBezTo>
                      <a:cubicBezTo>
                        <a:pt x="9628" y="8234"/>
                        <a:pt x="9976" y="7523"/>
                        <a:pt x="9856" y="6525"/>
                      </a:cubicBezTo>
                      <a:cubicBezTo>
                        <a:pt x="9796" y="6023"/>
                        <a:pt x="9669" y="5285"/>
                        <a:pt x="9245" y="4674"/>
                      </a:cubicBezTo>
                      <a:cubicBezTo>
                        <a:pt x="8871" y="4136"/>
                        <a:pt x="8316" y="3817"/>
                        <a:pt x="7765" y="3817"/>
                      </a:cubicBezTo>
                      <a:cubicBezTo>
                        <a:pt x="7521" y="3817"/>
                        <a:pt x="7285" y="3881"/>
                        <a:pt x="7064" y="3999"/>
                      </a:cubicBezTo>
                      <a:cubicBezTo>
                        <a:pt x="6925" y="4081"/>
                        <a:pt x="6816" y="4205"/>
                        <a:pt x="6719" y="4314"/>
                      </a:cubicBezTo>
                      <a:cubicBezTo>
                        <a:pt x="6614" y="4432"/>
                        <a:pt x="6531" y="4533"/>
                        <a:pt x="6423" y="4560"/>
                      </a:cubicBezTo>
                      <a:cubicBezTo>
                        <a:pt x="6408" y="4565"/>
                        <a:pt x="6397" y="4555"/>
                        <a:pt x="6381" y="4542"/>
                      </a:cubicBezTo>
                      <a:cubicBezTo>
                        <a:pt x="6378" y="4537"/>
                        <a:pt x="6370" y="4537"/>
                        <a:pt x="6366" y="4533"/>
                      </a:cubicBezTo>
                      <a:cubicBezTo>
                        <a:pt x="6141" y="4419"/>
                        <a:pt x="5834" y="4264"/>
                        <a:pt x="5463" y="4264"/>
                      </a:cubicBezTo>
                      <a:cubicBezTo>
                        <a:pt x="5246" y="4264"/>
                        <a:pt x="5039" y="4314"/>
                        <a:pt x="4848" y="4419"/>
                      </a:cubicBezTo>
                      <a:cubicBezTo>
                        <a:pt x="4376" y="4660"/>
                        <a:pt x="4136" y="5130"/>
                        <a:pt x="3997" y="5403"/>
                      </a:cubicBezTo>
                      <a:cubicBezTo>
                        <a:pt x="3997" y="5408"/>
                        <a:pt x="3990" y="5408"/>
                        <a:pt x="3990" y="5412"/>
                      </a:cubicBezTo>
                      <a:cubicBezTo>
                        <a:pt x="3986" y="5426"/>
                        <a:pt x="3982" y="5435"/>
                        <a:pt x="3971" y="5444"/>
                      </a:cubicBezTo>
                      <a:cubicBezTo>
                        <a:pt x="3941" y="5458"/>
                        <a:pt x="3907" y="5426"/>
                        <a:pt x="3873" y="5399"/>
                      </a:cubicBezTo>
                      <a:cubicBezTo>
                        <a:pt x="3866" y="5390"/>
                        <a:pt x="3858" y="5380"/>
                        <a:pt x="3851" y="5376"/>
                      </a:cubicBezTo>
                      <a:cubicBezTo>
                        <a:pt x="3701" y="5253"/>
                        <a:pt x="3540" y="5048"/>
                        <a:pt x="3371" y="4833"/>
                      </a:cubicBezTo>
                      <a:cubicBezTo>
                        <a:pt x="3236" y="4660"/>
                        <a:pt x="3083" y="4464"/>
                        <a:pt x="2910" y="4273"/>
                      </a:cubicBezTo>
                      <a:cubicBezTo>
                        <a:pt x="2768" y="4122"/>
                        <a:pt x="2333" y="3662"/>
                        <a:pt x="1714" y="3630"/>
                      </a:cubicBezTo>
                      <a:lnTo>
                        <a:pt x="1658" y="3630"/>
                      </a:lnTo>
                      <a:cubicBezTo>
                        <a:pt x="1321" y="3630"/>
                        <a:pt x="1055" y="3758"/>
                        <a:pt x="874" y="3844"/>
                      </a:cubicBezTo>
                      <a:cubicBezTo>
                        <a:pt x="627" y="3963"/>
                        <a:pt x="421" y="4122"/>
                        <a:pt x="234" y="4259"/>
                      </a:cubicBezTo>
                      <a:lnTo>
                        <a:pt x="219" y="4273"/>
                      </a:lnTo>
                      <a:cubicBezTo>
                        <a:pt x="204" y="4291"/>
                        <a:pt x="192" y="4309"/>
                        <a:pt x="174" y="4305"/>
                      </a:cubicBezTo>
                      <a:cubicBezTo>
                        <a:pt x="102" y="4268"/>
                        <a:pt x="99" y="4159"/>
                        <a:pt x="91" y="4068"/>
                      </a:cubicBezTo>
                      <a:cubicBezTo>
                        <a:pt x="91" y="4031"/>
                        <a:pt x="87" y="3990"/>
                        <a:pt x="84" y="3963"/>
                      </a:cubicBezTo>
                      <a:cubicBezTo>
                        <a:pt x="65" y="3890"/>
                        <a:pt x="50" y="3812"/>
                        <a:pt x="31" y="3744"/>
                      </a:cubicBezTo>
                      <a:cubicBezTo>
                        <a:pt x="-29" y="3502"/>
                        <a:pt x="12" y="3311"/>
                        <a:pt x="42" y="3279"/>
                      </a:cubicBezTo>
                      <a:cubicBezTo>
                        <a:pt x="84" y="3220"/>
                        <a:pt x="241" y="3151"/>
                        <a:pt x="380" y="3083"/>
                      </a:cubicBezTo>
                      <a:lnTo>
                        <a:pt x="417" y="3069"/>
                      </a:lnTo>
                      <a:cubicBezTo>
                        <a:pt x="537" y="3010"/>
                        <a:pt x="680" y="2946"/>
                        <a:pt x="822" y="2864"/>
                      </a:cubicBezTo>
                      <a:cubicBezTo>
                        <a:pt x="1261" y="2613"/>
                        <a:pt x="1456" y="2162"/>
                        <a:pt x="1647" y="1724"/>
                      </a:cubicBezTo>
                      <a:cubicBezTo>
                        <a:pt x="1767" y="1455"/>
                        <a:pt x="1879" y="1196"/>
                        <a:pt x="2040" y="986"/>
                      </a:cubicBezTo>
                      <a:cubicBezTo>
                        <a:pt x="2104" y="908"/>
                        <a:pt x="2198" y="890"/>
                        <a:pt x="2291" y="867"/>
                      </a:cubicBezTo>
                      <a:cubicBezTo>
                        <a:pt x="2359" y="849"/>
                        <a:pt x="2434" y="840"/>
                        <a:pt x="2501" y="799"/>
                      </a:cubicBezTo>
                      <a:cubicBezTo>
                        <a:pt x="2651" y="708"/>
                        <a:pt x="2745" y="521"/>
                        <a:pt x="2824" y="357"/>
                      </a:cubicBezTo>
                      <a:cubicBezTo>
                        <a:pt x="2921" y="156"/>
                        <a:pt x="3008" y="-17"/>
                        <a:pt x="3165" y="1"/>
                      </a:cubicBezTo>
                      <a:cubicBezTo>
                        <a:pt x="3259" y="15"/>
                        <a:pt x="3274" y="142"/>
                        <a:pt x="3285" y="279"/>
                      </a:cubicBezTo>
                      <a:cubicBezTo>
                        <a:pt x="3293" y="361"/>
                        <a:pt x="3296" y="439"/>
                        <a:pt x="3323" y="502"/>
                      </a:cubicBezTo>
                      <a:cubicBezTo>
                        <a:pt x="3757" y="1683"/>
                        <a:pt x="4803" y="2472"/>
                        <a:pt x="5916" y="2472"/>
                      </a:cubicBezTo>
                      <a:cubicBezTo>
                        <a:pt x="6096" y="2472"/>
                        <a:pt x="6273" y="2449"/>
                        <a:pt x="6445" y="2413"/>
                      </a:cubicBezTo>
                      <a:cubicBezTo>
                        <a:pt x="6944" y="2290"/>
                        <a:pt x="7262" y="1761"/>
                        <a:pt x="7570" y="1241"/>
                      </a:cubicBezTo>
                      <a:cubicBezTo>
                        <a:pt x="7896" y="708"/>
                        <a:pt x="8226" y="147"/>
                        <a:pt x="8766" y="33"/>
                      </a:cubicBezTo>
                      <a:cubicBezTo>
                        <a:pt x="8919" y="1"/>
                        <a:pt x="9028" y="165"/>
                        <a:pt x="9159" y="352"/>
                      </a:cubicBezTo>
                      <a:cubicBezTo>
                        <a:pt x="9257" y="498"/>
                        <a:pt x="9365" y="658"/>
                        <a:pt x="9500" y="740"/>
                      </a:cubicBezTo>
                      <a:cubicBezTo>
                        <a:pt x="9770" y="899"/>
                        <a:pt x="10022" y="963"/>
                        <a:pt x="10224" y="1009"/>
                      </a:cubicBezTo>
                      <a:lnTo>
                        <a:pt x="10250" y="1009"/>
                      </a:lnTo>
                      <a:cubicBezTo>
                        <a:pt x="10276" y="1009"/>
                        <a:pt x="10303" y="1009"/>
                        <a:pt x="10318" y="1032"/>
                      </a:cubicBezTo>
                      <a:cubicBezTo>
                        <a:pt x="10344" y="1077"/>
                        <a:pt x="10325" y="1150"/>
                        <a:pt x="10303" y="1232"/>
                      </a:cubicBezTo>
                      <a:cubicBezTo>
                        <a:pt x="10295" y="1255"/>
                        <a:pt x="10288" y="1282"/>
                        <a:pt x="10284" y="1305"/>
                      </a:cubicBezTo>
                      <a:cubicBezTo>
                        <a:pt x="10250" y="1433"/>
                        <a:pt x="10209" y="1570"/>
                        <a:pt x="10168" y="1715"/>
                      </a:cubicBezTo>
                      <a:lnTo>
                        <a:pt x="10168" y="1720"/>
                      </a:lnTo>
                      <a:cubicBezTo>
                        <a:pt x="10025" y="2185"/>
                        <a:pt x="9853" y="2755"/>
                        <a:pt x="9871" y="3425"/>
                      </a:cubicBezTo>
                      <a:cubicBezTo>
                        <a:pt x="9894" y="4177"/>
                        <a:pt x="10164" y="4806"/>
                        <a:pt x="10378" y="5312"/>
                      </a:cubicBezTo>
                      <a:cubicBezTo>
                        <a:pt x="10505" y="5609"/>
                        <a:pt x="10662" y="5982"/>
                        <a:pt x="10640" y="6133"/>
                      </a:cubicBezTo>
                      <a:cubicBezTo>
                        <a:pt x="10636" y="6160"/>
                        <a:pt x="10617" y="6233"/>
                        <a:pt x="10602" y="6297"/>
                      </a:cubicBezTo>
                      <a:cubicBezTo>
                        <a:pt x="10565" y="6448"/>
                        <a:pt x="10520" y="6630"/>
                        <a:pt x="10490" y="6849"/>
                      </a:cubicBezTo>
                      <a:cubicBezTo>
                        <a:pt x="10419" y="7432"/>
                        <a:pt x="10524" y="8029"/>
                        <a:pt x="10805" y="8690"/>
                      </a:cubicBezTo>
                      <a:cubicBezTo>
                        <a:pt x="11318" y="9912"/>
                        <a:pt x="12128" y="10642"/>
                        <a:pt x="13039" y="10687"/>
                      </a:cubicBezTo>
                      <a:lnTo>
                        <a:pt x="13118" y="10687"/>
                      </a:lnTo>
                      <a:cubicBezTo>
                        <a:pt x="14347" y="10687"/>
                        <a:pt x="14666" y="9324"/>
                        <a:pt x="14801" y="8740"/>
                      </a:cubicBezTo>
                      <a:cubicBezTo>
                        <a:pt x="14835" y="8613"/>
                        <a:pt x="14861" y="8490"/>
                        <a:pt x="14891" y="8385"/>
                      </a:cubicBezTo>
                      <a:cubicBezTo>
                        <a:pt x="15059" y="7806"/>
                        <a:pt x="15273" y="7409"/>
                        <a:pt x="15573" y="6862"/>
                      </a:cubicBezTo>
                      <a:cubicBezTo>
                        <a:pt x="15585" y="6844"/>
                        <a:pt x="15588" y="6826"/>
                        <a:pt x="15592" y="6812"/>
                      </a:cubicBezTo>
                      <a:cubicBezTo>
                        <a:pt x="15607" y="6771"/>
                        <a:pt x="15622" y="6730"/>
                        <a:pt x="15656" y="6712"/>
                      </a:cubicBezTo>
                      <a:cubicBezTo>
                        <a:pt x="15697" y="6689"/>
                        <a:pt x="15738" y="6721"/>
                        <a:pt x="15776" y="6735"/>
                      </a:cubicBezTo>
                      <a:cubicBezTo>
                        <a:pt x="15791" y="6748"/>
                        <a:pt x="15809" y="6753"/>
                        <a:pt x="15817" y="6757"/>
                      </a:cubicBezTo>
                      <a:lnTo>
                        <a:pt x="15824" y="6757"/>
                      </a:lnTo>
                      <a:cubicBezTo>
                        <a:pt x="15873" y="6776"/>
                        <a:pt x="15926" y="6794"/>
                        <a:pt x="15978" y="6803"/>
                      </a:cubicBezTo>
                      <a:lnTo>
                        <a:pt x="15982" y="6803"/>
                      </a:lnTo>
                      <a:cubicBezTo>
                        <a:pt x="15986" y="6803"/>
                        <a:pt x="15997" y="6803"/>
                        <a:pt x="16004" y="6816"/>
                      </a:cubicBezTo>
                      <a:cubicBezTo>
                        <a:pt x="16008" y="6826"/>
                        <a:pt x="16004" y="6844"/>
                        <a:pt x="16004" y="6858"/>
                      </a:cubicBezTo>
                      <a:cubicBezTo>
                        <a:pt x="16004" y="6862"/>
                        <a:pt x="16004" y="6862"/>
                        <a:pt x="16001" y="6867"/>
                      </a:cubicBezTo>
                      <a:cubicBezTo>
                        <a:pt x="15997" y="6926"/>
                        <a:pt x="15986" y="7003"/>
                        <a:pt x="15978" y="7090"/>
                      </a:cubicBezTo>
                      <a:cubicBezTo>
                        <a:pt x="15869" y="8280"/>
                        <a:pt x="16259" y="9365"/>
                        <a:pt x="16540" y="10154"/>
                      </a:cubicBezTo>
                      <a:cubicBezTo>
                        <a:pt x="16630" y="10404"/>
                        <a:pt x="16776" y="10828"/>
                        <a:pt x="17103" y="11157"/>
                      </a:cubicBezTo>
                      <a:cubicBezTo>
                        <a:pt x="17388" y="11453"/>
                        <a:pt x="17706" y="11581"/>
                        <a:pt x="17980" y="11658"/>
                      </a:cubicBezTo>
                      <a:cubicBezTo>
                        <a:pt x="18328" y="11763"/>
                        <a:pt x="18673" y="11781"/>
                        <a:pt x="18981" y="11795"/>
                      </a:cubicBezTo>
                      <a:cubicBezTo>
                        <a:pt x="19206" y="11808"/>
                        <a:pt x="19584" y="11827"/>
                        <a:pt x="19674" y="11904"/>
                      </a:cubicBezTo>
                      <a:cubicBezTo>
                        <a:pt x="20090" y="12292"/>
                        <a:pt x="20439" y="13085"/>
                        <a:pt x="20743" y="13778"/>
                      </a:cubicBezTo>
                      <a:cubicBezTo>
                        <a:pt x="20792" y="13888"/>
                        <a:pt x="20836" y="13992"/>
                        <a:pt x="20885" y="14093"/>
                      </a:cubicBezTo>
                      <a:cubicBezTo>
                        <a:pt x="21136" y="14658"/>
                        <a:pt x="21395" y="15237"/>
                        <a:pt x="21477" y="15784"/>
                      </a:cubicBezTo>
                      <a:cubicBezTo>
                        <a:pt x="21571" y="16422"/>
                        <a:pt x="21447" y="17151"/>
                        <a:pt x="21327" y="17717"/>
                      </a:cubicBezTo>
                      <a:cubicBezTo>
                        <a:pt x="21129" y="18656"/>
                        <a:pt x="20848" y="19577"/>
                        <a:pt x="20495" y="20448"/>
                      </a:cubicBezTo>
                      <a:cubicBezTo>
                        <a:pt x="20165" y="21255"/>
                        <a:pt x="19918" y="21482"/>
                        <a:pt x="19768" y="21528"/>
                      </a:cubicBezTo>
                      <a:cubicBezTo>
                        <a:pt x="19742" y="21578"/>
                        <a:pt x="19697" y="21583"/>
                        <a:pt x="19656" y="21583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00" name="Google Shape;616;p25"/>
                <p:cNvSpPr/>
                <p:nvPr/>
              </p:nvSpPr>
              <p:spPr>
                <a:xfrm>
                  <a:off x="669256" y="647778"/>
                  <a:ext cx="2872186" cy="24439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585" extrusionOk="0">
                      <a:moveTo>
                        <a:pt x="20272" y="21585"/>
                      </a:moveTo>
                      <a:lnTo>
                        <a:pt x="20258" y="21580"/>
                      </a:lnTo>
                      <a:cubicBezTo>
                        <a:pt x="20128" y="21522"/>
                        <a:pt x="19989" y="21453"/>
                        <a:pt x="19891" y="21411"/>
                      </a:cubicBezTo>
                      <a:lnTo>
                        <a:pt x="19882" y="21411"/>
                      </a:lnTo>
                      <a:cubicBezTo>
                        <a:pt x="19676" y="21310"/>
                        <a:pt x="19447" y="21200"/>
                        <a:pt x="19196" y="21100"/>
                      </a:cubicBezTo>
                      <a:cubicBezTo>
                        <a:pt x="18256" y="20709"/>
                        <a:pt x="17230" y="20524"/>
                        <a:pt x="16061" y="20524"/>
                      </a:cubicBezTo>
                      <a:cubicBezTo>
                        <a:pt x="15030" y="20524"/>
                        <a:pt x="14036" y="20672"/>
                        <a:pt x="13158" y="20793"/>
                      </a:cubicBezTo>
                      <a:cubicBezTo>
                        <a:pt x="12768" y="20856"/>
                        <a:pt x="12325" y="20915"/>
                        <a:pt x="11962" y="20915"/>
                      </a:cubicBezTo>
                      <a:cubicBezTo>
                        <a:pt x="11774" y="20915"/>
                        <a:pt x="11626" y="20899"/>
                        <a:pt x="11496" y="20867"/>
                      </a:cubicBezTo>
                      <a:cubicBezTo>
                        <a:pt x="11142" y="20778"/>
                        <a:pt x="10686" y="20487"/>
                        <a:pt x="10202" y="20176"/>
                      </a:cubicBezTo>
                      <a:cubicBezTo>
                        <a:pt x="9843" y="19943"/>
                        <a:pt x="9377" y="19732"/>
                        <a:pt x="8884" y="19510"/>
                      </a:cubicBezTo>
                      <a:cubicBezTo>
                        <a:pt x="8414" y="19299"/>
                        <a:pt x="7935" y="19078"/>
                        <a:pt x="7532" y="18835"/>
                      </a:cubicBezTo>
                      <a:cubicBezTo>
                        <a:pt x="7528" y="18830"/>
                        <a:pt x="7514" y="18830"/>
                        <a:pt x="7505" y="18830"/>
                      </a:cubicBezTo>
                      <a:cubicBezTo>
                        <a:pt x="7483" y="18824"/>
                        <a:pt x="7451" y="18814"/>
                        <a:pt x="7451" y="18782"/>
                      </a:cubicBezTo>
                      <a:cubicBezTo>
                        <a:pt x="7460" y="18106"/>
                        <a:pt x="7980" y="17742"/>
                        <a:pt x="8526" y="17351"/>
                      </a:cubicBezTo>
                      <a:cubicBezTo>
                        <a:pt x="8970" y="17035"/>
                        <a:pt x="9431" y="16713"/>
                        <a:pt x="9646" y="16201"/>
                      </a:cubicBezTo>
                      <a:cubicBezTo>
                        <a:pt x="10269" y="14749"/>
                        <a:pt x="10349" y="13086"/>
                        <a:pt x="9866" y="11646"/>
                      </a:cubicBezTo>
                      <a:cubicBezTo>
                        <a:pt x="9615" y="10891"/>
                        <a:pt x="9261" y="10305"/>
                        <a:pt x="8974" y="9835"/>
                      </a:cubicBezTo>
                      <a:cubicBezTo>
                        <a:pt x="8974" y="9830"/>
                        <a:pt x="8970" y="9830"/>
                        <a:pt x="8970" y="9824"/>
                      </a:cubicBezTo>
                      <a:cubicBezTo>
                        <a:pt x="8965" y="9814"/>
                        <a:pt x="8952" y="9803"/>
                        <a:pt x="8952" y="9787"/>
                      </a:cubicBezTo>
                      <a:cubicBezTo>
                        <a:pt x="8947" y="9703"/>
                        <a:pt x="8970" y="9571"/>
                        <a:pt x="9028" y="9497"/>
                      </a:cubicBezTo>
                      <a:cubicBezTo>
                        <a:pt x="9055" y="9465"/>
                        <a:pt x="9082" y="9444"/>
                        <a:pt x="9118" y="9444"/>
                      </a:cubicBezTo>
                      <a:lnTo>
                        <a:pt x="9145" y="9444"/>
                      </a:lnTo>
                      <a:cubicBezTo>
                        <a:pt x="9955" y="9444"/>
                        <a:pt x="10484" y="10125"/>
                        <a:pt x="10990" y="10785"/>
                      </a:cubicBezTo>
                      <a:cubicBezTo>
                        <a:pt x="11469" y="11397"/>
                        <a:pt x="11922" y="11989"/>
                        <a:pt x="12580" y="12020"/>
                      </a:cubicBezTo>
                      <a:cubicBezTo>
                        <a:pt x="12634" y="12020"/>
                        <a:pt x="12683" y="12025"/>
                        <a:pt x="12733" y="12025"/>
                      </a:cubicBezTo>
                      <a:cubicBezTo>
                        <a:pt x="13337" y="12025"/>
                        <a:pt x="13714" y="11519"/>
                        <a:pt x="14072" y="11028"/>
                      </a:cubicBezTo>
                      <a:cubicBezTo>
                        <a:pt x="14435" y="10537"/>
                        <a:pt x="14816" y="10025"/>
                        <a:pt x="15434" y="10025"/>
                      </a:cubicBezTo>
                      <a:lnTo>
                        <a:pt x="15501" y="10025"/>
                      </a:lnTo>
                      <a:cubicBezTo>
                        <a:pt x="15617" y="10035"/>
                        <a:pt x="15640" y="10199"/>
                        <a:pt x="15658" y="10352"/>
                      </a:cubicBezTo>
                      <a:cubicBezTo>
                        <a:pt x="15667" y="10421"/>
                        <a:pt x="15671" y="10489"/>
                        <a:pt x="15689" y="10542"/>
                      </a:cubicBezTo>
                      <a:cubicBezTo>
                        <a:pt x="15819" y="10896"/>
                        <a:pt x="16092" y="11630"/>
                        <a:pt x="16693" y="12231"/>
                      </a:cubicBezTo>
                      <a:cubicBezTo>
                        <a:pt x="17234" y="12770"/>
                        <a:pt x="17808" y="12991"/>
                        <a:pt x="18242" y="13113"/>
                      </a:cubicBezTo>
                      <a:cubicBezTo>
                        <a:pt x="18780" y="13271"/>
                        <a:pt x="19286" y="13292"/>
                        <a:pt x="19689" y="13314"/>
                      </a:cubicBezTo>
                      <a:cubicBezTo>
                        <a:pt x="19743" y="13314"/>
                        <a:pt x="19859" y="13319"/>
                        <a:pt x="19967" y="13324"/>
                      </a:cubicBezTo>
                      <a:lnTo>
                        <a:pt x="19971" y="13324"/>
                      </a:lnTo>
                      <a:lnTo>
                        <a:pt x="19980" y="13335"/>
                      </a:lnTo>
                      <a:cubicBezTo>
                        <a:pt x="20236" y="13693"/>
                        <a:pt x="20540" y="14364"/>
                        <a:pt x="20755" y="14844"/>
                      </a:cubicBezTo>
                      <a:cubicBezTo>
                        <a:pt x="20814" y="14971"/>
                        <a:pt x="20867" y="15092"/>
                        <a:pt x="20925" y="15214"/>
                      </a:cubicBezTo>
                      <a:cubicBezTo>
                        <a:pt x="21176" y="15768"/>
                        <a:pt x="21441" y="16333"/>
                        <a:pt x="21508" y="16739"/>
                      </a:cubicBezTo>
                      <a:cubicBezTo>
                        <a:pt x="21584" y="17251"/>
                        <a:pt x="21414" y="18054"/>
                        <a:pt x="21347" y="18349"/>
                      </a:cubicBezTo>
                      <a:cubicBezTo>
                        <a:pt x="21127" y="19336"/>
                        <a:pt x="20818" y="20308"/>
                        <a:pt x="20433" y="21226"/>
                      </a:cubicBezTo>
                      <a:cubicBezTo>
                        <a:pt x="20374" y="21358"/>
                        <a:pt x="20321" y="21474"/>
                        <a:pt x="20272" y="21575"/>
                      </a:cubicBezTo>
                      <a:close/>
                      <a:moveTo>
                        <a:pt x="1717" y="2418"/>
                      </a:moveTo>
                      <a:lnTo>
                        <a:pt x="1691" y="2418"/>
                      </a:lnTo>
                      <a:cubicBezTo>
                        <a:pt x="1592" y="2413"/>
                        <a:pt x="1529" y="2307"/>
                        <a:pt x="1462" y="2202"/>
                      </a:cubicBezTo>
                      <a:cubicBezTo>
                        <a:pt x="1426" y="2144"/>
                        <a:pt x="1390" y="2086"/>
                        <a:pt x="1346" y="2044"/>
                      </a:cubicBezTo>
                      <a:cubicBezTo>
                        <a:pt x="1166" y="1859"/>
                        <a:pt x="929" y="1759"/>
                        <a:pt x="701" y="1669"/>
                      </a:cubicBezTo>
                      <a:cubicBezTo>
                        <a:pt x="396" y="1542"/>
                        <a:pt x="114" y="1426"/>
                        <a:pt x="6" y="1115"/>
                      </a:cubicBezTo>
                      <a:cubicBezTo>
                        <a:pt x="-16" y="1046"/>
                        <a:pt x="29" y="988"/>
                        <a:pt x="69" y="940"/>
                      </a:cubicBezTo>
                      <a:cubicBezTo>
                        <a:pt x="82" y="914"/>
                        <a:pt x="105" y="898"/>
                        <a:pt x="114" y="872"/>
                      </a:cubicBezTo>
                      <a:cubicBezTo>
                        <a:pt x="127" y="835"/>
                        <a:pt x="141" y="798"/>
                        <a:pt x="150" y="766"/>
                      </a:cubicBezTo>
                      <a:cubicBezTo>
                        <a:pt x="181" y="687"/>
                        <a:pt x="204" y="613"/>
                        <a:pt x="253" y="571"/>
                      </a:cubicBezTo>
                      <a:cubicBezTo>
                        <a:pt x="342" y="492"/>
                        <a:pt x="418" y="460"/>
                        <a:pt x="481" y="481"/>
                      </a:cubicBezTo>
                      <a:cubicBezTo>
                        <a:pt x="1122" y="671"/>
                        <a:pt x="2197" y="1125"/>
                        <a:pt x="2210" y="2033"/>
                      </a:cubicBezTo>
                      <a:cubicBezTo>
                        <a:pt x="2210" y="2112"/>
                        <a:pt x="2184" y="2181"/>
                        <a:pt x="2130" y="2244"/>
                      </a:cubicBezTo>
                      <a:cubicBezTo>
                        <a:pt x="2027" y="2360"/>
                        <a:pt x="1847" y="2418"/>
                        <a:pt x="1717" y="2418"/>
                      </a:cubicBezTo>
                      <a:close/>
                      <a:moveTo>
                        <a:pt x="7308" y="1547"/>
                      </a:moveTo>
                      <a:cubicBezTo>
                        <a:pt x="7214" y="1547"/>
                        <a:pt x="7111" y="1531"/>
                        <a:pt x="7017" y="1489"/>
                      </a:cubicBezTo>
                      <a:cubicBezTo>
                        <a:pt x="6846" y="1426"/>
                        <a:pt x="6726" y="1305"/>
                        <a:pt x="6672" y="1162"/>
                      </a:cubicBezTo>
                      <a:cubicBezTo>
                        <a:pt x="6604" y="967"/>
                        <a:pt x="6770" y="824"/>
                        <a:pt x="6918" y="687"/>
                      </a:cubicBezTo>
                      <a:cubicBezTo>
                        <a:pt x="6994" y="618"/>
                        <a:pt x="7066" y="555"/>
                        <a:pt x="7111" y="486"/>
                      </a:cubicBezTo>
                      <a:cubicBezTo>
                        <a:pt x="7138" y="439"/>
                        <a:pt x="7160" y="381"/>
                        <a:pt x="7187" y="317"/>
                      </a:cubicBezTo>
                      <a:cubicBezTo>
                        <a:pt x="7245" y="170"/>
                        <a:pt x="7308" y="11"/>
                        <a:pt x="7429" y="1"/>
                      </a:cubicBezTo>
                      <a:cubicBezTo>
                        <a:pt x="7586" y="-15"/>
                        <a:pt x="7787" y="143"/>
                        <a:pt x="7859" y="344"/>
                      </a:cubicBezTo>
                      <a:cubicBezTo>
                        <a:pt x="7980" y="666"/>
                        <a:pt x="7949" y="1246"/>
                        <a:pt x="7653" y="1453"/>
                      </a:cubicBezTo>
                      <a:lnTo>
                        <a:pt x="7648" y="1437"/>
                      </a:lnTo>
                      <a:lnTo>
                        <a:pt x="7653" y="1453"/>
                      </a:lnTo>
                      <a:cubicBezTo>
                        <a:pt x="7554" y="1516"/>
                        <a:pt x="7429" y="1547"/>
                        <a:pt x="7308" y="154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01" name="Google Shape;617;p25"/>
                <p:cNvSpPr/>
                <p:nvPr/>
              </p:nvSpPr>
              <p:spPr>
                <a:xfrm>
                  <a:off x="1951615" y="2011562"/>
                  <a:ext cx="1424648" cy="87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531" extrusionOk="0">
                      <a:moveTo>
                        <a:pt x="20190" y="21517"/>
                      </a:moveTo>
                      <a:cubicBezTo>
                        <a:pt x="20172" y="21517"/>
                        <a:pt x="20163" y="21502"/>
                        <a:pt x="20145" y="21472"/>
                      </a:cubicBezTo>
                      <a:cubicBezTo>
                        <a:pt x="20136" y="21472"/>
                        <a:pt x="20136" y="21458"/>
                        <a:pt x="20127" y="21458"/>
                      </a:cubicBezTo>
                      <a:cubicBezTo>
                        <a:pt x="17962" y="20220"/>
                        <a:pt x="15625" y="19615"/>
                        <a:pt x="12981" y="19615"/>
                      </a:cubicBezTo>
                      <a:cubicBezTo>
                        <a:pt x="10761" y="19615"/>
                        <a:pt x="8677" y="20043"/>
                        <a:pt x="6837" y="20411"/>
                      </a:cubicBezTo>
                      <a:cubicBezTo>
                        <a:pt x="6114" y="20558"/>
                        <a:pt x="5302" y="20721"/>
                        <a:pt x="4725" y="20721"/>
                      </a:cubicBezTo>
                      <a:cubicBezTo>
                        <a:pt x="4455" y="20721"/>
                        <a:pt x="4337" y="20690"/>
                        <a:pt x="4319" y="20690"/>
                      </a:cubicBezTo>
                      <a:cubicBezTo>
                        <a:pt x="3958" y="20558"/>
                        <a:pt x="3047" y="19748"/>
                        <a:pt x="2379" y="19157"/>
                      </a:cubicBezTo>
                      <a:cubicBezTo>
                        <a:pt x="2136" y="18936"/>
                        <a:pt x="1766" y="18848"/>
                        <a:pt x="1414" y="18744"/>
                      </a:cubicBezTo>
                      <a:cubicBezTo>
                        <a:pt x="746" y="18583"/>
                        <a:pt x="70" y="18406"/>
                        <a:pt x="6" y="17403"/>
                      </a:cubicBezTo>
                      <a:cubicBezTo>
                        <a:pt x="-66" y="16459"/>
                        <a:pt x="476" y="15899"/>
                        <a:pt x="1053" y="15280"/>
                      </a:cubicBezTo>
                      <a:cubicBezTo>
                        <a:pt x="1540" y="14763"/>
                        <a:pt x="2045" y="14233"/>
                        <a:pt x="2289" y="13422"/>
                      </a:cubicBezTo>
                      <a:cubicBezTo>
                        <a:pt x="2731" y="12007"/>
                        <a:pt x="2695" y="10222"/>
                        <a:pt x="2650" y="8498"/>
                      </a:cubicBezTo>
                      <a:cubicBezTo>
                        <a:pt x="2605" y="6241"/>
                        <a:pt x="2569" y="4075"/>
                        <a:pt x="3607" y="2968"/>
                      </a:cubicBezTo>
                      <a:cubicBezTo>
                        <a:pt x="3967" y="2585"/>
                        <a:pt x="4373" y="2954"/>
                        <a:pt x="4806" y="3337"/>
                      </a:cubicBezTo>
                      <a:cubicBezTo>
                        <a:pt x="5149" y="3632"/>
                        <a:pt x="5483" y="3957"/>
                        <a:pt x="5862" y="3971"/>
                      </a:cubicBezTo>
                      <a:cubicBezTo>
                        <a:pt x="5997" y="3986"/>
                        <a:pt x="6142" y="3986"/>
                        <a:pt x="6277" y="3986"/>
                      </a:cubicBezTo>
                      <a:cubicBezTo>
                        <a:pt x="7513" y="3986"/>
                        <a:pt x="8343" y="2718"/>
                        <a:pt x="9065" y="1612"/>
                      </a:cubicBezTo>
                      <a:cubicBezTo>
                        <a:pt x="9651" y="713"/>
                        <a:pt x="10157" y="-69"/>
                        <a:pt x="10761" y="4"/>
                      </a:cubicBezTo>
                      <a:cubicBezTo>
                        <a:pt x="11240" y="63"/>
                        <a:pt x="11510" y="859"/>
                        <a:pt x="11826" y="1745"/>
                      </a:cubicBezTo>
                      <a:cubicBezTo>
                        <a:pt x="12060" y="2408"/>
                        <a:pt x="12295" y="3100"/>
                        <a:pt x="12656" y="3603"/>
                      </a:cubicBezTo>
                      <a:cubicBezTo>
                        <a:pt x="14163" y="5681"/>
                        <a:pt x="15742" y="6493"/>
                        <a:pt x="16797" y="6920"/>
                      </a:cubicBezTo>
                      <a:cubicBezTo>
                        <a:pt x="17231" y="7082"/>
                        <a:pt x="17664" y="7097"/>
                        <a:pt x="18088" y="7126"/>
                      </a:cubicBezTo>
                      <a:cubicBezTo>
                        <a:pt x="18629" y="7141"/>
                        <a:pt x="19135" y="7156"/>
                        <a:pt x="19513" y="7539"/>
                      </a:cubicBezTo>
                      <a:cubicBezTo>
                        <a:pt x="19847" y="7878"/>
                        <a:pt x="19982" y="8527"/>
                        <a:pt x="20100" y="9117"/>
                      </a:cubicBezTo>
                      <a:cubicBezTo>
                        <a:pt x="20145" y="9353"/>
                        <a:pt x="20208" y="9574"/>
                        <a:pt x="20253" y="9736"/>
                      </a:cubicBezTo>
                      <a:cubicBezTo>
                        <a:pt x="20370" y="10104"/>
                        <a:pt x="20488" y="10458"/>
                        <a:pt x="20596" y="10798"/>
                      </a:cubicBezTo>
                      <a:cubicBezTo>
                        <a:pt x="20641" y="10930"/>
                        <a:pt x="20686" y="11063"/>
                        <a:pt x="20732" y="11211"/>
                      </a:cubicBezTo>
                      <a:cubicBezTo>
                        <a:pt x="21038" y="12110"/>
                        <a:pt x="21453" y="13348"/>
                        <a:pt x="21498" y="13865"/>
                      </a:cubicBezTo>
                      <a:cubicBezTo>
                        <a:pt x="21516" y="14012"/>
                        <a:pt x="21534" y="14616"/>
                        <a:pt x="21219" y="16621"/>
                      </a:cubicBezTo>
                      <a:cubicBezTo>
                        <a:pt x="21138" y="17108"/>
                        <a:pt x="21110" y="17698"/>
                        <a:pt x="21074" y="18243"/>
                      </a:cubicBezTo>
                      <a:cubicBezTo>
                        <a:pt x="20984" y="19615"/>
                        <a:pt x="20902" y="21030"/>
                        <a:pt x="20217" y="21531"/>
                      </a:cubicBezTo>
                      <a:cubicBezTo>
                        <a:pt x="20208" y="21517"/>
                        <a:pt x="20208" y="21517"/>
                        <a:pt x="20190" y="2151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02" name="Google Shape;618;p25"/>
                <p:cNvSpPr/>
                <p:nvPr/>
              </p:nvSpPr>
              <p:spPr>
                <a:xfrm>
                  <a:off x="2230076" y="2226565"/>
                  <a:ext cx="980181" cy="478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7" h="21456" extrusionOk="0">
                      <a:moveTo>
                        <a:pt x="19378" y="21456"/>
                      </a:moveTo>
                      <a:cubicBezTo>
                        <a:pt x="18418" y="21456"/>
                        <a:pt x="17393" y="20786"/>
                        <a:pt x="16302" y="20116"/>
                      </a:cubicBezTo>
                      <a:cubicBezTo>
                        <a:pt x="15146" y="19366"/>
                        <a:pt x="13964" y="18643"/>
                        <a:pt x="12808" y="18643"/>
                      </a:cubicBezTo>
                      <a:cubicBezTo>
                        <a:pt x="9339" y="18643"/>
                        <a:pt x="6199" y="19447"/>
                        <a:pt x="3426" y="20116"/>
                      </a:cubicBezTo>
                      <a:cubicBezTo>
                        <a:pt x="3177" y="20197"/>
                        <a:pt x="2914" y="20276"/>
                        <a:pt x="2651" y="20357"/>
                      </a:cubicBezTo>
                      <a:cubicBezTo>
                        <a:pt x="2034" y="20598"/>
                        <a:pt x="1377" y="20786"/>
                        <a:pt x="930" y="20626"/>
                      </a:cubicBezTo>
                      <a:cubicBezTo>
                        <a:pt x="904" y="20626"/>
                        <a:pt x="852" y="20598"/>
                        <a:pt x="812" y="20598"/>
                      </a:cubicBezTo>
                      <a:cubicBezTo>
                        <a:pt x="522" y="20491"/>
                        <a:pt x="76" y="20331"/>
                        <a:pt x="11" y="19661"/>
                      </a:cubicBezTo>
                      <a:cubicBezTo>
                        <a:pt x="-42" y="19258"/>
                        <a:pt x="103" y="18937"/>
                        <a:pt x="261" y="18615"/>
                      </a:cubicBezTo>
                      <a:cubicBezTo>
                        <a:pt x="339" y="18455"/>
                        <a:pt x="418" y="18241"/>
                        <a:pt x="470" y="18052"/>
                      </a:cubicBezTo>
                      <a:cubicBezTo>
                        <a:pt x="1521" y="13764"/>
                        <a:pt x="1456" y="9209"/>
                        <a:pt x="1391" y="5510"/>
                      </a:cubicBezTo>
                      <a:cubicBezTo>
                        <a:pt x="1391" y="5457"/>
                        <a:pt x="1377" y="5350"/>
                        <a:pt x="1351" y="5269"/>
                      </a:cubicBezTo>
                      <a:cubicBezTo>
                        <a:pt x="1324" y="5081"/>
                        <a:pt x="1285" y="4840"/>
                        <a:pt x="1391" y="4707"/>
                      </a:cubicBezTo>
                      <a:cubicBezTo>
                        <a:pt x="1534" y="4466"/>
                        <a:pt x="1732" y="4599"/>
                        <a:pt x="1929" y="4733"/>
                      </a:cubicBezTo>
                      <a:cubicBezTo>
                        <a:pt x="2047" y="4814"/>
                        <a:pt x="2165" y="4921"/>
                        <a:pt x="2270" y="4921"/>
                      </a:cubicBezTo>
                      <a:cubicBezTo>
                        <a:pt x="2533" y="4947"/>
                        <a:pt x="2796" y="4947"/>
                        <a:pt x="3045" y="4947"/>
                      </a:cubicBezTo>
                      <a:cubicBezTo>
                        <a:pt x="4478" y="4947"/>
                        <a:pt x="5555" y="3393"/>
                        <a:pt x="6515" y="2054"/>
                      </a:cubicBezTo>
                      <a:cubicBezTo>
                        <a:pt x="7355" y="900"/>
                        <a:pt x="8078" y="-144"/>
                        <a:pt x="8840" y="16"/>
                      </a:cubicBezTo>
                      <a:cubicBezTo>
                        <a:pt x="9155" y="97"/>
                        <a:pt x="9352" y="686"/>
                        <a:pt x="9536" y="1329"/>
                      </a:cubicBezTo>
                      <a:cubicBezTo>
                        <a:pt x="9667" y="1732"/>
                        <a:pt x="9799" y="2161"/>
                        <a:pt x="9957" y="2454"/>
                      </a:cubicBezTo>
                      <a:cubicBezTo>
                        <a:pt x="12742" y="7252"/>
                        <a:pt x="15580" y="9102"/>
                        <a:pt x="17472" y="10039"/>
                      </a:cubicBezTo>
                      <a:cubicBezTo>
                        <a:pt x="17879" y="10227"/>
                        <a:pt x="18286" y="10227"/>
                        <a:pt x="18694" y="10201"/>
                      </a:cubicBezTo>
                      <a:cubicBezTo>
                        <a:pt x="19193" y="10174"/>
                        <a:pt x="19653" y="10174"/>
                        <a:pt x="19995" y="10601"/>
                      </a:cubicBezTo>
                      <a:cubicBezTo>
                        <a:pt x="20074" y="10709"/>
                        <a:pt x="20113" y="10897"/>
                        <a:pt x="20139" y="11111"/>
                      </a:cubicBezTo>
                      <a:cubicBezTo>
                        <a:pt x="20165" y="11219"/>
                        <a:pt x="20178" y="11300"/>
                        <a:pt x="20205" y="11407"/>
                      </a:cubicBezTo>
                      <a:cubicBezTo>
                        <a:pt x="20388" y="12077"/>
                        <a:pt x="20560" y="12746"/>
                        <a:pt x="20731" y="13390"/>
                      </a:cubicBezTo>
                      <a:cubicBezTo>
                        <a:pt x="20809" y="13631"/>
                        <a:pt x="20862" y="13845"/>
                        <a:pt x="20941" y="14112"/>
                      </a:cubicBezTo>
                      <a:cubicBezTo>
                        <a:pt x="20980" y="14301"/>
                        <a:pt x="21046" y="14489"/>
                        <a:pt x="21112" y="14703"/>
                      </a:cubicBezTo>
                      <a:cubicBezTo>
                        <a:pt x="21295" y="15185"/>
                        <a:pt x="21505" y="15855"/>
                        <a:pt x="21545" y="16472"/>
                      </a:cubicBezTo>
                      <a:cubicBezTo>
                        <a:pt x="21558" y="16794"/>
                        <a:pt x="21505" y="17249"/>
                        <a:pt x="21427" y="17731"/>
                      </a:cubicBezTo>
                      <a:cubicBezTo>
                        <a:pt x="21387" y="17971"/>
                        <a:pt x="21348" y="18241"/>
                        <a:pt x="21308" y="18536"/>
                      </a:cubicBezTo>
                      <a:cubicBezTo>
                        <a:pt x="21282" y="18751"/>
                        <a:pt x="21282" y="18965"/>
                        <a:pt x="21282" y="19206"/>
                      </a:cubicBezTo>
                      <a:cubicBezTo>
                        <a:pt x="21282" y="19635"/>
                        <a:pt x="21282" y="20090"/>
                        <a:pt x="21112" y="20305"/>
                      </a:cubicBezTo>
                      <a:cubicBezTo>
                        <a:pt x="20573" y="21189"/>
                        <a:pt x="19982" y="21456"/>
                        <a:pt x="19378" y="2145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03" name="Google Shape;619;p25"/>
                <p:cNvSpPr/>
                <p:nvPr/>
              </p:nvSpPr>
              <p:spPr>
                <a:xfrm>
                  <a:off x="2445120" y="2424009"/>
                  <a:ext cx="230282" cy="116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0" h="21197" extrusionOk="0">
                      <a:moveTo>
                        <a:pt x="7757" y="21197"/>
                      </a:moveTo>
                      <a:cubicBezTo>
                        <a:pt x="4210" y="21197"/>
                        <a:pt x="944" y="19894"/>
                        <a:pt x="166" y="17180"/>
                      </a:cubicBezTo>
                      <a:cubicBezTo>
                        <a:pt x="-164" y="15877"/>
                        <a:pt x="3" y="14573"/>
                        <a:pt x="610" y="13057"/>
                      </a:cubicBezTo>
                      <a:cubicBezTo>
                        <a:pt x="4545" y="3614"/>
                        <a:pt x="10136" y="-403"/>
                        <a:pt x="14013" y="31"/>
                      </a:cubicBezTo>
                      <a:cubicBezTo>
                        <a:pt x="16229" y="138"/>
                        <a:pt x="19441" y="2630"/>
                        <a:pt x="20771" y="6105"/>
                      </a:cubicBezTo>
                      <a:cubicBezTo>
                        <a:pt x="21323" y="7515"/>
                        <a:pt x="21436" y="9040"/>
                        <a:pt x="21269" y="10450"/>
                      </a:cubicBezTo>
                      <a:cubicBezTo>
                        <a:pt x="20549" y="15664"/>
                        <a:pt x="16781" y="19565"/>
                        <a:pt x="11244" y="20984"/>
                      </a:cubicBezTo>
                      <a:cubicBezTo>
                        <a:pt x="10082" y="21091"/>
                        <a:pt x="8919" y="21197"/>
                        <a:pt x="7757" y="2119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04" name="Google Shape;620;p25"/>
                <p:cNvSpPr/>
                <p:nvPr/>
              </p:nvSpPr>
              <p:spPr>
                <a:xfrm>
                  <a:off x="2203083" y="1180270"/>
                  <a:ext cx="292644" cy="3736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8" h="21401" extrusionOk="0">
                      <a:moveTo>
                        <a:pt x="8050" y="21401"/>
                      </a:moveTo>
                      <a:cubicBezTo>
                        <a:pt x="7021" y="21401"/>
                        <a:pt x="6119" y="21026"/>
                        <a:pt x="5337" y="20341"/>
                      </a:cubicBezTo>
                      <a:lnTo>
                        <a:pt x="5297" y="20272"/>
                      </a:lnTo>
                      <a:cubicBezTo>
                        <a:pt x="3861" y="18904"/>
                        <a:pt x="1108" y="16335"/>
                        <a:pt x="494" y="15206"/>
                      </a:cubicBezTo>
                      <a:cubicBezTo>
                        <a:pt x="-452" y="13391"/>
                        <a:pt x="165" y="11339"/>
                        <a:pt x="658" y="9558"/>
                      </a:cubicBezTo>
                      <a:cubicBezTo>
                        <a:pt x="823" y="8977"/>
                        <a:pt x="987" y="8462"/>
                        <a:pt x="1067" y="7948"/>
                      </a:cubicBezTo>
                      <a:cubicBezTo>
                        <a:pt x="1480" y="6033"/>
                        <a:pt x="1191" y="4285"/>
                        <a:pt x="903" y="2882"/>
                      </a:cubicBezTo>
                      <a:cubicBezTo>
                        <a:pt x="698" y="1548"/>
                        <a:pt x="494" y="556"/>
                        <a:pt x="1108" y="178"/>
                      </a:cubicBezTo>
                      <a:cubicBezTo>
                        <a:pt x="1725" y="-199"/>
                        <a:pt x="3120" y="8"/>
                        <a:pt x="5790" y="930"/>
                      </a:cubicBezTo>
                      <a:cubicBezTo>
                        <a:pt x="9486" y="2233"/>
                        <a:pt x="11908" y="2267"/>
                        <a:pt x="13840" y="2267"/>
                      </a:cubicBezTo>
                      <a:cubicBezTo>
                        <a:pt x="15359" y="2267"/>
                        <a:pt x="16590" y="2300"/>
                        <a:pt x="17824" y="2918"/>
                      </a:cubicBezTo>
                      <a:cubicBezTo>
                        <a:pt x="21148" y="4526"/>
                        <a:pt x="20206" y="9114"/>
                        <a:pt x="18971" y="11202"/>
                      </a:cubicBezTo>
                      <a:cubicBezTo>
                        <a:pt x="18438" y="12125"/>
                        <a:pt x="17824" y="12639"/>
                        <a:pt x="17207" y="13187"/>
                      </a:cubicBezTo>
                      <a:cubicBezTo>
                        <a:pt x="16181" y="14009"/>
                        <a:pt x="15030" y="14932"/>
                        <a:pt x="13756" y="17638"/>
                      </a:cubicBezTo>
                      <a:cubicBezTo>
                        <a:pt x="13018" y="19176"/>
                        <a:pt x="10881" y="21026"/>
                        <a:pt x="8664" y="21367"/>
                      </a:cubicBezTo>
                      <a:cubicBezTo>
                        <a:pt x="8500" y="21401"/>
                        <a:pt x="8255" y="21401"/>
                        <a:pt x="8050" y="21401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05" name="Google Shape;621;p25"/>
                <p:cNvSpPr/>
                <p:nvPr/>
              </p:nvSpPr>
              <p:spPr>
                <a:xfrm>
                  <a:off x="3010647" y="1124227"/>
                  <a:ext cx="268527" cy="474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extrusionOk="0">
                      <a:moveTo>
                        <a:pt x="18425" y="21600"/>
                      </a:moveTo>
                      <a:lnTo>
                        <a:pt x="18329" y="21600"/>
                      </a:lnTo>
                      <a:cubicBezTo>
                        <a:pt x="17572" y="21571"/>
                        <a:pt x="17147" y="21218"/>
                        <a:pt x="16673" y="20920"/>
                      </a:cubicBezTo>
                      <a:lnTo>
                        <a:pt x="16580" y="20891"/>
                      </a:lnTo>
                      <a:cubicBezTo>
                        <a:pt x="15256" y="19967"/>
                        <a:pt x="13415" y="19260"/>
                        <a:pt x="11477" y="18905"/>
                      </a:cubicBezTo>
                      <a:lnTo>
                        <a:pt x="10767" y="18798"/>
                      </a:lnTo>
                      <a:cubicBezTo>
                        <a:pt x="10107" y="18716"/>
                        <a:pt x="9489" y="18607"/>
                        <a:pt x="8922" y="18443"/>
                      </a:cubicBezTo>
                      <a:cubicBezTo>
                        <a:pt x="8405" y="18254"/>
                        <a:pt x="7930" y="18036"/>
                        <a:pt x="7363" y="17683"/>
                      </a:cubicBezTo>
                      <a:cubicBezTo>
                        <a:pt x="6181" y="16948"/>
                        <a:pt x="5425" y="16023"/>
                        <a:pt x="4622" y="15126"/>
                      </a:cubicBezTo>
                      <a:cubicBezTo>
                        <a:pt x="4151" y="14635"/>
                        <a:pt x="3676" y="14090"/>
                        <a:pt x="3487" y="13466"/>
                      </a:cubicBezTo>
                      <a:cubicBezTo>
                        <a:pt x="3298" y="12895"/>
                        <a:pt x="3348" y="12269"/>
                        <a:pt x="3441" y="11698"/>
                      </a:cubicBezTo>
                      <a:cubicBezTo>
                        <a:pt x="3441" y="11589"/>
                        <a:pt x="3441" y="11507"/>
                        <a:pt x="3487" y="11398"/>
                      </a:cubicBezTo>
                      <a:cubicBezTo>
                        <a:pt x="3773" y="9005"/>
                        <a:pt x="3205" y="6936"/>
                        <a:pt x="1789" y="5250"/>
                      </a:cubicBezTo>
                      <a:cubicBezTo>
                        <a:pt x="1600" y="5059"/>
                        <a:pt x="1457" y="4870"/>
                        <a:pt x="1314" y="4706"/>
                      </a:cubicBezTo>
                      <a:cubicBezTo>
                        <a:pt x="889" y="4244"/>
                        <a:pt x="511" y="3808"/>
                        <a:pt x="229" y="3346"/>
                      </a:cubicBezTo>
                      <a:cubicBezTo>
                        <a:pt x="-199" y="2557"/>
                        <a:pt x="-10" y="1795"/>
                        <a:pt x="654" y="1306"/>
                      </a:cubicBezTo>
                      <a:cubicBezTo>
                        <a:pt x="1600" y="544"/>
                        <a:pt x="3298" y="435"/>
                        <a:pt x="4908" y="353"/>
                      </a:cubicBezTo>
                      <a:cubicBezTo>
                        <a:pt x="5332" y="300"/>
                        <a:pt x="5664" y="300"/>
                        <a:pt x="6089" y="271"/>
                      </a:cubicBezTo>
                      <a:lnTo>
                        <a:pt x="7127" y="162"/>
                      </a:lnTo>
                      <a:cubicBezTo>
                        <a:pt x="7791" y="109"/>
                        <a:pt x="8497" y="0"/>
                        <a:pt x="9208" y="0"/>
                      </a:cubicBezTo>
                      <a:cubicBezTo>
                        <a:pt x="10578" y="0"/>
                        <a:pt x="11948" y="300"/>
                        <a:pt x="13129" y="571"/>
                      </a:cubicBezTo>
                      <a:lnTo>
                        <a:pt x="16391" y="1333"/>
                      </a:lnTo>
                      <a:cubicBezTo>
                        <a:pt x="16580" y="1360"/>
                        <a:pt x="16815" y="1386"/>
                        <a:pt x="17051" y="1469"/>
                      </a:cubicBezTo>
                      <a:cubicBezTo>
                        <a:pt x="17668" y="1577"/>
                        <a:pt x="18375" y="1713"/>
                        <a:pt x="18753" y="1931"/>
                      </a:cubicBezTo>
                      <a:cubicBezTo>
                        <a:pt x="19699" y="2531"/>
                        <a:pt x="19606" y="3646"/>
                        <a:pt x="19556" y="4570"/>
                      </a:cubicBezTo>
                      <a:cubicBezTo>
                        <a:pt x="19556" y="4788"/>
                        <a:pt x="19510" y="5006"/>
                        <a:pt x="19510" y="5197"/>
                      </a:cubicBezTo>
                      <a:cubicBezTo>
                        <a:pt x="19510" y="6148"/>
                        <a:pt x="19745" y="7101"/>
                        <a:pt x="20031" y="8052"/>
                      </a:cubicBezTo>
                      <a:cubicBezTo>
                        <a:pt x="20266" y="8923"/>
                        <a:pt x="20502" y="9794"/>
                        <a:pt x="20548" y="10691"/>
                      </a:cubicBezTo>
                      <a:cubicBezTo>
                        <a:pt x="20548" y="11289"/>
                        <a:pt x="20502" y="11915"/>
                        <a:pt x="20455" y="12513"/>
                      </a:cubicBezTo>
                      <a:cubicBezTo>
                        <a:pt x="20363" y="13222"/>
                        <a:pt x="20266" y="14010"/>
                        <a:pt x="20363" y="14717"/>
                      </a:cubicBezTo>
                      <a:cubicBezTo>
                        <a:pt x="20455" y="15315"/>
                        <a:pt x="20598" y="15859"/>
                        <a:pt x="20787" y="16430"/>
                      </a:cubicBezTo>
                      <a:cubicBezTo>
                        <a:pt x="20926" y="16892"/>
                        <a:pt x="21069" y="17410"/>
                        <a:pt x="21166" y="17899"/>
                      </a:cubicBezTo>
                      <a:cubicBezTo>
                        <a:pt x="21401" y="19178"/>
                        <a:pt x="21023" y="20238"/>
                        <a:pt x="20077" y="21029"/>
                      </a:cubicBezTo>
                      <a:cubicBezTo>
                        <a:pt x="19795" y="21218"/>
                        <a:pt x="19178" y="21600"/>
                        <a:pt x="18425" y="2160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06" name="Google Shape;622;p25"/>
                <p:cNvSpPr/>
                <p:nvPr/>
              </p:nvSpPr>
              <p:spPr>
                <a:xfrm>
                  <a:off x="0" y="0"/>
                  <a:ext cx="3983391" cy="3545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0" h="21600" extrusionOk="0">
                      <a:moveTo>
                        <a:pt x="21346" y="15009"/>
                      </a:moveTo>
                      <a:cubicBezTo>
                        <a:pt x="21234" y="14310"/>
                        <a:pt x="20942" y="13695"/>
                        <a:pt x="20681" y="13152"/>
                      </a:cubicBezTo>
                      <a:cubicBezTo>
                        <a:pt x="20646" y="13079"/>
                        <a:pt x="20607" y="13003"/>
                        <a:pt x="20572" y="12927"/>
                      </a:cubicBezTo>
                      <a:lnTo>
                        <a:pt x="20566" y="12912"/>
                      </a:lnTo>
                      <a:cubicBezTo>
                        <a:pt x="20232" y="12202"/>
                        <a:pt x="19850" y="11401"/>
                        <a:pt x="19240" y="10869"/>
                      </a:cubicBezTo>
                      <a:cubicBezTo>
                        <a:pt x="18790" y="10476"/>
                        <a:pt x="18241" y="10454"/>
                        <a:pt x="17795" y="10432"/>
                      </a:cubicBezTo>
                      <a:cubicBezTo>
                        <a:pt x="17695" y="10429"/>
                        <a:pt x="17596" y="10421"/>
                        <a:pt x="17499" y="10414"/>
                      </a:cubicBezTo>
                      <a:cubicBezTo>
                        <a:pt x="17708" y="10385"/>
                        <a:pt x="17894" y="10254"/>
                        <a:pt x="18029" y="10039"/>
                      </a:cubicBezTo>
                      <a:cubicBezTo>
                        <a:pt x="18170" y="9802"/>
                        <a:pt x="18232" y="9507"/>
                        <a:pt x="18206" y="9173"/>
                      </a:cubicBezTo>
                      <a:cubicBezTo>
                        <a:pt x="18196" y="9081"/>
                        <a:pt x="18183" y="8994"/>
                        <a:pt x="18174" y="8921"/>
                      </a:cubicBezTo>
                      <a:cubicBezTo>
                        <a:pt x="18164" y="8863"/>
                        <a:pt x="18158" y="8808"/>
                        <a:pt x="18151" y="8764"/>
                      </a:cubicBezTo>
                      <a:cubicBezTo>
                        <a:pt x="18148" y="8710"/>
                        <a:pt x="18151" y="8637"/>
                        <a:pt x="18158" y="8561"/>
                      </a:cubicBezTo>
                      <a:cubicBezTo>
                        <a:pt x="18161" y="8473"/>
                        <a:pt x="18167" y="8364"/>
                        <a:pt x="18164" y="8251"/>
                      </a:cubicBezTo>
                      <a:cubicBezTo>
                        <a:pt x="18161" y="8087"/>
                        <a:pt x="18142" y="7942"/>
                        <a:pt x="18119" y="7810"/>
                      </a:cubicBezTo>
                      <a:cubicBezTo>
                        <a:pt x="18103" y="7705"/>
                        <a:pt x="18093" y="7610"/>
                        <a:pt x="18093" y="7537"/>
                      </a:cubicBezTo>
                      <a:cubicBezTo>
                        <a:pt x="18093" y="7523"/>
                        <a:pt x="18093" y="7508"/>
                        <a:pt x="18096" y="7490"/>
                      </a:cubicBezTo>
                      <a:cubicBezTo>
                        <a:pt x="18103" y="7308"/>
                        <a:pt x="18126" y="6933"/>
                        <a:pt x="17888" y="6642"/>
                      </a:cubicBezTo>
                      <a:cubicBezTo>
                        <a:pt x="17756" y="6478"/>
                        <a:pt x="17589" y="6416"/>
                        <a:pt x="17509" y="6390"/>
                      </a:cubicBezTo>
                      <a:lnTo>
                        <a:pt x="17502" y="6387"/>
                      </a:lnTo>
                      <a:lnTo>
                        <a:pt x="17284" y="6288"/>
                      </a:lnTo>
                      <a:cubicBezTo>
                        <a:pt x="17172" y="6241"/>
                        <a:pt x="17005" y="6161"/>
                        <a:pt x="16796" y="6161"/>
                      </a:cubicBezTo>
                      <a:lnTo>
                        <a:pt x="16790" y="6161"/>
                      </a:lnTo>
                      <a:cubicBezTo>
                        <a:pt x="16684" y="6161"/>
                        <a:pt x="16594" y="6187"/>
                        <a:pt x="16530" y="6197"/>
                      </a:cubicBezTo>
                      <a:cubicBezTo>
                        <a:pt x="16517" y="6205"/>
                        <a:pt x="16507" y="6205"/>
                        <a:pt x="16491" y="6208"/>
                      </a:cubicBezTo>
                      <a:cubicBezTo>
                        <a:pt x="16475" y="6212"/>
                        <a:pt x="16453" y="6212"/>
                        <a:pt x="16436" y="6216"/>
                      </a:cubicBezTo>
                      <a:cubicBezTo>
                        <a:pt x="16286" y="6234"/>
                        <a:pt x="15974" y="6278"/>
                        <a:pt x="15753" y="6580"/>
                      </a:cubicBezTo>
                      <a:cubicBezTo>
                        <a:pt x="15676" y="6551"/>
                        <a:pt x="15595" y="6518"/>
                        <a:pt x="15512" y="6496"/>
                      </a:cubicBezTo>
                      <a:cubicBezTo>
                        <a:pt x="15480" y="6485"/>
                        <a:pt x="15441" y="6478"/>
                        <a:pt x="15403" y="6463"/>
                      </a:cubicBezTo>
                      <a:lnTo>
                        <a:pt x="15400" y="6463"/>
                      </a:lnTo>
                      <a:cubicBezTo>
                        <a:pt x="15197" y="6405"/>
                        <a:pt x="14950" y="6336"/>
                        <a:pt x="14699" y="6336"/>
                      </a:cubicBezTo>
                      <a:cubicBezTo>
                        <a:pt x="14176" y="6336"/>
                        <a:pt x="13916" y="6660"/>
                        <a:pt x="13810" y="6849"/>
                      </a:cubicBezTo>
                      <a:cubicBezTo>
                        <a:pt x="13768" y="6919"/>
                        <a:pt x="13733" y="6988"/>
                        <a:pt x="13698" y="7049"/>
                      </a:cubicBezTo>
                      <a:cubicBezTo>
                        <a:pt x="13650" y="6999"/>
                        <a:pt x="13595" y="6958"/>
                        <a:pt x="13537" y="6919"/>
                      </a:cubicBezTo>
                      <a:cubicBezTo>
                        <a:pt x="13303" y="6762"/>
                        <a:pt x="13091" y="6758"/>
                        <a:pt x="12933" y="6758"/>
                      </a:cubicBezTo>
                      <a:cubicBezTo>
                        <a:pt x="12811" y="6758"/>
                        <a:pt x="12709" y="6755"/>
                        <a:pt x="12529" y="6667"/>
                      </a:cubicBezTo>
                      <a:cubicBezTo>
                        <a:pt x="12301" y="6558"/>
                        <a:pt x="12144" y="6514"/>
                        <a:pt x="11996" y="6514"/>
                      </a:cubicBezTo>
                      <a:cubicBezTo>
                        <a:pt x="11948" y="6514"/>
                        <a:pt x="11900" y="6518"/>
                        <a:pt x="11855" y="6525"/>
                      </a:cubicBezTo>
                      <a:cubicBezTo>
                        <a:pt x="11803" y="6398"/>
                        <a:pt x="11752" y="6281"/>
                        <a:pt x="11697" y="6168"/>
                      </a:cubicBezTo>
                      <a:cubicBezTo>
                        <a:pt x="11566" y="5877"/>
                        <a:pt x="11440" y="5597"/>
                        <a:pt x="11434" y="5374"/>
                      </a:cubicBezTo>
                      <a:cubicBezTo>
                        <a:pt x="11424" y="5178"/>
                        <a:pt x="11505" y="4934"/>
                        <a:pt x="11594" y="4668"/>
                      </a:cubicBezTo>
                      <a:cubicBezTo>
                        <a:pt x="11640" y="4537"/>
                        <a:pt x="11688" y="4388"/>
                        <a:pt x="11726" y="4238"/>
                      </a:cubicBezTo>
                      <a:cubicBezTo>
                        <a:pt x="11900" y="3587"/>
                        <a:pt x="11880" y="2655"/>
                        <a:pt x="11264" y="2156"/>
                      </a:cubicBezTo>
                      <a:cubicBezTo>
                        <a:pt x="11017" y="1955"/>
                        <a:pt x="10741" y="1894"/>
                        <a:pt x="10538" y="1846"/>
                      </a:cubicBezTo>
                      <a:cubicBezTo>
                        <a:pt x="10442" y="1824"/>
                        <a:pt x="10342" y="1803"/>
                        <a:pt x="10291" y="1773"/>
                      </a:cubicBezTo>
                      <a:cubicBezTo>
                        <a:pt x="10214" y="1733"/>
                        <a:pt x="10117" y="1602"/>
                        <a:pt x="10021" y="1475"/>
                      </a:cubicBezTo>
                      <a:cubicBezTo>
                        <a:pt x="9954" y="1384"/>
                        <a:pt x="9874" y="1274"/>
                        <a:pt x="9780" y="1173"/>
                      </a:cubicBezTo>
                      <a:cubicBezTo>
                        <a:pt x="9495" y="856"/>
                        <a:pt x="9129" y="674"/>
                        <a:pt x="8782" y="674"/>
                      </a:cubicBezTo>
                      <a:cubicBezTo>
                        <a:pt x="8535" y="674"/>
                        <a:pt x="8310" y="761"/>
                        <a:pt x="8127" y="928"/>
                      </a:cubicBezTo>
                      <a:cubicBezTo>
                        <a:pt x="7825" y="1202"/>
                        <a:pt x="7742" y="1580"/>
                        <a:pt x="7684" y="1828"/>
                      </a:cubicBezTo>
                      <a:cubicBezTo>
                        <a:pt x="7677" y="1861"/>
                        <a:pt x="7674" y="1890"/>
                        <a:pt x="7664" y="1919"/>
                      </a:cubicBezTo>
                      <a:cubicBezTo>
                        <a:pt x="7539" y="2440"/>
                        <a:pt x="7154" y="2866"/>
                        <a:pt x="6730" y="2957"/>
                      </a:cubicBezTo>
                      <a:cubicBezTo>
                        <a:pt x="6672" y="2971"/>
                        <a:pt x="6618" y="2975"/>
                        <a:pt x="6560" y="2975"/>
                      </a:cubicBezTo>
                      <a:cubicBezTo>
                        <a:pt x="6191" y="2975"/>
                        <a:pt x="5828" y="2735"/>
                        <a:pt x="5693" y="2396"/>
                      </a:cubicBezTo>
                      <a:cubicBezTo>
                        <a:pt x="5635" y="2250"/>
                        <a:pt x="5603" y="2057"/>
                        <a:pt x="5564" y="1850"/>
                      </a:cubicBezTo>
                      <a:cubicBezTo>
                        <a:pt x="5516" y="1584"/>
                        <a:pt x="5462" y="1274"/>
                        <a:pt x="5333" y="969"/>
                      </a:cubicBezTo>
                      <a:cubicBezTo>
                        <a:pt x="5131" y="484"/>
                        <a:pt x="4710" y="117"/>
                        <a:pt x="4261" y="22"/>
                      </a:cubicBezTo>
                      <a:cubicBezTo>
                        <a:pt x="4190" y="7"/>
                        <a:pt x="4116" y="0"/>
                        <a:pt x="4046" y="0"/>
                      </a:cubicBezTo>
                      <a:cubicBezTo>
                        <a:pt x="3763" y="0"/>
                        <a:pt x="3503" y="117"/>
                        <a:pt x="3301" y="335"/>
                      </a:cubicBezTo>
                      <a:cubicBezTo>
                        <a:pt x="2954" y="717"/>
                        <a:pt x="2922" y="1223"/>
                        <a:pt x="2899" y="1591"/>
                      </a:cubicBezTo>
                      <a:cubicBezTo>
                        <a:pt x="2896" y="1660"/>
                        <a:pt x="2893" y="1751"/>
                        <a:pt x="2883" y="1821"/>
                      </a:cubicBezTo>
                      <a:cubicBezTo>
                        <a:pt x="2845" y="1824"/>
                        <a:pt x="2803" y="1824"/>
                        <a:pt x="2768" y="1824"/>
                      </a:cubicBezTo>
                      <a:cubicBezTo>
                        <a:pt x="2617" y="1828"/>
                        <a:pt x="2443" y="1835"/>
                        <a:pt x="2270" y="1897"/>
                      </a:cubicBezTo>
                      <a:cubicBezTo>
                        <a:pt x="1965" y="2010"/>
                        <a:pt x="1750" y="2276"/>
                        <a:pt x="1679" y="2622"/>
                      </a:cubicBezTo>
                      <a:cubicBezTo>
                        <a:pt x="1625" y="2906"/>
                        <a:pt x="1692" y="3139"/>
                        <a:pt x="1737" y="3281"/>
                      </a:cubicBezTo>
                      <a:cubicBezTo>
                        <a:pt x="1737" y="3284"/>
                        <a:pt x="1737" y="3284"/>
                        <a:pt x="1740" y="3292"/>
                      </a:cubicBezTo>
                      <a:cubicBezTo>
                        <a:pt x="1711" y="3332"/>
                        <a:pt x="1647" y="3390"/>
                        <a:pt x="1560" y="3441"/>
                      </a:cubicBezTo>
                      <a:cubicBezTo>
                        <a:pt x="1486" y="3477"/>
                        <a:pt x="1400" y="3518"/>
                        <a:pt x="1316" y="3554"/>
                      </a:cubicBezTo>
                      <a:cubicBezTo>
                        <a:pt x="1066" y="3663"/>
                        <a:pt x="758" y="3794"/>
                        <a:pt x="501" y="4075"/>
                      </a:cubicBezTo>
                      <a:cubicBezTo>
                        <a:pt x="48" y="4559"/>
                        <a:pt x="-119" y="5378"/>
                        <a:pt x="87" y="6158"/>
                      </a:cubicBezTo>
                      <a:cubicBezTo>
                        <a:pt x="99" y="6208"/>
                        <a:pt x="112" y="6259"/>
                        <a:pt x="128" y="6310"/>
                      </a:cubicBezTo>
                      <a:cubicBezTo>
                        <a:pt x="257" y="6820"/>
                        <a:pt x="469" y="7676"/>
                        <a:pt x="1175" y="7894"/>
                      </a:cubicBezTo>
                      <a:cubicBezTo>
                        <a:pt x="1275" y="7927"/>
                        <a:pt x="1381" y="7942"/>
                        <a:pt x="1483" y="7942"/>
                      </a:cubicBezTo>
                      <a:cubicBezTo>
                        <a:pt x="1888" y="7942"/>
                        <a:pt x="2219" y="7709"/>
                        <a:pt x="2482" y="7519"/>
                      </a:cubicBezTo>
                      <a:cubicBezTo>
                        <a:pt x="2591" y="7439"/>
                        <a:pt x="2704" y="7363"/>
                        <a:pt x="2784" y="7326"/>
                      </a:cubicBezTo>
                      <a:cubicBezTo>
                        <a:pt x="2816" y="7312"/>
                        <a:pt x="2861" y="7290"/>
                        <a:pt x="2893" y="7283"/>
                      </a:cubicBezTo>
                      <a:cubicBezTo>
                        <a:pt x="2912" y="7294"/>
                        <a:pt x="2944" y="7319"/>
                        <a:pt x="2993" y="7366"/>
                      </a:cubicBezTo>
                      <a:cubicBezTo>
                        <a:pt x="3092" y="7468"/>
                        <a:pt x="3188" y="7581"/>
                        <a:pt x="3294" y="7709"/>
                      </a:cubicBezTo>
                      <a:cubicBezTo>
                        <a:pt x="3484" y="7931"/>
                        <a:pt x="3696" y="8185"/>
                        <a:pt x="3965" y="8386"/>
                      </a:cubicBezTo>
                      <a:cubicBezTo>
                        <a:pt x="4261" y="8612"/>
                        <a:pt x="4611" y="8732"/>
                        <a:pt x="4948" y="8732"/>
                      </a:cubicBezTo>
                      <a:cubicBezTo>
                        <a:pt x="5314" y="8732"/>
                        <a:pt x="5638" y="8593"/>
                        <a:pt x="5882" y="8324"/>
                      </a:cubicBezTo>
                      <a:cubicBezTo>
                        <a:pt x="6014" y="8178"/>
                        <a:pt x="6104" y="8018"/>
                        <a:pt x="6175" y="7887"/>
                      </a:cubicBezTo>
                      <a:cubicBezTo>
                        <a:pt x="6191" y="7858"/>
                        <a:pt x="6207" y="7829"/>
                        <a:pt x="6229" y="7796"/>
                      </a:cubicBezTo>
                      <a:cubicBezTo>
                        <a:pt x="6277" y="7814"/>
                        <a:pt x="6332" y="7840"/>
                        <a:pt x="6377" y="7858"/>
                      </a:cubicBezTo>
                      <a:cubicBezTo>
                        <a:pt x="6566" y="7945"/>
                        <a:pt x="6797" y="8055"/>
                        <a:pt x="7070" y="8055"/>
                      </a:cubicBezTo>
                      <a:cubicBezTo>
                        <a:pt x="7164" y="8055"/>
                        <a:pt x="7250" y="8040"/>
                        <a:pt x="7340" y="8018"/>
                      </a:cubicBezTo>
                      <a:cubicBezTo>
                        <a:pt x="7652" y="7931"/>
                        <a:pt x="7857" y="7709"/>
                        <a:pt x="8005" y="7548"/>
                      </a:cubicBezTo>
                      <a:cubicBezTo>
                        <a:pt x="8046" y="7505"/>
                        <a:pt x="8107" y="7439"/>
                        <a:pt x="8133" y="7417"/>
                      </a:cubicBezTo>
                      <a:cubicBezTo>
                        <a:pt x="8162" y="7421"/>
                        <a:pt x="8220" y="7454"/>
                        <a:pt x="8255" y="7505"/>
                      </a:cubicBezTo>
                      <a:cubicBezTo>
                        <a:pt x="8371" y="7658"/>
                        <a:pt x="8416" y="7938"/>
                        <a:pt x="8445" y="8127"/>
                      </a:cubicBezTo>
                      <a:cubicBezTo>
                        <a:pt x="8509" y="8619"/>
                        <a:pt x="8448" y="9223"/>
                        <a:pt x="8165" y="9402"/>
                      </a:cubicBezTo>
                      <a:cubicBezTo>
                        <a:pt x="8146" y="9416"/>
                        <a:pt x="8130" y="9424"/>
                        <a:pt x="8111" y="9435"/>
                      </a:cubicBezTo>
                      <a:cubicBezTo>
                        <a:pt x="7989" y="9504"/>
                        <a:pt x="7789" y="9617"/>
                        <a:pt x="7642" y="9857"/>
                      </a:cubicBezTo>
                      <a:cubicBezTo>
                        <a:pt x="7530" y="10043"/>
                        <a:pt x="7469" y="10276"/>
                        <a:pt x="7465" y="10541"/>
                      </a:cubicBezTo>
                      <a:cubicBezTo>
                        <a:pt x="7456" y="11263"/>
                        <a:pt x="7809" y="11827"/>
                        <a:pt x="8091" y="12278"/>
                      </a:cubicBezTo>
                      <a:cubicBezTo>
                        <a:pt x="8239" y="12515"/>
                        <a:pt x="8380" y="12745"/>
                        <a:pt x="8454" y="12956"/>
                      </a:cubicBezTo>
                      <a:cubicBezTo>
                        <a:pt x="8551" y="13240"/>
                        <a:pt x="8528" y="13582"/>
                        <a:pt x="8387" y="13899"/>
                      </a:cubicBezTo>
                      <a:cubicBezTo>
                        <a:pt x="8246" y="14219"/>
                        <a:pt x="8018" y="14441"/>
                        <a:pt x="7761" y="14525"/>
                      </a:cubicBezTo>
                      <a:cubicBezTo>
                        <a:pt x="7693" y="14543"/>
                        <a:pt x="7616" y="14565"/>
                        <a:pt x="7536" y="14583"/>
                      </a:cubicBezTo>
                      <a:cubicBezTo>
                        <a:pt x="7083" y="14696"/>
                        <a:pt x="6245" y="14911"/>
                        <a:pt x="6149" y="15847"/>
                      </a:cubicBezTo>
                      <a:cubicBezTo>
                        <a:pt x="6120" y="16142"/>
                        <a:pt x="6187" y="16393"/>
                        <a:pt x="6239" y="16575"/>
                      </a:cubicBezTo>
                      <a:cubicBezTo>
                        <a:pt x="6248" y="16608"/>
                        <a:pt x="6261" y="16644"/>
                        <a:pt x="6268" y="16670"/>
                      </a:cubicBezTo>
                      <a:cubicBezTo>
                        <a:pt x="6213" y="16775"/>
                        <a:pt x="6126" y="16936"/>
                        <a:pt x="6104" y="17158"/>
                      </a:cubicBezTo>
                      <a:cubicBezTo>
                        <a:pt x="6062" y="17496"/>
                        <a:pt x="6152" y="17981"/>
                        <a:pt x="6778" y="18370"/>
                      </a:cubicBezTo>
                      <a:lnTo>
                        <a:pt x="9768" y="20220"/>
                      </a:lnTo>
                      <a:cubicBezTo>
                        <a:pt x="10220" y="20504"/>
                        <a:pt x="10741" y="20821"/>
                        <a:pt x="11325" y="20967"/>
                      </a:cubicBezTo>
                      <a:cubicBezTo>
                        <a:pt x="11585" y="21032"/>
                        <a:pt x="11858" y="21065"/>
                        <a:pt x="12169" y="21065"/>
                      </a:cubicBezTo>
                      <a:cubicBezTo>
                        <a:pt x="12574" y="21065"/>
                        <a:pt x="12966" y="21010"/>
                        <a:pt x="13316" y="20959"/>
                      </a:cubicBezTo>
                      <a:cubicBezTo>
                        <a:pt x="13897" y="20876"/>
                        <a:pt x="14503" y="20792"/>
                        <a:pt x="15098" y="20792"/>
                      </a:cubicBezTo>
                      <a:cubicBezTo>
                        <a:pt x="15672" y="20792"/>
                        <a:pt x="16154" y="20872"/>
                        <a:pt x="16572" y="21036"/>
                      </a:cubicBezTo>
                      <a:cubicBezTo>
                        <a:pt x="16690" y="21087"/>
                        <a:pt x="16825" y="21145"/>
                        <a:pt x="16954" y="21203"/>
                      </a:cubicBezTo>
                      <a:cubicBezTo>
                        <a:pt x="17355" y="21392"/>
                        <a:pt x="17811" y="21600"/>
                        <a:pt x="18309" y="21600"/>
                      </a:cubicBezTo>
                      <a:cubicBezTo>
                        <a:pt x="18479" y="21600"/>
                        <a:pt x="18639" y="21578"/>
                        <a:pt x="18793" y="21527"/>
                      </a:cubicBezTo>
                      <a:cubicBezTo>
                        <a:pt x="19195" y="21407"/>
                        <a:pt x="19795" y="21090"/>
                        <a:pt x="20367" y="19776"/>
                      </a:cubicBezTo>
                      <a:cubicBezTo>
                        <a:pt x="20717" y="18975"/>
                        <a:pt x="20993" y="18134"/>
                        <a:pt x="21192" y="17274"/>
                      </a:cubicBezTo>
                      <a:cubicBezTo>
                        <a:pt x="21337" y="16662"/>
                        <a:pt x="21481" y="15843"/>
                        <a:pt x="21346" y="1500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509" name="Google Shape;623;p25"/>
            <p:cNvSpPr/>
            <p:nvPr/>
          </p:nvSpPr>
          <p:spPr>
            <a:xfrm rot="10973684">
              <a:off x="9954027" y="4916999"/>
              <a:ext cx="2000565" cy="1178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extrusionOk="0">
                  <a:moveTo>
                    <a:pt x="20346" y="0"/>
                  </a:moveTo>
                  <a:cubicBezTo>
                    <a:pt x="20041" y="0"/>
                    <a:pt x="19745" y="198"/>
                    <a:pt x="19456" y="298"/>
                  </a:cubicBezTo>
                  <a:cubicBezTo>
                    <a:pt x="19257" y="364"/>
                    <a:pt x="19055" y="397"/>
                    <a:pt x="18853" y="408"/>
                  </a:cubicBezTo>
                  <a:cubicBezTo>
                    <a:pt x="18414" y="441"/>
                    <a:pt x="18020" y="670"/>
                    <a:pt x="17587" y="708"/>
                  </a:cubicBezTo>
                  <a:cubicBezTo>
                    <a:pt x="17699" y="664"/>
                    <a:pt x="17750" y="490"/>
                    <a:pt x="17844" y="402"/>
                  </a:cubicBezTo>
                  <a:cubicBezTo>
                    <a:pt x="17603" y="512"/>
                    <a:pt x="17359" y="643"/>
                    <a:pt x="17116" y="746"/>
                  </a:cubicBezTo>
                  <a:cubicBezTo>
                    <a:pt x="16824" y="855"/>
                    <a:pt x="16513" y="833"/>
                    <a:pt x="16231" y="992"/>
                  </a:cubicBezTo>
                  <a:cubicBezTo>
                    <a:pt x="15949" y="1145"/>
                    <a:pt x="15673" y="1341"/>
                    <a:pt x="15379" y="1472"/>
                  </a:cubicBezTo>
                  <a:cubicBezTo>
                    <a:pt x="15087" y="1608"/>
                    <a:pt x="14789" y="1669"/>
                    <a:pt x="14503" y="1816"/>
                  </a:cubicBezTo>
                  <a:cubicBezTo>
                    <a:pt x="14093" y="2023"/>
                    <a:pt x="13709" y="2302"/>
                    <a:pt x="13295" y="2509"/>
                  </a:cubicBezTo>
                  <a:cubicBezTo>
                    <a:pt x="12750" y="2771"/>
                    <a:pt x="12215" y="3093"/>
                    <a:pt x="11693" y="3470"/>
                  </a:cubicBezTo>
                  <a:cubicBezTo>
                    <a:pt x="11362" y="3715"/>
                    <a:pt x="11036" y="3890"/>
                    <a:pt x="10693" y="4097"/>
                  </a:cubicBezTo>
                  <a:cubicBezTo>
                    <a:pt x="10635" y="4131"/>
                    <a:pt x="10428" y="4287"/>
                    <a:pt x="10288" y="4287"/>
                  </a:cubicBezTo>
                  <a:cubicBezTo>
                    <a:pt x="10227" y="4287"/>
                    <a:pt x="10178" y="4257"/>
                    <a:pt x="10160" y="4174"/>
                  </a:cubicBezTo>
                  <a:cubicBezTo>
                    <a:pt x="10125" y="3993"/>
                    <a:pt x="10465" y="3666"/>
                    <a:pt x="10552" y="3530"/>
                  </a:cubicBezTo>
                  <a:cubicBezTo>
                    <a:pt x="10035" y="3699"/>
                    <a:pt x="9590" y="4081"/>
                    <a:pt x="9116" y="4386"/>
                  </a:cubicBezTo>
                  <a:cubicBezTo>
                    <a:pt x="8574" y="4736"/>
                    <a:pt x="8000" y="5009"/>
                    <a:pt x="7484" y="5429"/>
                  </a:cubicBezTo>
                  <a:cubicBezTo>
                    <a:pt x="6859" y="5937"/>
                    <a:pt x="6199" y="6510"/>
                    <a:pt x="5651" y="7148"/>
                  </a:cubicBezTo>
                  <a:cubicBezTo>
                    <a:pt x="5394" y="7448"/>
                    <a:pt x="4947" y="8019"/>
                    <a:pt x="4550" y="8019"/>
                  </a:cubicBezTo>
                  <a:cubicBezTo>
                    <a:pt x="4521" y="8019"/>
                    <a:pt x="4493" y="8017"/>
                    <a:pt x="4465" y="8010"/>
                  </a:cubicBezTo>
                  <a:cubicBezTo>
                    <a:pt x="4603" y="7787"/>
                    <a:pt x="5215" y="6968"/>
                    <a:pt x="4712" y="6951"/>
                  </a:cubicBezTo>
                  <a:cubicBezTo>
                    <a:pt x="4704" y="6951"/>
                    <a:pt x="4697" y="6951"/>
                    <a:pt x="4690" y="6951"/>
                  </a:cubicBezTo>
                  <a:cubicBezTo>
                    <a:pt x="4383" y="6951"/>
                    <a:pt x="4151" y="7179"/>
                    <a:pt x="3878" y="7350"/>
                  </a:cubicBezTo>
                  <a:cubicBezTo>
                    <a:pt x="3647" y="7492"/>
                    <a:pt x="3446" y="7688"/>
                    <a:pt x="3224" y="7852"/>
                  </a:cubicBezTo>
                  <a:cubicBezTo>
                    <a:pt x="2814" y="8152"/>
                    <a:pt x="2398" y="8382"/>
                    <a:pt x="2003" y="8725"/>
                  </a:cubicBezTo>
                  <a:cubicBezTo>
                    <a:pt x="1311" y="9325"/>
                    <a:pt x="647" y="9948"/>
                    <a:pt x="0" y="10613"/>
                  </a:cubicBezTo>
                  <a:cubicBezTo>
                    <a:pt x="0" y="11618"/>
                    <a:pt x="202" y="12868"/>
                    <a:pt x="301" y="13861"/>
                  </a:cubicBezTo>
                  <a:cubicBezTo>
                    <a:pt x="468" y="15520"/>
                    <a:pt x="558" y="17228"/>
                    <a:pt x="609" y="18904"/>
                  </a:cubicBezTo>
                  <a:cubicBezTo>
                    <a:pt x="635" y="19662"/>
                    <a:pt x="702" y="20427"/>
                    <a:pt x="962" y="21114"/>
                  </a:cubicBezTo>
                  <a:cubicBezTo>
                    <a:pt x="1043" y="21327"/>
                    <a:pt x="1135" y="21598"/>
                    <a:pt x="1337" y="21598"/>
                  </a:cubicBezTo>
                  <a:cubicBezTo>
                    <a:pt x="1358" y="21598"/>
                    <a:pt x="1380" y="21595"/>
                    <a:pt x="1404" y="21589"/>
                  </a:cubicBezTo>
                  <a:lnTo>
                    <a:pt x="1429" y="21594"/>
                  </a:lnTo>
                  <a:cubicBezTo>
                    <a:pt x="1440" y="21598"/>
                    <a:pt x="1452" y="21600"/>
                    <a:pt x="1465" y="21600"/>
                  </a:cubicBezTo>
                  <a:cubicBezTo>
                    <a:pt x="1603" y="21600"/>
                    <a:pt x="1853" y="21403"/>
                    <a:pt x="1961" y="21343"/>
                  </a:cubicBezTo>
                  <a:cubicBezTo>
                    <a:pt x="2112" y="21261"/>
                    <a:pt x="2260" y="21098"/>
                    <a:pt x="2410" y="21032"/>
                  </a:cubicBezTo>
                  <a:cubicBezTo>
                    <a:pt x="2561" y="20967"/>
                    <a:pt x="2679" y="20983"/>
                    <a:pt x="2824" y="20874"/>
                  </a:cubicBezTo>
                  <a:cubicBezTo>
                    <a:pt x="3801" y="20153"/>
                    <a:pt x="4811" y="19526"/>
                    <a:pt x="5724" y="18664"/>
                  </a:cubicBezTo>
                  <a:cubicBezTo>
                    <a:pt x="5859" y="18538"/>
                    <a:pt x="5933" y="18407"/>
                    <a:pt x="6042" y="18249"/>
                  </a:cubicBezTo>
                  <a:cubicBezTo>
                    <a:pt x="6225" y="17982"/>
                    <a:pt x="6433" y="17883"/>
                    <a:pt x="6660" y="17703"/>
                  </a:cubicBezTo>
                  <a:cubicBezTo>
                    <a:pt x="7154" y="17304"/>
                    <a:pt x="7663" y="16923"/>
                    <a:pt x="8132" y="16486"/>
                  </a:cubicBezTo>
                  <a:cubicBezTo>
                    <a:pt x="8433" y="16208"/>
                    <a:pt x="8651" y="15826"/>
                    <a:pt x="8891" y="15476"/>
                  </a:cubicBezTo>
                  <a:cubicBezTo>
                    <a:pt x="9000" y="15318"/>
                    <a:pt x="9116" y="15171"/>
                    <a:pt x="9237" y="15040"/>
                  </a:cubicBezTo>
                  <a:cubicBezTo>
                    <a:pt x="9317" y="14947"/>
                    <a:pt x="9430" y="14881"/>
                    <a:pt x="9491" y="14767"/>
                  </a:cubicBezTo>
                  <a:cubicBezTo>
                    <a:pt x="9473" y="14765"/>
                    <a:pt x="9455" y="14764"/>
                    <a:pt x="9436" y="14764"/>
                  </a:cubicBezTo>
                  <a:cubicBezTo>
                    <a:pt x="9056" y="14764"/>
                    <a:pt x="8632" y="15168"/>
                    <a:pt x="8246" y="15168"/>
                  </a:cubicBezTo>
                  <a:cubicBezTo>
                    <a:pt x="8183" y="15168"/>
                    <a:pt x="8121" y="15157"/>
                    <a:pt x="8061" y="15133"/>
                  </a:cubicBezTo>
                  <a:cubicBezTo>
                    <a:pt x="8045" y="14974"/>
                    <a:pt x="8250" y="14805"/>
                    <a:pt x="8327" y="14707"/>
                  </a:cubicBezTo>
                  <a:cubicBezTo>
                    <a:pt x="8481" y="14510"/>
                    <a:pt x="8648" y="14336"/>
                    <a:pt x="8818" y="14177"/>
                  </a:cubicBezTo>
                  <a:cubicBezTo>
                    <a:pt x="9215" y="13817"/>
                    <a:pt x="9574" y="13402"/>
                    <a:pt x="9939" y="12987"/>
                  </a:cubicBezTo>
                  <a:cubicBezTo>
                    <a:pt x="10177" y="12720"/>
                    <a:pt x="10366" y="12436"/>
                    <a:pt x="10644" y="12229"/>
                  </a:cubicBezTo>
                  <a:cubicBezTo>
                    <a:pt x="10827" y="12093"/>
                    <a:pt x="11023" y="12000"/>
                    <a:pt x="11205" y="11869"/>
                  </a:cubicBezTo>
                  <a:cubicBezTo>
                    <a:pt x="11274" y="11818"/>
                    <a:pt x="11349" y="11681"/>
                    <a:pt x="11429" y="11681"/>
                  </a:cubicBezTo>
                  <a:cubicBezTo>
                    <a:pt x="11435" y="11681"/>
                    <a:pt x="11440" y="11682"/>
                    <a:pt x="11446" y="11683"/>
                  </a:cubicBezTo>
                  <a:cubicBezTo>
                    <a:pt x="11486" y="11875"/>
                    <a:pt x="11435" y="12074"/>
                    <a:pt x="11571" y="12074"/>
                  </a:cubicBezTo>
                  <a:cubicBezTo>
                    <a:pt x="11598" y="12074"/>
                    <a:pt x="11633" y="12066"/>
                    <a:pt x="11677" y="12049"/>
                  </a:cubicBezTo>
                  <a:cubicBezTo>
                    <a:pt x="11757" y="11984"/>
                    <a:pt x="11837" y="11918"/>
                    <a:pt x="11917" y="11852"/>
                  </a:cubicBezTo>
                  <a:cubicBezTo>
                    <a:pt x="12061" y="11749"/>
                    <a:pt x="12206" y="11650"/>
                    <a:pt x="12353" y="11569"/>
                  </a:cubicBezTo>
                  <a:cubicBezTo>
                    <a:pt x="12680" y="11356"/>
                    <a:pt x="13000" y="11110"/>
                    <a:pt x="13308" y="10837"/>
                  </a:cubicBezTo>
                  <a:cubicBezTo>
                    <a:pt x="13645" y="10532"/>
                    <a:pt x="13952" y="10248"/>
                    <a:pt x="14327" y="10018"/>
                  </a:cubicBezTo>
                  <a:cubicBezTo>
                    <a:pt x="14885" y="9675"/>
                    <a:pt x="15439" y="9364"/>
                    <a:pt x="15975" y="8971"/>
                  </a:cubicBezTo>
                  <a:cubicBezTo>
                    <a:pt x="16504" y="8589"/>
                    <a:pt x="16988" y="8190"/>
                    <a:pt x="17446" y="7677"/>
                  </a:cubicBezTo>
                  <a:cubicBezTo>
                    <a:pt x="17606" y="7497"/>
                    <a:pt x="17792" y="7334"/>
                    <a:pt x="17949" y="7148"/>
                  </a:cubicBezTo>
                  <a:cubicBezTo>
                    <a:pt x="18017" y="7071"/>
                    <a:pt x="18090" y="6984"/>
                    <a:pt x="18100" y="6859"/>
                  </a:cubicBezTo>
                  <a:cubicBezTo>
                    <a:pt x="18110" y="6696"/>
                    <a:pt x="18025" y="6648"/>
                    <a:pt x="17913" y="6648"/>
                  </a:cubicBezTo>
                  <a:cubicBezTo>
                    <a:pt x="17774" y="6648"/>
                    <a:pt x="17594" y="6723"/>
                    <a:pt x="17507" y="6744"/>
                  </a:cubicBezTo>
                  <a:cubicBezTo>
                    <a:pt x="17347" y="6777"/>
                    <a:pt x="17190" y="6810"/>
                    <a:pt x="17036" y="6864"/>
                  </a:cubicBezTo>
                  <a:cubicBezTo>
                    <a:pt x="16957" y="6890"/>
                    <a:pt x="16833" y="6972"/>
                    <a:pt x="16733" y="6972"/>
                  </a:cubicBezTo>
                  <a:cubicBezTo>
                    <a:pt x="16703" y="6972"/>
                    <a:pt x="16675" y="6965"/>
                    <a:pt x="16651" y="6946"/>
                  </a:cubicBezTo>
                  <a:cubicBezTo>
                    <a:pt x="16398" y="6744"/>
                    <a:pt x="16924" y="6504"/>
                    <a:pt x="17000" y="6400"/>
                  </a:cubicBezTo>
                  <a:cubicBezTo>
                    <a:pt x="16959" y="6386"/>
                    <a:pt x="16917" y="6383"/>
                    <a:pt x="16875" y="6383"/>
                  </a:cubicBezTo>
                  <a:cubicBezTo>
                    <a:pt x="16824" y="6383"/>
                    <a:pt x="16773" y="6388"/>
                    <a:pt x="16722" y="6388"/>
                  </a:cubicBezTo>
                  <a:cubicBezTo>
                    <a:pt x="16700" y="6388"/>
                    <a:pt x="16677" y="6387"/>
                    <a:pt x="16654" y="6384"/>
                  </a:cubicBezTo>
                  <a:cubicBezTo>
                    <a:pt x="16581" y="6367"/>
                    <a:pt x="16507" y="6340"/>
                    <a:pt x="16433" y="6307"/>
                  </a:cubicBezTo>
                  <a:cubicBezTo>
                    <a:pt x="16387" y="6291"/>
                    <a:pt x="16341" y="6288"/>
                    <a:pt x="16293" y="6288"/>
                  </a:cubicBezTo>
                  <a:cubicBezTo>
                    <a:pt x="16249" y="6288"/>
                    <a:pt x="16205" y="6291"/>
                    <a:pt x="16161" y="6291"/>
                  </a:cubicBezTo>
                  <a:cubicBezTo>
                    <a:pt x="16107" y="6291"/>
                    <a:pt x="16055" y="6286"/>
                    <a:pt x="16004" y="6264"/>
                  </a:cubicBezTo>
                  <a:cubicBezTo>
                    <a:pt x="16071" y="6160"/>
                    <a:pt x="16225" y="6122"/>
                    <a:pt x="16318" y="6051"/>
                  </a:cubicBezTo>
                  <a:cubicBezTo>
                    <a:pt x="16440" y="5953"/>
                    <a:pt x="16552" y="5832"/>
                    <a:pt x="16674" y="5734"/>
                  </a:cubicBezTo>
                  <a:cubicBezTo>
                    <a:pt x="17084" y="5402"/>
                    <a:pt x="17529" y="5156"/>
                    <a:pt x="17946" y="4845"/>
                  </a:cubicBezTo>
                  <a:cubicBezTo>
                    <a:pt x="18145" y="4698"/>
                    <a:pt x="18279" y="4474"/>
                    <a:pt x="18465" y="4310"/>
                  </a:cubicBezTo>
                  <a:cubicBezTo>
                    <a:pt x="18673" y="4125"/>
                    <a:pt x="18898" y="3966"/>
                    <a:pt x="19106" y="3781"/>
                  </a:cubicBezTo>
                  <a:cubicBezTo>
                    <a:pt x="19331" y="3590"/>
                    <a:pt x="19584" y="3464"/>
                    <a:pt x="19811" y="3278"/>
                  </a:cubicBezTo>
                  <a:cubicBezTo>
                    <a:pt x="19994" y="3131"/>
                    <a:pt x="20161" y="2957"/>
                    <a:pt x="20353" y="2820"/>
                  </a:cubicBezTo>
                  <a:cubicBezTo>
                    <a:pt x="20616" y="2634"/>
                    <a:pt x="20860" y="2444"/>
                    <a:pt x="21077" y="2176"/>
                  </a:cubicBezTo>
                  <a:cubicBezTo>
                    <a:pt x="21180" y="2050"/>
                    <a:pt x="21283" y="1930"/>
                    <a:pt x="21388" y="1816"/>
                  </a:cubicBezTo>
                  <a:cubicBezTo>
                    <a:pt x="21440" y="1783"/>
                    <a:pt x="21488" y="1745"/>
                    <a:pt x="21529" y="1691"/>
                  </a:cubicBezTo>
                  <a:cubicBezTo>
                    <a:pt x="21600" y="1494"/>
                    <a:pt x="21379" y="1510"/>
                    <a:pt x="21263" y="1472"/>
                  </a:cubicBezTo>
                  <a:cubicBezTo>
                    <a:pt x="21010" y="1396"/>
                    <a:pt x="20757" y="1325"/>
                    <a:pt x="20523" y="1183"/>
                  </a:cubicBezTo>
                  <a:cubicBezTo>
                    <a:pt x="20334" y="1063"/>
                    <a:pt x="20174" y="1150"/>
                    <a:pt x="19984" y="1074"/>
                  </a:cubicBezTo>
                  <a:cubicBezTo>
                    <a:pt x="20007" y="643"/>
                    <a:pt x="20539" y="484"/>
                    <a:pt x="20578" y="42"/>
                  </a:cubicBezTo>
                  <a:cubicBezTo>
                    <a:pt x="20500" y="12"/>
                    <a:pt x="20423" y="0"/>
                    <a:pt x="20346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51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1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674;p27"/>
          <p:cNvGrpSpPr/>
          <p:nvPr/>
        </p:nvGrpSpPr>
        <p:grpSpPr>
          <a:xfrm>
            <a:off x="-3419152" y="-252276"/>
            <a:ext cx="15015322" cy="6032608"/>
            <a:chOff x="0" y="0"/>
            <a:chExt cx="15015321" cy="6032606"/>
          </a:xfrm>
        </p:grpSpPr>
        <p:sp>
          <p:nvSpPr>
            <p:cNvPr id="519" name="Google Shape;675;p27"/>
            <p:cNvSpPr/>
            <p:nvPr/>
          </p:nvSpPr>
          <p:spPr>
            <a:xfrm>
              <a:off x="0" y="1147814"/>
              <a:ext cx="3915744" cy="3915681"/>
            </a:xfrm>
            <a:prstGeom prst="ellipse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0" name="Google Shape;676;p27"/>
            <p:cNvSpPr/>
            <p:nvPr/>
          </p:nvSpPr>
          <p:spPr>
            <a:xfrm flipH="1">
              <a:off x="2337970" y="4562612"/>
              <a:ext cx="6228742" cy="85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14224" y="0"/>
                  </a:moveTo>
                  <a:cubicBezTo>
                    <a:pt x="14090" y="18"/>
                    <a:pt x="13956" y="107"/>
                    <a:pt x="13825" y="287"/>
                  </a:cubicBezTo>
                  <a:cubicBezTo>
                    <a:pt x="13744" y="341"/>
                    <a:pt x="13664" y="521"/>
                    <a:pt x="13598" y="846"/>
                  </a:cubicBezTo>
                  <a:cubicBezTo>
                    <a:pt x="13565" y="1026"/>
                    <a:pt x="13524" y="1151"/>
                    <a:pt x="13482" y="1240"/>
                  </a:cubicBezTo>
                  <a:cubicBezTo>
                    <a:pt x="13401" y="1367"/>
                    <a:pt x="13321" y="1547"/>
                    <a:pt x="13240" y="1672"/>
                  </a:cubicBezTo>
                  <a:cubicBezTo>
                    <a:pt x="13157" y="1799"/>
                    <a:pt x="12992" y="1763"/>
                    <a:pt x="12951" y="2140"/>
                  </a:cubicBezTo>
                  <a:cubicBezTo>
                    <a:pt x="12978" y="2229"/>
                    <a:pt x="13007" y="2338"/>
                    <a:pt x="13031" y="2464"/>
                  </a:cubicBezTo>
                  <a:cubicBezTo>
                    <a:pt x="12910" y="2464"/>
                    <a:pt x="12772" y="2307"/>
                    <a:pt x="12643" y="2307"/>
                  </a:cubicBezTo>
                  <a:cubicBezTo>
                    <a:pt x="12582" y="2307"/>
                    <a:pt x="12522" y="2341"/>
                    <a:pt x="12468" y="2445"/>
                  </a:cubicBezTo>
                  <a:cubicBezTo>
                    <a:pt x="12295" y="2769"/>
                    <a:pt x="12125" y="3057"/>
                    <a:pt x="11955" y="3362"/>
                  </a:cubicBezTo>
                  <a:cubicBezTo>
                    <a:pt x="11695" y="3849"/>
                    <a:pt x="11460" y="4586"/>
                    <a:pt x="11212" y="5216"/>
                  </a:cubicBezTo>
                  <a:cubicBezTo>
                    <a:pt x="10583" y="6815"/>
                    <a:pt x="9938" y="8182"/>
                    <a:pt x="9279" y="9315"/>
                  </a:cubicBezTo>
                  <a:cubicBezTo>
                    <a:pt x="9109" y="9622"/>
                    <a:pt x="8946" y="10286"/>
                    <a:pt x="8769" y="10305"/>
                  </a:cubicBezTo>
                  <a:cubicBezTo>
                    <a:pt x="8695" y="10315"/>
                    <a:pt x="8621" y="10320"/>
                    <a:pt x="8547" y="10320"/>
                  </a:cubicBezTo>
                  <a:cubicBezTo>
                    <a:pt x="8207" y="10320"/>
                    <a:pt x="7868" y="10225"/>
                    <a:pt x="7526" y="10107"/>
                  </a:cubicBezTo>
                  <a:cubicBezTo>
                    <a:pt x="7424" y="10070"/>
                    <a:pt x="7321" y="10052"/>
                    <a:pt x="7218" y="10052"/>
                  </a:cubicBezTo>
                  <a:cubicBezTo>
                    <a:pt x="6678" y="10052"/>
                    <a:pt x="6127" y="10515"/>
                    <a:pt x="5590" y="10862"/>
                  </a:cubicBezTo>
                  <a:cubicBezTo>
                    <a:pt x="5310" y="11042"/>
                    <a:pt x="5018" y="10880"/>
                    <a:pt x="4740" y="11276"/>
                  </a:cubicBezTo>
                  <a:cubicBezTo>
                    <a:pt x="4579" y="11510"/>
                    <a:pt x="4463" y="11780"/>
                    <a:pt x="4293" y="11780"/>
                  </a:cubicBezTo>
                  <a:cubicBezTo>
                    <a:pt x="4123" y="11780"/>
                    <a:pt x="3956" y="11528"/>
                    <a:pt x="3804" y="11042"/>
                  </a:cubicBezTo>
                  <a:cubicBezTo>
                    <a:pt x="3732" y="10826"/>
                    <a:pt x="3688" y="10575"/>
                    <a:pt x="3604" y="10521"/>
                  </a:cubicBezTo>
                  <a:cubicBezTo>
                    <a:pt x="3562" y="10511"/>
                    <a:pt x="3520" y="10507"/>
                    <a:pt x="3479" y="10507"/>
                  </a:cubicBezTo>
                  <a:cubicBezTo>
                    <a:pt x="3438" y="10507"/>
                    <a:pt x="3397" y="10511"/>
                    <a:pt x="3356" y="10521"/>
                  </a:cubicBezTo>
                  <a:cubicBezTo>
                    <a:pt x="3159" y="10575"/>
                    <a:pt x="2987" y="11024"/>
                    <a:pt x="2796" y="11221"/>
                  </a:cubicBezTo>
                  <a:cubicBezTo>
                    <a:pt x="2641" y="11366"/>
                    <a:pt x="2489" y="11599"/>
                    <a:pt x="2333" y="11815"/>
                  </a:cubicBezTo>
                  <a:cubicBezTo>
                    <a:pt x="2253" y="11924"/>
                    <a:pt x="2175" y="12122"/>
                    <a:pt x="2095" y="12211"/>
                  </a:cubicBezTo>
                  <a:cubicBezTo>
                    <a:pt x="2044" y="12247"/>
                    <a:pt x="1981" y="12193"/>
                    <a:pt x="1934" y="12283"/>
                  </a:cubicBezTo>
                  <a:cubicBezTo>
                    <a:pt x="1886" y="12391"/>
                    <a:pt x="1838" y="12643"/>
                    <a:pt x="1797" y="12768"/>
                  </a:cubicBezTo>
                  <a:cubicBezTo>
                    <a:pt x="1764" y="12859"/>
                    <a:pt x="1734" y="12948"/>
                    <a:pt x="1701" y="13039"/>
                  </a:cubicBezTo>
                  <a:cubicBezTo>
                    <a:pt x="1621" y="13273"/>
                    <a:pt x="1534" y="13434"/>
                    <a:pt x="1451" y="13542"/>
                  </a:cubicBezTo>
                  <a:cubicBezTo>
                    <a:pt x="1457" y="13739"/>
                    <a:pt x="-27" y="21600"/>
                    <a:pt x="1" y="21600"/>
                  </a:cubicBezTo>
                  <a:cubicBezTo>
                    <a:pt x="1" y="21600"/>
                    <a:pt x="1" y="21600"/>
                    <a:pt x="1" y="21598"/>
                  </a:cubicBezTo>
                  <a:lnTo>
                    <a:pt x="1325" y="21598"/>
                  </a:lnTo>
                  <a:lnTo>
                    <a:pt x="20350" y="21348"/>
                  </a:lnTo>
                  <a:lnTo>
                    <a:pt x="21573" y="21203"/>
                  </a:lnTo>
                  <a:cubicBezTo>
                    <a:pt x="21355" y="21203"/>
                    <a:pt x="20532" y="8740"/>
                    <a:pt x="20314" y="8740"/>
                  </a:cubicBezTo>
                  <a:cubicBezTo>
                    <a:pt x="20131" y="8740"/>
                    <a:pt x="19485" y="3758"/>
                    <a:pt x="19293" y="3758"/>
                  </a:cubicBezTo>
                  <a:cubicBezTo>
                    <a:pt x="19291" y="3758"/>
                    <a:pt x="19290" y="3758"/>
                    <a:pt x="19288" y="3758"/>
                  </a:cubicBezTo>
                  <a:cubicBezTo>
                    <a:pt x="19287" y="3760"/>
                    <a:pt x="19285" y="3760"/>
                    <a:pt x="19284" y="3760"/>
                  </a:cubicBezTo>
                  <a:cubicBezTo>
                    <a:pt x="19138" y="3760"/>
                    <a:pt x="18819" y="1276"/>
                    <a:pt x="18677" y="1258"/>
                  </a:cubicBezTo>
                  <a:cubicBezTo>
                    <a:pt x="18672" y="1258"/>
                    <a:pt x="18667" y="1258"/>
                    <a:pt x="18662" y="1258"/>
                  </a:cubicBezTo>
                  <a:cubicBezTo>
                    <a:pt x="18545" y="1258"/>
                    <a:pt x="18527" y="1467"/>
                    <a:pt x="18421" y="1708"/>
                  </a:cubicBezTo>
                  <a:cubicBezTo>
                    <a:pt x="18325" y="1924"/>
                    <a:pt x="18230" y="1997"/>
                    <a:pt x="18134" y="2195"/>
                  </a:cubicBezTo>
                  <a:cubicBezTo>
                    <a:pt x="18051" y="2374"/>
                    <a:pt x="17961" y="2464"/>
                    <a:pt x="17872" y="2464"/>
                  </a:cubicBezTo>
                  <a:cubicBezTo>
                    <a:pt x="17767" y="2482"/>
                    <a:pt x="17675" y="2716"/>
                    <a:pt x="17568" y="2716"/>
                  </a:cubicBezTo>
                  <a:cubicBezTo>
                    <a:pt x="17541" y="2713"/>
                    <a:pt x="17515" y="2713"/>
                    <a:pt x="17489" y="2713"/>
                  </a:cubicBezTo>
                  <a:cubicBezTo>
                    <a:pt x="17430" y="2713"/>
                    <a:pt x="17372" y="2716"/>
                    <a:pt x="17314" y="2716"/>
                  </a:cubicBezTo>
                  <a:cubicBezTo>
                    <a:pt x="17160" y="2716"/>
                    <a:pt x="17007" y="2692"/>
                    <a:pt x="16855" y="2518"/>
                  </a:cubicBezTo>
                  <a:cubicBezTo>
                    <a:pt x="16805" y="2464"/>
                    <a:pt x="16754" y="2450"/>
                    <a:pt x="16703" y="2450"/>
                  </a:cubicBezTo>
                  <a:cubicBezTo>
                    <a:pt x="16651" y="2450"/>
                    <a:pt x="16600" y="2464"/>
                    <a:pt x="16551" y="2464"/>
                  </a:cubicBezTo>
                  <a:cubicBezTo>
                    <a:pt x="16523" y="2464"/>
                    <a:pt x="16495" y="2471"/>
                    <a:pt x="16468" y="2471"/>
                  </a:cubicBezTo>
                  <a:cubicBezTo>
                    <a:pt x="16454" y="2471"/>
                    <a:pt x="16441" y="2470"/>
                    <a:pt x="16428" y="2464"/>
                  </a:cubicBezTo>
                  <a:cubicBezTo>
                    <a:pt x="16375" y="2445"/>
                    <a:pt x="16357" y="2338"/>
                    <a:pt x="16315" y="2266"/>
                  </a:cubicBezTo>
                  <a:cubicBezTo>
                    <a:pt x="16284" y="2229"/>
                    <a:pt x="16252" y="2211"/>
                    <a:pt x="16220" y="2211"/>
                  </a:cubicBezTo>
                  <a:cubicBezTo>
                    <a:pt x="16173" y="2211"/>
                    <a:pt x="16126" y="2252"/>
                    <a:pt x="16079" y="2338"/>
                  </a:cubicBezTo>
                  <a:cubicBezTo>
                    <a:pt x="16058" y="2374"/>
                    <a:pt x="16039" y="2391"/>
                    <a:pt x="16022" y="2391"/>
                  </a:cubicBezTo>
                  <a:cubicBezTo>
                    <a:pt x="15954" y="2391"/>
                    <a:pt x="15908" y="2154"/>
                    <a:pt x="15820" y="1997"/>
                  </a:cubicBezTo>
                  <a:cubicBezTo>
                    <a:pt x="15653" y="1708"/>
                    <a:pt x="15498" y="1636"/>
                    <a:pt x="15349" y="1097"/>
                  </a:cubicBezTo>
                  <a:cubicBezTo>
                    <a:pt x="15149" y="414"/>
                    <a:pt x="14940" y="594"/>
                    <a:pt x="14707" y="503"/>
                  </a:cubicBezTo>
                  <a:cubicBezTo>
                    <a:pt x="14540" y="450"/>
                    <a:pt x="14391" y="18"/>
                    <a:pt x="1422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553" name="Google Shape;677;p27"/>
            <p:cNvGrpSpPr/>
            <p:nvPr/>
          </p:nvGrpSpPr>
          <p:grpSpPr>
            <a:xfrm>
              <a:off x="11121831" y="2906814"/>
              <a:ext cx="3029309" cy="3125793"/>
              <a:chOff x="0" y="0"/>
              <a:chExt cx="3029308" cy="3125792"/>
            </a:xfrm>
          </p:grpSpPr>
          <p:grpSp>
            <p:nvGrpSpPr>
              <p:cNvPr id="527" name="Google Shape;678;p27"/>
              <p:cNvGrpSpPr/>
              <p:nvPr/>
            </p:nvGrpSpPr>
            <p:grpSpPr>
              <a:xfrm>
                <a:off x="358088" y="1892369"/>
                <a:ext cx="316962" cy="583958"/>
                <a:chOff x="0" y="0"/>
                <a:chExt cx="316961" cy="583957"/>
              </a:xfrm>
            </p:grpSpPr>
            <p:sp>
              <p:nvSpPr>
                <p:cNvPr id="521" name="Google Shape;679;p27"/>
                <p:cNvSpPr/>
                <p:nvPr/>
              </p:nvSpPr>
              <p:spPr>
                <a:xfrm>
                  <a:off x="167974" y="186869"/>
                  <a:ext cx="113467" cy="83398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22" name="Google Shape;680;p27"/>
                <p:cNvSpPr/>
                <p:nvPr/>
              </p:nvSpPr>
              <p:spPr>
                <a:xfrm>
                  <a:off x="0" y="283620"/>
                  <a:ext cx="106744" cy="78946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23" name="Google Shape;681;p27"/>
                <p:cNvSpPr/>
                <p:nvPr/>
              </p:nvSpPr>
              <p:spPr>
                <a:xfrm>
                  <a:off x="263634" y="85667"/>
                  <a:ext cx="53328" cy="3888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24" name="Google Shape;682;p27"/>
                <p:cNvSpPr/>
                <p:nvPr/>
              </p:nvSpPr>
              <p:spPr>
                <a:xfrm>
                  <a:off x="53417" y="544984"/>
                  <a:ext cx="54508" cy="3897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25" name="Google Shape;683;p27"/>
                <p:cNvSpPr/>
                <p:nvPr/>
              </p:nvSpPr>
              <p:spPr>
                <a:xfrm>
                  <a:off x="180147" y="421524"/>
                  <a:ext cx="53418" cy="3897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26" name="Google Shape;684;p27"/>
                <p:cNvSpPr/>
                <p:nvPr/>
              </p:nvSpPr>
              <p:spPr>
                <a:xfrm>
                  <a:off x="115646" y="0"/>
                  <a:ext cx="54509" cy="3888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528" name="Google Shape;685;p27"/>
              <p:cNvSpPr/>
              <p:nvPr/>
            </p:nvSpPr>
            <p:spPr>
              <a:xfrm>
                <a:off x="985646" y="1932961"/>
                <a:ext cx="149539" cy="149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8" y="0"/>
                    </a:moveTo>
                    <a:lnTo>
                      <a:pt x="9188" y="9183"/>
                    </a:lnTo>
                    <a:lnTo>
                      <a:pt x="0" y="9183"/>
                    </a:lnTo>
                    <a:lnTo>
                      <a:pt x="0" y="12412"/>
                    </a:lnTo>
                    <a:lnTo>
                      <a:pt x="9188" y="12412"/>
                    </a:lnTo>
                    <a:lnTo>
                      <a:pt x="9188" y="21600"/>
                    </a:lnTo>
                    <a:lnTo>
                      <a:pt x="12417" y="21600"/>
                    </a:lnTo>
                    <a:lnTo>
                      <a:pt x="12417" y="12412"/>
                    </a:lnTo>
                    <a:lnTo>
                      <a:pt x="21600" y="12412"/>
                    </a:lnTo>
                    <a:lnTo>
                      <a:pt x="21600" y="9183"/>
                    </a:lnTo>
                    <a:lnTo>
                      <a:pt x="12417" y="9183"/>
                    </a:lnTo>
                    <a:lnTo>
                      <a:pt x="12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535" name="Google Shape;686;p27"/>
              <p:cNvGrpSpPr/>
              <p:nvPr/>
            </p:nvGrpSpPr>
            <p:grpSpPr>
              <a:xfrm>
                <a:off x="985628" y="734867"/>
                <a:ext cx="296066" cy="187956"/>
                <a:chOff x="0" y="46"/>
                <a:chExt cx="296064" cy="187954"/>
              </a:xfrm>
            </p:grpSpPr>
            <p:sp>
              <p:nvSpPr>
                <p:cNvPr id="529" name="Google Shape;687;p27"/>
                <p:cNvSpPr/>
                <p:nvPr/>
              </p:nvSpPr>
              <p:spPr>
                <a:xfrm>
                  <a:off x="121372" y="52441"/>
                  <a:ext cx="57305" cy="42576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30" name="Google Shape;688;p27"/>
                <p:cNvSpPr/>
                <p:nvPr/>
              </p:nvSpPr>
              <p:spPr>
                <a:xfrm>
                  <a:off x="241632" y="130733"/>
                  <a:ext cx="54433" cy="40260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31" name="Google Shape;689;p27"/>
                <p:cNvSpPr/>
                <p:nvPr/>
              </p:nvSpPr>
              <p:spPr>
                <a:xfrm>
                  <a:off x="-1" y="43322"/>
                  <a:ext cx="27796" cy="19876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32" name="Google Shape;690;p27"/>
                <p:cNvSpPr/>
                <p:nvPr/>
              </p:nvSpPr>
              <p:spPr>
                <a:xfrm>
                  <a:off x="178676" y="168126"/>
                  <a:ext cx="27796" cy="19876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33" name="Google Shape;691;p27"/>
                <p:cNvSpPr/>
                <p:nvPr/>
              </p:nvSpPr>
              <p:spPr>
                <a:xfrm>
                  <a:off x="27794" y="132964"/>
                  <a:ext cx="27796" cy="19829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34" name="Google Shape;692;p27"/>
                <p:cNvSpPr/>
                <p:nvPr/>
              </p:nvSpPr>
              <p:spPr>
                <a:xfrm>
                  <a:off x="241958" y="46"/>
                  <a:ext cx="27240" cy="19829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536" name="Google Shape;693;p27"/>
              <p:cNvSpPr/>
              <p:nvPr/>
            </p:nvSpPr>
            <p:spPr>
              <a:xfrm>
                <a:off x="636874" y="799743"/>
                <a:ext cx="149538" cy="149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8" y="0"/>
                    </a:moveTo>
                    <a:lnTo>
                      <a:pt x="9188" y="9183"/>
                    </a:lnTo>
                    <a:lnTo>
                      <a:pt x="0" y="9183"/>
                    </a:lnTo>
                    <a:lnTo>
                      <a:pt x="0" y="12412"/>
                    </a:lnTo>
                    <a:lnTo>
                      <a:pt x="9188" y="12412"/>
                    </a:lnTo>
                    <a:lnTo>
                      <a:pt x="9188" y="21600"/>
                    </a:lnTo>
                    <a:lnTo>
                      <a:pt x="12417" y="21600"/>
                    </a:lnTo>
                    <a:lnTo>
                      <a:pt x="12417" y="12412"/>
                    </a:lnTo>
                    <a:lnTo>
                      <a:pt x="21600" y="12412"/>
                    </a:lnTo>
                    <a:lnTo>
                      <a:pt x="21600" y="9183"/>
                    </a:lnTo>
                    <a:lnTo>
                      <a:pt x="12417" y="9183"/>
                    </a:lnTo>
                    <a:lnTo>
                      <a:pt x="12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545" name="Google Shape;694;p27"/>
              <p:cNvGrpSpPr/>
              <p:nvPr/>
            </p:nvGrpSpPr>
            <p:grpSpPr>
              <a:xfrm>
                <a:off x="0" y="456765"/>
                <a:ext cx="3029309" cy="2669028"/>
                <a:chOff x="0" y="0"/>
                <a:chExt cx="3029308" cy="2669026"/>
              </a:xfrm>
            </p:grpSpPr>
            <p:sp>
              <p:nvSpPr>
                <p:cNvPr id="537" name="Google Shape;695;p27"/>
                <p:cNvSpPr/>
                <p:nvPr/>
              </p:nvSpPr>
              <p:spPr>
                <a:xfrm>
                  <a:off x="-1" y="0"/>
                  <a:ext cx="3029310" cy="2669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1" h="21538" extrusionOk="0">
                      <a:moveTo>
                        <a:pt x="11218" y="21538"/>
                      </a:moveTo>
                      <a:cubicBezTo>
                        <a:pt x="10861" y="21538"/>
                        <a:pt x="10482" y="21493"/>
                        <a:pt x="10088" y="21435"/>
                      </a:cubicBezTo>
                      <a:lnTo>
                        <a:pt x="4770" y="20664"/>
                      </a:lnTo>
                      <a:cubicBezTo>
                        <a:pt x="3910" y="20540"/>
                        <a:pt x="2928" y="20395"/>
                        <a:pt x="2126" y="19851"/>
                      </a:cubicBezTo>
                      <a:cubicBezTo>
                        <a:pt x="281" y="18589"/>
                        <a:pt x="28" y="15751"/>
                        <a:pt x="3" y="14584"/>
                      </a:cubicBezTo>
                      <a:cubicBezTo>
                        <a:pt x="-33" y="12852"/>
                        <a:pt x="234" y="11078"/>
                        <a:pt x="772" y="9458"/>
                      </a:cubicBezTo>
                      <a:cubicBezTo>
                        <a:pt x="920" y="9012"/>
                        <a:pt x="1065" y="8657"/>
                        <a:pt x="1299" y="8373"/>
                      </a:cubicBezTo>
                      <a:cubicBezTo>
                        <a:pt x="1646" y="7956"/>
                        <a:pt x="2141" y="7758"/>
                        <a:pt x="2650" y="7585"/>
                      </a:cubicBezTo>
                      <a:lnTo>
                        <a:pt x="2693" y="7569"/>
                      </a:lnTo>
                      <a:cubicBezTo>
                        <a:pt x="3163" y="7407"/>
                        <a:pt x="3657" y="7238"/>
                        <a:pt x="4022" y="6867"/>
                      </a:cubicBezTo>
                      <a:cubicBezTo>
                        <a:pt x="4383" y="6500"/>
                        <a:pt x="4603" y="5828"/>
                        <a:pt x="4347" y="5333"/>
                      </a:cubicBezTo>
                      <a:cubicBezTo>
                        <a:pt x="4278" y="5201"/>
                        <a:pt x="4184" y="5094"/>
                        <a:pt x="4094" y="4991"/>
                      </a:cubicBezTo>
                      <a:cubicBezTo>
                        <a:pt x="4047" y="4941"/>
                        <a:pt x="4000" y="4883"/>
                        <a:pt x="3953" y="4826"/>
                      </a:cubicBezTo>
                      <a:cubicBezTo>
                        <a:pt x="3285" y="3959"/>
                        <a:pt x="3430" y="2665"/>
                        <a:pt x="3683" y="1394"/>
                      </a:cubicBezTo>
                      <a:cubicBezTo>
                        <a:pt x="3733" y="1147"/>
                        <a:pt x="3802" y="800"/>
                        <a:pt x="4007" y="598"/>
                      </a:cubicBezTo>
                      <a:cubicBezTo>
                        <a:pt x="4343" y="272"/>
                        <a:pt x="4856" y="433"/>
                        <a:pt x="5221" y="697"/>
                      </a:cubicBezTo>
                      <a:cubicBezTo>
                        <a:pt x="5304" y="755"/>
                        <a:pt x="5383" y="817"/>
                        <a:pt x="5466" y="879"/>
                      </a:cubicBezTo>
                      <a:cubicBezTo>
                        <a:pt x="5741" y="1089"/>
                        <a:pt x="6022" y="1312"/>
                        <a:pt x="6351" y="1340"/>
                      </a:cubicBezTo>
                      <a:cubicBezTo>
                        <a:pt x="6441" y="1353"/>
                        <a:pt x="6539" y="1340"/>
                        <a:pt x="6629" y="1336"/>
                      </a:cubicBezTo>
                      <a:cubicBezTo>
                        <a:pt x="6773" y="1324"/>
                        <a:pt x="6929" y="1316"/>
                        <a:pt x="7069" y="1361"/>
                      </a:cubicBezTo>
                      <a:cubicBezTo>
                        <a:pt x="7221" y="1415"/>
                        <a:pt x="7348" y="1530"/>
                        <a:pt x="7470" y="1646"/>
                      </a:cubicBezTo>
                      <a:cubicBezTo>
                        <a:pt x="7539" y="1708"/>
                        <a:pt x="7604" y="1769"/>
                        <a:pt x="7676" y="1819"/>
                      </a:cubicBezTo>
                      <a:cubicBezTo>
                        <a:pt x="8236" y="2227"/>
                        <a:pt x="8976" y="1980"/>
                        <a:pt x="9482" y="1757"/>
                      </a:cubicBezTo>
                      <a:cubicBezTo>
                        <a:pt x="10139" y="1468"/>
                        <a:pt x="10778" y="1114"/>
                        <a:pt x="11377" y="697"/>
                      </a:cubicBezTo>
                      <a:lnTo>
                        <a:pt x="11460" y="639"/>
                      </a:lnTo>
                      <a:cubicBezTo>
                        <a:pt x="11774" y="417"/>
                        <a:pt x="12099" y="190"/>
                        <a:pt x="12471" y="157"/>
                      </a:cubicBezTo>
                      <a:cubicBezTo>
                        <a:pt x="12677" y="136"/>
                        <a:pt x="12883" y="178"/>
                        <a:pt x="13085" y="219"/>
                      </a:cubicBezTo>
                      <a:cubicBezTo>
                        <a:pt x="13215" y="244"/>
                        <a:pt x="13352" y="272"/>
                        <a:pt x="13482" y="281"/>
                      </a:cubicBezTo>
                      <a:cubicBezTo>
                        <a:pt x="13623" y="289"/>
                        <a:pt x="13789" y="211"/>
                        <a:pt x="13952" y="140"/>
                      </a:cubicBezTo>
                      <a:cubicBezTo>
                        <a:pt x="14168" y="41"/>
                        <a:pt x="14392" y="-62"/>
                        <a:pt x="14566" y="45"/>
                      </a:cubicBezTo>
                      <a:cubicBezTo>
                        <a:pt x="15017" y="322"/>
                        <a:pt x="14750" y="1085"/>
                        <a:pt x="14605" y="1497"/>
                      </a:cubicBezTo>
                      <a:lnTo>
                        <a:pt x="14580" y="1571"/>
                      </a:lnTo>
                      <a:cubicBezTo>
                        <a:pt x="14367" y="2190"/>
                        <a:pt x="14259" y="2867"/>
                        <a:pt x="14266" y="3531"/>
                      </a:cubicBezTo>
                      <a:cubicBezTo>
                        <a:pt x="14273" y="3704"/>
                        <a:pt x="14284" y="3877"/>
                        <a:pt x="14374" y="4001"/>
                      </a:cubicBezTo>
                      <a:cubicBezTo>
                        <a:pt x="14472" y="4124"/>
                        <a:pt x="14623" y="4166"/>
                        <a:pt x="14771" y="4190"/>
                      </a:cubicBezTo>
                      <a:cubicBezTo>
                        <a:pt x="14909" y="4219"/>
                        <a:pt x="15049" y="4232"/>
                        <a:pt x="15179" y="4248"/>
                      </a:cubicBezTo>
                      <a:cubicBezTo>
                        <a:pt x="15652" y="4310"/>
                        <a:pt x="16143" y="4372"/>
                        <a:pt x="16534" y="4685"/>
                      </a:cubicBezTo>
                      <a:cubicBezTo>
                        <a:pt x="16790" y="4891"/>
                        <a:pt x="16981" y="5197"/>
                        <a:pt x="17165" y="5486"/>
                      </a:cubicBezTo>
                      <a:cubicBezTo>
                        <a:pt x="17407" y="5873"/>
                        <a:pt x="17642" y="6240"/>
                        <a:pt x="18014" y="6405"/>
                      </a:cubicBezTo>
                      <a:cubicBezTo>
                        <a:pt x="18184" y="6479"/>
                        <a:pt x="18389" y="6517"/>
                        <a:pt x="18581" y="6550"/>
                      </a:cubicBezTo>
                      <a:cubicBezTo>
                        <a:pt x="18974" y="6616"/>
                        <a:pt x="19346" y="6678"/>
                        <a:pt x="19498" y="7065"/>
                      </a:cubicBezTo>
                      <a:cubicBezTo>
                        <a:pt x="19566" y="7234"/>
                        <a:pt x="19566" y="7428"/>
                        <a:pt x="19563" y="7602"/>
                      </a:cubicBezTo>
                      <a:cubicBezTo>
                        <a:pt x="19556" y="7874"/>
                        <a:pt x="19509" y="8166"/>
                        <a:pt x="19462" y="8451"/>
                      </a:cubicBezTo>
                      <a:cubicBezTo>
                        <a:pt x="19368" y="9012"/>
                        <a:pt x="19267" y="9594"/>
                        <a:pt x="19538" y="10023"/>
                      </a:cubicBezTo>
                      <a:cubicBezTo>
                        <a:pt x="19707" y="10287"/>
                        <a:pt x="19985" y="10377"/>
                        <a:pt x="20285" y="10480"/>
                      </a:cubicBezTo>
                      <a:cubicBezTo>
                        <a:pt x="20541" y="10571"/>
                        <a:pt x="20812" y="10657"/>
                        <a:pt x="20996" y="10872"/>
                      </a:cubicBezTo>
                      <a:cubicBezTo>
                        <a:pt x="21379" y="11318"/>
                        <a:pt x="21567" y="12089"/>
                        <a:pt x="21213" y="12613"/>
                      </a:cubicBezTo>
                      <a:cubicBezTo>
                        <a:pt x="21080" y="12811"/>
                        <a:pt x="20885" y="12943"/>
                        <a:pt x="20700" y="13070"/>
                      </a:cubicBezTo>
                      <a:lnTo>
                        <a:pt x="20686" y="13079"/>
                      </a:lnTo>
                      <a:cubicBezTo>
                        <a:pt x="19826" y="13669"/>
                        <a:pt x="18866" y="14411"/>
                        <a:pt x="18245" y="15479"/>
                      </a:cubicBezTo>
                      <a:cubicBezTo>
                        <a:pt x="18032" y="15842"/>
                        <a:pt x="17855" y="16250"/>
                        <a:pt x="17685" y="16646"/>
                      </a:cubicBezTo>
                      <a:cubicBezTo>
                        <a:pt x="17382" y="17347"/>
                        <a:pt x="17071" y="18069"/>
                        <a:pt x="16537" y="18577"/>
                      </a:cubicBezTo>
                      <a:cubicBezTo>
                        <a:pt x="16107" y="18985"/>
                        <a:pt x="15573" y="19204"/>
                        <a:pt x="15053" y="19422"/>
                      </a:cubicBezTo>
                      <a:cubicBezTo>
                        <a:pt x="14598" y="19612"/>
                        <a:pt x="14129" y="19810"/>
                        <a:pt x="13731" y="20123"/>
                      </a:cubicBezTo>
                      <a:cubicBezTo>
                        <a:pt x="13558" y="20264"/>
                        <a:pt x="13399" y="20420"/>
                        <a:pt x="13244" y="20577"/>
                      </a:cubicBezTo>
                      <a:cubicBezTo>
                        <a:pt x="13027" y="20792"/>
                        <a:pt x="12800" y="21018"/>
                        <a:pt x="12544" y="21183"/>
                      </a:cubicBezTo>
                      <a:cubicBezTo>
                        <a:pt x="12143" y="21451"/>
                        <a:pt x="11695" y="21538"/>
                        <a:pt x="11218" y="21538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38" name="Google Shape;696;p27"/>
                <p:cNvSpPr/>
                <p:nvPr/>
              </p:nvSpPr>
              <p:spPr>
                <a:xfrm>
                  <a:off x="142112" y="161020"/>
                  <a:ext cx="2747158" cy="2365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1" h="21600" extrusionOk="0">
                      <a:moveTo>
                        <a:pt x="11330" y="21600"/>
                      </a:moveTo>
                      <a:cubicBezTo>
                        <a:pt x="10986" y="21600"/>
                        <a:pt x="10609" y="21544"/>
                        <a:pt x="10228" y="21493"/>
                      </a:cubicBezTo>
                      <a:lnTo>
                        <a:pt x="4321" y="20620"/>
                      </a:lnTo>
                      <a:cubicBezTo>
                        <a:pt x="3431" y="20485"/>
                        <a:pt x="2509" y="20350"/>
                        <a:pt x="1816" y="19874"/>
                      </a:cubicBezTo>
                      <a:cubicBezTo>
                        <a:pt x="244" y="18782"/>
                        <a:pt x="23" y="16103"/>
                        <a:pt x="3" y="15002"/>
                      </a:cubicBezTo>
                      <a:cubicBezTo>
                        <a:pt x="-33" y="13205"/>
                        <a:pt x="240" y="11367"/>
                        <a:pt x="781" y="9682"/>
                      </a:cubicBezTo>
                      <a:cubicBezTo>
                        <a:pt x="881" y="9374"/>
                        <a:pt x="989" y="9067"/>
                        <a:pt x="1130" y="8889"/>
                      </a:cubicBezTo>
                      <a:cubicBezTo>
                        <a:pt x="1330" y="8647"/>
                        <a:pt x="1743" y="8488"/>
                        <a:pt x="2144" y="8348"/>
                      </a:cubicBezTo>
                      <a:lnTo>
                        <a:pt x="2193" y="8329"/>
                      </a:lnTo>
                      <a:cubicBezTo>
                        <a:pt x="2774" y="8124"/>
                        <a:pt x="3492" y="7877"/>
                        <a:pt x="4081" y="7270"/>
                      </a:cubicBezTo>
                      <a:cubicBezTo>
                        <a:pt x="4835" y="6491"/>
                        <a:pt x="5272" y="5086"/>
                        <a:pt x="4658" y="3896"/>
                      </a:cubicBezTo>
                      <a:cubicBezTo>
                        <a:pt x="4514" y="3616"/>
                        <a:pt x="4337" y="3411"/>
                        <a:pt x="4213" y="3262"/>
                      </a:cubicBezTo>
                      <a:lnTo>
                        <a:pt x="4105" y="3131"/>
                      </a:lnTo>
                      <a:cubicBezTo>
                        <a:pt x="3816" y="2753"/>
                        <a:pt x="3487" y="1755"/>
                        <a:pt x="3616" y="1055"/>
                      </a:cubicBezTo>
                      <a:cubicBezTo>
                        <a:pt x="3676" y="737"/>
                        <a:pt x="3828" y="513"/>
                        <a:pt x="4057" y="397"/>
                      </a:cubicBezTo>
                      <a:cubicBezTo>
                        <a:pt x="4069" y="392"/>
                        <a:pt x="4077" y="401"/>
                        <a:pt x="4089" y="410"/>
                      </a:cubicBezTo>
                      <a:lnTo>
                        <a:pt x="4093" y="415"/>
                      </a:lnTo>
                      <a:cubicBezTo>
                        <a:pt x="4165" y="466"/>
                        <a:pt x="4245" y="527"/>
                        <a:pt x="4325" y="588"/>
                      </a:cubicBezTo>
                      <a:cubicBezTo>
                        <a:pt x="4691" y="877"/>
                        <a:pt x="5188" y="1274"/>
                        <a:pt x="5837" y="1330"/>
                      </a:cubicBezTo>
                      <a:cubicBezTo>
                        <a:pt x="5901" y="1335"/>
                        <a:pt x="5961" y="1344"/>
                        <a:pt x="6033" y="1344"/>
                      </a:cubicBezTo>
                      <a:cubicBezTo>
                        <a:pt x="6138" y="1344"/>
                        <a:pt x="6230" y="1335"/>
                        <a:pt x="6310" y="1330"/>
                      </a:cubicBezTo>
                      <a:cubicBezTo>
                        <a:pt x="6318" y="1330"/>
                        <a:pt x="6330" y="1330"/>
                        <a:pt x="6338" y="1325"/>
                      </a:cubicBezTo>
                      <a:cubicBezTo>
                        <a:pt x="6358" y="1321"/>
                        <a:pt x="6378" y="1321"/>
                        <a:pt x="6399" y="1325"/>
                      </a:cubicBezTo>
                      <a:cubicBezTo>
                        <a:pt x="6423" y="1330"/>
                        <a:pt x="6439" y="1353"/>
                        <a:pt x="6455" y="1372"/>
                      </a:cubicBezTo>
                      <a:lnTo>
                        <a:pt x="6475" y="1395"/>
                      </a:lnTo>
                      <a:cubicBezTo>
                        <a:pt x="6563" y="1475"/>
                        <a:pt x="6675" y="1582"/>
                        <a:pt x="6812" y="1680"/>
                      </a:cubicBezTo>
                      <a:cubicBezTo>
                        <a:pt x="7212" y="1978"/>
                        <a:pt x="7677" y="2128"/>
                        <a:pt x="8195" y="2128"/>
                      </a:cubicBezTo>
                      <a:cubicBezTo>
                        <a:pt x="8680" y="2128"/>
                        <a:pt x="9197" y="2002"/>
                        <a:pt x="9811" y="1726"/>
                      </a:cubicBezTo>
                      <a:cubicBezTo>
                        <a:pt x="10609" y="1372"/>
                        <a:pt x="11374" y="933"/>
                        <a:pt x="12096" y="425"/>
                      </a:cubicBezTo>
                      <a:lnTo>
                        <a:pt x="12188" y="364"/>
                      </a:lnTo>
                      <a:cubicBezTo>
                        <a:pt x="12417" y="200"/>
                        <a:pt x="12678" y="14"/>
                        <a:pt x="12826" y="0"/>
                      </a:cubicBezTo>
                      <a:lnTo>
                        <a:pt x="12854" y="0"/>
                      </a:lnTo>
                      <a:cubicBezTo>
                        <a:pt x="12946" y="0"/>
                        <a:pt x="13075" y="28"/>
                        <a:pt x="13215" y="61"/>
                      </a:cubicBezTo>
                      <a:cubicBezTo>
                        <a:pt x="13379" y="93"/>
                        <a:pt x="13572" y="135"/>
                        <a:pt x="13780" y="145"/>
                      </a:cubicBezTo>
                      <a:cubicBezTo>
                        <a:pt x="13816" y="145"/>
                        <a:pt x="13852" y="154"/>
                        <a:pt x="13888" y="154"/>
                      </a:cubicBezTo>
                      <a:lnTo>
                        <a:pt x="13897" y="154"/>
                      </a:lnTo>
                      <a:cubicBezTo>
                        <a:pt x="13909" y="145"/>
                        <a:pt x="13920" y="145"/>
                        <a:pt x="13933" y="159"/>
                      </a:cubicBezTo>
                      <a:cubicBezTo>
                        <a:pt x="14181" y="555"/>
                        <a:pt x="14017" y="1040"/>
                        <a:pt x="13836" y="1558"/>
                      </a:cubicBezTo>
                      <a:cubicBezTo>
                        <a:pt x="13720" y="1890"/>
                        <a:pt x="13600" y="2240"/>
                        <a:pt x="13608" y="2562"/>
                      </a:cubicBezTo>
                      <a:cubicBezTo>
                        <a:pt x="13612" y="2795"/>
                        <a:pt x="13616" y="3406"/>
                        <a:pt x="13997" y="3915"/>
                      </a:cubicBezTo>
                      <a:cubicBezTo>
                        <a:pt x="14382" y="4433"/>
                        <a:pt x="14915" y="4531"/>
                        <a:pt x="15115" y="4568"/>
                      </a:cubicBezTo>
                      <a:cubicBezTo>
                        <a:pt x="15284" y="4596"/>
                        <a:pt x="15452" y="4619"/>
                        <a:pt x="15613" y="4643"/>
                      </a:cubicBezTo>
                      <a:cubicBezTo>
                        <a:pt x="16018" y="4694"/>
                        <a:pt x="16398" y="4750"/>
                        <a:pt x="16599" y="4914"/>
                      </a:cubicBezTo>
                      <a:cubicBezTo>
                        <a:pt x="16735" y="5021"/>
                        <a:pt x="16884" y="5268"/>
                        <a:pt x="17044" y="5525"/>
                      </a:cubicBezTo>
                      <a:cubicBezTo>
                        <a:pt x="17365" y="6038"/>
                        <a:pt x="17766" y="6677"/>
                        <a:pt x="18480" y="7004"/>
                      </a:cubicBezTo>
                      <a:cubicBezTo>
                        <a:pt x="18784" y="7144"/>
                        <a:pt x="19101" y="7205"/>
                        <a:pt x="19350" y="7247"/>
                      </a:cubicBezTo>
                      <a:lnTo>
                        <a:pt x="19394" y="7247"/>
                      </a:lnTo>
                      <a:cubicBezTo>
                        <a:pt x="19430" y="7247"/>
                        <a:pt x="19466" y="7237"/>
                        <a:pt x="19490" y="7275"/>
                      </a:cubicBezTo>
                      <a:cubicBezTo>
                        <a:pt x="19554" y="7368"/>
                        <a:pt x="19510" y="7508"/>
                        <a:pt x="19466" y="7657"/>
                      </a:cubicBezTo>
                      <a:cubicBezTo>
                        <a:pt x="19446" y="7727"/>
                        <a:pt x="19422" y="7797"/>
                        <a:pt x="19410" y="7867"/>
                      </a:cubicBezTo>
                      <a:cubicBezTo>
                        <a:pt x="19281" y="8647"/>
                        <a:pt x="19101" y="9711"/>
                        <a:pt x="19686" y="10658"/>
                      </a:cubicBezTo>
                      <a:cubicBezTo>
                        <a:pt x="20095" y="11316"/>
                        <a:pt x="20705" y="11526"/>
                        <a:pt x="21106" y="11661"/>
                      </a:cubicBezTo>
                      <a:cubicBezTo>
                        <a:pt x="21130" y="11666"/>
                        <a:pt x="21158" y="11680"/>
                        <a:pt x="21190" y="11689"/>
                      </a:cubicBezTo>
                      <a:cubicBezTo>
                        <a:pt x="21286" y="11717"/>
                        <a:pt x="21390" y="11754"/>
                        <a:pt x="21434" y="11787"/>
                      </a:cubicBezTo>
                      <a:cubicBezTo>
                        <a:pt x="21515" y="11857"/>
                        <a:pt x="21567" y="11992"/>
                        <a:pt x="21547" y="12057"/>
                      </a:cubicBezTo>
                      <a:cubicBezTo>
                        <a:pt x="21527" y="12113"/>
                        <a:pt x="21455" y="12151"/>
                        <a:pt x="21387" y="12193"/>
                      </a:cubicBezTo>
                      <a:cubicBezTo>
                        <a:pt x="21354" y="12207"/>
                        <a:pt x="21330" y="12221"/>
                        <a:pt x="21310" y="12240"/>
                      </a:cubicBezTo>
                      <a:lnTo>
                        <a:pt x="21294" y="12249"/>
                      </a:lnTo>
                      <a:cubicBezTo>
                        <a:pt x="20236" y="12986"/>
                        <a:pt x="19041" y="13929"/>
                        <a:pt x="18227" y="15352"/>
                      </a:cubicBezTo>
                      <a:cubicBezTo>
                        <a:pt x="17950" y="15837"/>
                        <a:pt x="17738" y="16337"/>
                        <a:pt x="17537" y="16822"/>
                      </a:cubicBezTo>
                      <a:cubicBezTo>
                        <a:pt x="17224" y="17550"/>
                        <a:pt x="16960" y="18189"/>
                        <a:pt x="16555" y="18576"/>
                      </a:cubicBezTo>
                      <a:cubicBezTo>
                        <a:pt x="16222" y="18894"/>
                        <a:pt x="15741" y="19099"/>
                        <a:pt x="15236" y="19314"/>
                      </a:cubicBezTo>
                      <a:cubicBezTo>
                        <a:pt x="14690" y="19547"/>
                        <a:pt x="14073" y="19808"/>
                        <a:pt x="13511" y="20265"/>
                      </a:cubicBezTo>
                      <a:cubicBezTo>
                        <a:pt x="13271" y="20462"/>
                        <a:pt x="13059" y="20676"/>
                        <a:pt x="12874" y="20872"/>
                      </a:cubicBezTo>
                      <a:cubicBezTo>
                        <a:pt x="12669" y="21082"/>
                        <a:pt x="12477" y="21278"/>
                        <a:pt x="12296" y="21395"/>
                      </a:cubicBezTo>
                      <a:cubicBezTo>
                        <a:pt x="12044" y="21530"/>
                        <a:pt x="11743" y="21600"/>
                        <a:pt x="11330" y="2160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39" name="Google Shape;697;p27"/>
                <p:cNvSpPr/>
                <p:nvPr/>
              </p:nvSpPr>
              <p:spPr>
                <a:xfrm>
                  <a:off x="282711" y="314141"/>
                  <a:ext cx="2332578" cy="2072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6" h="21303" extrusionOk="0">
                      <a:moveTo>
                        <a:pt x="12054" y="21303"/>
                      </a:moveTo>
                      <a:cubicBezTo>
                        <a:pt x="11718" y="21303"/>
                        <a:pt x="11326" y="21251"/>
                        <a:pt x="10919" y="21188"/>
                      </a:cubicBezTo>
                      <a:lnTo>
                        <a:pt x="3964" y="20205"/>
                      </a:lnTo>
                      <a:cubicBezTo>
                        <a:pt x="3037" y="20074"/>
                        <a:pt x="2092" y="19942"/>
                        <a:pt x="1511" y="19553"/>
                      </a:cubicBezTo>
                      <a:cubicBezTo>
                        <a:pt x="174" y="18666"/>
                        <a:pt x="22" y="16060"/>
                        <a:pt x="3" y="15276"/>
                      </a:cubicBezTo>
                      <a:cubicBezTo>
                        <a:pt x="-34" y="13438"/>
                        <a:pt x="249" y="11557"/>
                        <a:pt x="835" y="9833"/>
                      </a:cubicBezTo>
                      <a:cubicBezTo>
                        <a:pt x="854" y="9775"/>
                        <a:pt x="873" y="9723"/>
                        <a:pt x="892" y="9675"/>
                      </a:cubicBezTo>
                      <a:cubicBezTo>
                        <a:pt x="925" y="9560"/>
                        <a:pt x="949" y="9486"/>
                        <a:pt x="986" y="9445"/>
                      </a:cubicBezTo>
                      <a:cubicBezTo>
                        <a:pt x="1048" y="9376"/>
                        <a:pt x="1190" y="9334"/>
                        <a:pt x="1379" y="9276"/>
                      </a:cubicBezTo>
                      <a:cubicBezTo>
                        <a:pt x="1450" y="9255"/>
                        <a:pt x="1530" y="9229"/>
                        <a:pt x="1610" y="9203"/>
                      </a:cubicBezTo>
                      <a:lnTo>
                        <a:pt x="1667" y="9187"/>
                      </a:lnTo>
                      <a:cubicBezTo>
                        <a:pt x="2433" y="8930"/>
                        <a:pt x="3477" y="8577"/>
                        <a:pt x="4389" y="7689"/>
                      </a:cubicBezTo>
                      <a:cubicBezTo>
                        <a:pt x="5674" y="6418"/>
                        <a:pt x="6402" y="4080"/>
                        <a:pt x="5315" y="2067"/>
                      </a:cubicBezTo>
                      <a:cubicBezTo>
                        <a:pt x="5235" y="1920"/>
                        <a:pt x="5107" y="1794"/>
                        <a:pt x="4989" y="1684"/>
                      </a:cubicBezTo>
                      <a:cubicBezTo>
                        <a:pt x="4819" y="1521"/>
                        <a:pt x="4663" y="1374"/>
                        <a:pt x="4743" y="1232"/>
                      </a:cubicBezTo>
                      <a:cubicBezTo>
                        <a:pt x="4823" y="1080"/>
                        <a:pt x="4989" y="1164"/>
                        <a:pt x="5173" y="1258"/>
                      </a:cubicBezTo>
                      <a:cubicBezTo>
                        <a:pt x="5277" y="1311"/>
                        <a:pt x="5386" y="1363"/>
                        <a:pt x="5485" y="1374"/>
                      </a:cubicBezTo>
                      <a:cubicBezTo>
                        <a:pt x="5598" y="1390"/>
                        <a:pt x="5703" y="1390"/>
                        <a:pt x="5821" y="1390"/>
                      </a:cubicBezTo>
                      <a:lnTo>
                        <a:pt x="5830" y="1390"/>
                      </a:lnTo>
                      <a:cubicBezTo>
                        <a:pt x="5877" y="1411"/>
                        <a:pt x="5915" y="1442"/>
                        <a:pt x="5962" y="1479"/>
                      </a:cubicBezTo>
                      <a:cubicBezTo>
                        <a:pt x="5986" y="1500"/>
                        <a:pt x="6019" y="1526"/>
                        <a:pt x="6043" y="1547"/>
                      </a:cubicBezTo>
                      <a:cubicBezTo>
                        <a:pt x="6728" y="2031"/>
                        <a:pt x="7508" y="2278"/>
                        <a:pt x="8368" y="2278"/>
                      </a:cubicBezTo>
                      <a:cubicBezTo>
                        <a:pt x="9105" y="2278"/>
                        <a:pt x="9856" y="2104"/>
                        <a:pt x="10735" y="1731"/>
                      </a:cubicBezTo>
                      <a:cubicBezTo>
                        <a:pt x="11104" y="1574"/>
                        <a:pt x="11482" y="1216"/>
                        <a:pt x="11846" y="875"/>
                      </a:cubicBezTo>
                      <a:cubicBezTo>
                        <a:pt x="12493" y="271"/>
                        <a:pt x="13093" y="-297"/>
                        <a:pt x="13627" y="176"/>
                      </a:cubicBezTo>
                      <a:cubicBezTo>
                        <a:pt x="13783" y="313"/>
                        <a:pt x="13689" y="554"/>
                        <a:pt x="13589" y="806"/>
                      </a:cubicBezTo>
                      <a:cubicBezTo>
                        <a:pt x="13518" y="980"/>
                        <a:pt x="13448" y="1164"/>
                        <a:pt x="13448" y="1337"/>
                      </a:cubicBezTo>
                      <a:cubicBezTo>
                        <a:pt x="13452" y="1705"/>
                        <a:pt x="13467" y="2808"/>
                        <a:pt x="14223" y="3786"/>
                      </a:cubicBezTo>
                      <a:cubicBezTo>
                        <a:pt x="14988" y="4779"/>
                        <a:pt x="15995" y="4947"/>
                        <a:pt x="16325" y="4999"/>
                      </a:cubicBezTo>
                      <a:cubicBezTo>
                        <a:pt x="16557" y="5041"/>
                        <a:pt x="16774" y="5067"/>
                        <a:pt x="16963" y="5094"/>
                      </a:cubicBezTo>
                      <a:cubicBezTo>
                        <a:pt x="17015" y="5099"/>
                        <a:pt x="17077" y="5099"/>
                        <a:pt x="17133" y="5104"/>
                      </a:cubicBezTo>
                      <a:cubicBezTo>
                        <a:pt x="17280" y="5115"/>
                        <a:pt x="17441" y="5120"/>
                        <a:pt x="17530" y="5178"/>
                      </a:cubicBezTo>
                      <a:cubicBezTo>
                        <a:pt x="17597" y="5225"/>
                        <a:pt x="17644" y="5310"/>
                        <a:pt x="17681" y="5393"/>
                      </a:cubicBezTo>
                      <a:cubicBezTo>
                        <a:pt x="17700" y="5435"/>
                        <a:pt x="17719" y="5467"/>
                        <a:pt x="17743" y="5493"/>
                      </a:cubicBezTo>
                      <a:cubicBezTo>
                        <a:pt x="18168" y="6145"/>
                        <a:pt x="18811" y="7127"/>
                        <a:pt x="20006" y="7653"/>
                      </a:cubicBezTo>
                      <a:cubicBezTo>
                        <a:pt x="20021" y="7663"/>
                        <a:pt x="20044" y="7668"/>
                        <a:pt x="20068" y="7668"/>
                      </a:cubicBezTo>
                      <a:cubicBezTo>
                        <a:pt x="20111" y="7674"/>
                        <a:pt x="20158" y="7689"/>
                        <a:pt x="20181" y="7726"/>
                      </a:cubicBezTo>
                      <a:cubicBezTo>
                        <a:pt x="20389" y="8099"/>
                        <a:pt x="20389" y="8593"/>
                        <a:pt x="20389" y="9113"/>
                      </a:cubicBezTo>
                      <a:cubicBezTo>
                        <a:pt x="20389" y="9796"/>
                        <a:pt x="20389" y="10563"/>
                        <a:pt x="20843" y="11262"/>
                      </a:cubicBezTo>
                      <a:cubicBezTo>
                        <a:pt x="20933" y="11399"/>
                        <a:pt x="21070" y="11499"/>
                        <a:pt x="21197" y="11604"/>
                      </a:cubicBezTo>
                      <a:cubicBezTo>
                        <a:pt x="21387" y="11746"/>
                        <a:pt x="21566" y="11877"/>
                        <a:pt x="21566" y="12092"/>
                      </a:cubicBezTo>
                      <a:cubicBezTo>
                        <a:pt x="21556" y="12817"/>
                        <a:pt x="20961" y="13259"/>
                        <a:pt x="20323" y="13721"/>
                      </a:cubicBezTo>
                      <a:cubicBezTo>
                        <a:pt x="19865" y="14063"/>
                        <a:pt x="19378" y="14415"/>
                        <a:pt x="19090" y="14898"/>
                      </a:cubicBezTo>
                      <a:cubicBezTo>
                        <a:pt x="18717" y="15524"/>
                        <a:pt x="18433" y="16159"/>
                        <a:pt x="18187" y="16716"/>
                      </a:cubicBezTo>
                      <a:cubicBezTo>
                        <a:pt x="17904" y="17367"/>
                        <a:pt x="17630" y="17972"/>
                        <a:pt x="17365" y="18214"/>
                      </a:cubicBezTo>
                      <a:cubicBezTo>
                        <a:pt x="17152" y="18413"/>
                        <a:pt x="16666" y="18608"/>
                        <a:pt x="16193" y="18802"/>
                      </a:cubicBezTo>
                      <a:cubicBezTo>
                        <a:pt x="15508" y="19075"/>
                        <a:pt x="14657" y="19422"/>
                        <a:pt x="13863" y="20047"/>
                      </a:cubicBezTo>
                      <a:cubicBezTo>
                        <a:pt x="13518" y="20315"/>
                        <a:pt x="13230" y="20599"/>
                        <a:pt x="12994" y="20830"/>
                      </a:cubicBezTo>
                      <a:cubicBezTo>
                        <a:pt x="12852" y="20972"/>
                        <a:pt x="12635" y="21182"/>
                        <a:pt x="12550" y="21235"/>
                      </a:cubicBezTo>
                      <a:cubicBezTo>
                        <a:pt x="12531" y="21245"/>
                        <a:pt x="12422" y="21303"/>
                        <a:pt x="12054" y="21303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40" name="Google Shape;698;p27"/>
                <p:cNvSpPr/>
                <p:nvPr/>
              </p:nvSpPr>
              <p:spPr>
                <a:xfrm>
                  <a:off x="415817" y="544422"/>
                  <a:ext cx="2021139" cy="1704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7" h="21509" extrusionOk="0">
                      <a:moveTo>
                        <a:pt x="12167" y="21509"/>
                      </a:moveTo>
                      <a:cubicBezTo>
                        <a:pt x="12021" y="21509"/>
                        <a:pt x="11858" y="21470"/>
                        <a:pt x="11678" y="21432"/>
                      </a:cubicBezTo>
                      <a:cubicBezTo>
                        <a:pt x="11564" y="21393"/>
                        <a:pt x="11440" y="21373"/>
                        <a:pt x="11320" y="21354"/>
                      </a:cubicBezTo>
                      <a:lnTo>
                        <a:pt x="3320" y="20148"/>
                      </a:lnTo>
                      <a:cubicBezTo>
                        <a:pt x="2500" y="20025"/>
                        <a:pt x="1478" y="19871"/>
                        <a:pt x="1082" y="19581"/>
                      </a:cubicBezTo>
                      <a:cubicBezTo>
                        <a:pt x="539" y="19193"/>
                        <a:pt x="110" y="17613"/>
                        <a:pt x="77" y="15814"/>
                      </a:cubicBezTo>
                      <a:cubicBezTo>
                        <a:pt x="67" y="15491"/>
                        <a:pt x="55" y="15162"/>
                        <a:pt x="39" y="14814"/>
                      </a:cubicBezTo>
                      <a:cubicBezTo>
                        <a:pt x="-32" y="13137"/>
                        <a:pt x="-118" y="11234"/>
                        <a:pt x="849" y="10106"/>
                      </a:cubicBezTo>
                      <a:lnTo>
                        <a:pt x="903" y="10086"/>
                      </a:lnTo>
                      <a:lnTo>
                        <a:pt x="924" y="10073"/>
                      </a:lnTo>
                      <a:cubicBezTo>
                        <a:pt x="1875" y="9738"/>
                        <a:pt x="3314" y="9222"/>
                        <a:pt x="4602" y="7868"/>
                      </a:cubicBezTo>
                      <a:cubicBezTo>
                        <a:pt x="5292" y="7151"/>
                        <a:pt x="5443" y="6029"/>
                        <a:pt x="5612" y="4843"/>
                      </a:cubicBezTo>
                      <a:cubicBezTo>
                        <a:pt x="5780" y="3617"/>
                        <a:pt x="5954" y="2353"/>
                        <a:pt x="6758" y="1489"/>
                      </a:cubicBezTo>
                      <a:cubicBezTo>
                        <a:pt x="6980" y="1256"/>
                        <a:pt x="7285" y="1379"/>
                        <a:pt x="7611" y="1508"/>
                      </a:cubicBezTo>
                      <a:cubicBezTo>
                        <a:pt x="7806" y="1586"/>
                        <a:pt x="8007" y="1657"/>
                        <a:pt x="8197" y="1657"/>
                      </a:cubicBezTo>
                      <a:cubicBezTo>
                        <a:pt x="9229" y="1657"/>
                        <a:pt x="10266" y="1411"/>
                        <a:pt x="11456" y="870"/>
                      </a:cubicBezTo>
                      <a:cubicBezTo>
                        <a:pt x="11624" y="786"/>
                        <a:pt x="11782" y="612"/>
                        <a:pt x="11939" y="431"/>
                      </a:cubicBezTo>
                      <a:cubicBezTo>
                        <a:pt x="12167" y="167"/>
                        <a:pt x="12384" y="-91"/>
                        <a:pt x="12651" y="31"/>
                      </a:cubicBezTo>
                      <a:cubicBezTo>
                        <a:pt x="13151" y="257"/>
                        <a:pt x="13270" y="882"/>
                        <a:pt x="13384" y="1554"/>
                      </a:cubicBezTo>
                      <a:cubicBezTo>
                        <a:pt x="13466" y="2037"/>
                        <a:pt x="13552" y="2540"/>
                        <a:pt x="13802" y="2882"/>
                      </a:cubicBezTo>
                      <a:cubicBezTo>
                        <a:pt x="14633" y="4024"/>
                        <a:pt x="15746" y="4720"/>
                        <a:pt x="17126" y="4972"/>
                      </a:cubicBezTo>
                      <a:cubicBezTo>
                        <a:pt x="17235" y="4991"/>
                        <a:pt x="17343" y="4998"/>
                        <a:pt x="17441" y="4998"/>
                      </a:cubicBezTo>
                      <a:cubicBezTo>
                        <a:pt x="17620" y="5004"/>
                        <a:pt x="17789" y="5004"/>
                        <a:pt x="17914" y="5094"/>
                      </a:cubicBezTo>
                      <a:cubicBezTo>
                        <a:pt x="18538" y="5520"/>
                        <a:pt x="19695" y="6320"/>
                        <a:pt x="20521" y="7861"/>
                      </a:cubicBezTo>
                      <a:cubicBezTo>
                        <a:pt x="20564" y="7945"/>
                        <a:pt x="20553" y="8055"/>
                        <a:pt x="20537" y="8151"/>
                      </a:cubicBezTo>
                      <a:cubicBezTo>
                        <a:pt x="20531" y="8197"/>
                        <a:pt x="20526" y="8235"/>
                        <a:pt x="20526" y="8268"/>
                      </a:cubicBezTo>
                      <a:cubicBezTo>
                        <a:pt x="20526" y="9203"/>
                        <a:pt x="20531" y="10622"/>
                        <a:pt x="21330" y="11944"/>
                      </a:cubicBezTo>
                      <a:cubicBezTo>
                        <a:pt x="21346" y="11970"/>
                        <a:pt x="21373" y="11996"/>
                        <a:pt x="21395" y="12021"/>
                      </a:cubicBezTo>
                      <a:cubicBezTo>
                        <a:pt x="21433" y="12060"/>
                        <a:pt x="21482" y="12105"/>
                        <a:pt x="21477" y="12163"/>
                      </a:cubicBezTo>
                      <a:cubicBezTo>
                        <a:pt x="21460" y="12286"/>
                        <a:pt x="21346" y="12344"/>
                        <a:pt x="21254" y="12382"/>
                      </a:cubicBezTo>
                      <a:cubicBezTo>
                        <a:pt x="21205" y="12408"/>
                        <a:pt x="21161" y="12421"/>
                        <a:pt x="21129" y="12447"/>
                      </a:cubicBezTo>
                      <a:cubicBezTo>
                        <a:pt x="20531" y="12911"/>
                        <a:pt x="19793" y="13492"/>
                        <a:pt x="19288" y="14388"/>
                      </a:cubicBezTo>
                      <a:cubicBezTo>
                        <a:pt x="18810" y="15253"/>
                        <a:pt x="18446" y="16123"/>
                        <a:pt x="18158" y="16813"/>
                      </a:cubicBezTo>
                      <a:cubicBezTo>
                        <a:pt x="18109" y="16923"/>
                        <a:pt x="18065" y="17052"/>
                        <a:pt x="18011" y="17168"/>
                      </a:cubicBezTo>
                      <a:cubicBezTo>
                        <a:pt x="17870" y="17542"/>
                        <a:pt x="17729" y="17929"/>
                        <a:pt x="17588" y="18064"/>
                      </a:cubicBezTo>
                      <a:cubicBezTo>
                        <a:pt x="17463" y="18187"/>
                        <a:pt x="17186" y="18290"/>
                        <a:pt x="16941" y="18387"/>
                      </a:cubicBezTo>
                      <a:cubicBezTo>
                        <a:pt x="16855" y="18420"/>
                        <a:pt x="16762" y="18452"/>
                        <a:pt x="16697" y="18484"/>
                      </a:cubicBezTo>
                      <a:cubicBezTo>
                        <a:pt x="15872" y="18839"/>
                        <a:pt x="14747" y="19329"/>
                        <a:pt x="13666" y="20225"/>
                      </a:cubicBezTo>
                      <a:cubicBezTo>
                        <a:pt x="13205" y="20612"/>
                        <a:pt x="12825" y="21019"/>
                        <a:pt x="12542" y="21309"/>
                      </a:cubicBezTo>
                      <a:lnTo>
                        <a:pt x="12531" y="21315"/>
                      </a:lnTo>
                      <a:cubicBezTo>
                        <a:pt x="12526" y="21321"/>
                        <a:pt x="12515" y="21341"/>
                        <a:pt x="12504" y="21354"/>
                      </a:cubicBezTo>
                      <a:cubicBezTo>
                        <a:pt x="12477" y="21386"/>
                        <a:pt x="12450" y="21438"/>
                        <a:pt x="12406" y="21451"/>
                      </a:cubicBezTo>
                      <a:cubicBezTo>
                        <a:pt x="12325" y="21502"/>
                        <a:pt x="12249" y="21509"/>
                        <a:pt x="12167" y="2150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41" name="Google Shape;699;p27"/>
                <p:cNvSpPr/>
                <p:nvPr/>
              </p:nvSpPr>
              <p:spPr>
                <a:xfrm>
                  <a:off x="550275" y="743472"/>
                  <a:ext cx="1706981" cy="1359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5" h="21595" extrusionOk="0">
                      <a:moveTo>
                        <a:pt x="12256" y="21595"/>
                      </a:moveTo>
                      <a:cubicBezTo>
                        <a:pt x="12154" y="21563"/>
                        <a:pt x="12001" y="21530"/>
                        <a:pt x="11841" y="21505"/>
                      </a:cubicBezTo>
                      <a:lnTo>
                        <a:pt x="2445" y="19979"/>
                      </a:lnTo>
                      <a:cubicBezTo>
                        <a:pt x="2317" y="19963"/>
                        <a:pt x="2145" y="19946"/>
                        <a:pt x="1966" y="19938"/>
                      </a:cubicBezTo>
                      <a:cubicBezTo>
                        <a:pt x="1475" y="19906"/>
                        <a:pt x="863" y="19865"/>
                        <a:pt x="601" y="19605"/>
                      </a:cubicBezTo>
                      <a:cubicBezTo>
                        <a:pt x="346" y="19337"/>
                        <a:pt x="206" y="18355"/>
                        <a:pt x="174" y="16699"/>
                      </a:cubicBezTo>
                      <a:cubicBezTo>
                        <a:pt x="167" y="16268"/>
                        <a:pt x="148" y="15805"/>
                        <a:pt x="123" y="15375"/>
                      </a:cubicBezTo>
                      <a:cubicBezTo>
                        <a:pt x="110" y="15074"/>
                        <a:pt x="97" y="14766"/>
                        <a:pt x="72" y="14449"/>
                      </a:cubicBezTo>
                      <a:cubicBezTo>
                        <a:pt x="-18" y="13239"/>
                        <a:pt x="-107" y="11988"/>
                        <a:pt x="359" y="11493"/>
                      </a:cubicBezTo>
                      <a:cubicBezTo>
                        <a:pt x="774" y="11055"/>
                        <a:pt x="1354" y="10762"/>
                        <a:pt x="2030" y="10429"/>
                      </a:cubicBezTo>
                      <a:cubicBezTo>
                        <a:pt x="2949" y="9975"/>
                        <a:pt x="3989" y="9455"/>
                        <a:pt x="4900" y="8408"/>
                      </a:cubicBezTo>
                      <a:cubicBezTo>
                        <a:pt x="6170" y="6979"/>
                        <a:pt x="6432" y="4940"/>
                        <a:pt x="6648" y="3300"/>
                      </a:cubicBezTo>
                      <a:cubicBezTo>
                        <a:pt x="6681" y="3040"/>
                        <a:pt x="6699" y="2764"/>
                        <a:pt x="6706" y="2488"/>
                      </a:cubicBezTo>
                      <a:cubicBezTo>
                        <a:pt x="6731" y="1830"/>
                        <a:pt x="6751" y="1213"/>
                        <a:pt x="7095" y="1010"/>
                      </a:cubicBezTo>
                      <a:cubicBezTo>
                        <a:pt x="7229" y="929"/>
                        <a:pt x="7389" y="986"/>
                        <a:pt x="7567" y="1059"/>
                      </a:cubicBezTo>
                      <a:cubicBezTo>
                        <a:pt x="7695" y="1107"/>
                        <a:pt x="7822" y="1164"/>
                        <a:pt x="7956" y="1164"/>
                      </a:cubicBezTo>
                      <a:cubicBezTo>
                        <a:pt x="9392" y="1164"/>
                        <a:pt x="10808" y="799"/>
                        <a:pt x="12402" y="27"/>
                      </a:cubicBezTo>
                      <a:cubicBezTo>
                        <a:pt x="12402" y="27"/>
                        <a:pt x="12415" y="27"/>
                        <a:pt x="12415" y="11"/>
                      </a:cubicBezTo>
                      <a:cubicBezTo>
                        <a:pt x="12422" y="3"/>
                        <a:pt x="12435" y="-5"/>
                        <a:pt x="12453" y="3"/>
                      </a:cubicBezTo>
                      <a:cubicBezTo>
                        <a:pt x="12703" y="165"/>
                        <a:pt x="12785" y="539"/>
                        <a:pt x="12868" y="945"/>
                      </a:cubicBezTo>
                      <a:cubicBezTo>
                        <a:pt x="12939" y="1294"/>
                        <a:pt x="13021" y="1660"/>
                        <a:pt x="13200" y="1936"/>
                      </a:cubicBezTo>
                      <a:cubicBezTo>
                        <a:pt x="14457" y="3779"/>
                        <a:pt x="16122" y="4916"/>
                        <a:pt x="18163" y="5314"/>
                      </a:cubicBezTo>
                      <a:cubicBezTo>
                        <a:pt x="18259" y="5330"/>
                        <a:pt x="18354" y="5330"/>
                        <a:pt x="18444" y="5330"/>
                      </a:cubicBezTo>
                      <a:cubicBezTo>
                        <a:pt x="18546" y="5330"/>
                        <a:pt x="18642" y="5330"/>
                        <a:pt x="18712" y="5362"/>
                      </a:cubicBezTo>
                      <a:cubicBezTo>
                        <a:pt x="19069" y="5492"/>
                        <a:pt x="20287" y="6045"/>
                        <a:pt x="20664" y="7441"/>
                      </a:cubicBezTo>
                      <a:cubicBezTo>
                        <a:pt x="20708" y="7603"/>
                        <a:pt x="20766" y="7782"/>
                        <a:pt x="20823" y="7969"/>
                      </a:cubicBezTo>
                      <a:cubicBezTo>
                        <a:pt x="21110" y="8887"/>
                        <a:pt x="21493" y="10137"/>
                        <a:pt x="21200" y="11485"/>
                      </a:cubicBezTo>
                      <a:cubicBezTo>
                        <a:pt x="21091" y="11980"/>
                        <a:pt x="20740" y="12321"/>
                        <a:pt x="20358" y="12679"/>
                      </a:cubicBezTo>
                      <a:cubicBezTo>
                        <a:pt x="20045" y="12979"/>
                        <a:pt x="19726" y="13288"/>
                        <a:pt x="19503" y="13718"/>
                      </a:cubicBezTo>
                      <a:cubicBezTo>
                        <a:pt x="18871" y="14928"/>
                        <a:pt x="18418" y="16089"/>
                        <a:pt x="18061" y="17023"/>
                      </a:cubicBezTo>
                      <a:lnTo>
                        <a:pt x="17869" y="17543"/>
                      </a:lnTo>
                      <a:cubicBezTo>
                        <a:pt x="17857" y="17559"/>
                        <a:pt x="17851" y="17591"/>
                        <a:pt x="17844" y="17624"/>
                      </a:cubicBezTo>
                      <a:cubicBezTo>
                        <a:pt x="17825" y="17697"/>
                        <a:pt x="17812" y="17778"/>
                        <a:pt x="17761" y="17827"/>
                      </a:cubicBezTo>
                      <a:cubicBezTo>
                        <a:pt x="17749" y="17843"/>
                        <a:pt x="17723" y="17860"/>
                        <a:pt x="17704" y="17860"/>
                      </a:cubicBezTo>
                      <a:cubicBezTo>
                        <a:pt x="17691" y="17860"/>
                        <a:pt x="17684" y="17860"/>
                        <a:pt x="17678" y="17868"/>
                      </a:cubicBezTo>
                      <a:cubicBezTo>
                        <a:pt x="17564" y="17908"/>
                        <a:pt x="17436" y="17957"/>
                        <a:pt x="17321" y="18022"/>
                      </a:cubicBezTo>
                      <a:cubicBezTo>
                        <a:pt x="16319" y="18485"/>
                        <a:pt x="14814" y="19175"/>
                        <a:pt x="13347" y="20482"/>
                      </a:cubicBezTo>
                      <a:cubicBezTo>
                        <a:pt x="13002" y="20815"/>
                        <a:pt x="12645" y="21165"/>
                        <a:pt x="12256" y="21595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42" name="Google Shape;700;p27"/>
                <p:cNvSpPr/>
                <p:nvPr/>
              </p:nvSpPr>
              <p:spPr>
                <a:xfrm>
                  <a:off x="685221" y="899432"/>
                  <a:ext cx="1434048" cy="1066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5" h="21266" extrusionOk="0">
                      <a:moveTo>
                        <a:pt x="10489" y="21266"/>
                      </a:moveTo>
                      <a:cubicBezTo>
                        <a:pt x="8650" y="21266"/>
                        <a:pt x="6268" y="20583"/>
                        <a:pt x="4253" y="19992"/>
                      </a:cubicBezTo>
                      <a:cubicBezTo>
                        <a:pt x="3101" y="19666"/>
                        <a:pt x="2001" y="19350"/>
                        <a:pt x="1177" y="19207"/>
                      </a:cubicBezTo>
                      <a:cubicBezTo>
                        <a:pt x="933" y="19166"/>
                        <a:pt x="673" y="19146"/>
                        <a:pt x="437" y="19126"/>
                      </a:cubicBezTo>
                      <a:lnTo>
                        <a:pt x="414" y="19126"/>
                      </a:lnTo>
                      <a:cubicBezTo>
                        <a:pt x="399" y="19126"/>
                        <a:pt x="368" y="19146"/>
                        <a:pt x="337" y="19116"/>
                      </a:cubicBezTo>
                      <a:cubicBezTo>
                        <a:pt x="215" y="18962"/>
                        <a:pt x="238" y="18667"/>
                        <a:pt x="261" y="18330"/>
                      </a:cubicBezTo>
                      <a:cubicBezTo>
                        <a:pt x="276" y="18147"/>
                        <a:pt x="292" y="17984"/>
                        <a:pt x="284" y="17790"/>
                      </a:cubicBezTo>
                      <a:cubicBezTo>
                        <a:pt x="276" y="17189"/>
                        <a:pt x="246" y="16608"/>
                        <a:pt x="223" y="16037"/>
                      </a:cubicBezTo>
                      <a:cubicBezTo>
                        <a:pt x="208" y="15609"/>
                        <a:pt x="177" y="15181"/>
                        <a:pt x="147" y="14773"/>
                      </a:cubicBezTo>
                      <a:cubicBezTo>
                        <a:pt x="139" y="14641"/>
                        <a:pt x="109" y="14488"/>
                        <a:pt x="86" y="14324"/>
                      </a:cubicBezTo>
                      <a:cubicBezTo>
                        <a:pt x="17" y="13927"/>
                        <a:pt x="-59" y="13498"/>
                        <a:pt x="71" y="13214"/>
                      </a:cubicBezTo>
                      <a:cubicBezTo>
                        <a:pt x="200" y="12948"/>
                        <a:pt x="490" y="12847"/>
                        <a:pt x="780" y="12744"/>
                      </a:cubicBezTo>
                      <a:cubicBezTo>
                        <a:pt x="910" y="12693"/>
                        <a:pt x="1047" y="12653"/>
                        <a:pt x="1170" y="12592"/>
                      </a:cubicBezTo>
                      <a:cubicBezTo>
                        <a:pt x="2360" y="11970"/>
                        <a:pt x="3848" y="11175"/>
                        <a:pt x="5222" y="9544"/>
                      </a:cubicBezTo>
                      <a:cubicBezTo>
                        <a:pt x="7299" y="7087"/>
                        <a:pt x="7718" y="3724"/>
                        <a:pt x="7993" y="1491"/>
                      </a:cubicBezTo>
                      <a:lnTo>
                        <a:pt x="7993" y="1379"/>
                      </a:lnTo>
                      <a:cubicBezTo>
                        <a:pt x="7993" y="1297"/>
                        <a:pt x="7978" y="1216"/>
                        <a:pt x="8031" y="1145"/>
                      </a:cubicBezTo>
                      <a:cubicBezTo>
                        <a:pt x="8955" y="13"/>
                        <a:pt x="10550" y="-334"/>
                        <a:pt x="11748" y="350"/>
                      </a:cubicBezTo>
                      <a:cubicBezTo>
                        <a:pt x="11886" y="420"/>
                        <a:pt x="11939" y="604"/>
                        <a:pt x="12016" y="787"/>
                      </a:cubicBezTo>
                      <a:cubicBezTo>
                        <a:pt x="12069" y="920"/>
                        <a:pt x="12099" y="1042"/>
                        <a:pt x="12168" y="1145"/>
                      </a:cubicBezTo>
                      <a:cubicBezTo>
                        <a:pt x="14000" y="3979"/>
                        <a:pt x="16427" y="5721"/>
                        <a:pt x="19374" y="6333"/>
                      </a:cubicBezTo>
                      <a:cubicBezTo>
                        <a:pt x="19488" y="6364"/>
                        <a:pt x="19595" y="6364"/>
                        <a:pt x="19686" y="6374"/>
                      </a:cubicBezTo>
                      <a:cubicBezTo>
                        <a:pt x="19778" y="6374"/>
                        <a:pt x="19854" y="6384"/>
                        <a:pt x="19915" y="6394"/>
                      </a:cubicBezTo>
                      <a:cubicBezTo>
                        <a:pt x="20350" y="6516"/>
                        <a:pt x="20640" y="6924"/>
                        <a:pt x="20701" y="7159"/>
                      </a:cubicBezTo>
                      <a:cubicBezTo>
                        <a:pt x="20770" y="7414"/>
                        <a:pt x="20847" y="7668"/>
                        <a:pt x="20923" y="7944"/>
                      </a:cubicBezTo>
                      <a:cubicBezTo>
                        <a:pt x="20969" y="8117"/>
                        <a:pt x="21037" y="8300"/>
                        <a:pt x="21091" y="8473"/>
                      </a:cubicBezTo>
                      <a:cubicBezTo>
                        <a:pt x="21312" y="9126"/>
                        <a:pt x="21541" y="9789"/>
                        <a:pt x="21335" y="10298"/>
                      </a:cubicBezTo>
                      <a:cubicBezTo>
                        <a:pt x="21304" y="10390"/>
                        <a:pt x="21221" y="10451"/>
                        <a:pt x="21144" y="10512"/>
                      </a:cubicBezTo>
                      <a:cubicBezTo>
                        <a:pt x="21113" y="10543"/>
                        <a:pt x="21083" y="10563"/>
                        <a:pt x="21052" y="10594"/>
                      </a:cubicBezTo>
                      <a:cubicBezTo>
                        <a:pt x="20610" y="11032"/>
                        <a:pt x="19999" y="11634"/>
                        <a:pt x="19549" y="12582"/>
                      </a:cubicBezTo>
                      <a:cubicBezTo>
                        <a:pt x="19183" y="13305"/>
                        <a:pt x="18938" y="14039"/>
                        <a:pt x="18694" y="14773"/>
                      </a:cubicBezTo>
                      <a:cubicBezTo>
                        <a:pt x="18389" y="15701"/>
                        <a:pt x="18122" y="16516"/>
                        <a:pt x="17679" y="17036"/>
                      </a:cubicBezTo>
                      <a:cubicBezTo>
                        <a:pt x="17167" y="17638"/>
                        <a:pt x="16427" y="18035"/>
                        <a:pt x="15557" y="18474"/>
                      </a:cubicBezTo>
                      <a:cubicBezTo>
                        <a:pt x="14671" y="18932"/>
                        <a:pt x="13657" y="19462"/>
                        <a:pt x="12718" y="20339"/>
                      </a:cubicBezTo>
                      <a:cubicBezTo>
                        <a:pt x="12626" y="20410"/>
                        <a:pt x="12565" y="20502"/>
                        <a:pt x="12489" y="20604"/>
                      </a:cubicBezTo>
                      <a:cubicBezTo>
                        <a:pt x="12344" y="20787"/>
                        <a:pt x="12198" y="20970"/>
                        <a:pt x="12000" y="21042"/>
                      </a:cubicBezTo>
                      <a:cubicBezTo>
                        <a:pt x="11596" y="21205"/>
                        <a:pt x="11077" y="21266"/>
                        <a:pt x="10489" y="2126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43" name="Google Shape;701;p27"/>
                <p:cNvSpPr/>
                <p:nvPr/>
              </p:nvSpPr>
              <p:spPr>
                <a:xfrm>
                  <a:off x="835192" y="1039729"/>
                  <a:ext cx="1126892" cy="785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569" extrusionOk="0">
                      <a:moveTo>
                        <a:pt x="11048" y="21569"/>
                      </a:moveTo>
                      <a:lnTo>
                        <a:pt x="10558" y="21569"/>
                      </a:lnTo>
                      <a:cubicBezTo>
                        <a:pt x="8515" y="21569"/>
                        <a:pt x="5659" y="20685"/>
                        <a:pt x="3137" y="19914"/>
                      </a:cubicBezTo>
                      <a:cubicBezTo>
                        <a:pt x="2775" y="19801"/>
                        <a:pt x="2384" y="19773"/>
                        <a:pt x="1993" y="19745"/>
                      </a:cubicBezTo>
                      <a:cubicBezTo>
                        <a:pt x="1250" y="19717"/>
                        <a:pt x="546" y="19675"/>
                        <a:pt x="145" y="19016"/>
                      </a:cubicBezTo>
                      <a:cubicBezTo>
                        <a:pt x="37" y="18833"/>
                        <a:pt x="56" y="18595"/>
                        <a:pt x="86" y="18342"/>
                      </a:cubicBezTo>
                      <a:cubicBezTo>
                        <a:pt x="96" y="18245"/>
                        <a:pt x="106" y="18119"/>
                        <a:pt x="106" y="18020"/>
                      </a:cubicBezTo>
                      <a:cubicBezTo>
                        <a:pt x="106" y="17879"/>
                        <a:pt x="86" y="17740"/>
                        <a:pt x="56" y="17599"/>
                      </a:cubicBezTo>
                      <a:cubicBezTo>
                        <a:pt x="8" y="17333"/>
                        <a:pt x="-41" y="17052"/>
                        <a:pt x="56" y="16828"/>
                      </a:cubicBezTo>
                      <a:cubicBezTo>
                        <a:pt x="526" y="15734"/>
                        <a:pt x="1475" y="15187"/>
                        <a:pt x="2579" y="14556"/>
                      </a:cubicBezTo>
                      <a:cubicBezTo>
                        <a:pt x="3567" y="13995"/>
                        <a:pt x="4701" y="13350"/>
                        <a:pt x="5631" y="12157"/>
                      </a:cubicBezTo>
                      <a:cubicBezTo>
                        <a:pt x="7361" y="9969"/>
                        <a:pt x="7958" y="7108"/>
                        <a:pt x="8495" y="4597"/>
                      </a:cubicBezTo>
                      <a:cubicBezTo>
                        <a:pt x="8877" y="2774"/>
                        <a:pt x="9219" y="1203"/>
                        <a:pt x="9903" y="137"/>
                      </a:cubicBezTo>
                      <a:cubicBezTo>
                        <a:pt x="10002" y="-31"/>
                        <a:pt x="10177" y="-4"/>
                        <a:pt x="10353" y="11"/>
                      </a:cubicBezTo>
                      <a:cubicBezTo>
                        <a:pt x="10402" y="11"/>
                        <a:pt x="10451" y="25"/>
                        <a:pt x="10500" y="25"/>
                      </a:cubicBezTo>
                      <a:lnTo>
                        <a:pt x="10588" y="25"/>
                      </a:lnTo>
                      <a:cubicBezTo>
                        <a:pt x="10636" y="68"/>
                        <a:pt x="10656" y="109"/>
                        <a:pt x="10686" y="179"/>
                      </a:cubicBezTo>
                      <a:cubicBezTo>
                        <a:pt x="10696" y="221"/>
                        <a:pt x="10705" y="235"/>
                        <a:pt x="10715" y="277"/>
                      </a:cubicBezTo>
                      <a:cubicBezTo>
                        <a:pt x="12230" y="2802"/>
                        <a:pt x="14274" y="3882"/>
                        <a:pt x="16426" y="5018"/>
                      </a:cubicBezTo>
                      <a:cubicBezTo>
                        <a:pt x="18166" y="5958"/>
                        <a:pt x="19946" y="6897"/>
                        <a:pt x="21529" y="8693"/>
                      </a:cubicBezTo>
                      <a:cubicBezTo>
                        <a:pt x="21549" y="8707"/>
                        <a:pt x="21559" y="8735"/>
                        <a:pt x="21559" y="8777"/>
                      </a:cubicBezTo>
                      <a:cubicBezTo>
                        <a:pt x="21471" y="9324"/>
                        <a:pt x="21129" y="9745"/>
                        <a:pt x="20776" y="10179"/>
                      </a:cubicBezTo>
                      <a:cubicBezTo>
                        <a:pt x="20493" y="10531"/>
                        <a:pt x="20200" y="10881"/>
                        <a:pt x="19995" y="11329"/>
                      </a:cubicBezTo>
                      <a:cubicBezTo>
                        <a:pt x="19408" y="12592"/>
                        <a:pt x="19007" y="13896"/>
                        <a:pt x="18684" y="14934"/>
                      </a:cubicBezTo>
                      <a:lnTo>
                        <a:pt x="18635" y="15089"/>
                      </a:lnTo>
                      <a:cubicBezTo>
                        <a:pt x="18440" y="15734"/>
                        <a:pt x="18195" y="16547"/>
                        <a:pt x="18039" y="16758"/>
                      </a:cubicBezTo>
                      <a:cubicBezTo>
                        <a:pt x="17804" y="17080"/>
                        <a:pt x="17022" y="17529"/>
                        <a:pt x="16338" y="17894"/>
                      </a:cubicBezTo>
                      <a:lnTo>
                        <a:pt x="16172" y="17978"/>
                      </a:lnTo>
                      <a:cubicBezTo>
                        <a:pt x="14949" y="18665"/>
                        <a:pt x="13433" y="19507"/>
                        <a:pt x="11967" y="20979"/>
                      </a:cubicBezTo>
                      <a:cubicBezTo>
                        <a:pt x="11889" y="21050"/>
                        <a:pt x="11830" y="21134"/>
                        <a:pt x="11762" y="21217"/>
                      </a:cubicBezTo>
                      <a:cubicBezTo>
                        <a:pt x="11673" y="21330"/>
                        <a:pt x="11595" y="21428"/>
                        <a:pt x="11516" y="21484"/>
                      </a:cubicBezTo>
                      <a:cubicBezTo>
                        <a:pt x="11370" y="21554"/>
                        <a:pt x="11223" y="21569"/>
                        <a:pt x="11048" y="2156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44" name="Google Shape;702;p27"/>
                <p:cNvSpPr/>
                <p:nvPr/>
              </p:nvSpPr>
              <p:spPr>
                <a:xfrm>
                  <a:off x="1137815" y="1243654"/>
                  <a:ext cx="612949" cy="465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1" h="20951" extrusionOk="0">
                      <a:moveTo>
                        <a:pt x="3563" y="20951"/>
                      </a:moveTo>
                      <a:cubicBezTo>
                        <a:pt x="2573" y="20951"/>
                        <a:pt x="1637" y="20744"/>
                        <a:pt x="984" y="20192"/>
                      </a:cubicBezTo>
                      <a:cubicBezTo>
                        <a:pt x="418" y="19732"/>
                        <a:pt x="101" y="19110"/>
                        <a:pt x="13" y="18283"/>
                      </a:cubicBezTo>
                      <a:cubicBezTo>
                        <a:pt x="-111" y="17316"/>
                        <a:pt x="684" y="16925"/>
                        <a:pt x="1532" y="16489"/>
                      </a:cubicBezTo>
                      <a:cubicBezTo>
                        <a:pt x="2061" y="16235"/>
                        <a:pt x="2591" y="15937"/>
                        <a:pt x="2944" y="15499"/>
                      </a:cubicBezTo>
                      <a:cubicBezTo>
                        <a:pt x="5011" y="13130"/>
                        <a:pt x="5806" y="9703"/>
                        <a:pt x="6548" y="6689"/>
                      </a:cubicBezTo>
                      <a:cubicBezTo>
                        <a:pt x="7254" y="3651"/>
                        <a:pt x="7872" y="1053"/>
                        <a:pt x="9549" y="247"/>
                      </a:cubicBezTo>
                      <a:cubicBezTo>
                        <a:pt x="11422" y="-649"/>
                        <a:pt x="13118" y="1053"/>
                        <a:pt x="14778" y="2708"/>
                      </a:cubicBezTo>
                      <a:cubicBezTo>
                        <a:pt x="15696" y="3651"/>
                        <a:pt x="16580" y="4550"/>
                        <a:pt x="17515" y="4987"/>
                      </a:cubicBezTo>
                      <a:cubicBezTo>
                        <a:pt x="17904" y="5194"/>
                        <a:pt x="18399" y="5263"/>
                        <a:pt x="18858" y="5355"/>
                      </a:cubicBezTo>
                      <a:cubicBezTo>
                        <a:pt x="19829" y="5562"/>
                        <a:pt x="20818" y="5769"/>
                        <a:pt x="21084" y="6827"/>
                      </a:cubicBezTo>
                      <a:cubicBezTo>
                        <a:pt x="21489" y="8484"/>
                        <a:pt x="20553" y="9863"/>
                        <a:pt x="19741" y="11082"/>
                      </a:cubicBezTo>
                      <a:cubicBezTo>
                        <a:pt x="19353" y="11657"/>
                        <a:pt x="18999" y="12209"/>
                        <a:pt x="18823" y="12716"/>
                      </a:cubicBezTo>
                      <a:cubicBezTo>
                        <a:pt x="18787" y="12784"/>
                        <a:pt x="18770" y="12854"/>
                        <a:pt x="18753" y="12968"/>
                      </a:cubicBezTo>
                      <a:cubicBezTo>
                        <a:pt x="18682" y="13199"/>
                        <a:pt x="18611" y="13498"/>
                        <a:pt x="18504" y="13613"/>
                      </a:cubicBezTo>
                      <a:cubicBezTo>
                        <a:pt x="18258" y="13889"/>
                        <a:pt x="17904" y="14003"/>
                        <a:pt x="17604" y="14118"/>
                      </a:cubicBezTo>
                      <a:cubicBezTo>
                        <a:pt x="17463" y="14165"/>
                        <a:pt x="17356" y="14210"/>
                        <a:pt x="17251" y="14280"/>
                      </a:cubicBezTo>
                      <a:lnTo>
                        <a:pt x="16932" y="14419"/>
                      </a:lnTo>
                      <a:cubicBezTo>
                        <a:pt x="16032" y="14879"/>
                        <a:pt x="15042" y="15613"/>
                        <a:pt x="14001" y="16419"/>
                      </a:cubicBezTo>
                      <a:cubicBezTo>
                        <a:pt x="12411" y="17639"/>
                        <a:pt x="10627" y="19018"/>
                        <a:pt x="8508" y="19869"/>
                      </a:cubicBezTo>
                      <a:lnTo>
                        <a:pt x="8491" y="19824"/>
                      </a:lnTo>
                      <a:lnTo>
                        <a:pt x="8508" y="19869"/>
                      </a:lnTo>
                      <a:cubicBezTo>
                        <a:pt x="7889" y="20077"/>
                        <a:pt x="5611" y="20951"/>
                        <a:pt x="3563" y="20951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549" name="Google Shape;703;p27"/>
              <p:cNvGrpSpPr/>
              <p:nvPr/>
            </p:nvGrpSpPr>
            <p:grpSpPr>
              <a:xfrm>
                <a:off x="788356" y="282199"/>
                <a:ext cx="431795" cy="324013"/>
                <a:chOff x="0" y="0"/>
                <a:chExt cx="431793" cy="324012"/>
              </a:xfrm>
            </p:grpSpPr>
            <p:sp>
              <p:nvSpPr>
                <p:cNvPr id="546" name="Google Shape;704;p27"/>
                <p:cNvSpPr/>
                <p:nvPr/>
              </p:nvSpPr>
              <p:spPr>
                <a:xfrm rot="6499934">
                  <a:off x="108835" y="-29960"/>
                  <a:ext cx="214124" cy="383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4" h="21330" extrusionOk="0">
                      <a:moveTo>
                        <a:pt x="11217" y="21330"/>
                      </a:moveTo>
                      <a:cubicBezTo>
                        <a:pt x="10680" y="21330"/>
                        <a:pt x="10256" y="21253"/>
                        <a:pt x="9911" y="21121"/>
                      </a:cubicBezTo>
                      <a:cubicBezTo>
                        <a:pt x="8584" y="20569"/>
                        <a:pt x="9027" y="18983"/>
                        <a:pt x="9489" y="17451"/>
                      </a:cubicBezTo>
                      <a:cubicBezTo>
                        <a:pt x="9545" y="17175"/>
                        <a:pt x="9661" y="16889"/>
                        <a:pt x="9718" y="16614"/>
                      </a:cubicBezTo>
                      <a:cubicBezTo>
                        <a:pt x="10564" y="13318"/>
                        <a:pt x="8162" y="9626"/>
                        <a:pt x="3358" y="6728"/>
                      </a:cubicBezTo>
                      <a:cubicBezTo>
                        <a:pt x="3185" y="6629"/>
                        <a:pt x="3011" y="6518"/>
                        <a:pt x="2857" y="6419"/>
                      </a:cubicBezTo>
                      <a:cubicBezTo>
                        <a:pt x="1936" y="5879"/>
                        <a:pt x="994" y="5351"/>
                        <a:pt x="456" y="4656"/>
                      </a:cubicBezTo>
                      <a:cubicBezTo>
                        <a:pt x="-178" y="3896"/>
                        <a:pt x="-274" y="2783"/>
                        <a:pt x="974" y="2132"/>
                      </a:cubicBezTo>
                      <a:cubicBezTo>
                        <a:pt x="1897" y="1670"/>
                        <a:pt x="3146" y="1615"/>
                        <a:pt x="4377" y="1571"/>
                      </a:cubicBezTo>
                      <a:cubicBezTo>
                        <a:pt x="4741" y="1560"/>
                        <a:pt x="5144" y="1548"/>
                        <a:pt x="5491" y="1516"/>
                      </a:cubicBezTo>
                      <a:cubicBezTo>
                        <a:pt x="7489" y="1361"/>
                        <a:pt x="8661" y="887"/>
                        <a:pt x="9507" y="535"/>
                      </a:cubicBezTo>
                      <a:cubicBezTo>
                        <a:pt x="9795" y="413"/>
                        <a:pt x="10065" y="314"/>
                        <a:pt x="10295" y="248"/>
                      </a:cubicBezTo>
                      <a:cubicBezTo>
                        <a:pt x="12063" y="-270"/>
                        <a:pt x="15291" y="149"/>
                        <a:pt x="15753" y="369"/>
                      </a:cubicBezTo>
                      <a:cubicBezTo>
                        <a:pt x="20673" y="2596"/>
                        <a:pt x="19270" y="4171"/>
                        <a:pt x="17597" y="6012"/>
                      </a:cubicBezTo>
                      <a:cubicBezTo>
                        <a:pt x="16310" y="7445"/>
                        <a:pt x="14869" y="9075"/>
                        <a:pt x="16349" y="11301"/>
                      </a:cubicBezTo>
                      <a:cubicBezTo>
                        <a:pt x="16713" y="11820"/>
                        <a:pt x="17368" y="12415"/>
                        <a:pt x="18039" y="13043"/>
                      </a:cubicBezTo>
                      <a:cubicBezTo>
                        <a:pt x="19578" y="14464"/>
                        <a:pt x="21326" y="16074"/>
                        <a:pt x="20557" y="17660"/>
                      </a:cubicBezTo>
                      <a:cubicBezTo>
                        <a:pt x="20037" y="18762"/>
                        <a:pt x="18366" y="19699"/>
                        <a:pt x="15484" y="20537"/>
                      </a:cubicBezTo>
                      <a:cubicBezTo>
                        <a:pt x="13657" y="21065"/>
                        <a:pt x="12256" y="21330"/>
                        <a:pt x="11217" y="2133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47" name="Google Shape;705;p27"/>
                <p:cNvSpPr/>
                <p:nvPr/>
              </p:nvSpPr>
              <p:spPr>
                <a:xfrm rot="6499934">
                  <a:off x="161161" y="16595"/>
                  <a:ext cx="119049" cy="29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6" h="21541" extrusionOk="0">
                      <a:moveTo>
                        <a:pt x="15974" y="21541"/>
                      </a:moveTo>
                      <a:cubicBezTo>
                        <a:pt x="15903" y="21541"/>
                        <a:pt x="15798" y="21527"/>
                        <a:pt x="15764" y="21512"/>
                      </a:cubicBezTo>
                      <a:cubicBezTo>
                        <a:pt x="15451" y="21394"/>
                        <a:pt x="15764" y="21013"/>
                        <a:pt x="16252" y="20380"/>
                      </a:cubicBezTo>
                      <a:cubicBezTo>
                        <a:pt x="16494" y="20057"/>
                        <a:pt x="16806" y="19704"/>
                        <a:pt x="16877" y="19468"/>
                      </a:cubicBezTo>
                      <a:cubicBezTo>
                        <a:pt x="17122" y="18806"/>
                        <a:pt x="16982" y="18100"/>
                        <a:pt x="16843" y="17424"/>
                      </a:cubicBezTo>
                      <a:cubicBezTo>
                        <a:pt x="16667" y="16659"/>
                        <a:pt x="16565" y="15851"/>
                        <a:pt x="16945" y="15130"/>
                      </a:cubicBezTo>
                      <a:cubicBezTo>
                        <a:pt x="16945" y="15116"/>
                        <a:pt x="16982" y="15043"/>
                        <a:pt x="17122" y="15043"/>
                      </a:cubicBezTo>
                      <a:cubicBezTo>
                        <a:pt x="17295" y="15043"/>
                        <a:pt x="17468" y="15159"/>
                        <a:pt x="17818" y="15512"/>
                      </a:cubicBezTo>
                      <a:cubicBezTo>
                        <a:pt x="17920" y="15660"/>
                        <a:pt x="18093" y="15807"/>
                        <a:pt x="18232" y="15895"/>
                      </a:cubicBezTo>
                      <a:cubicBezTo>
                        <a:pt x="20531" y="17483"/>
                        <a:pt x="21329" y="18719"/>
                        <a:pt x="20633" y="19704"/>
                      </a:cubicBezTo>
                      <a:cubicBezTo>
                        <a:pt x="20076" y="20453"/>
                        <a:pt x="18687" y="21041"/>
                        <a:pt x="16286" y="21482"/>
                      </a:cubicBezTo>
                      <a:cubicBezTo>
                        <a:pt x="16181" y="21541"/>
                        <a:pt x="16076" y="21541"/>
                        <a:pt x="15974" y="21541"/>
                      </a:cubicBezTo>
                      <a:close/>
                      <a:moveTo>
                        <a:pt x="12843" y="9352"/>
                      </a:moveTo>
                      <a:cubicBezTo>
                        <a:pt x="10755" y="9352"/>
                        <a:pt x="3797" y="5955"/>
                        <a:pt x="1155" y="3867"/>
                      </a:cubicBezTo>
                      <a:cubicBezTo>
                        <a:pt x="76" y="3000"/>
                        <a:pt x="-271" y="2426"/>
                        <a:pt x="215" y="2132"/>
                      </a:cubicBezTo>
                      <a:cubicBezTo>
                        <a:pt x="2721" y="499"/>
                        <a:pt x="8042" y="280"/>
                        <a:pt x="13675" y="44"/>
                      </a:cubicBezTo>
                      <a:lnTo>
                        <a:pt x="13991" y="14"/>
                      </a:lnTo>
                      <a:cubicBezTo>
                        <a:pt x="15869" y="-59"/>
                        <a:pt x="17261" y="146"/>
                        <a:pt x="18059" y="617"/>
                      </a:cubicBezTo>
                      <a:cubicBezTo>
                        <a:pt x="19105" y="1220"/>
                        <a:pt x="18928" y="2044"/>
                        <a:pt x="18650" y="2338"/>
                      </a:cubicBezTo>
                      <a:cubicBezTo>
                        <a:pt x="17502" y="3441"/>
                        <a:pt x="16982" y="4793"/>
                        <a:pt x="16494" y="6014"/>
                      </a:cubicBezTo>
                      <a:cubicBezTo>
                        <a:pt x="15764" y="7807"/>
                        <a:pt x="15173" y="9352"/>
                        <a:pt x="12843" y="9352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48" name="Google Shape;706;p27"/>
                <p:cNvSpPr/>
                <p:nvPr/>
              </p:nvSpPr>
              <p:spPr>
                <a:xfrm rot="6499934">
                  <a:off x="300290" y="169883"/>
                  <a:ext cx="21150" cy="35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30" h="21134" extrusionOk="0">
                      <a:moveTo>
                        <a:pt x="11360" y="21134"/>
                      </a:moveTo>
                      <a:cubicBezTo>
                        <a:pt x="11190" y="21134"/>
                        <a:pt x="11021" y="21134"/>
                        <a:pt x="10668" y="21019"/>
                      </a:cubicBezTo>
                      <a:cubicBezTo>
                        <a:pt x="6870" y="19849"/>
                        <a:pt x="-1078" y="7635"/>
                        <a:pt x="122" y="4817"/>
                      </a:cubicBezTo>
                      <a:cubicBezTo>
                        <a:pt x="983" y="3292"/>
                        <a:pt x="5487" y="1538"/>
                        <a:pt x="9637" y="598"/>
                      </a:cubicBezTo>
                      <a:cubicBezTo>
                        <a:pt x="11190" y="359"/>
                        <a:pt x="14988" y="-466"/>
                        <a:pt x="16724" y="359"/>
                      </a:cubicBezTo>
                      <a:cubicBezTo>
                        <a:pt x="20522" y="2123"/>
                        <a:pt x="17416" y="14682"/>
                        <a:pt x="12913" y="20549"/>
                      </a:cubicBezTo>
                      <a:cubicBezTo>
                        <a:pt x="12221" y="21019"/>
                        <a:pt x="11882" y="21134"/>
                        <a:pt x="11360" y="21134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552" name="Google Shape;707;p27"/>
              <p:cNvGrpSpPr/>
              <p:nvPr/>
            </p:nvGrpSpPr>
            <p:grpSpPr>
              <a:xfrm>
                <a:off x="1388460" y="-1"/>
                <a:ext cx="868948" cy="675746"/>
                <a:chOff x="0" y="0"/>
                <a:chExt cx="868946" cy="675744"/>
              </a:xfrm>
            </p:grpSpPr>
            <p:sp>
              <p:nvSpPr>
                <p:cNvPr id="550" name="Google Shape;708;p27"/>
                <p:cNvSpPr/>
                <p:nvPr/>
              </p:nvSpPr>
              <p:spPr>
                <a:xfrm rot="3890658">
                  <a:off x="244779" y="-53043"/>
                  <a:ext cx="379389" cy="781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4" h="21507" extrusionOk="0">
                      <a:moveTo>
                        <a:pt x="7013" y="21507"/>
                      </a:moveTo>
                      <a:cubicBezTo>
                        <a:pt x="6159" y="21507"/>
                        <a:pt x="5290" y="21401"/>
                        <a:pt x="4535" y="21184"/>
                      </a:cubicBezTo>
                      <a:cubicBezTo>
                        <a:pt x="3383" y="20853"/>
                        <a:pt x="2556" y="20304"/>
                        <a:pt x="1759" y="19735"/>
                      </a:cubicBezTo>
                      <a:cubicBezTo>
                        <a:pt x="1119" y="19278"/>
                        <a:pt x="521" y="18821"/>
                        <a:pt x="236" y="18322"/>
                      </a:cubicBezTo>
                      <a:cubicBezTo>
                        <a:pt x="-192" y="17590"/>
                        <a:pt x="51" y="16803"/>
                        <a:pt x="264" y="16114"/>
                      </a:cubicBezTo>
                      <a:cubicBezTo>
                        <a:pt x="606" y="15024"/>
                        <a:pt x="976" y="13793"/>
                        <a:pt x="2357" y="12816"/>
                      </a:cubicBezTo>
                      <a:cubicBezTo>
                        <a:pt x="3212" y="12219"/>
                        <a:pt x="4393" y="11755"/>
                        <a:pt x="5561" y="11305"/>
                      </a:cubicBezTo>
                      <a:cubicBezTo>
                        <a:pt x="5988" y="11136"/>
                        <a:pt x="6430" y="10960"/>
                        <a:pt x="6856" y="10784"/>
                      </a:cubicBezTo>
                      <a:cubicBezTo>
                        <a:pt x="8195" y="10221"/>
                        <a:pt x="9376" y="9575"/>
                        <a:pt x="10373" y="8864"/>
                      </a:cubicBezTo>
                      <a:cubicBezTo>
                        <a:pt x="11328" y="8190"/>
                        <a:pt x="11869" y="7613"/>
                        <a:pt x="12124" y="7037"/>
                      </a:cubicBezTo>
                      <a:cubicBezTo>
                        <a:pt x="12481" y="6235"/>
                        <a:pt x="12254" y="5405"/>
                        <a:pt x="12010" y="4596"/>
                      </a:cubicBezTo>
                      <a:cubicBezTo>
                        <a:pt x="11855" y="4006"/>
                        <a:pt x="11684" y="3395"/>
                        <a:pt x="11755" y="2790"/>
                      </a:cubicBezTo>
                      <a:cubicBezTo>
                        <a:pt x="11826" y="2086"/>
                        <a:pt x="12210" y="1390"/>
                        <a:pt x="12865" y="757"/>
                      </a:cubicBezTo>
                      <a:lnTo>
                        <a:pt x="12979" y="652"/>
                      </a:lnTo>
                      <a:cubicBezTo>
                        <a:pt x="13207" y="413"/>
                        <a:pt x="13506" y="132"/>
                        <a:pt x="13962" y="33"/>
                      </a:cubicBezTo>
                      <a:cubicBezTo>
                        <a:pt x="14617" y="-93"/>
                        <a:pt x="15471" y="174"/>
                        <a:pt x="15713" y="265"/>
                      </a:cubicBezTo>
                      <a:cubicBezTo>
                        <a:pt x="15898" y="329"/>
                        <a:pt x="16069" y="399"/>
                        <a:pt x="16254" y="469"/>
                      </a:cubicBezTo>
                      <a:cubicBezTo>
                        <a:pt x="16625" y="624"/>
                        <a:pt x="17038" y="786"/>
                        <a:pt x="17492" y="863"/>
                      </a:cubicBezTo>
                      <a:cubicBezTo>
                        <a:pt x="17905" y="933"/>
                        <a:pt x="18347" y="948"/>
                        <a:pt x="18803" y="968"/>
                      </a:cubicBezTo>
                      <a:cubicBezTo>
                        <a:pt x="19458" y="996"/>
                        <a:pt x="20156" y="1011"/>
                        <a:pt x="20625" y="1243"/>
                      </a:cubicBezTo>
                      <a:cubicBezTo>
                        <a:pt x="21408" y="1601"/>
                        <a:pt x="21181" y="2248"/>
                        <a:pt x="20654" y="2712"/>
                      </a:cubicBezTo>
                      <a:cubicBezTo>
                        <a:pt x="20128" y="3148"/>
                        <a:pt x="19387" y="3528"/>
                        <a:pt x="18660" y="3887"/>
                      </a:cubicBezTo>
                      <a:cubicBezTo>
                        <a:pt x="18418" y="3999"/>
                        <a:pt x="18176" y="4126"/>
                        <a:pt x="17948" y="4245"/>
                      </a:cubicBezTo>
                      <a:cubicBezTo>
                        <a:pt x="17180" y="4646"/>
                        <a:pt x="16169" y="5257"/>
                        <a:pt x="16041" y="5996"/>
                      </a:cubicBezTo>
                      <a:cubicBezTo>
                        <a:pt x="15984" y="6319"/>
                        <a:pt x="16097" y="6643"/>
                        <a:pt x="16211" y="6959"/>
                      </a:cubicBezTo>
                      <a:cubicBezTo>
                        <a:pt x="16340" y="7310"/>
                        <a:pt x="16468" y="7676"/>
                        <a:pt x="16354" y="8028"/>
                      </a:cubicBezTo>
                      <a:cubicBezTo>
                        <a:pt x="16140" y="8738"/>
                        <a:pt x="15100" y="9265"/>
                        <a:pt x="14076" y="9786"/>
                      </a:cubicBezTo>
                      <a:cubicBezTo>
                        <a:pt x="13349" y="10151"/>
                        <a:pt x="12580" y="10538"/>
                        <a:pt x="12124" y="10995"/>
                      </a:cubicBezTo>
                      <a:cubicBezTo>
                        <a:pt x="11427" y="11684"/>
                        <a:pt x="11470" y="12465"/>
                        <a:pt x="11484" y="13231"/>
                      </a:cubicBezTo>
                      <a:cubicBezTo>
                        <a:pt x="11499" y="13625"/>
                        <a:pt x="11513" y="14040"/>
                        <a:pt x="11427" y="14434"/>
                      </a:cubicBezTo>
                      <a:cubicBezTo>
                        <a:pt x="11370" y="14686"/>
                        <a:pt x="11271" y="14940"/>
                        <a:pt x="11185" y="15200"/>
                      </a:cubicBezTo>
                      <a:cubicBezTo>
                        <a:pt x="11014" y="15615"/>
                        <a:pt x="10858" y="16043"/>
                        <a:pt x="10900" y="16465"/>
                      </a:cubicBezTo>
                      <a:cubicBezTo>
                        <a:pt x="10929" y="16894"/>
                        <a:pt x="11185" y="17317"/>
                        <a:pt x="11413" y="17717"/>
                      </a:cubicBezTo>
                      <a:cubicBezTo>
                        <a:pt x="11684" y="18188"/>
                        <a:pt x="11969" y="18680"/>
                        <a:pt x="11926" y="19173"/>
                      </a:cubicBezTo>
                      <a:cubicBezTo>
                        <a:pt x="11869" y="20002"/>
                        <a:pt x="10872" y="20818"/>
                        <a:pt x="9406" y="21219"/>
                      </a:cubicBezTo>
                      <a:cubicBezTo>
                        <a:pt x="8665" y="21401"/>
                        <a:pt x="7839" y="21507"/>
                        <a:pt x="7013" y="2150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551" name="Google Shape;709;p27"/>
                <p:cNvSpPr/>
                <p:nvPr/>
              </p:nvSpPr>
              <p:spPr>
                <a:xfrm rot="3890658">
                  <a:off x="292308" y="3683"/>
                  <a:ext cx="267146" cy="666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8" h="21557" extrusionOk="0">
                      <a:moveTo>
                        <a:pt x="5641" y="21557"/>
                      </a:moveTo>
                      <a:cubicBezTo>
                        <a:pt x="5095" y="21557"/>
                        <a:pt x="3844" y="21400"/>
                        <a:pt x="1745" y="20158"/>
                      </a:cubicBezTo>
                      <a:cubicBezTo>
                        <a:pt x="1018" y="19720"/>
                        <a:pt x="372" y="19331"/>
                        <a:pt x="130" y="18976"/>
                      </a:cubicBezTo>
                      <a:cubicBezTo>
                        <a:pt x="-375" y="18248"/>
                        <a:pt x="634" y="15030"/>
                        <a:pt x="2553" y="13913"/>
                      </a:cubicBezTo>
                      <a:cubicBezTo>
                        <a:pt x="2875" y="13723"/>
                        <a:pt x="3058" y="13540"/>
                        <a:pt x="3239" y="13351"/>
                      </a:cubicBezTo>
                      <a:cubicBezTo>
                        <a:pt x="3501" y="13053"/>
                        <a:pt x="3783" y="12771"/>
                        <a:pt x="4713" y="12473"/>
                      </a:cubicBezTo>
                      <a:cubicBezTo>
                        <a:pt x="5278" y="12300"/>
                        <a:pt x="7478" y="11679"/>
                        <a:pt x="8245" y="11844"/>
                      </a:cubicBezTo>
                      <a:cubicBezTo>
                        <a:pt x="9194" y="12051"/>
                        <a:pt x="8810" y="12564"/>
                        <a:pt x="8447" y="13036"/>
                      </a:cubicBezTo>
                      <a:cubicBezTo>
                        <a:pt x="8325" y="13185"/>
                        <a:pt x="8225" y="13342"/>
                        <a:pt x="8185" y="13474"/>
                      </a:cubicBezTo>
                      <a:cubicBezTo>
                        <a:pt x="8063" y="13789"/>
                        <a:pt x="8083" y="13930"/>
                        <a:pt x="8104" y="14095"/>
                      </a:cubicBezTo>
                      <a:cubicBezTo>
                        <a:pt x="8144" y="14335"/>
                        <a:pt x="8205" y="14608"/>
                        <a:pt x="7801" y="15452"/>
                      </a:cubicBezTo>
                      <a:cubicBezTo>
                        <a:pt x="7559" y="16014"/>
                        <a:pt x="7255" y="16635"/>
                        <a:pt x="7316" y="17321"/>
                      </a:cubicBezTo>
                      <a:cubicBezTo>
                        <a:pt x="7397" y="18016"/>
                        <a:pt x="7821" y="18645"/>
                        <a:pt x="8205" y="19199"/>
                      </a:cubicBezTo>
                      <a:cubicBezTo>
                        <a:pt x="8528" y="19662"/>
                        <a:pt x="8810" y="20068"/>
                        <a:pt x="8790" y="20382"/>
                      </a:cubicBezTo>
                      <a:cubicBezTo>
                        <a:pt x="8770" y="20862"/>
                        <a:pt x="7821" y="21532"/>
                        <a:pt x="5884" y="21532"/>
                      </a:cubicBezTo>
                      <a:cubicBezTo>
                        <a:pt x="5864" y="21540"/>
                        <a:pt x="5762" y="21557"/>
                        <a:pt x="5641" y="21557"/>
                      </a:cubicBezTo>
                      <a:close/>
                      <a:moveTo>
                        <a:pt x="16805" y="2530"/>
                      </a:moveTo>
                      <a:cubicBezTo>
                        <a:pt x="16744" y="2530"/>
                        <a:pt x="16683" y="2513"/>
                        <a:pt x="16602" y="2505"/>
                      </a:cubicBezTo>
                      <a:cubicBezTo>
                        <a:pt x="16078" y="2389"/>
                        <a:pt x="16340" y="1835"/>
                        <a:pt x="16501" y="1462"/>
                      </a:cubicBezTo>
                      <a:cubicBezTo>
                        <a:pt x="16562" y="1355"/>
                        <a:pt x="16582" y="1289"/>
                        <a:pt x="16582" y="1248"/>
                      </a:cubicBezTo>
                      <a:cubicBezTo>
                        <a:pt x="16582" y="1140"/>
                        <a:pt x="16582" y="1024"/>
                        <a:pt x="16562" y="908"/>
                      </a:cubicBezTo>
                      <a:cubicBezTo>
                        <a:pt x="16501" y="528"/>
                        <a:pt x="16462" y="106"/>
                        <a:pt x="17248" y="14"/>
                      </a:cubicBezTo>
                      <a:cubicBezTo>
                        <a:pt x="17652" y="-43"/>
                        <a:pt x="18015" y="81"/>
                        <a:pt x="18419" y="230"/>
                      </a:cubicBezTo>
                      <a:cubicBezTo>
                        <a:pt x="18702" y="321"/>
                        <a:pt x="19004" y="429"/>
                        <a:pt x="19327" y="478"/>
                      </a:cubicBezTo>
                      <a:cubicBezTo>
                        <a:pt x="19530" y="511"/>
                        <a:pt x="19792" y="511"/>
                        <a:pt x="20035" y="511"/>
                      </a:cubicBezTo>
                      <a:cubicBezTo>
                        <a:pt x="20439" y="511"/>
                        <a:pt x="20842" y="519"/>
                        <a:pt x="20943" y="652"/>
                      </a:cubicBezTo>
                      <a:cubicBezTo>
                        <a:pt x="21225" y="966"/>
                        <a:pt x="21124" y="1264"/>
                        <a:pt x="20640" y="1462"/>
                      </a:cubicBezTo>
                      <a:cubicBezTo>
                        <a:pt x="20478" y="1529"/>
                        <a:pt x="20115" y="1603"/>
                        <a:pt x="19772" y="1686"/>
                      </a:cubicBezTo>
                      <a:cubicBezTo>
                        <a:pt x="19388" y="1768"/>
                        <a:pt x="18984" y="1852"/>
                        <a:pt x="18803" y="1934"/>
                      </a:cubicBezTo>
                      <a:cubicBezTo>
                        <a:pt x="17895" y="2331"/>
                        <a:pt x="17209" y="2530"/>
                        <a:pt x="16805" y="253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554" name="Google Shape;710;p27"/>
            <p:cNvSpPr/>
            <p:nvPr/>
          </p:nvSpPr>
          <p:spPr>
            <a:xfrm>
              <a:off x="10258018" y="0"/>
              <a:ext cx="4757304" cy="1479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556" name="Texte du titre"/>
          <p:cNvSpPr txBox="1">
            <a:spLocks noGrp="1"/>
          </p:cNvSpPr>
          <p:nvPr>
            <p:ph type="title"/>
          </p:nvPr>
        </p:nvSpPr>
        <p:spPr>
          <a:xfrm>
            <a:off x="4874212" y="1514225"/>
            <a:ext cx="3204001" cy="39450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55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5168887" y="1810487"/>
            <a:ext cx="2614802" cy="9264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grpSp>
        <p:nvGrpSpPr>
          <p:cNvPr id="579" name="Google Shape;716;p27"/>
          <p:cNvGrpSpPr/>
          <p:nvPr/>
        </p:nvGrpSpPr>
        <p:grpSpPr>
          <a:xfrm>
            <a:off x="2657475" y="4650618"/>
            <a:ext cx="3829050" cy="936059"/>
            <a:chOff x="0" y="0"/>
            <a:chExt cx="3829050" cy="936057"/>
          </a:xfrm>
        </p:grpSpPr>
        <p:sp>
          <p:nvSpPr>
            <p:cNvPr id="558" name="Google Shape;717;p27"/>
            <p:cNvSpPr/>
            <p:nvPr/>
          </p:nvSpPr>
          <p:spPr>
            <a:xfrm rot="10800000" flipH="1">
              <a:off x="0" y="0"/>
              <a:ext cx="3829050" cy="93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45" y="509"/>
                  </a:moveTo>
                  <a:lnTo>
                    <a:pt x="14455" y="529"/>
                  </a:lnTo>
                  <a:lnTo>
                    <a:pt x="14464" y="569"/>
                  </a:lnTo>
                  <a:lnTo>
                    <a:pt x="14469" y="609"/>
                  </a:lnTo>
                  <a:lnTo>
                    <a:pt x="14469" y="649"/>
                  </a:lnTo>
                  <a:lnTo>
                    <a:pt x="14467" y="689"/>
                  </a:lnTo>
                  <a:lnTo>
                    <a:pt x="14459" y="719"/>
                  </a:lnTo>
                  <a:lnTo>
                    <a:pt x="14447" y="739"/>
                  </a:lnTo>
                  <a:lnTo>
                    <a:pt x="14440" y="739"/>
                  </a:lnTo>
                  <a:lnTo>
                    <a:pt x="14430" y="709"/>
                  </a:lnTo>
                  <a:lnTo>
                    <a:pt x="14423" y="659"/>
                  </a:lnTo>
                  <a:lnTo>
                    <a:pt x="14418" y="609"/>
                  </a:lnTo>
                  <a:lnTo>
                    <a:pt x="14418" y="569"/>
                  </a:lnTo>
                  <a:lnTo>
                    <a:pt x="14423" y="539"/>
                  </a:lnTo>
                  <a:lnTo>
                    <a:pt x="14428" y="519"/>
                  </a:lnTo>
                  <a:lnTo>
                    <a:pt x="14435" y="509"/>
                  </a:lnTo>
                  <a:close/>
                  <a:moveTo>
                    <a:pt x="13698" y="769"/>
                  </a:moveTo>
                  <a:lnTo>
                    <a:pt x="13712" y="799"/>
                  </a:lnTo>
                  <a:lnTo>
                    <a:pt x="13717" y="819"/>
                  </a:lnTo>
                  <a:lnTo>
                    <a:pt x="13720" y="829"/>
                  </a:lnTo>
                  <a:lnTo>
                    <a:pt x="13717" y="839"/>
                  </a:lnTo>
                  <a:lnTo>
                    <a:pt x="13710" y="849"/>
                  </a:lnTo>
                  <a:lnTo>
                    <a:pt x="13690" y="869"/>
                  </a:lnTo>
                  <a:lnTo>
                    <a:pt x="13681" y="869"/>
                  </a:lnTo>
                  <a:lnTo>
                    <a:pt x="13673" y="859"/>
                  </a:lnTo>
                  <a:lnTo>
                    <a:pt x="13668" y="839"/>
                  </a:lnTo>
                  <a:lnTo>
                    <a:pt x="13668" y="809"/>
                  </a:lnTo>
                  <a:lnTo>
                    <a:pt x="13673" y="789"/>
                  </a:lnTo>
                  <a:lnTo>
                    <a:pt x="13678" y="769"/>
                  </a:lnTo>
                  <a:close/>
                  <a:moveTo>
                    <a:pt x="3039" y="1258"/>
                  </a:moveTo>
                  <a:lnTo>
                    <a:pt x="3052" y="1278"/>
                  </a:lnTo>
                  <a:lnTo>
                    <a:pt x="3064" y="1308"/>
                  </a:lnTo>
                  <a:lnTo>
                    <a:pt x="3071" y="1328"/>
                  </a:lnTo>
                  <a:lnTo>
                    <a:pt x="3074" y="1338"/>
                  </a:lnTo>
                  <a:lnTo>
                    <a:pt x="3064" y="1338"/>
                  </a:lnTo>
                  <a:lnTo>
                    <a:pt x="3047" y="1328"/>
                  </a:lnTo>
                  <a:lnTo>
                    <a:pt x="3030" y="1298"/>
                  </a:lnTo>
                  <a:lnTo>
                    <a:pt x="3020" y="1278"/>
                  </a:lnTo>
                  <a:lnTo>
                    <a:pt x="3015" y="1268"/>
                  </a:lnTo>
                  <a:lnTo>
                    <a:pt x="3015" y="1258"/>
                  </a:lnTo>
                  <a:close/>
                  <a:moveTo>
                    <a:pt x="12541" y="1058"/>
                  </a:moveTo>
                  <a:lnTo>
                    <a:pt x="12597" y="1088"/>
                  </a:lnTo>
                  <a:lnTo>
                    <a:pt x="12646" y="1128"/>
                  </a:lnTo>
                  <a:lnTo>
                    <a:pt x="12692" y="1169"/>
                  </a:lnTo>
                  <a:lnTo>
                    <a:pt x="12736" y="1208"/>
                  </a:lnTo>
                  <a:lnTo>
                    <a:pt x="12775" y="1258"/>
                  </a:lnTo>
                  <a:lnTo>
                    <a:pt x="12794" y="1298"/>
                  </a:lnTo>
                  <a:lnTo>
                    <a:pt x="12804" y="1318"/>
                  </a:lnTo>
                  <a:lnTo>
                    <a:pt x="12807" y="1338"/>
                  </a:lnTo>
                  <a:lnTo>
                    <a:pt x="12804" y="1348"/>
                  </a:lnTo>
                  <a:lnTo>
                    <a:pt x="12797" y="1358"/>
                  </a:lnTo>
                  <a:lnTo>
                    <a:pt x="12780" y="1368"/>
                  </a:lnTo>
                  <a:lnTo>
                    <a:pt x="12755" y="1368"/>
                  </a:lnTo>
                  <a:lnTo>
                    <a:pt x="12726" y="1358"/>
                  </a:lnTo>
                  <a:lnTo>
                    <a:pt x="12690" y="1338"/>
                  </a:lnTo>
                  <a:lnTo>
                    <a:pt x="12611" y="1288"/>
                  </a:lnTo>
                  <a:lnTo>
                    <a:pt x="12553" y="1258"/>
                  </a:lnTo>
                  <a:lnTo>
                    <a:pt x="12533" y="1238"/>
                  </a:lnTo>
                  <a:lnTo>
                    <a:pt x="12521" y="1218"/>
                  </a:lnTo>
                  <a:lnTo>
                    <a:pt x="12519" y="1198"/>
                  </a:lnTo>
                  <a:lnTo>
                    <a:pt x="12516" y="1188"/>
                  </a:lnTo>
                  <a:lnTo>
                    <a:pt x="12516" y="1139"/>
                  </a:lnTo>
                  <a:lnTo>
                    <a:pt x="12521" y="1099"/>
                  </a:lnTo>
                  <a:lnTo>
                    <a:pt x="12526" y="1069"/>
                  </a:lnTo>
                  <a:lnTo>
                    <a:pt x="12533" y="1058"/>
                  </a:lnTo>
                  <a:close/>
                  <a:moveTo>
                    <a:pt x="18085" y="1308"/>
                  </a:moveTo>
                  <a:lnTo>
                    <a:pt x="18092" y="1318"/>
                  </a:lnTo>
                  <a:lnTo>
                    <a:pt x="18097" y="1338"/>
                  </a:lnTo>
                  <a:lnTo>
                    <a:pt x="18097" y="1358"/>
                  </a:lnTo>
                  <a:lnTo>
                    <a:pt x="18092" y="1388"/>
                  </a:lnTo>
                  <a:lnTo>
                    <a:pt x="18085" y="1408"/>
                  </a:lnTo>
                  <a:lnTo>
                    <a:pt x="18077" y="1428"/>
                  </a:lnTo>
                  <a:lnTo>
                    <a:pt x="18065" y="1438"/>
                  </a:lnTo>
                  <a:lnTo>
                    <a:pt x="18055" y="1438"/>
                  </a:lnTo>
                  <a:lnTo>
                    <a:pt x="18048" y="1428"/>
                  </a:lnTo>
                  <a:lnTo>
                    <a:pt x="18043" y="1408"/>
                  </a:lnTo>
                  <a:lnTo>
                    <a:pt x="18043" y="1378"/>
                  </a:lnTo>
                  <a:lnTo>
                    <a:pt x="18048" y="1358"/>
                  </a:lnTo>
                  <a:lnTo>
                    <a:pt x="18055" y="1338"/>
                  </a:lnTo>
                  <a:lnTo>
                    <a:pt x="18063" y="1318"/>
                  </a:lnTo>
                  <a:lnTo>
                    <a:pt x="18075" y="1308"/>
                  </a:lnTo>
                  <a:close/>
                  <a:moveTo>
                    <a:pt x="20572" y="2267"/>
                  </a:moveTo>
                  <a:lnTo>
                    <a:pt x="20582" y="2277"/>
                  </a:lnTo>
                  <a:lnTo>
                    <a:pt x="20592" y="2287"/>
                  </a:lnTo>
                  <a:lnTo>
                    <a:pt x="20602" y="2307"/>
                  </a:lnTo>
                  <a:lnTo>
                    <a:pt x="20606" y="2337"/>
                  </a:lnTo>
                  <a:lnTo>
                    <a:pt x="20609" y="2367"/>
                  </a:lnTo>
                  <a:lnTo>
                    <a:pt x="20604" y="2387"/>
                  </a:lnTo>
                  <a:lnTo>
                    <a:pt x="20594" y="2387"/>
                  </a:lnTo>
                  <a:lnTo>
                    <a:pt x="20582" y="2377"/>
                  </a:lnTo>
                  <a:lnTo>
                    <a:pt x="20558" y="2347"/>
                  </a:lnTo>
                  <a:lnTo>
                    <a:pt x="20550" y="2327"/>
                  </a:lnTo>
                  <a:lnTo>
                    <a:pt x="20548" y="2317"/>
                  </a:lnTo>
                  <a:lnTo>
                    <a:pt x="20548" y="2297"/>
                  </a:lnTo>
                  <a:lnTo>
                    <a:pt x="20553" y="2287"/>
                  </a:lnTo>
                  <a:lnTo>
                    <a:pt x="20572" y="2267"/>
                  </a:lnTo>
                  <a:close/>
                  <a:moveTo>
                    <a:pt x="20707" y="2487"/>
                  </a:moveTo>
                  <a:lnTo>
                    <a:pt x="20714" y="2506"/>
                  </a:lnTo>
                  <a:lnTo>
                    <a:pt x="20719" y="2536"/>
                  </a:lnTo>
                  <a:lnTo>
                    <a:pt x="20721" y="2566"/>
                  </a:lnTo>
                  <a:lnTo>
                    <a:pt x="20719" y="2606"/>
                  </a:lnTo>
                  <a:lnTo>
                    <a:pt x="20711" y="2646"/>
                  </a:lnTo>
                  <a:lnTo>
                    <a:pt x="20702" y="2666"/>
                  </a:lnTo>
                  <a:lnTo>
                    <a:pt x="20692" y="2686"/>
                  </a:lnTo>
                  <a:lnTo>
                    <a:pt x="20682" y="2676"/>
                  </a:lnTo>
                  <a:lnTo>
                    <a:pt x="20675" y="2666"/>
                  </a:lnTo>
                  <a:lnTo>
                    <a:pt x="20667" y="2636"/>
                  </a:lnTo>
                  <a:lnTo>
                    <a:pt x="20667" y="2596"/>
                  </a:lnTo>
                  <a:lnTo>
                    <a:pt x="20670" y="2566"/>
                  </a:lnTo>
                  <a:lnTo>
                    <a:pt x="20675" y="2527"/>
                  </a:lnTo>
                  <a:lnTo>
                    <a:pt x="20685" y="2497"/>
                  </a:lnTo>
                  <a:lnTo>
                    <a:pt x="20694" y="2487"/>
                  </a:lnTo>
                  <a:close/>
                  <a:moveTo>
                    <a:pt x="2295" y="3505"/>
                  </a:moveTo>
                  <a:lnTo>
                    <a:pt x="2305" y="3515"/>
                  </a:lnTo>
                  <a:lnTo>
                    <a:pt x="2314" y="3535"/>
                  </a:lnTo>
                  <a:lnTo>
                    <a:pt x="2319" y="3565"/>
                  </a:lnTo>
                  <a:lnTo>
                    <a:pt x="2319" y="3585"/>
                  </a:lnTo>
                  <a:lnTo>
                    <a:pt x="2314" y="3605"/>
                  </a:lnTo>
                  <a:lnTo>
                    <a:pt x="2305" y="3605"/>
                  </a:lnTo>
                  <a:lnTo>
                    <a:pt x="2292" y="3595"/>
                  </a:lnTo>
                  <a:lnTo>
                    <a:pt x="2270" y="3565"/>
                  </a:lnTo>
                  <a:lnTo>
                    <a:pt x="2263" y="3555"/>
                  </a:lnTo>
                  <a:lnTo>
                    <a:pt x="2261" y="3535"/>
                  </a:lnTo>
                  <a:lnTo>
                    <a:pt x="2261" y="3525"/>
                  </a:lnTo>
                  <a:lnTo>
                    <a:pt x="2265" y="3525"/>
                  </a:lnTo>
                  <a:lnTo>
                    <a:pt x="2285" y="3505"/>
                  </a:lnTo>
                  <a:close/>
                  <a:moveTo>
                    <a:pt x="2466" y="4454"/>
                  </a:moveTo>
                  <a:lnTo>
                    <a:pt x="2475" y="4464"/>
                  </a:lnTo>
                  <a:lnTo>
                    <a:pt x="2485" y="4474"/>
                  </a:lnTo>
                  <a:lnTo>
                    <a:pt x="2493" y="4494"/>
                  </a:lnTo>
                  <a:lnTo>
                    <a:pt x="2495" y="4524"/>
                  </a:lnTo>
                  <a:lnTo>
                    <a:pt x="2495" y="4554"/>
                  </a:lnTo>
                  <a:lnTo>
                    <a:pt x="2490" y="4574"/>
                  </a:lnTo>
                  <a:lnTo>
                    <a:pt x="2480" y="4584"/>
                  </a:lnTo>
                  <a:lnTo>
                    <a:pt x="2468" y="4584"/>
                  </a:lnTo>
                  <a:lnTo>
                    <a:pt x="2453" y="4574"/>
                  </a:lnTo>
                  <a:lnTo>
                    <a:pt x="2439" y="4544"/>
                  </a:lnTo>
                  <a:lnTo>
                    <a:pt x="2431" y="4524"/>
                  </a:lnTo>
                  <a:lnTo>
                    <a:pt x="2431" y="4484"/>
                  </a:lnTo>
                  <a:lnTo>
                    <a:pt x="2434" y="4474"/>
                  </a:lnTo>
                  <a:lnTo>
                    <a:pt x="2444" y="4464"/>
                  </a:lnTo>
                  <a:lnTo>
                    <a:pt x="2456" y="4454"/>
                  </a:lnTo>
                  <a:close/>
                  <a:moveTo>
                    <a:pt x="298" y="7340"/>
                  </a:moveTo>
                  <a:lnTo>
                    <a:pt x="315" y="7350"/>
                  </a:lnTo>
                  <a:lnTo>
                    <a:pt x="325" y="7370"/>
                  </a:lnTo>
                  <a:lnTo>
                    <a:pt x="334" y="7410"/>
                  </a:lnTo>
                  <a:lnTo>
                    <a:pt x="339" y="7450"/>
                  </a:lnTo>
                  <a:lnTo>
                    <a:pt x="344" y="7500"/>
                  </a:lnTo>
                  <a:lnTo>
                    <a:pt x="347" y="7560"/>
                  </a:lnTo>
                  <a:lnTo>
                    <a:pt x="347" y="7579"/>
                  </a:lnTo>
                  <a:lnTo>
                    <a:pt x="344" y="7579"/>
                  </a:lnTo>
                  <a:lnTo>
                    <a:pt x="337" y="7560"/>
                  </a:lnTo>
                  <a:lnTo>
                    <a:pt x="322" y="7500"/>
                  </a:lnTo>
                  <a:lnTo>
                    <a:pt x="300" y="7410"/>
                  </a:lnTo>
                  <a:lnTo>
                    <a:pt x="295" y="7380"/>
                  </a:lnTo>
                  <a:lnTo>
                    <a:pt x="293" y="7360"/>
                  </a:lnTo>
                  <a:lnTo>
                    <a:pt x="293" y="7350"/>
                  </a:lnTo>
                  <a:lnTo>
                    <a:pt x="298" y="7340"/>
                  </a:lnTo>
                  <a:close/>
                  <a:moveTo>
                    <a:pt x="17794" y="0"/>
                  </a:moveTo>
                  <a:lnTo>
                    <a:pt x="17782" y="20"/>
                  </a:lnTo>
                  <a:lnTo>
                    <a:pt x="17772" y="40"/>
                  </a:lnTo>
                  <a:lnTo>
                    <a:pt x="17760" y="70"/>
                  </a:lnTo>
                  <a:lnTo>
                    <a:pt x="17745" y="80"/>
                  </a:lnTo>
                  <a:lnTo>
                    <a:pt x="17726" y="80"/>
                  </a:lnTo>
                  <a:lnTo>
                    <a:pt x="17706" y="70"/>
                  </a:lnTo>
                  <a:lnTo>
                    <a:pt x="17687" y="50"/>
                  </a:lnTo>
                  <a:lnTo>
                    <a:pt x="17665" y="50"/>
                  </a:lnTo>
                  <a:lnTo>
                    <a:pt x="17643" y="60"/>
                  </a:lnTo>
                  <a:lnTo>
                    <a:pt x="17623" y="80"/>
                  </a:lnTo>
                  <a:lnTo>
                    <a:pt x="17606" y="100"/>
                  </a:lnTo>
                  <a:lnTo>
                    <a:pt x="17587" y="110"/>
                  </a:lnTo>
                  <a:lnTo>
                    <a:pt x="17565" y="110"/>
                  </a:lnTo>
                  <a:lnTo>
                    <a:pt x="17548" y="90"/>
                  </a:lnTo>
                  <a:lnTo>
                    <a:pt x="17528" y="80"/>
                  </a:lnTo>
                  <a:lnTo>
                    <a:pt x="17501" y="80"/>
                  </a:lnTo>
                  <a:lnTo>
                    <a:pt x="17474" y="90"/>
                  </a:lnTo>
                  <a:lnTo>
                    <a:pt x="17447" y="110"/>
                  </a:lnTo>
                  <a:lnTo>
                    <a:pt x="17421" y="140"/>
                  </a:lnTo>
                  <a:lnTo>
                    <a:pt x="17377" y="140"/>
                  </a:lnTo>
                  <a:lnTo>
                    <a:pt x="17369" y="130"/>
                  </a:lnTo>
                  <a:lnTo>
                    <a:pt x="17364" y="110"/>
                  </a:lnTo>
                  <a:lnTo>
                    <a:pt x="17355" y="90"/>
                  </a:lnTo>
                  <a:lnTo>
                    <a:pt x="17347" y="90"/>
                  </a:lnTo>
                  <a:lnTo>
                    <a:pt x="17343" y="100"/>
                  </a:lnTo>
                  <a:lnTo>
                    <a:pt x="17338" y="120"/>
                  </a:lnTo>
                  <a:lnTo>
                    <a:pt x="17338" y="130"/>
                  </a:lnTo>
                  <a:lnTo>
                    <a:pt x="17333" y="140"/>
                  </a:lnTo>
                  <a:lnTo>
                    <a:pt x="17323" y="150"/>
                  </a:lnTo>
                  <a:lnTo>
                    <a:pt x="17308" y="130"/>
                  </a:lnTo>
                  <a:lnTo>
                    <a:pt x="17291" y="100"/>
                  </a:lnTo>
                  <a:lnTo>
                    <a:pt x="17281" y="90"/>
                  </a:lnTo>
                  <a:lnTo>
                    <a:pt x="17269" y="70"/>
                  </a:lnTo>
                  <a:lnTo>
                    <a:pt x="17255" y="60"/>
                  </a:lnTo>
                  <a:lnTo>
                    <a:pt x="17238" y="60"/>
                  </a:lnTo>
                  <a:lnTo>
                    <a:pt x="17201" y="70"/>
                  </a:lnTo>
                  <a:lnTo>
                    <a:pt x="17159" y="110"/>
                  </a:lnTo>
                  <a:lnTo>
                    <a:pt x="17120" y="140"/>
                  </a:lnTo>
                  <a:lnTo>
                    <a:pt x="17086" y="150"/>
                  </a:lnTo>
                  <a:lnTo>
                    <a:pt x="17057" y="150"/>
                  </a:lnTo>
                  <a:lnTo>
                    <a:pt x="17047" y="140"/>
                  </a:lnTo>
                  <a:lnTo>
                    <a:pt x="17037" y="130"/>
                  </a:lnTo>
                  <a:lnTo>
                    <a:pt x="17025" y="110"/>
                  </a:lnTo>
                  <a:lnTo>
                    <a:pt x="17013" y="110"/>
                  </a:lnTo>
                  <a:lnTo>
                    <a:pt x="16998" y="120"/>
                  </a:lnTo>
                  <a:lnTo>
                    <a:pt x="16989" y="150"/>
                  </a:lnTo>
                  <a:lnTo>
                    <a:pt x="16984" y="160"/>
                  </a:lnTo>
                  <a:lnTo>
                    <a:pt x="16974" y="170"/>
                  </a:lnTo>
                  <a:lnTo>
                    <a:pt x="16947" y="180"/>
                  </a:lnTo>
                  <a:lnTo>
                    <a:pt x="16908" y="190"/>
                  </a:lnTo>
                  <a:lnTo>
                    <a:pt x="16864" y="200"/>
                  </a:lnTo>
                  <a:lnTo>
                    <a:pt x="16813" y="190"/>
                  </a:lnTo>
                  <a:lnTo>
                    <a:pt x="16764" y="180"/>
                  </a:lnTo>
                  <a:lnTo>
                    <a:pt x="16715" y="160"/>
                  </a:lnTo>
                  <a:lnTo>
                    <a:pt x="16674" y="140"/>
                  </a:lnTo>
                  <a:lnTo>
                    <a:pt x="16657" y="130"/>
                  </a:lnTo>
                  <a:lnTo>
                    <a:pt x="16642" y="130"/>
                  </a:lnTo>
                  <a:lnTo>
                    <a:pt x="16627" y="150"/>
                  </a:lnTo>
                  <a:lnTo>
                    <a:pt x="16615" y="160"/>
                  </a:lnTo>
                  <a:lnTo>
                    <a:pt x="16605" y="180"/>
                  </a:lnTo>
                  <a:lnTo>
                    <a:pt x="16595" y="180"/>
                  </a:lnTo>
                  <a:lnTo>
                    <a:pt x="16588" y="160"/>
                  </a:lnTo>
                  <a:lnTo>
                    <a:pt x="16583" y="130"/>
                  </a:lnTo>
                  <a:lnTo>
                    <a:pt x="16578" y="110"/>
                  </a:lnTo>
                  <a:lnTo>
                    <a:pt x="16574" y="100"/>
                  </a:lnTo>
                  <a:lnTo>
                    <a:pt x="16559" y="90"/>
                  </a:lnTo>
                  <a:lnTo>
                    <a:pt x="16539" y="90"/>
                  </a:lnTo>
                  <a:lnTo>
                    <a:pt x="16517" y="110"/>
                  </a:lnTo>
                  <a:lnTo>
                    <a:pt x="16491" y="140"/>
                  </a:lnTo>
                  <a:lnTo>
                    <a:pt x="16464" y="150"/>
                  </a:lnTo>
                  <a:lnTo>
                    <a:pt x="16437" y="140"/>
                  </a:lnTo>
                  <a:lnTo>
                    <a:pt x="16415" y="130"/>
                  </a:lnTo>
                  <a:lnTo>
                    <a:pt x="16395" y="110"/>
                  </a:lnTo>
                  <a:lnTo>
                    <a:pt x="16373" y="110"/>
                  </a:lnTo>
                  <a:lnTo>
                    <a:pt x="16356" y="130"/>
                  </a:lnTo>
                  <a:lnTo>
                    <a:pt x="16342" y="150"/>
                  </a:lnTo>
                  <a:lnTo>
                    <a:pt x="16334" y="170"/>
                  </a:lnTo>
                  <a:lnTo>
                    <a:pt x="16325" y="180"/>
                  </a:lnTo>
                  <a:lnTo>
                    <a:pt x="16303" y="190"/>
                  </a:lnTo>
                  <a:lnTo>
                    <a:pt x="16276" y="190"/>
                  </a:lnTo>
                  <a:lnTo>
                    <a:pt x="16249" y="170"/>
                  </a:lnTo>
                  <a:lnTo>
                    <a:pt x="16220" y="150"/>
                  </a:lnTo>
                  <a:lnTo>
                    <a:pt x="16190" y="150"/>
                  </a:lnTo>
                  <a:lnTo>
                    <a:pt x="16163" y="160"/>
                  </a:lnTo>
                  <a:lnTo>
                    <a:pt x="16144" y="190"/>
                  </a:lnTo>
                  <a:lnTo>
                    <a:pt x="16132" y="210"/>
                  </a:lnTo>
                  <a:lnTo>
                    <a:pt x="16122" y="220"/>
                  </a:lnTo>
                  <a:lnTo>
                    <a:pt x="16097" y="220"/>
                  </a:lnTo>
                  <a:lnTo>
                    <a:pt x="16073" y="200"/>
                  </a:lnTo>
                  <a:lnTo>
                    <a:pt x="16044" y="160"/>
                  </a:lnTo>
                  <a:lnTo>
                    <a:pt x="16014" y="120"/>
                  </a:lnTo>
                  <a:lnTo>
                    <a:pt x="16002" y="100"/>
                  </a:lnTo>
                  <a:lnTo>
                    <a:pt x="15983" y="100"/>
                  </a:lnTo>
                  <a:lnTo>
                    <a:pt x="15975" y="110"/>
                  </a:lnTo>
                  <a:lnTo>
                    <a:pt x="15968" y="130"/>
                  </a:lnTo>
                  <a:lnTo>
                    <a:pt x="15963" y="150"/>
                  </a:lnTo>
                  <a:lnTo>
                    <a:pt x="15956" y="180"/>
                  </a:lnTo>
                  <a:lnTo>
                    <a:pt x="15949" y="190"/>
                  </a:lnTo>
                  <a:lnTo>
                    <a:pt x="15939" y="210"/>
                  </a:lnTo>
                  <a:lnTo>
                    <a:pt x="15929" y="210"/>
                  </a:lnTo>
                  <a:lnTo>
                    <a:pt x="15902" y="200"/>
                  </a:lnTo>
                  <a:lnTo>
                    <a:pt x="15870" y="180"/>
                  </a:lnTo>
                  <a:lnTo>
                    <a:pt x="15841" y="150"/>
                  </a:lnTo>
                  <a:lnTo>
                    <a:pt x="15809" y="130"/>
                  </a:lnTo>
                  <a:lnTo>
                    <a:pt x="15783" y="140"/>
                  </a:lnTo>
                  <a:lnTo>
                    <a:pt x="15761" y="150"/>
                  </a:lnTo>
                  <a:lnTo>
                    <a:pt x="15741" y="170"/>
                  </a:lnTo>
                  <a:lnTo>
                    <a:pt x="15707" y="170"/>
                  </a:lnTo>
                  <a:lnTo>
                    <a:pt x="15697" y="150"/>
                  </a:lnTo>
                  <a:lnTo>
                    <a:pt x="15687" y="120"/>
                  </a:lnTo>
                  <a:lnTo>
                    <a:pt x="15678" y="110"/>
                  </a:lnTo>
                  <a:lnTo>
                    <a:pt x="15665" y="110"/>
                  </a:lnTo>
                  <a:lnTo>
                    <a:pt x="15658" y="130"/>
                  </a:lnTo>
                  <a:lnTo>
                    <a:pt x="15646" y="140"/>
                  </a:lnTo>
                  <a:lnTo>
                    <a:pt x="15612" y="140"/>
                  </a:lnTo>
                  <a:lnTo>
                    <a:pt x="15592" y="120"/>
                  </a:lnTo>
                  <a:lnTo>
                    <a:pt x="15573" y="110"/>
                  </a:lnTo>
                  <a:lnTo>
                    <a:pt x="15558" y="110"/>
                  </a:lnTo>
                  <a:lnTo>
                    <a:pt x="15546" y="130"/>
                  </a:lnTo>
                  <a:lnTo>
                    <a:pt x="15541" y="140"/>
                  </a:lnTo>
                  <a:lnTo>
                    <a:pt x="15538" y="160"/>
                  </a:lnTo>
                  <a:lnTo>
                    <a:pt x="15536" y="180"/>
                  </a:lnTo>
                  <a:lnTo>
                    <a:pt x="15529" y="200"/>
                  </a:lnTo>
                  <a:lnTo>
                    <a:pt x="15509" y="260"/>
                  </a:lnTo>
                  <a:lnTo>
                    <a:pt x="15480" y="310"/>
                  </a:lnTo>
                  <a:lnTo>
                    <a:pt x="15443" y="360"/>
                  </a:lnTo>
                  <a:lnTo>
                    <a:pt x="15414" y="390"/>
                  </a:lnTo>
                  <a:lnTo>
                    <a:pt x="15387" y="409"/>
                  </a:lnTo>
                  <a:lnTo>
                    <a:pt x="15360" y="419"/>
                  </a:lnTo>
                  <a:lnTo>
                    <a:pt x="15336" y="419"/>
                  </a:lnTo>
                  <a:lnTo>
                    <a:pt x="15309" y="409"/>
                  </a:lnTo>
                  <a:lnTo>
                    <a:pt x="15282" y="390"/>
                  </a:lnTo>
                  <a:lnTo>
                    <a:pt x="15255" y="360"/>
                  </a:lnTo>
                  <a:lnTo>
                    <a:pt x="15226" y="310"/>
                  </a:lnTo>
                  <a:lnTo>
                    <a:pt x="15209" y="300"/>
                  </a:lnTo>
                  <a:lnTo>
                    <a:pt x="15187" y="310"/>
                  </a:lnTo>
                  <a:lnTo>
                    <a:pt x="15160" y="319"/>
                  </a:lnTo>
                  <a:lnTo>
                    <a:pt x="15133" y="349"/>
                  </a:lnTo>
                  <a:lnTo>
                    <a:pt x="15106" y="379"/>
                  </a:lnTo>
                  <a:lnTo>
                    <a:pt x="15079" y="400"/>
                  </a:lnTo>
                  <a:lnTo>
                    <a:pt x="15055" y="419"/>
                  </a:lnTo>
                  <a:lnTo>
                    <a:pt x="15038" y="409"/>
                  </a:lnTo>
                  <a:lnTo>
                    <a:pt x="15021" y="409"/>
                  </a:lnTo>
                  <a:lnTo>
                    <a:pt x="14999" y="419"/>
                  </a:lnTo>
                  <a:lnTo>
                    <a:pt x="14972" y="439"/>
                  </a:lnTo>
                  <a:lnTo>
                    <a:pt x="14945" y="459"/>
                  </a:lnTo>
                  <a:lnTo>
                    <a:pt x="14916" y="489"/>
                  </a:lnTo>
                  <a:lnTo>
                    <a:pt x="14884" y="499"/>
                  </a:lnTo>
                  <a:lnTo>
                    <a:pt x="14850" y="499"/>
                  </a:lnTo>
                  <a:lnTo>
                    <a:pt x="14821" y="489"/>
                  </a:lnTo>
                  <a:lnTo>
                    <a:pt x="14721" y="439"/>
                  </a:lnTo>
                  <a:lnTo>
                    <a:pt x="14638" y="409"/>
                  </a:lnTo>
                  <a:lnTo>
                    <a:pt x="14606" y="409"/>
                  </a:lnTo>
                  <a:lnTo>
                    <a:pt x="14579" y="419"/>
                  </a:lnTo>
                  <a:lnTo>
                    <a:pt x="14559" y="429"/>
                  </a:lnTo>
                  <a:lnTo>
                    <a:pt x="14550" y="449"/>
                  </a:lnTo>
                  <a:lnTo>
                    <a:pt x="14545" y="459"/>
                  </a:lnTo>
                  <a:lnTo>
                    <a:pt x="14540" y="469"/>
                  </a:lnTo>
                  <a:lnTo>
                    <a:pt x="14520" y="479"/>
                  </a:lnTo>
                  <a:lnTo>
                    <a:pt x="14501" y="479"/>
                  </a:lnTo>
                  <a:lnTo>
                    <a:pt x="14476" y="459"/>
                  </a:lnTo>
                  <a:lnTo>
                    <a:pt x="14452" y="439"/>
                  </a:lnTo>
                  <a:lnTo>
                    <a:pt x="14428" y="429"/>
                  </a:lnTo>
                  <a:lnTo>
                    <a:pt x="14401" y="429"/>
                  </a:lnTo>
                  <a:lnTo>
                    <a:pt x="14381" y="439"/>
                  </a:lnTo>
                  <a:lnTo>
                    <a:pt x="14354" y="469"/>
                  </a:lnTo>
                  <a:lnTo>
                    <a:pt x="14320" y="499"/>
                  </a:lnTo>
                  <a:lnTo>
                    <a:pt x="14281" y="519"/>
                  </a:lnTo>
                  <a:lnTo>
                    <a:pt x="14242" y="529"/>
                  </a:lnTo>
                  <a:lnTo>
                    <a:pt x="14206" y="539"/>
                  </a:lnTo>
                  <a:lnTo>
                    <a:pt x="14171" y="539"/>
                  </a:lnTo>
                  <a:lnTo>
                    <a:pt x="14142" y="529"/>
                  </a:lnTo>
                  <a:lnTo>
                    <a:pt x="14120" y="509"/>
                  </a:lnTo>
                  <a:lnTo>
                    <a:pt x="14103" y="499"/>
                  </a:lnTo>
                  <a:lnTo>
                    <a:pt x="14091" y="499"/>
                  </a:lnTo>
                  <a:lnTo>
                    <a:pt x="14079" y="509"/>
                  </a:lnTo>
                  <a:lnTo>
                    <a:pt x="14076" y="519"/>
                  </a:lnTo>
                  <a:lnTo>
                    <a:pt x="14074" y="539"/>
                  </a:lnTo>
                  <a:lnTo>
                    <a:pt x="14071" y="549"/>
                  </a:lnTo>
                  <a:lnTo>
                    <a:pt x="14066" y="569"/>
                  </a:lnTo>
                  <a:lnTo>
                    <a:pt x="14049" y="599"/>
                  </a:lnTo>
                  <a:lnTo>
                    <a:pt x="14025" y="629"/>
                  </a:lnTo>
                  <a:lnTo>
                    <a:pt x="13998" y="659"/>
                  </a:lnTo>
                  <a:lnTo>
                    <a:pt x="13969" y="689"/>
                  </a:lnTo>
                  <a:lnTo>
                    <a:pt x="13939" y="709"/>
                  </a:lnTo>
                  <a:lnTo>
                    <a:pt x="13896" y="709"/>
                  </a:lnTo>
                  <a:lnTo>
                    <a:pt x="13866" y="689"/>
                  </a:lnTo>
                  <a:lnTo>
                    <a:pt x="13825" y="679"/>
                  </a:lnTo>
                  <a:lnTo>
                    <a:pt x="13808" y="679"/>
                  </a:lnTo>
                  <a:lnTo>
                    <a:pt x="13791" y="669"/>
                  </a:lnTo>
                  <a:lnTo>
                    <a:pt x="13776" y="649"/>
                  </a:lnTo>
                  <a:lnTo>
                    <a:pt x="13769" y="619"/>
                  </a:lnTo>
                  <a:lnTo>
                    <a:pt x="13759" y="609"/>
                  </a:lnTo>
                  <a:lnTo>
                    <a:pt x="13744" y="599"/>
                  </a:lnTo>
                  <a:lnTo>
                    <a:pt x="13727" y="599"/>
                  </a:lnTo>
                  <a:lnTo>
                    <a:pt x="13708" y="619"/>
                  </a:lnTo>
                  <a:lnTo>
                    <a:pt x="13686" y="639"/>
                  </a:lnTo>
                  <a:lnTo>
                    <a:pt x="13664" y="649"/>
                  </a:lnTo>
                  <a:lnTo>
                    <a:pt x="13627" y="649"/>
                  </a:lnTo>
                  <a:lnTo>
                    <a:pt x="13600" y="639"/>
                  </a:lnTo>
                  <a:lnTo>
                    <a:pt x="13571" y="629"/>
                  </a:lnTo>
                  <a:lnTo>
                    <a:pt x="13488" y="629"/>
                  </a:lnTo>
                  <a:lnTo>
                    <a:pt x="13468" y="639"/>
                  </a:lnTo>
                  <a:lnTo>
                    <a:pt x="13454" y="659"/>
                  </a:lnTo>
                  <a:lnTo>
                    <a:pt x="13449" y="679"/>
                  </a:lnTo>
                  <a:lnTo>
                    <a:pt x="13446" y="689"/>
                  </a:lnTo>
                  <a:lnTo>
                    <a:pt x="13441" y="689"/>
                  </a:lnTo>
                  <a:lnTo>
                    <a:pt x="13424" y="699"/>
                  </a:lnTo>
                  <a:lnTo>
                    <a:pt x="13400" y="699"/>
                  </a:lnTo>
                  <a:lnTo>
                    <a:pt x="13371" y="689"/>
                  </a:lnTo>
                  <a:lnTo>
                    <a:pt x="13339" y="679"/>
                  </a:lnTo>
                  <a:lnTo>
                    <a:pt x="13314" y="679"/>
                  </a:lnTo>
                  <a:lnTo>
                    <a:pt x="13305" y="689"/>
                  </a:lnTo>
                  <a:lnTo>
                    <a:pt x="13295" y="709"/>
                  </a:lnTo>
                  <a:lnTo>
                    <a:pt x="13290" y="729"/>
                  </a:lnTo>
                  <a:lnTo>
                    <a:pt x="13288" y="749"/>
                  </a:lnTo>
                  <a:lnTo>
                    <a:pt x="13283" y="789"/>
                  </a:lnTo>
                  <a:lnTo>
                    <a:pt x="13278" y="799"/>
                  </a:lnTo>
                  <a:lnTo>
                    <a:pt x="13273" y="799"/>
                  </a:lnTo>
                  <a:lnTo>
                    <a:pt x="13268" y="759"/>
                  </a:lnTo>
                  <a:lnTo>
                    <a:pt x="13263" y="739"/>
                  </a:lnTo>
                  <a:lnTo>
                    <a:pt x="13244" y="719"/>
                  </a:lnTo>
                  <a:lnTo>
                    <a:pt x="13217" y="699"/>
                  </a:lnTo>
                  <a:lnTo>
                    <a:pt x="13158" y="699"/>
                  </a:lnTo>
                  <a:lnTo>
                    <a:pt x="13129" y="719"/>
                  </a:lnTo>
                  <a:lnTo>
                    <a:pt x="13107" y="749"/>
                  </a:lnTo>
                  <a:lnTo>
                    <a:pt x="13097" y="769"/>
                  </a:lnTo>
                  <a:lnTo>
                    <a:pt x="13090" y="789"/>
                  </a:lnTo>
                  <a:lnTo>
                    <a:pt x="13080" y="809"/>
                  </a:lnTo>
                  <a:lnTo>
                    <a:pt x="13070" y="829"/>
                  </a:lnTo>
                  <a:lnTo>
                    <a:pt x="13056" y="829"/>
                  </a:lnTo>
                  <a:lnTo>
                    <a:pt x="13046" y="819"/>
                  </a:lnTo>
                  <a:lnTo>
                    <a:pt x="13026" y="799"/>
                  </a:lnTo>
                  <a:lnTo>
                    <a:pt x="13004" y="779"/>
                  </a:lnTo>
                  <a:lnTo>
                    <a:pt x="12978" y="779"/>
                  </a:lnTo>
                  <a:lnTo>
                    <a:pt x="12948" y="769"/>
                  </a:lnTo>
                  <a:lnTo>
                    <a:pt x="12921" y="779"/>
                  </a:lnTo>
                  <a:lnTo>
                    <a:pt x="12899" y="789"/>
                  </a:lnTo>
                  <a:lnTo>
                    <a:pt x="12880" y="799"/>
                  </a:lnTo>
                  <a:lnTo>
                    <a:pt x="12870" y="819"/>
                  </a:lnTo>
                  <a:lnTo>
                    <a:pt x="12865" y="829"/>
                  </a:lnTo>
                  <a:lnTo>
                    <a:pt x="12858" y="839"/>
                  </a:lnTo>
                  <a:lnTo>
                    <a:pt x="12834" y="839"/>
                  </a:lnTo>
                  <a:lnTo>
                    <a:pt x="12799" y="819"/>
                  </a:lnTo>
                  <a:lnTo>
                    <a:pt x="12758" y="789"/>
                  </a:lnTo>
                  <a:lnTo>
                    <a:pt x="12711" y="759"/>
                  </a:lnTo>
                  <a:lnTo>
                    <a:pt x="12658" y="749"/>
                  </a:lnTo>
                  <a:lnTo>
                    <a:pt x="12604" y="749"/>
                  </a:lnTo>
                  <a:lnTo>
                    <a:pt x="12558" y="759"/>
                  </a:lnTo>
                  <a:lnTo>
                    <a:pt x="12516" y="779"/>
                  </a:lnTo>
                  <a:lnTo>
                    <a:pt x="12475" y="789"/>
                  </a:lnTo>
                  <a:lnTo>
                    <a:pt x="12443" y="789"/>
                  </a:lnTo>
                  <a:lnTo>
                    <a:pt x="12423" y="779"/>
                  </a:lnTo>
                  <a:lnTo>
                    <a:pt x="12409" y="769"/>
                  </a:lnTo>
                  <a:lnTo>
                    <a:pt x="12399" y="769"/>
                  </a:lnTo>
                  <a:lnTo>
                    <a:pt x="12389" y="779"/>
                  </a:lnTo>
                  <a:lnTo>
                    <a:pt x="12387" y="799"/>
                  </a:lnTo>
                  <a:lnTo>
                    <a:pt x="12384" y="809"/>
                  </a:lnTo>
                  <a:lnTo>
                    <a:pt x="12379" y="819"/>
                  </a:lnTo>
                  <a:lnTo>
                    <a:pt x="12362" y="829"/>
                  </a:lnTo>
                  <a:lnTo>
                    <a:pt x="12340" y="829"/>
                  </a:lnTo>
                  <a:lnTo>
                    <a:pt x="12314" y="819"/>
                  </a:lnTo>
                  <a:lnTo>
                    <a:pt x="12277" y="809"/>
                  </a:lnTo>
                  <a:lnTo>
                    <a:pt x="12235" y="829"/>
                  </a:lnTo>
                  <a:lnTo>
                    <a:pt x="12189" y="859"/>
                  </a:lnTo>
                  <a:lnTo>
                    <a:pt x="12148" y="899"/>
                  </a:lnTo>
                  <a:lnTo>
                    <a:pt x="12104" y="949"/>
                  </a:lnTo>
                  <a:lnTo>
                    <a:pt x="12062" y="969"/>
                  </a:lnTo>
                  <a:lnTo>
                    <a:pt x="12025" y="979"/>
                  </a:lnTo>
                  <a:lnTo>
                    <a:pt x="12008" y="969"/>
                  </a:lnTo>
                  <a:lnTo>
                    <a:pt x="11996" y="959"/>
                  </a:lnTo>
                  <a:lnTo>
                    <a:pt x="11972" y="949"/>
                  </a:lnTo>
                  <a:lnTo>
                    <a:pt x="11947" y="949"/>
                  </a:lnTo>
                  <a:lnTo>
                    <a:pt x="11925" y="969"/>
                  </a:lnTo>
                  <a:lnTo>
                    <a:pt x="11906" y="999"/>
                  </a:lnTo>
                  <a:lnTo>
                    <a:pt x="11886" y="1028"/>
                  </a:lnTo>
                  <a:lnTo>
                    <a:pt x="11869" y="1049"/>
                  </a:lnTo>
                  <a:lnTo>
                    <a:pt x="11850" y="1058"/>
                  </a:lnTo>
                  <a:lnTo>
                    <a:pt x="11833" y="1049"/>
                  </a:lnTo>
                  <a:lnTo>
                    <a:pt x="11811" y="1039"/>
                  </a:lnTo>
                  <a:lnTo>
                    <a:pt x="11774" y="1039"/>
                  </a:lnTo>
                  <a:lnTo>
                    <a:pt x="11733" y="1049"/>
                  </a:lnTo>
                  <a:lnTo>
                    <a:pt x="11686" y="1058"/>
                  </a:lnTo>
                  <a:lnTo>
                    <a:pt x="11642" y="1079"/>
                  </a:lnTo>
                  <a:lnTo>
                    <a:pt x="11603" y="1109"/>
                  </a:lnTo>
                  <a:lnTo>
                    <a:pt x="11576" y="1139"/>
                  </a:lnTo>
                  <a:lnTo>
                    <a:pt x="11569" y="1148"/>
                  </a:lnTo>
                  <a:lnTo>
                    <a:pt x="11564" y="1169"/>
                  </a:lnTo>
                  <a:lnTo>
                    <a:pt x="11554" y="1169"/>
                  </a:lnTo>
                  <a:lnTo>
                    <a:pt x="11542" y="1158"/>
                  </a:lnTo>
                  <a:lnTo>
                    <a:pt x="11530" y="1128"/>
                  </a:lnTo>
                  <a:lnTo>
                    <a:pt x="11513" y="1099"/>
                  </a:lnTo>
                  <a:lnTo>
                    <a:pt x="11493" y="1079"/>
                  </a:lnTo>
                  <a:lnTo>
                    <a:pt x="11476" y="1079"/>
                  </a:lnTo>
                  <a:lnTo>
                    <a:pt x="11457" y="1088"/>
                  </a:lnTo>
                  <a:lnTo>
                    <a:pt x="11440" y="1099"/>
                  </a:lnTo>
                  <a:lnTo>
                    <a:pt x="11391" y="1099"/>
                  </a:lnTo>
                  <a:lnTo>
                    <a:pt x="11366" y="1088"/>
                  </a:lnTo>
                  <a:lnTo>
                    <a:pt x="11337" y="1069"/>
                  </a:lnTo>
                  <a:lnTo>
                    <a:pt x="11259" y="1069"/>
                  </a:lnTo>
                  <a:lnTo>
                    <a:pt x="11220" y="1079"/>
                  </a:lnTo>
                  <a:lnTo>
                    <a:pt x="11176" y="1088"/>
                  </a:lnTo>
                  <a:lnTo>
                    <a:pt x="11142" y="1079"/>
                  </a:lnTo>
                  <a:lnTo>
                    <a:pt x="11130" y="1069"/>
                  </a:lnTo>
                  <a:lnTo>
                    <a:pt x="11117" y="1058"/>
                  </a:lnTo>
                  <a:lnTo>
                    <a:pt x="11110" y="1028"/>
                  </a:lnTo>
                  <a:lnTo>
                    <a:pt x="11100" y="1009"/>
                  </a:lnTo>
                  <a:lnTo>
                    <a:pt x="11088" y="959"/>
                  </a:lnTo>
                  <a:lnTo>
                    <a:pt x="11081" y="949"/>
                  </a:lnTo>
                  <a:lnTo>
                    <a:pt x="11064" y="949"/>
                  </a:lnTo>
                  <a:lnTo>
                    <a:pt x="11054" y="959"/>
                  </a:lnTo>
                  <a:lnTo>
                    <a:pt x="11032" y="989"/>
                  </a:lnTo>
                  <a:lnTo>
                    <a:pt x="11022" y="1009"/>
                  </a:lnTo>
                  <a:lnTo>
                    <a:pt x="11007" y="1028"/>
                  </a:lnTo>
                  <a:lnTo>
                    <a:pt x="10993" y="1028"/>
                  </a:lnTo>
                  <a:lnTo>
                    <a:pt x="10976" y="1039"/>
                  </a:lnTo>
                  <a:lnTo>
                    <a:pt x="10939" y="1028"/>
                  </a:lnTo>
                  <a:lnTo>
                    <a:pt x="10895" y="989"/>
                  </a:lnTo>
                  <a:lnTo>
                    <a:pt x="10856" y="959"/>
                  </a:lnTo>
                  <a:lnTo>
                    <a:pt x="10820" y="929"/>
                  </a:lnTo>
                  <a:lnTo>
                    <a:pt x="10788" y="919"/>
                  </a:lnTo>
                  <a:lnTo>
                    <a:pt x="10768" y="929"/>
                  </a:lnTo>
                  <a:lnTo>
                    <a:pt x="10695" y="989"/>
                  </a:lnTo>
                  <a:lnTo>
                    <a:pt x="10676" y="1009"/>
                  </a:lnTo>
                  <a:lnTo>
                    <a:pt x="10651" y="1009"/>
                  </a:lnTo>
                  <a:lnTo>
                    <a:pt x="10629" y="999"/>
                  </a:lnTo>
                  <a:lnTo>
                    <a:pt x="10607" y="979"/>
                  </a:lnTo>
                  <a:lnTo>
                    <a:pt x="10583" y="959"/>
                  </a:lnTo>
                  <a:lnTo>
                    <a:pt x="10544" y="949"/>
                  </a:lnTo>
                  <a:lnTo>
                    <a:pt x="10497" y="949"/>
                  </a:lnTo>
                  <a:lnTo>
                    <a:pt x="10448" y="959"/>
                  </a:lnTo>
                  <a:lnTo>
                    <a:pt x="10217" y="1009"/>
                  </a:lnTo>
                  <a:lnTo>
                    <a:pt x="10170" y="1019"/>
                  </a:lnTo>
                  <a:lnTo>
                    <a:pt x="10129" y="1039"/>
                  </a:lnTo>
                  <a:lnTo>
                    <a:pt x="10102" y="1049"/>
                  </a:lnTo>
                  <a:lnTo>
                    <a:pt x="10087" y="1069"/>
                  </a:lnTo>
                  <a:lnTo>
                    <a:pt x="10082" y="1079"/>
                  </a:lnTo>
                  <a:lnTo>
                    <a:pt x="10073" y="1079"/>
                  </a:lnTo>
                  <a:lnTo>
                    <a:pt x="10065" y="1069"/>
                  </a:lnTo>
                  <a:lnTo>
                    <a:pt x="10058" y="1049"/>
                  </a:lnTo>
                  <a:lnTo>
                    <a:pt x="10051" y="1039"/>
                  </a:lnTo>
                  <a:lnTo>
                    <a:pt x="10043" y="1028"/>
                  </a:lnTo>
                  <a:lnTo>
                    <a:pt x="9982" y="1028"/>
                  </a:lnTo>
                  <a:lnTo>
                    <a:pt x="9946" y="1058"/>
                  </a:lnTo>
                  <a:lnTo>
                    <a:pt x="9907" y="1079"/>
                  </a:lnTo>
                  <a:lnTo>
                    <a:pt x="9870" y="1088"/>
                  </a:lnTo>
                  <a:lnTo>
                    <a:pt x="9841" y="1088"/>
                  </a:lnTo>
                  <a:lnTo>
                    <a:pt x="9831" y="1079"/>
                  </a:lnTo>
                  <a:lnTo>
                    <a:pt x="9821" y="1069"/>
                  </a:lnTo>
                  <a:lnTo>
                    <a:pt x="9804" y="1049"/>
                  </a:lnTo>
                  <a:lnTo>
                    <a:pt x="9775" y="1039"/>
                  </a:lnTo>
                  <a:lnTo>
                    <a:pt x="9741" y="1049"/>
                  </a:lnTo>
                  <a:lnTo>
                    <a:pt x="9704" y="1069"/>
                  </a:lnTo>
                  <a:lnTo>
                    <a:pt x="9653" y="1088"/>
                  </a:lnTo>
                  <a:lnTo>
                    <a:pt x="9606" y="1099"/>
                  </a:lnTo>
                  <a:lnTo>
                    <a:pt x="9560" y="1088"/>
                  </a:lnTo>
                  <a:lnTo>
                    <a:pt x="9513" y="1049"/>
                  </a:lnTo>
                  <a:lnTo>
                    <a:pt x="9506" y="1058"/>
                  </a:lnTo>
                  <a:lnTo>
                    <a:pt x="9499" y="1069"/>
                  </a:lnTo>
                  <a:lnTo>
                    <a:pt x="9492" y="1088"/>
                  </a:lnTo>
                  <a:lnTo>
                    <a:pt x="9489" y="1118"/>
                  </a:lnTo>
                  <a:lnTo>
                    <a:pt x="9487" y="1139"/>
                  </a:lnTo>
                  <a:lnTo>
                    <a:pt x="9482" y="1148"/>
                  </a:lnTo>
                  <a:lnTo>
                    <a:pt x="9470" y="1158"/>
                  </a:lnTo>
                  <a:lnTo>
                    <a:pt x="9452" y="1169"/>
                  </a:lnTo>
                  <a:lnTo>
                    <a:pt x="9433" y="1148"/>
                  </a:lnTo>
                  <a:lnTo>
                    <a:pt x="9406" y="1128"/>
                  </a:lnTo>
                  <a:lnTo>
                    <a:pt x="9372" y="1118"/>
                  </a:lnTo>
                  <a:lnTo>
                    <a:pt x="9333" y="1109"/>
                  </a:lnTo>
                  <a:lnTo>
                    <a:pt x="9257" y="1109"/>
                  </a:lnTo>
                  <a:lnTo>
                    <a:pt x="9221" y="1099"/>
                  </a:lnTo>
                  <a:lnTo>
                    <a:pt x="9194" y="1079"/>
                  </a:lnTo>
                  <a:lnTo>
                    <a:pt x="9174" y="1049"/>
                  </a:lnTo>
                  <a:lnTo>
                    <a:pt x="9162" y="1028"/>
                  </a:lnTo>
                  <a:lnTo>
                    <a:pt x="9147" y="1019"/>
                  </a:lnTo>
                  <a:lnTo>
                    <a:pt x="9135" y="1028"/>
                  </a:lnTo>
                  <a:lnTo>
                    <a:pt x="9125" y="1049"/>
                  </a:lnTo>
                  <a:lnTo>
                    <a:pt x="9120" y="1069"/>
                  </a:lnTo>
                  <a:lnTo>
                    <a:pt x="9113" y="1079"/>
                  </a:lnTo>
                  <a:lnTo>
                    <a:pt x="9098" y="1088"/>
                  </a:lnTo>
                  <a:lnTo>
                    <a:pt x="9079" y="1088"/>
                  </a:lnTo>
                  <a:lnTo>
                    <a:pt x="9057" y="1069"/>
                  </a:lnTo>
                  <a:lnTo>
                    <a:pt x="9035" y="1058"/>
                  </a:lnTo>
                  <a:lnTo>
                    <a:pt x="9013" y="1058"/>
                  </a:lnTo>
                  <a:lnTo>
                    <a:pt x="8989" y="1079"/>
                  </a:lnTo>
                  <a:lnTo>
                    <a:pt x="8972" y="1109"/>
                  </a:lnTo>
                  <a:lnTo>
                    <a:pt x="8962" y="1128"/>
                  </a:lnTo>
                  <a:lnTo>
                    <a:pt x="8950" y="1139"/>
                  </a:lnTo>
                  <a:lnTo>
                    <a:pt x="8925" y="1148"/>
                  </a:lnTo>
                  <a:lnTo>
                    <a:pt x="8896" y="1148"/>
                  </a:lnTo>
                  <a:lnTo>
                    <a:pt x="8867" y="1118"/>
                  </a:lnTo>
                  <a:lnTo>
                    <a:pt x="8837" y="1099"/>
                  </a:lnTo>
                  <a:lnTo>
                    <a:pt x="8808" y="1079"/>
                  </a:lnTo>
                  <a:lnTo>
                    <a:pt x="8781" y="1079"/>
                  </a:lnTo>
                  <a:lnTo>
                    <a:pt x="8759" y="1088"/>
                  </a:lnTo>
                  <a:lnTo>
                    <a:pt x="8747" y="1099"/>
                  </a:lnTo>
                  <a:lnTo>
                    <a:pt x="8730" y="1109"/>
                  </a:lnTo>
                  <a:lnTo>
                    <a:pt x="8679" y="1109"/>
                  </a:lnTo>
                  <a:lnTo>
                    <a:pt x="8615" y="1099"/>
                  </a:lnTo>
                  <a:lnTo>
                    <a:pt x="8544" y="1079"/>
                  </a:lnTo>
                  <a:lnTo>
                    <a:pt x="8476" y="1058"/>
                  </a:lnTo>
                  <a:lnTo>
                    <a:pt x="8417" y="1028"/>
                  </a:lnTo>
                  <a:lnTo>
                    <a:pt x="8373" y="999"/>
                  </a:lnTo>
                  <a:lnTo>
                    <a:pt x="8359" y="979"/>
                  </a:lnTo>
                  <a:lnTo>
                    <a:pt x="8351" y="969"/>
                  </a:lnTo>
                  <a:lnTo>
                    <a:pt x="8349" y="959"/>
                  </a:lnTo>
                  <a:lnTo>
                    <a:pt x="8344" y="949"/>
                  </a:lnTo>
                  <a:lnTo>
                    <a:pt x="8332" y="949"/>
                  </a:lnTo>
                  <a:lnTo>
                    <a:pt x="8317" y="969"/>
                  </a:lnTo>
                  <a:lnTo>
                    <a:pt x="8303" y="999"/>
                  </a:lnTo>
                  <a:lnTo>
                    <a:pt x="8290" y="1019"/>
                  </a:lnTo>
                  <a:lnTo>
                    <a:pt x="8273" y="1028"/>
                  </a:lnTo>
                  <a:lnTo>
                    <a:pt x="8224" y="1028"/>
                  </a:lnTo>
                  <a:lnTo>
                    <a:pt x="8159" y="1019"/>
                  </a:lnTo>
                  <a:lnTo>
                    <a:pt x="8080" y="989"/>
                  </a:lnTo>
                  <a:lnTo>
                    <a:pt x="8010" y="959"/>
                  </a:lnTo>
                  <a:lnTo>
                    <a:pt x="7944" y="939"/>
                  </a:lnTo>
                  <a:lnTo>
                    <a:pt x="7880" y="939"/>
                  </a:lnTo>
                  <a:lnTo>
                    <a:pt x="7870" y="949"/>
                  </a:lnTo>
                  <a:lnTo>
                    <a:pt x="7853" y="969"/>
                  </a:lnTo>
                  <a:lnTo>
                    <a:pt x="7829" y="979"/>
                  </a:lnTo>
                  <a:lnTo>
                    <a:pt x="7800" y="969"/>
                  </a:lnTo>
                  <a:lnTo>
                    <a:pt x="7770" y="959"/>
                  </a:lnTo>
                  <a:lnTo>
                    <a:pt x="7741" y="939"/>
                  </a:lnTo>
                  <a:lnTo>
                    <a:pt x="7714" y="929"/>
                  </a:lnTo>
                  <a:lnTo>
                    <a:pt x="7692" y="939"/>
                  </a:lnTo>
                  <a:lnTo>
                    <a:pt x="7680" y="949"/>
                  </a:lnTo>
                  <a:lnTo>
                    <a:pt x="7663" y="969"/>
                  </a:lnTo>
                  <a:lnTo>
                    <a:pt x="7626" y="989"/>
                  </a:lnTo>
                  <a:lnTo>
                    <a:pt x="7524" y="1019"/>
                  </a:lnTo>
                  <a:lnTo>
                    <a:pt x="7419" y="1028"/>
                  </a:lnTo>
                  <a:lnTo>
                    <a:pt x="7380" y="1028"/>
                  </a:lnTo>
                  <a:lnTo>
                    <a:pt x="7358" y="1019"/>
                  </a:lnTo>
                  <a:lnTo>
                    <a:pt x="7348" y="1019"/>
                  </a:lnTo>
                  <a:lnTo>
                    <a:pt x="7333" y="1028"/>
                  </a:lnTo>
                  <a:lnTo>
                    <a:pt x="7316" y="1049"/>
                  </a:lnTo>
                  <a:lnTo>
                    <a:pt x="7299" y="1079"/>
                  </a:lnTo>
                  <a:lnTo>
                    <a:pt x="7282" y="1099"/>
                  </a:lnTo>
                  <a:lnTo>
                    <a:pt x="7265" y="1118"/>
                  </a:lnTo>
                  <a:lnTo>
                    <a:pt x="7250" y="1128"/>
                  </a:lnTo>
                  <a:lnTo>
                    <a:pt x="7238" y="1128"/>
                  </a:lnTo>
                  <a:lnTo>
                    <a:pt x="7226" y="1118"/>
                  </a:lnTo>
                  <a:lnTo>
                    <a:pt x="7204" y="1128"/>
                  </a:lnTo>
                  <a:lnTo>
                    <a:pt x="7182" y="1139"/>
                  </a:lnTo>
                  <a:lnTo>
                    <a:pt x="7155" y="1169"/>
                  </a:lnTo>
                  <a:lnTo>
                    <a:pt x="7128" y="1188"/>
                  </a:lnTo>
                  <a:lnTo>
                    <a:pt x="7106" y="1198"/>
                  </a:lnTo>
                  <a:lnTo>
                    <a:pt x="7087" y="1188"/>
                  </a:lnTo>
                  <a:lnTo>
                    <a:pt x="7080" y="1188"/>
                  </a:lnTo>
                  <a:lnTo>
                    <a:pt x="7075" y="1169"/>
                  </a:lnTo>
                  <a:lnTo>
                    <a:pt x="7065" y="1148"/>
                  </a:lnTo>
                  <a:lnTo>
                    <a:pt x="7055" y="1139"/>
                  </a:lnTo>
                  <a:lnTo>
                    <a:pt x="7043" y="1139"/>
                  </a:lnTo>
                  <a:lnTo>
                    <a:pt x="7036" y="1158"/>
                  </a:lnTo>
                  <a:lnTo>
                    <a:pt x="7023" y="1169"/>
                  </a:lnTo>
                  <a:lnTo>
                    <a:pt x="7001" y="1169"/>
                  </a:lnTo>
                  <a:lnTo>
                    <a:pt x="6977" y="1148"/>
                  </a:lnTo>
                  <a:lnTo>
                    <a:pt x="6950" y="1128"/>
                  </a:lnTo>
                  <a:lnTo>
                    <a:pt x="6918" y="1099"/>
                  </a:lnTo>
                  <a:lnTo>
                    <a:pt x="6884" y="1099"/>
                  </a:lnTo>
                  <a:lnTo>
                    <a:pt x="6850" y="1109"/>
                  </a:lnTo>
                  <a:lnTo>
                    <a:pt x="6818" y="1139"/>
                  </a:lnTo>
                  <a:lnTo>
                    <a:pt x="6787" y="1178"/>
                  </a:lnTo>
                  <a:lnTo>
                    <a:pt x="6757" y="1188"/>
                  </a:lnTo>
                  <a:lnTo>
                    <a:pt x="6728" y="1178"/>
                  </a:lnTo>
                  <a:lnTo>
                    <a:pt x="6716" y="1169"/>
                  </a:lnTo>
                  <a:lnTo>
                    <a:pt x="6704" y="1148"/>
                  </a:lnTo>
                  <a:lnTo>
                    <a:pt x="6674" y="1109"/>
                  </a:lnTo>
                  <a:lnTo>
                    <a:pt x="6643" y="1069"/>
                  </a:lnTo>
                  <a:lnTo>
                    <a:pt x="6606" y="1039"/>
                  </a:lnTo>
                  <a:lnTo>
                    <a:pt x="6569" y="1019"/>
                  </a:lnTo>
                  <a:lnTo>
                    <a:pt x="6535" y="999"/>
                  </a:lnTo>
                  <a:lnTo>
                    <a:pt x="6508" y="1009"/>
                  </a:lnTo>
                  <a:lnTo>
                    <a:pt x="6491" y="1019"/>
                  </a:lnTo>
                  <a:lnTo>
                    <a:pt x="6486" y="1028"/>
                  </a:lnTo>
                  <a:lnTo>
                    <a:pt x="6484" y="1049"/>
                  </a:lnTo>
                  <a:lnTo>
                    <a:pt x="6481" y="1069"/>
                  </a:lnTo>
                  <a:lnTo>
                    <a:pt x="6477" y="1079"/>
                  </a:lnTo>
                  <a:lnTo>
                    <a:pt x="6467" y="1088"/>
                  </a:lnTo>
                  <a:lnTo>
                    <a:pt x="6452" y="1088"/>
                  </a:lnTo>
                  <a:lnTo>
                    <a:pt x="6438" y="1079"/>
                  </a:lnTo>
                  <a:lnTo>
                    <a:pt x="6420" y="1069"/>
                  </a:lnTo>
                  <a:lnTo>
                    <a:pt x="6401" y="1039"/>
                  </a:lnTo>
                  <a:lnTo>
                    <a:pt x="6381" y="1009"/>
                  </a:lnTo>
                  <a:lnTo>
                    <a:pt x="6364" y="989"/>
                  </a:lnTo>
                  <a:lnTo>
                    <a:pt x="6345" y="969"/>
                  </a:lnTo>
                  <a:lnTo>
                    <a:pt x="6291" y="969"/>
                  </a:lnTo>
                  <a:lnTo>
                    <a:pt x="6276" y="979"/>
                  </a:lnTo>
                  <a:lnTo>
                    <a:pt x="6264" y="999"/>
                  </a:lnTo>
                  <a:lnTo>
                    <a:pt x="6259" y="1028"/>
                  </a:lnTo>
                  <a:lnTo>
                    <a:pt x="6254" y="1069"/>
                  </a:lnTo>
                  <a:lnTo>
                    <a:pt x="6245" y="1088"/>
                  </a:lnTo>
                  <a:lnTo>
                    <a:pt x="6232" y="1099"/>
                  </a:lnTo>
                  <a:lnTo>
                    <a:pt x="6218" y="1109"/>
                  </a:lnTo>
                  <a:lnTo>
                    <a:pt x="6198" y="1099"/>
                  </a:lnTo>
                  <a:lnTo>
                    <a:pt x="6179" y="1079"/>
                  </a:lnTo>
                  <a:lnTo>
                    <a:pt x="6157" y="1049"/>
                  </a:lnTo>
                  <a:lnTo>
                    <a:pt x="6135" y="1009"/>
                  </a:lnTo>
                  <a:lnTo>
                    <a:pt x="6110" y="979"/>
                  </a:lnTo>
                  <a:lnTo>
                    <a:pt x="6086" y="959"/>
                  </a:lnTo>
                  <a:lnTo>
                    <a:pt x="6059" y="959"/>
                  </a:lnTo>
                  <a:lnTo>
                    <a:pt x="6032" y="969"/>
                  </a:lnTo>
                  <a:lnTo>
                    <a:pt x="6013" y="989"/>
                  </a:lnTo>
                  <a:lnTo>
                    <a:pt x="5996" y="999"/>
                  </a:lnTo>
                  <a:lnTo>
                    <a:pt x="5986" y="989"/>
                  </a:lnTo>
                  <a:lnTo>
                    <a:pt x="5983" y="979"/>
                  </a:lnTo>
                  <a:lnTo>
                    <a:pt x="5983" y="959"/>
                  </a:lnTo>
                  <a:lnTo>
                    <a:pt x="5979" y="949"/>
                  </a:lnTo>
                  <a:lnTo>
                    <a:pt x="5974" y="949"/>
                  </a:lnTo>
                  <a:lnTo>
                    <a:pt x="5964" y="959"/>
                  </a:lnTo>
                  <a:lnTo>
                    <a:pt x="5947" y="979"/>
                  </a:lnTo>
                  <a:lnTo>
                    <a:pt x="5878" y="979"/>
                  </a:lnTo>
                  <a:lnTo>
                    <a:pt x="5835" y="969"/>
                  </a:lnTo>
                  <a:lnTo>
                    <a:pt x="5795" y="959"/>
                  </a:lnTo>
                  <a:lnTo>
                    <a:pt x="5759" y="959"/>
                  </a:lnTo>
                  <a:lnTo>
                    <a:pt x="5734" y="969"/>
                  </a:lnTo>
                  <a:lnTo>
                    <a:pt x="5730" y="979"/>
                  </a:lnTo>
                  <a:lnTo>
                    <a:pt x="5725" y="989"/>
                  </a:lnTo>
                  <a:lnTo>
                    <a:pt x="5722" y="1009"/>
                  </a:lnTo>
                  <a:lnTo>
                    <a:pt x="5712" y="1009"/>
                  </a:lnTo>
                  <a:lnTo>
                    <a:pt x="5703" y="999"/>
                  </a:lnTo>
                  <a:lnTo>
                    <a:pt x="5691" y="979"/>
                  </a:lnTo>
                  <a:lnTo>
                    <a:pt x="5676" y="949"/>
                  </a:lnTo>
                  <a:lnTo>
                    <a:pt x="5664" y="959"/>
                  </a:lnTo>
                  <a:lnTo>
                    <a:pt x="5649" y="979"/>
                  </a:lnTo>
                  <a:lnTo>
                    <a:pt x="5639" y="1019"/>
                  </a:lnTo>
                  <a:lnTo>
                    <a:pt x="5632" y="1069"/>
                  </a:lnTo>
                  <a:lnTo>
                    <a:pt x="5629" y="1109"/>
                  </a:lnTo>
                  <a:lnTo>
                    <a:pt x="5632" y="1128"/>
                  </a:lnTo>
                  <a:lnTo>
                    <a:pt x="5634" y="1148"/>
                  </a:lnTo>
                  <a:lnTo>
                    <a:pt x="5644" y="1169"/>
                  </a:lnTo>
                  <a:lnTo>
                    <a:pt x="5647" y="1169"/>
                  </a:lnTo>
                  <a:lnTo>
                    <a:pt x="5647" y="1178"/>
                  </a:lnTo>
                  <a:lnTo>
                    <a:pt x="5629" y="1198"/>
                  </a:lnTo>
                  <a:lnTo>
                    <a:pt x="5598" y="1208"/>
                  </a:lnTo>
                  <a:lnTo>
                    <a:pt x="5554" y="1218"/>
                  </a:lnTo>
                  <a:lnTo>
                    <a:pt x="5471" y="1218"/>
                  </a:lnTo>
                  <a:lnTo>
                    <a:pt x="5442" y="1198"/>
                  </a:lnTo>
                  <a:lnTo>
                    <a:pt x="5434" y="1188"/>
                  </a:lnTo>
                  <a:lnTo>
                    <a:pt x="5429" y="1178"/>
                  </a:lnTo>
                  <a:lnTo>
                    <a:pt x="5427" y="1169"/>
                  </a:lnTo>
                  <a:lnTo>
                    <a:pt x="5420" y="1148"/>
                  </a:lnTo>
                  <a:lnTo>
                    <a:pt x="5398" y="1109"/>
                  </a:lnTo>
                  <a:lnTo>
                    <a:pt x="5368" y="1079"/>
                  </a:lnTo>
                  <a:lnTo>
                    <a:pt x="5337" y="1049"/>
                  </a:lnTo>
                  <a:lnTo>
                    <a:pt x="5302" y="1028"/>
                  </a:lnTo>
                  <a:lnTo>
                    <a:pt x="5271" y="1019"/>
                  </a:lnTo>
                  <a:lnTo>
                    <a:pt x="5239" y="1019"/>
                  </a:lnTo>
                  <a:lnTo>
                    <a:pt x="5232" y="1028"/>
                  </a:lnTo>
                  <a:lnTo>
                    <a:pt x="5219" y="1049"/>
                  </a:lnTo>
                  <a:lnTo>
                    <a:pt x="5205" y="1039"/>
                  </a:lnTo>
                  <a:lnTo>
                    <a:pt x="5190" y="1028"/>
                  </a:lnTo>
                  <a:lnTo>
                    <a:pt x="5175" y="999"/>
                  </a:lnTo>
                  <a:lnTo>
                    <a:pt x="5158" y="969"/>
                  </a:lnTo>
                  <a:lnTo>
                    <a:pt x="5144" y="959"/>
                  </a:lnTo>
                  <a:lnTo>
                    <a:pt x="5131" y="959"/>
                  </a:lnTo>
                  <a:lnTo>
                    <a:pt x="5119" y="989"/>
                  </a:lnTo>
                  <a:lnTo>
                    <a:pt x="5114" y="999"/>
                  </a:lnTo>
                  <a:lnTo>
                    <a:pt x="5107" y="1009"/>
                  </a:lnTo>
                  <a:lnTo>
                    <a:pt x="5088" y="1009"/>
                  </a:lnTo>
                  <a:lnTo>
                    <a:pt x="5061" y="989"/>
                  </a:lnTo>
                  <a:lnTo>
                    <a:pt x="5031" y="959"/>
                  </a:lnTo>
                  <a:lnTo>
                    <a:pt x="5000" y="929"/>
                  </a:lnTo>
                  <a:lnTo>
                    <a:pt x="4973" y="909"/>
                  </a:lnTo>
                  <a:lnTo>
                    <a:pt x="4948" y="909"/>
                  </a:lnTo>
                  <a:lnTo>
                    <a:pt x="4939" y="919"/>
                  </a:lnTo>
                  <a:lnTo>
                    <a:pt x="4931" y="939"/>
                  </a:lnTo>
                  <a:lnTo>
                    <a:pt x="4917" y="969"/>
                  </a:lnTo>
                  <a:lnTo>
                    <a:pt x="4909" y="979"/>
                  </a:lnTo>
                  <a:lnTo>
                    <a:pt x="4904" y="979"/>
                  </a:lnTo>
                  <a:lnTo>
                    <a:pt x="4900" y="969"/>
                  </a:lnTo>
                  <a:lnTo>
                    <a:pt x="4895" y="949"/>
                  </a:lnTo>
                  <a:lnTo>
                    <a:pt x="4885" y="889"/>
                  </a:lnTo>
                  <a:lnTo>
                    <a:pt x="4878" y="829"/>
                  </a:lnTo>
                  <a:lnTo>
                    <a:pt x="4873" y="819"/>
                  </a:lnTo>
                  <a:lnTo>
                    <a:pt x="4870" y="819"/>
                  </a:lnTo>
                  <a:lnTo>
                    <a:pt x="4865" y="829"/>
                  </a:lnTo>
                  <a:lnTo>
                    <a:pt x="4863" y="849"/>
                  </a:lnTo>
                  <a:lnTo>
                    <a:pt x="4858" y="919"/>
                  </a:lnTo>
                  <a:lnTo>
                    <a:pt x="4851" y="979"/>
                  </a:lnTo>
                  <a:lnTo>
                    <a:pt x="4846" y="1009"/>
                  </a:lnTo>
                  <a:lnTo>
                    <a:pt x="4843" y="1019"/>
                  </a:lnTo>
                  <a:lnTo>
                    <a:pt x="4839" y="1009"/>
                  </a:lnTo>
                  <a:lnTo>
                    <a:pt x="4834" y="979"/>
                  </a:lnTo>
                  <a:lnTo>
                    <a:pt x="4826" y="939"/>
                  </a:lnTo>
                  <a:lnTo>
                    <a:pt x="4814" y="919"/>
                  </a:lnTo>
                  <a:lnTo>
                    <a:pt x="4799" y="899"/>
                  </a:lnTo>
                  <a:lnTo>
                    <a:pt x="4782" y="909"/>
                  </a:lnTo>
                  <a:lnTo>
                    <a:pt x="4763" y="909"/>
                  </a:lnTo>
                  <a:lnTo>
                    <a:pt x="4738" y="899"/>
                  </a:lnTo>
                  <a:lnTo>
                    <a:pt x="4712" y="879"/>
                  </a:lnTo>
                  <a:lnTo>
                    <a:pt x="4687" y="859"/>
                  </a:lnTo>
                  <a:lnTo>
                    <a:pt x="4668" y="839"/>
                  </a:lnTo>
                  <a:lnTo>
                    <a:pt x="4648" y="829"/>
                  </a:lnTo>
                  <a:lnTo>
                    <a:pt x="4636" y="839"/>
                  </a:lnTo>
                  <a:lnTo>
                    <a:pt x="4631" y="839"/>
                  </a:lnTo>
                  <a:lnTo>
                    <a:pt x="4629" y="849"/>
                  </a:lnTo>
                  <a:lnTo>
                    <a:pt x="4629" y="869"/>
                  </a:lnTo>
                  <a:lnTo>
                    <a:pt x="4624" y="869"/>
                  </a:lnTo>
                  <a:lnTo>
                    <a:pt x="4609" y="889"/>
                  </a:lnTo>
                  <a:lnTo>
                    <a:pt x="4587" y="889"/>
                  </a:lnTo>
                  <a:lnTo>
                    <a:pt x="4565" y="879"/>
                  </a:lnTo>
                  <a:lnTo>
                    <a:pt x="4519" y="879"/>
                  </a:lnTo>
                  <a:lnTo>
                    <a:pt x="4504" y="889"/>
                  </a:lnTo>
                  <a:lnTo>
                    <a:pt x="4502" y="899"/>
                  </a:lnTo>
                  <a:lnTo>
                    <a:pt x="4499" y="909"/>
                  </a:lnTo>
                  <a:lnTo>
                    <a:pt x="4494" y="929"/>
                  </a:lnTo>
                  <a:lnTo>
                    <a:pt x="4485" y="939"/>
                  </a:lnTo>
                  <a:lnTo>
                    <a:pt x="4472" y="939"/>
                  </a:lnTo>
                  <a:lnTo>
                    <a:pt x="4458" y="929"/>
                  </a:lnTo>
                  <a:lnTo>
                    <a:pt x="4450" y="919"/>
                  </a:lnTo>
                  <a:lnTo>
                    <a:pt x="4443" y="919"/>
                  </a:lnTo>
                  <a:lnTo>
                    <a:pt x="4428" y="939"/>
                  </a:lnTo>
                  <a:lnTo>
                    <a:pt x="4419" y="979"/>
                  </a:lnTo>
                  <a:lnTo>
                    <a:pt x="4414" y="999"/>
                  </a:lnTo>
                  <a:lnTo>
                    <a:pt x="4411" y="1028"/>
                  </a:lnTo>
                  <a:lnTo>
                    <a:pt x="4399" y="1178"/>
                  </a:lnTo>
                  <a:lnTo>
                    <a:pt x="4387" y="999"/>
                  </a:lnTo>
                  <a:lnTo>
                    <a:pt x="4380" y="909"/>
                  </a:lnTo>
                  <a:lnTo>
                    <a:pt x="4375" y="879"/>
                  </a:lnTo>
                  <a:lnTo>
                    <a:pt x="4370" y="859"/>
                  </a:lnTo>
                  <a:lnTo>
                    <a:pt x="4362" y="849"/>
                  </a:lnTo>
                  <a:lnTo>
                    <a:pt x="4353" y="839"/>
                  </a:lnTo>
                  <a:lnTo>
                    <a:pt x="4328" y="859"/>
                  </a:lnTo>
                  <a:lnTo>
                    <a:pt x="4289" y="899"/>
                  </a:lnTo>
                  <a:lnTo>
                    <a:pt x="4260" y="939"/>
                  </a:lnTo>
                  <a:lnTo>
                    <a:pt x="4250" y="949"/>
                  </a:lnTo>
                  <a:lnTo>
                    <a:pt x="4236" y="959"/>
                  </a:lnTo>
                  <a:lnTo>
                    <a:pt x="4218" y="959"/>
                  </a:lnTo>
                  <a:lnTo>
                    <a:pt x="4196" y="949"/>
                  </a:lnTo>
                  <a:lnTo>
                    <a:pt x="4143" y="909"/>
                  </a:lnTo>
                  <a:lnTo>
                    <a:pt x="4074" y="829"/>
                  </a:lnTo>
                  <a:lnTo>
                    <a:pt x="4040" y="799"/>
                  </a:lnTo>
                  <a:lnTo>
                    <a:pt x="4013" y="789"/>
                  </a:lnTo>
                  <a:lnTo>
                    <a:pt x="4006" y="799"/>
                  </a:lnTo>
                  <a:lnTo>
                    <a:pt x="3999" y="809"/>
                  </a:lnTo>
                  <a:lnTo>
                    <a:pt x="3994" y="819"/>
                  </a:lnTo>
                  <a:lnTo>
                    <a:pt x="3989" y="839"/>
                  </a:lnTo>
                  <a:lnTo>
                    <a:pt x="3984" y="879"/>
                  </a:lnTo>
                  <a:lnTo>
                    <a:pt x="3977" y="889"/>
                  </a:lnTo>
                  <a:lnTo>
                    <a:pt x="3967" y="889"/>
                  </a:lnTo>
                  <a:lnTo>
                    <a:pt x="3955" y="879"/>
                  </a:lnTo>
                  <a:lnTo>
                    <a:pt x="3940" y="859"/>
                  </a:lnTo>
                  <a:lnTo>
                    <a:pt x="3923" y="849"/>
                  </a:lnTo>
                  <a:lnTo>
                    <a:pt x="3901" y="859"/>
                  </a:lnTo>
                  <a:lnTo>
                    <a:pt x="3882" y="879"/>
                  </a:lnTo>
                  <a:lnTo>
                    <a:pt x="3864" y="909"/>
                  </a:lnTo>
                  <a:lnTo>
                    <a:pt x="3852" y="939"/>
                  </a:lnTo>
                  <a:lnTo>
                    <a:pt x="3847" y="959"/>
                  </a:lnTo>
                  <a:lnTo>
                    <a:pt x="3845" y="969"/>
                  </a:lnTo>
                  <a:lnTo>
                    <a:pt x="3845" y="989"/>
                  </a:lnTo>
                  <a:lnTo>
                    <a:pt x="3847" y="1009"/>
                  </a:lnTo>
                  <a:lnTo>
                    <a:pt x="3847" y="1019"/>
                  </a:lnTo>
                  <a:lnTo>
                    <a:pt x="3840" y="1019"/>
                  </a:lnTo>
                  <a:lnTo>
                    <a:pt x="3825" y="999"/>
                  </a:lnTo>
                  <a:lnTo>
                    <a:pt x="3806" y="959"/>
                  </a:lnTo>
                  <a:lnTo>
                    <a:pt x="3781" y="909"/>
                  </a:lnTo>
                  <a:lnTo>
                    <a:pt x="3755" y="889"/>
                  </a:lnTo>
                  <a:lnTo>
                    <a:pt x="3728" y="879"/>
                  </a:lnTo>
                  <a:lnTo>
                    <a:pt x="3701" y="899"/>
                  </a:lnTo>
                  <a:lnTo>
                    <a:pt x="3679" y="919"/>
                  </a:lnTo>
                  <a:lnTo>
                    <a:pt x="3664" y="929"/>
                  </a:lnTo>
                  <a:lnTo>
                    <a:pt x="3655" y="909"/>
                  </a:lnTo>
                  <a:lnTo>
                    <a:pt x="3652" y="899"/>
                  </a:lnTo>
                  <a:lnTo>
                    <a:pt x="3652" y="869"/>
                  </a:lnTo>
                  <a:lnTo>
                    <a:pt x="3650" y="849"/>
                  </a:lnTo>
                  <a:lnTo>
                    <a:pt x="3637" y="809"/>
                  </a:lnTo>
                  <a:lnTo>
                    <a:pt x="3620" y="779"/>
                  </a:lnTo>
                  <a:lnTo>
                    <a:pt x="3601" y="749"/>
                  </a:lnTo>
                  <a:lnTo>
                    <a:pt x="3579" y="719"/>
                  </a:lnTo>
                  <a:lnTo>
                    <a:pt x="3559" y="709"/>
                  </a:lnTo>
                  <a:lnTo>
                    <a:pt x="3542" y="719"/>
                  </a:lnTo>
                  <a:lnTo>
                    <a:pt x="3535" y="719"/>
                  </a:lnTo>
                  <a:lnTo>
                    <a:pt x="3530" y="739"/>
                  </a:lnTo>
                  <a:lnTo>
                    <a:pt x="3525" y="749"/>
                  </a:lnTo>
                  <a:lnTo>
                    <a:pt x="3493" y="749"/>
                  </a:lnTo>
                  <a:lnTo>
                    <a:pt x="3459" y="739"/>
                  </a:lnTo>
                  <a:lnTo>
                    <a:pt x="3420" y="699"/>
                  </a:lnTo>
                  <a:lnTo>
                    <a:pt x="3381" y="669"/>
                  </a:lnTo>
                  <a:lnTo>
                    <a:pt x="3340" y="639"/>
                  </a:lnTo>
                  <a:lnTo>
                    <a:pt x="3298" y="619"/>
                  </a:lnTo>
                  <a:lnTo>
                    <a:pt x="3264" y="609"/>
                  </a:lnTo>
                  <a:lnTo>
                    <a:pt x="3237" y="599"/>
                  </a:lnTo>
                  <a:lnTo>
                    <a:pt x="3222" y="609"/>
                  </a:lnTo>
                  <a:lnTo>
                    <a:pt x="3220" y="619"/>
                  </a:lnTo>
                  <a:lnTo>
                    <a:pt x="3222" y="629"/>
                  </a:lnTo>
                  <a:lnTo>
                    <a:pt x="3240" y="659"/>
                  </a:lnTo>
                  <a:lnTo>
                    <a:pt x="3257" y="689"/>
                  </a:lnTo>
                  <a:lnTo>
                    <a:pt x="3266" y="729"/>
                  </a:lnTo>
                  <a:lnTo>
                    <a:pt x="3271" y="749"/>
                  </a:lnTo>
                  <a:lnTo>
                    <a:pt x="3274" y="779"/>
                  </a:lnTo>
                  <a:lnTo>
                    <a:pt x="3274" y="809"/>
                  </a:lnTo>
                  <a:lnTo>
                    <a:pt x="3271" y="829"/>
                  </a:lnTo>
                  <a:lnTo>
                    <a:pt x="3271" y="879"/>
                  </a:lnTo>
                  <a:lnTo>
                    <a:pt x="3274" y="939"/>
                  </a:lnTo>
                  <a:lnTo>
                    <a:pt x="3281" y="979"/>
                  </a:lnTo>
                  <a:lnTo>
                    <a:pt x="3291" y="1019"/>
                  </a:lnTo>
                  <a:lnTo>
                    <a:pt x="3296" y="1028"/>
                  </a:lnTo>
                  <a:lnTo>
                    <a:pt x="3288" y="1028"/>
                  </a:lnTo>
                  <a:lnTo>
                    <a:pt x="3242" y="979"/>
                  </a:lnTo>
                  <a:lnTo>
                    <a:pt x="3208" y="929"/>
                  </a:lnTo>
                  <a:lnTo>
                    <a:pt x="3186" y="879"/>
                  </a:lnTo>
                  <a:lnTo>
                    <a:pt x="3179" y="859"/>
                  </a:lnTo>
                  <a:lnTo>
                    <a:pt x="3174" y="829"/>
                  </a:lnTo>
                  <a:lnTo>
                    <a:pt x="3174" y="719"/>
                  </a:lnTo>
                  <a:lnTo>
                    <a:pt x="3169" y="699"/>
                  </a:lnTo>
                  <a:lnTo>
                    <a:pt x="3164" y="679"/>
                  </a:lnTo>
                  <a:lnTo>
                    <a:pt x="3142" y="629"/>
                  </a:lnTo>
                  <a:lnTo>
                    <a:pt x="3110" y="589"/>
                  </a:lnTo>
                  <a:lnTo>
                    <a:pt x="3074" y="559"/>
                  </a:lnTo>
                  <a:lnTo>
                    <a:pt x="3061" y="549"/>
                  </a:lnTo>
                  <a:lnTo>
                    <a:pt x="3052" y="559"/>
                  </a:lnTo>
                  <a:lnTo>
                    <a:pt x="3047" y="569"/>
                  </a:lnTo>
                  <a:lnTo>
                    <a:pt x="3044" y="579"/>
                  </a:lnTo>
                  <a:lnTo>
                    <a:pt x="3042" y="609"/>
                  </a:lnTo>
                  <a:lnTo>
                    <a:pt x="3042" y="649"/>
                  </a:lnTo>
                  <a:lnTo>
                    <a:pt x="3044" y="679"/>
                  </a:lnTo>
                  <a:lnTo>
                    <a:pt x="3042" y="709"/>
                  </a:lnTo>
                  <a:lnTo>
                    <a:pt x="3034" y="759"/>
                  </a:lnTo>
                  <a:lnTo>
                    <a:pt x="3020" y="809"/>
                  </a:lnTo>
                  <a:lnTo>
                    <a:pt x="3003" y="839"/>
                  </a:lnTo>
                  <a:lnTo>
                    <a:pt x="2988" y="859"/>
                  </a:lnTo>
                  <a:lnTo>
                    <a:pt x="2973" y="869"/>
                  </a:lnTo>
                  <a:lnTo>
                    <a:pt x="2964" y="869"/>
                  </a:lnTo>
                  <a:lnTo>
                    <a:pt x="2964" y="849"/>
                  </a:lnTo>
                  <a:lnTo>
                    <a:pt x="2961" y="849"/>
                  </a:lnTo>
                  <a:lnTo>
                    <a:pt x="2956" y="839"/>
                  </a:lnTo>
                  <a:lnTo>
                    <a:pt x="2942" y="829"/>
                  </a:lnTo>
                  <a:lnTo>
                    <a:pt x="2917" y="829"/>
                  </a:lnTo>
                  <a:lnTo>
                    <a:pt x="2886" y="839"/>
                  </a:lnTo>
                  <a:lnTo>
                    <a:pt x="2856" y="859"/>
                  </a:lnTo>
                  <a:lnTo>
                    <a:pt x="2829" y="879"/>
                  </a:lnTo>
                  <a:lnTo>
                    <a:pt x="2812" y="899"/>
                  </a:lnTo>
                  <a:lnTo>
                    <a:pt x="2805" y="909"/>
                  </a:lnTo>
                  <a:lnTo>
                    <a:pt x="2803" y="919"/>
                  </a:lnTo>
                  <a:lnTo>
                    <a:pt x="2803" y="949"/>
                  </a:lnTo>
                  <a:lnTo>
                    <a:pt x="2805" y="969"/>
                  </a:lnTo>
                  <a:lnTo>
                    <a:pt x="2812" y="979"/>
                  </a:lnTo>
                  <a:lnTo>
                    <a:pt x="2822" y="989"/>
                  </a:lnTo>
                  <a:lnTo>
                    <a:pt x="2832" y="989"/>
                  </a:lnTo>
                  <a:lnTo>
                    <a:pt x="2846" y="979"/>
                  </a:lnTo>
                  <a:lnTo>
                    <a:pt x="2886" y="949"/>
                  </a:lnTo>
                  <a:lnTo>
                    <a:pt x="2905" y="939"/>
                  </a:lnTo>
                  <a:lnTo>
                    <a:pt x="2922" y="929"/>
                  </a:lnTo>
                  <a:lnTo>
                    <a:pt x="2939" y="939"/>
                  </a:lnTo>
                  <a:lnTo>
                    <a:pt x="2944" y="949"/>
                  </a:lnTo>
                  <a:lnTo>
                    <a:pt x="2947" y="959"/>
                  </a:lnTo>
                  <a:lnTo>
                    <a:pt x="2951" y="979"/>
                  </a:lnTo>
                  <a:lnTo>
                    <a:pt x="2951" y="1019"/>
                  </a:lnTo>
                  <a:lnTo>
                    <a:pt x="2949" y="1039"/>
                  </a:lnTo>
                  <a:lnTo>
                    <a:pt x="2939" y="1079"/>
                  </a:lnTo>
                  <a:lnTo>
                    <a:pt x="2925" y="1109"/>
                  </a:lnTo>
                  <a:lnTo>
                    <a:pt x="2905" y="1128"/>
                  </a:lnTo>
                  <a:lnTo>
                    <a:pt x="2883" y="1139"/>
                  </a:lnTo>
                  <a:lnTo>
                    <a:pt x="2861" y="1139"/>
                  </a:lnTo>
                  <a:lnTo>
                    <a:pt x="2839" y="1128"/>
                  </a:lnTo>
                  <a:lnTo>
                    <a:pt x="2817" y="1109"/>
                  </a:lnTo>
                  <a:lnTo>
                    <a:pt x="2778" y="1109"/>
                  </a:lnTo>
                  <a:lnTo>
                    <a:pt x="2766" y="1128"/>
                  </a:lnTo>
                  <a:lnTo>
                    <a:pt x="2754" y="1148"/>
                  </a:lnTo>
                  <a:lnTo>
                    <a:pt x="2737" y="1139"/>
                  </a:lnTo>
                  <a:lnTo>
                    <a:pt x="2720" y="1118"/>
                  </a:lnTo>
                  <a:lnTo>
                    <a:pt x="2700" y="1088"/>
                  </a:lnTo>
                  <a:lnTo>
                    <a:pt x="2678" y="1039"/>
                  </a:lnTo>
                  <a:lnTo>
                    <a:pt x="2668" y="1028"/>
                  </a:lnTo>
                  <a:lnTo>
                    <a:pt x="2671" y="1049"/>
                  </a:lnTo>
                  <a:lnTo>
                    <a:pt x="2680" y="1118"/>
                  </a:lnTo>
                  <a:lnTo>
                    <a:pt x="2690" y="1188"/>
                  </a:lnTo>
                  <a:lnTo>
                    <a:pt x="2693" y="1218"/>
                  </a:lnTo>
                  <a:lnTo>
                    <a:pt x="2693" y="1228"/>
                  </a:lnTo>
                  <a:lnTo>
                    <a:pt x="2690" y="1238"/>
                  </a:lnTo>
                  <a:lnTo>
                    <a:pt x="2685" y="1248"/>
                  </a:lnTo>
                  <a:lnTo>
                    <a:pt x="2666" y="1248"/>
                  </a:lnTo>
                  <a:lnTo>
                    <a:pt x="2649" y="1238"/>
                  </a:lnTo>
                  <a:lnTo>
                    <a:pt x="2641" y="1228"/>
                  </a:lnTo>
                  <a:lnTo>
                    <a:pt x="2639" y="1208"/>
                  </a:lnTo>
                  <a:lnTo>
                    <a:pt x="2637" y="1188"/>
                  </a:lnTo>
                  <a:lnTo>
                    <a:pt x="2634" y="1169"/>
                  </a:lnTo>
                  <a:lnTo>
                    <a:pt x="2637" y="1099"/>
                  </a:lnTo>
                  <a:lnTo>
                    <a:pt x="2639" y="1069"/>
                  </a:lnTo>
                  <a:lnTo>
                    <a:pt x="2637" y="1039"/>
                  </a:lnTo>
                  <a:lnTo>
                    <a:pt x="2632" y="989"/>
                  </a:lnTo>
                  <a:lnTo>
                    <a:pt x="2619" y="939"/>
                  </a:lnTo>
                  <a:lnTo>
                    <a:pt x="2605" y="899"/>
                  </a:lnTo>
                  <a:lnTo>
                    <a:pt x="2588" y="859"/>
                  </a:lnTo>
                  <a:lnTo>
                    <a:pt x="2568" y="849"/>
                  </a:lnTo>
                  <a:lnTo>
                    <a:pt x="2544" y="849"/>
                  </a:lnTo>
                  <a:lnTo>
                    <a:pt x="2536" y="869"/>
                  </a:lnTo>
                  <a:lnTo>
                    <a:pt x="2534" y="879"/>
                  </a:lnTo>
                  <a:lnTo>
                    <a:pt x="2534" y="889"/>
                  </a:lnTo>
                  <a:lnTo>
                    <a:pt x="2539" y="919"/>
                  </a:lnTo>
                  <a:lnTo>
                    <a:pt x="2549" y="939"/>
                  </a:lnTo>
                  <a:lnTo>
                    <a:pt x="2566" y="969"/>
                  </a:lnTo>
                  <a:lnTo>
                    <a:pt x="2585" y="999"/>
                  </a:lnTo>
                  <a:lnTo>
                    <a:pt x="2600" y="1028"/>
                  </a:lnTo>
                  <a:lnTo>
                    <a:pt x="2610" y="1069"/>
                  </a:lnTo>
                  <a:lnTo>
                    <a:pt x="2610" y="1368"/>
                  </a:lnTo>
                  <a:lnTo>
                    <a:pt x="2607" y="1398"/>
                  </a:lnTo>
                  <a:lnTo>
                    <a:pt x="2605" y="1428"/>
                  </a:lnTo>
                  <a:lnTo>
                    <a:pt x="2597" y="1448"/>
                  </a:lnTo>
                  <a:lnTo>
                    <a:pt x="2590" y="1458"/>
                  </a:lnTo>
                  <a:lnTo>
                    <a:pt x="2578" y="1468"/>
                  </a:lnTo>
                  <a:lnTo>
                    <a:pt x="2546" y="1478"/>
                  </a:lnTo>
                  <a:lnTo>
                    <a:pt x="2519" y="1488"/>
                  </a:lnTo>
                  <a:lnTo>
                    <a:pt x="2500" y="1518"/>
                  </a:lnTo>
                  <a:lnTo>
                    <a:pt x="2495" y="1528"/>
                  </a:lnTo>
                  <a:lnTo>
                    <a:pt x="2490" y="1548"/>
                  </a:lnTo>
                  <a:lnTo>
                    <a:pt x="2488" y="1578"/>
                  </a:lnTo>
                  <a:lnTo>
                    <a:pt x="2490" y="1598"/>
                  </a:lnTo>
                  <a:lnTo>
                    <a:pt x="2490" y="1648"/>
                  </a:lnTo>
                  <a:lnTo>
                    <a:pt x="2485" y="1668"/>
                  </a:lnTo>
                  <a:lnTo>
                    <a:pt x="2480" y="1688"/>
                  </a:lnTo>
                  <a:lnTo>
                    <a:pt x="2471" y="1688"/>
                  </a:lnTo>
                  <a:lnTo>
                    <a:pt x="2461" y="1668"/>
                  </a:lnTo>
                  <a:lnTo>
                    <a:pt x="2451" y="1648"/>
                  </a:lnTo>
                  <a:lnTo>
                    <a:pt x="2441" y="1608"/>
                  </a:lnTo>
                  <a:lnTo>
                    <a:pt x="2434" y="1558"/>
                  </a:lnTo>
                  <a:lnTo>
                    <a:pt x="2431" y="1538"/>
                  </a:lnTo>
                  <a:lnTo>
                    <a:pt x="2427" y="1528"/>
                  </a:lnTo>
                  <a:lnTo>
                    <a:pt x="2419" y="1518"/>
                  </a:lnTo>
                  <a:lnTo>
                    <a:pt x="2412" y="1518"/>
                  </a:lnTo>
                  <a:lnTo>
                    <a:pt x="2392" y="1528"/>
                  </a:lnTo>
                  <a:lnTo>
                    <a:pt x="2370" y="1568"/>
                  </a:lnTo>
                  <a:lnTo>
                    <a:pt x="2344" y="1628"/>
                  </a:lnTo>
                  <a:lnTo>
                    <a:pt x="2336" y="1648"/>
                  </a:lnTo>
                  <a:lnTo>
                    <a:pt x="2331" y="1668"/>
                  </a:lnTo>
                  <a:lnTo>
                    <a:pt x="2331" y="1698"/>
                  </a:lnTo>
                  <a:lnTo>
                    <a:pt x="2334" y="1718"/>
                  </a:lnTo>
                  <a:lnTo>
                    <a:pt x="2351" y="1788"/>
                  </a:lnTo>
                  <a:lnTo>
                    <a:pt x="2358" y="1807"/>
                  </a:lnTo>
                  <a:lnTo>
                    <a:pt x="2370" y="1837"/>
                  </a:lnTo>
                  <a:lnTo>
                    <a:pt x="2400" y="1887"/>
                  </a:lnTo>
                  <a:lnTo>
                    <a:pt x="2436" y="1927"/>
                  </a:lnTo>
                  <a:lnTo>
                    <a:pt x="2478" y="1967"/>
                  </a:lnTo>
                  <a:lnTo>
                    <a:pt x="2512" y="1997"/>
                  </a:lnTo>
                  <a:lnTo>
                    <a:pt x="2539" y="2037"/>
                  </a:lnTo>
                  <a:lnTo>
                    <a:pt x="2558" y="2067"/>
                  </a:lnTo>
                  <a:lnTo>
                    <a:pt x="2563" y="2087"/>
                  </a:lnTo>
                  <a:lnTo>
                    <a:pt x="2566" y="2107"/>
                  </a:lnTo>
                  <a:lnTo>
                    <a:pt x="2568" y="2127"/>
                  </a:lnTo>
                  <a:lnTo>
                    <a:pt x="2566" y="2137"/>
                  </a:lnTo>
                  <a:lnTo>
                    <a:pt x="2561" y="2157"/>
                  </a:lnTo>
                  <a:lnTo>
                    <a:pt x="2556" y="2157"/>
                  </a:lnTo>
                  <a:lnTo>
                    <a:pt x="2534" y="2167"/>
                  </a:lnTo>
                  <a:lnTo>
                    <a:pt x="2500" y="2157"/>
                  </a:lnTo>
                  <a:lnTo>
                    <a:pt x="2473" y="2157"/>
                  </a:lnTo>
                  <a:lnTo>
                    <a:pt x="2439" y="2167"/>
                  </a:lnTo>
                  <a:lnTo>
                    <a:pt x="2402" y="2187"/>
                  </a:lnTo>
                  <a:lnTo>
                    <a:pt x="2370" y="2217"/>
                  </a:lnTo>
                  <a:lnTo>
                    <a:pt x="2331" y="2267"/>
                  </a:lnTo>
                  <a:lnTo>
                    <a:pt x="2319" y="2287"/>
                  </a:lnTo>
                  <a:lnTo>
                    <a:pt x="2312" y="2317"/>
                  </a:lnTo>
                  <a:lnTo>
                    <a:pt x="2307" y="2347"/>
                  </a:lnTo>
                  <a:lnTo>
                    <a:pt x="2305" y="2387"/>
                  </a:lnTo>
                  <a:lnTo>
                    <a:pt x="2305" y="2427"/>
                  </a:lnTo>
                  <a:lnTo>
                    <a:pt x="2307" y="2476"/>
                  </a:lnTo>
                  <a:lnTo>
                    <a:pt x="2312" y="2536"/>
                  </a:lnTo>
                  <a:lnTo>
                    <a:pt x="2317" y="2566"/>
                  </a:lnTo>
                  <a:lnTo>
                    <a:pt x="2322" y="2587"/>
                  </a:lnTo>
                  <a:lnTo>
                    <a:pt x="2324" y="2576"/>
                  </a:lnTo>
                  <a:lnTo>
                    <a:pt x="2327" y="2566"/>
                  </a:lnTo>
                  <a:lnTo>
                    <a:pt x="2331" y="2536"/>
                  </a:lnTo>
                  <a:lnTo>
                    <a:pt x="2339" y="2516"/>
                  </a:lnTo>
                  <a:lnTo>
                    <a:pt x="2356" y="2516"/>
                  </a:lnTo>
                  <a:lnTo>
                    <a:pt x="2366" y="2536"/>
                  </a:lnTo>
                  <a:lnTo>
                    <a:pt x="2370" y="2557"/>
                  </a:lnTo>
                  <a:lnTo>
                    <a:pt x="2375" y="2596"/>
                  </a:lnTo>
                  <a:lnTo>
                    <a:pt x="2375" y="2626"/>
                  </a:lnTo>
                  <a:lnTo>
                    <a:pt x="2373" y="2646"/>
                  </a:lnTo>
                  <a:lnTo>
                    <a:pt x="2368" y="2666"/>
                  </a:lnTo>
                  <a:lnTo>
                    <a:pt x="2356" y="2696"/>
                  </a:lnTo>
                  <a:lnTo>
                    <a:pt x="2341" y="2706"/>
                  </a:lnTo>
                  <a:lnTo>
                    <a:pt x="2324" y="2716"/>
                  </a:lnTo>
                  <a:lnTo>
                    <a:pt x="2307" y="2706"/>
                  </a:lnTo>
                  <a:lnTo>
                    <a:pt x="2292" y="2686"/>
                  </a:lnTo>
                  <a:lnTo>
                    <a:pt x="2280" y="2656"/>
                  </a:lnTo>
                  <a:lnTo>
                    <a:pt x="2275" y="2636"/>
                  </a:lnTo>
                  <a:lnTo>
                    <a:pt x="2270" y="2616"/>
                  </a:lnTo>
                  <a:lnTo>
                    <a:pt x="2265" y="2576"/>
                  </a:lnTo>
                  <a:lnTo>
                    <a:pt x="2258" y="2557"/>
                  </a:lnTo>
                  <a:lnTo>
                    <a:pt x="2248" y="2557"/>
                  </a:lnTo>
                  <a:lnTo>
                    <a:pt x="2239" y="2576"/>
                  </a:lnTo>
                  <a:lnTo>
                    <a:pt x="2234" y="2596"/>
                  </a:lnTo>
                  <a:lnTo>
                    <a:pt x="2231" y="2626"/>
                  </a:lnTo>
                  <a:lnTo>
                    <a:pt x="2236" y="2646"/>
                  </a:lnTo>
                  <a:lnTo>
                    <a:pt x="2244" y="2656"/>
                  </a:lnTo>
                  <a:lnTo>
                    <a:pt x="2251" y="2676"/>
                  </a:lnTo>
                  <a:lnTo>
                    <a:pt x="2256" y="2696"/>
                  </a:lnTo>
                  <a:lnTo>
                    <a:pt x="2256" y="2716"/>
                  </a:lnTo>
                  <a:lnTo>
                    <a:pt x="2251" y="2736"/>
                  </a:lnTo>
                  <a:lnTo>
                    <a:pt x="2248" y="2746"/>
                  </a:lnTo>
                  <a:lnTo>
                    <a:pt x="2248" y="2766"/>
                  </a:lnTo>
                  <a:lnTo>
                    <a:pt x="2256" y="2796"/>
                  </a:lnTo>
                  <a:lnTo>
                    <a:pt x="2270" y="2846"/>
                  </a:lnTo>
                  <a:lnTo>
                    <a:pt x="2290" y="2886"/>
                  </a:lnTo>
                  <a:lnTo>
                    <a:pt x="2300" y="2916"/>
                  </a:lnTo>
                  <a:lnTo>
                    <a:pt x="2312" y="2946"/>
                  </a:lnTo>
                  <a:lnTo>
                    <a:pt x="2327" y="3006"/>
                  </a:lnTo>
                  <a:lnTo>
                    <a:pt x="2336" y="3086"/>
                  </a:lnTo>
                  <a:lnTo>
                    <a:pt x="2344" y="3156"/>
                  </a:lnTo>
                  <a:lnTo>
                    <a:pt x="2344" y="3215"/>
                  </a:lnTo>
                  <a:lnTo>
                    <a:pt x="2341" y="3245"/>
                  </a:lnTo>
                  <a:lnTo>
                    <a:pt x="2336" y="3275"/>
                  </a:lnTo>
                  <a:lnTo>
                    <a:pt x="2331" y="3295"/>
                  </a:lnTo>
                  <a:lnTo>
                    <a:pt x="2324" y="3305"/>
                  </a:lnTo>
                  <a:lnTo>
                    <a:pt x="2317" y="3315"/>
                  </a:lnTo>
                  <a:lnTo>
                    <a:pt x="2305" y="3325"/>
                  </a:lnTo>
                  <a:lnTo>
                    <a:pt x="2275" y="3315"/>
                  </a:lnTo>
                  <a:lnTo>
                    <a:pt x="2258" y="3295"/>
                  </a:lnTo>
                  <a:lnTo>
                    <a:pt x="2256" y="3285"/>
                  </a:lnTo>
                  <a:lnTo>
                    <a:pt x="2256" y="3275"/>
                  </a:lnTo>
                  <a:lnTo>
                    <a:pt x="2265" y="3236"/>
                  </a:lnTo>
                  <a:lnTo>
                    <a:pt x="2268" y="3225"/>
                  </a:lnTo>
                  <a:lnTo>
                    <a:pt x="2270" y="3215"/>
                  </a:lnTo>
                  <a:lnTo>
                    <a:pt x="2268" y="3206"/>
                  </a:lnTo>
                  <a:lnTo>
                    <a:pt x="2265" y="3186"/>
                  </a:lnTo>
                  <a:lnTo>
                    <a:pt x="2253" y="3156"/>
                  </a:lnTo>
                  <a:lnTo>
                    <a:pt x="2234" y="3126"/>
                  </a:lnTo>
                  <a:lnTo>
                    <a:pt x="2204" y="3096"/>
                  </a:lnTo>
                  <a:lnTo>
                    <a:pt x="2192" y="3096"/>
                  </a:lnTo>
                  <a:lnTo>
                    <a:pt x="2192" y="3116"/>
                  </a:lnTo>
                  <a:lnTo>
                    <a:pt x="2197" y="3146"/>
                  </a:lnTo>
                  <a:lnTo>
                    <a:pt x="2212" y="3236"/>
                  </a:lnTo>
                  <a:lnTo>
                    <a:pt x="2224" y="3305"/>
                  </a:lnTo>
                  <a:lnTo>
                    <a:pt x="2231" y="3405"/>
                  </a:lnTo>
                  <a:lnTo>
                    <a:pt x="2236" y="3495"/>
                  </a:lnTo>
                  <a:lnTo>
                    <a:pt x="2234" y="3575"/>
                  </a:lnTo>
                  <a:lnTo>
                    <a:pt x="2234" y="3655"/>
                  </a:lnTo>
                  <a:lnTo>
                    <a:pt x="2239" y="3725"/>
                  </a:lnTo>
                  <a:lnTo>
                    <a:pt x="2246" y="3795"/>
                  </a:lnTo>
                  <a:lnTo>
                    <a:pt x="2253" y="3815"/>
                  </a:lnTo>
                  <a:lnTo>
                    <a:pt x="2258" y="3835"/>
                  </a:lnTo>
                  <a:lnTo>
                    <a:pt x="2273" y="3875"/>
                  </a:lnTo>
                  <a:lnTo>
                    <a:pt x="2275" y="3885"/>
                  </a:lnTo>
                  <a:lnTo>
                    <a:pt x="2275" y="3905"/>
                  </a:lnTo>
                  <a:lnTo>
                    <a:pt x="2270" y="3915"/>
                  </a:lnTo>
                  <a:lnTo>
                    <a:pt x="2253" y="3925"/>
                  </a:lnTo>
                  <a:lnTo>
                    <a:pt x="2241" y="3934"/>
                  </a:lnTo>
                  <a:lnTo>
                    <a:pt x="2236" y="3945"/>
                  </a:lnTo>
                  <a:lnTo>
                    <a:pt x="2234" y="3964"/>
                  </a:lnTo>
                  <a:lnTo>
                    <a:pt x="2231" y="3975"/>
                  </a:lnTo>
                  <a:lnTo>
                    <a:pt x="2231" y="3994"/>
                  </a:lnTo>
                  <a:lnTo>
                    <a:pt x="2236" y="4034"/>
                  </a:lnTo>
                  <a:lnTo>
                    <a:pt x="2246" y="4084"/>
                  </a:lnTo>
                  <a:lnTo>
                    <a:pt x="2261" y="4124"/>
                  </a:lnTo>
                  <a:lnTo>
                    <a:pt x="2280" y="4174"/>
                  </a:lnTo>
                  <a:lnTo>
                    <a:pt x="2302" y="4214"/>
                  </a:lnTo>
                  <a:lnTo>
                    <a:pt x="2319" y="4244"/>
                  </a:lnTo>
                  <a:lnTo>
                    <a:pt x="2329" y="4274"/>
                  </a:lnTo>
                  <a:lnTo>
                    <a:pt x="2334" y="4304"/>
                  </a:lnTo>
                  <a:lnTo>
                    <a:pt x="2334" y="4314"/>
                  </a:lnTo>
                  <a:lnTo>
                    <a:pt x="2331" y="4324"/>
                  </a:lnTo>
                  <a:lnTo>
                    <a:pt x="2322" y="4344"/>
                  </a:lnTo>
                  <a:lnTo>
                    <a:pt x="2314" y="4354"/>
                  </a:lnTo>
                  <a:lnTo>
                    <a:pt x="2305" y="4344"/>
                  </a:lnTo>
                  <a:lnTo>
                    <a:pt x="2297" y="4334"/>
                  </a:lnTo>
                  <a:lnTo>
                    <a:pt x="2290" y="4324"/>
                  </a:lnTo>
                  <a:lnTo>
                    <a:pt x="2285" y="4324"/>
                  </a:lnTo>
                  <a:lnTo>
                    <a:pt x="2280" y="4334"/>
                  </a:lnTo>
                  <a:lnTo>
                    <a:pt x="2275" y="4354"/>
                  </a:lnTo>
                  <a:lnTo>
                    <a:pt x="2278" y="4374"/>
                  </a:lnTo>
                  <a:lnTo>
                    <a:pt x="2283" y="4394"/>
                  </a:lnTo>
                  <a:lnTo>
                    <a:pt x="2300" y="4444"/>
                  </a:lnTo>
                  <a:lnTo>
                    <a:pt x="2329" y="4494"/>
                  </a:lnTo>
                  <a:lnTo>
                    <a:pt x="2361" y="4544"/>
                  </a:lnTo>
                  <a:lnTo>
                    <a:pt x="2397" y="4594"/>
                  </a:lnTo>
                  <a:lnTo>
                    <a:pt x="2431" y="4634"/>
                  </a:lnTo>
                  <a:lnTo>
                    <a:pt x="2461" y="4654"/>
                  </a:lnTo>
                  <a:lnTo>
                    <a:pt x="2483" y="4654"/>
                  </a:lnTo>
                  <a:lnTo>
                    <a:pt x="2500" y="4643"/>
                  </a:lnTo>
                  <a:lnTo>
                    <a:pt x="2514" y="4654"/>
                  </a:lnTo>
                  <a:lnTo>
                    <a:pt x="2527" y="4684"/>
                  </a:lnTo>
                  <a:lnTo>
                    <a:pt x="2536" y="4713"/>
                  </a:lnTo>
                  <a:lnTo>
                    <a:pt x="2544" y="4754"/>
                  </a:lnTo>
                  <a:lnTo>
                    <a:pt x="2544" y="4793"/>
                  </a:lnTo>
                  <a:lnTo>
                    <a:pt x="2541" y="4843"/>
                  </a:lnTo>
                  <a:lnTo>
                    <a:pt x="2534" y="4893"/>
                  </a:lnTo>
                  <a:lnTo>
                    <a:pt x="2519" y="4923"/>
                  </a:lnTo>
                  <a:lnTo>
                    <a:pt x="2502" y="4943"/>
                  </a:lnTo>
                  <a:lnTo>
                    <a:pt x="2483" y="4953"/>
                  </a:lnTo>
                  <a:lnTo>
                    <a:pt x="2461" y="4953"/>
                  </a:lnTo>
                  <a:lnTo>
                    <a:pt x="2439" y="4943"/>
                  </a:lnTo>
                  <a:lnTo>
                    <a:pt x="2419" y="4913"/>
                  </a:lnTo>
                  <a:lnTo>
                    <a:pt x="2400" y="4883"/>
                  </a:lnTo>
                  <a:lnTo>
                    <a:pt x="2385" y="4833"/>
                  </a:lnTo>
                  <a:lnTo>
                    <a:pt x="2375" y="4803"/>
                  </a:lnTo>
                  <a:lnTo>
                    <a:pt x="2361" y="4773"/>
                  </a:lnTo>
                  <a:lnTo>
                    <a:pt x="2348" y="4763"/>
                  </a:lnTo>
                  <a:lnTo>
                    <a:pt x="2331" y="4763"/>
                  </a:lnTo>
                  <a:lnTo>
                    <a:pt x="2331" y="4754"/>
                  </a:lnTo>
                  <a:lnTo>
                    <a:pt x="2353" y="4713"/>
                  </a:lnTo>
                  <a:lnTo>
                    <a:pt x="2373" y="4673"/>
                  </a:lnTo>
                  <a:lnTo>
                    <a:pt x="2378" y="4654"/>
                  </a:lnTo>
                  <a:lnTo>
                    <a:pt x="2378" y="4643"/>
                  </a:lnTo>
                  <a:lnTo>
                    <a:pt x="2370" y="4634"/>
                  </a:lnTo>
                  <a:lnTo>
                    <a:pt x="2334" y="4634"/>
                  </a:lnTo>
                  <a:lnTo>
                    <a:pt x="2319" y="4643"/>
                  </a:lnTo>
                  <a:lnTo>
                    <a:pt x="2309" y="4654"/>
                  </a:lnTo>
                  <a:lnTo>
                    <a:pt x="2305" y="4673"/>
                  </a:lnTo>
                  <a:lnTo>
                    <a:pt x="2302" y="4684"/>
                  </a:lnTo>
                  <a:lnTo>
                    <a:pt x="2300" y="4694"/>
                  </a:lnTo>
                  <a:lnTo>
                    <a:pt x="2290" y="4703"/>
                  </a:lnTo>
                  <a:lnTo>
                    <a:pt x="2278" y="4703"/>
                  </a:lnTo>
                  <a:lnTo>
                    <a:pt x="2261" y="4684"/>
                  </a:lnTo>
                  <a:lnTo>
                    <a:pt x="2244" y="4664"/>
                  </a:lnTo>
                  <a:lnTo>
                    <a:pt x="2239" y="4664"/>
                  </a:lnTo>
                  <a:lnTo>
                    <a:pt x="2234" y="4684"/>
                  </a:lnTo>
                  <a:lnTo>
                    <a:pt x="2236" y="4694"/>
                  </a:lnTo>
                  <a:lnTo>
                    <a:pt x="2244" y="4743"/>
                  </a:lnTo>
                  <a:lnTo>
                    <a:pt x="2251" y="4803"/>
                  </a:lnTo>
                  <a:lnTo>
                    <a:pt x="2253" y="4823"/>
                  </a:lnTo>
                  <a:lnTo>
                    <a:pt x="2251" y="4833"/>
                  </a:lnTo>
                  <a:lnTo>
                    <a:pt x="2246" y="4853"/>
                  </a:lnTo>
                  <a:lnTo>
                    <a:pt x="2241" y="4863"/>
                  </a:lnTo>
                  <a:lnTo>
                    <a:pt x="2219" y="4883"/>
                  </a:lnTo>
                  <a:lnTo>
                    <a:pt x="2207" y="4893"/>
                  </a:lnTo>
                  <a:lnTo>
                    <a:pt x="2200" y="4913"/>
                  </a:lnTo>
                  <a:lnTo>
                    <a:pt x="2195" y="4933"/>
                  </a:lnTo>
                  <a:lnTo>
                    <a:pt x="2195" y="4953"/>
                  </a:lnTo>
                  <a:lnTo>
                    <a:pt x="2200" y="4973"/>
                  </a:lnTo>
                  <a:lnTo>
                    <a:pt x="2207" y="4993"/>
                  </a:lnTo>
                  <a:lnTo>
                    <a:pt x="2229" y="5033"/>
                  </a:lnTo>
                  <a:lnTo>
                    <a:pt x="2258" y="5073"/>
                  </a:lnTo>
                  <a:lnTo>
                    <a:pt x="2292" y="5103"/>
                  </a:lnTo>
                  <a:lnTo>
                    <a:pt x="2327" y="5123"/>
                  </a:lnTo>
                  <a:lnTo>
                    <a:pt x="2361" y="5113"/>
                  </a:lnTo>
                  <a:lnTo>
                    <a:pt x="2417" y="5113"/>
                  </a:lnTo>
                  <a:lnTo>
                    <a:pt x="2436" y="5123"/>
                  </a:lnTo>
                  <a:lnTo>
                    <a:pt x="2449" y="5143"/>
                  </a:lnTo>
                  <a:lnTo>
                    <a:pt x="2453" y="5163"/>
                  </a:lnTo>
                  <a:lnTo>
                    <a:pt x="2458" y="5193"/>
                  </a:lnTo>
                  <a:lnTo>
                    <a:pt x="2463" y="5253"/>
                  </a:lnTo>
                  <a:lnTo>
                    <a:pt x="2466" y="5333"/>
                  </a:lnTo>
                  <a:lnTo>
                    <a:pt x="2463" y="5412"/>
                  </a:lnTo>
                  <a:lnTo>
                    <a:pt x="2461" y="5482"/>
                  </a:lnTo>
                  <a:lnTo>
                    <a:pt x="2456" y="5542"/>
                  </a:lnTo>
                  <a:lnTo>
                    <a:pt x="2449" y="5582"/>
                  </a:lnTo>
                  <a:lnTo>
                    <a:pt x="2427" y="5582"/>
                  </a:lnTo>
                  <a:lnTo>
                    <a:pt x="2410" y="5592"/>
                  </a:lnTo>
                  <a:lnTo>
                    <a:pt x="2392" y="5602"/>
                  </a:lnTo>
                  <a:lnTo>
                    <a:pt x="2373" y="5632"/>
                  </a:lnTo>
                  <a:lnTo>
                    <a:pt x="2351" y="5672"/>
                  </a:lnTo>
                  <a:lnTo>
                    <a:pt x="2341" y="5682"/>
                  </a:lnTo>
                  <a:lnTo>
                    <a:pt x="2339" y="5672"/>
                  </a:lnTo>
                  <a:lnTo>
                    <a:pt x="2341" y="5662"/>
                  </a:lnTo>
                  <a:lnTo>
                    <a:pt x="2353" y="5602"/>
                  </a:lnTo>
                  <a:lnTo>
                    <a:pt x="2358" y="5562"/>
                  </a:lnTo>
                  <a:lnTo>
                    <a:pt x="2361" y="5542"/>
                  </a:lnTo>
                  <a:lnTo>
                    <a:pt x="2358" y="5522"/>
                  </a:lnTo>
                  <a:lnTo>
                    <a:pt x="2356" y="5502"/>
                  </a:lnTo>
                  <a:lnTo>
                    <a:pt x="2351" y="5492"/>
                  </a:lnTo>
                  <a:lnTo>
                    <a:pt x="2339" y="5463"/>
                  </a:lnTo>
                  <a:lnTo>
                    <a:pt x="2324" y="5452"/>
                  </a:lnTo>
                  <a:lnTo>
                    <a:pt x="2312" y="5452"/>
                  </a:lnTo>
                  <a:lnTo>
                    <a:pt x="2302" y="5463"/>
                  </a:lnTo>
                  <a:lnTo>
                    <a:pt x="2297" y="5492"/>
                  </a:lnTo>
                  <a:lnTo>
                    <a:pt x="2297" y="5502"/>
                  </a:lnTo>
                  <a:lnTo>
                    <a:pt x="2292" y="5512"/>
                  </a:lnTo>
                  <a:lnTo>
                    <a:pt x="2283" y="5522"/>
                  </a:lnTo>
                  <a:lnTo>
                    <a:pt x="2265" y="5512"/>
                  </a:lnTo>
                  <a:lnTo>
                    <a:pt x="2246" y="5492"/>
                  </a:lnTo>
                  <a:lnTo>
                    <a:pt x="2226" y="5482"/>
                  </a:lnTo>
                  <a:lnTo>
                    <a:pt x="2212" y="5472"/>
                  </a:lnTo>
                  <a:lnTo>
                    <a:pt x="2200" y="5482"/>
                  </a:lnTo>
                  <a:lnTo>
                    <a:pt x="2197" y="5482"/>
                  </a:lnTo>
                  <a:lnTo>
                    <a:pt x="2195" y="5492"/>
                  </a:lnTo>
                  <a:lnTo>
                    <a:pt x="2195" y="5512"/>
                  </a:lnTo>
                  <a:lnTo>
                    <a:pt x="2197" y="5532"/>
                  </a:lnTo>
                  <a:lnTo>
                    <a:pt x="2204" y="5572"/>
                  </a:lnTo>
                  <a:lnTo>
                    <a:pt x="2214" y="5612"/>
                  </a:lnTo>
                  <a:lnTo>
                    <a:pt x="2229" y="5642"/>
                  </a:lnTo>
                  <a:lnTo>
                    <a:pt x="2246" y="5672"/>
                  </a:lnTo>
                  <a:lnTo>
                    <a:pt x="2261" y="5692"/>
                  </a:lnTo>
                  <a:lnTo>
                    <a:pt x="2275" y="5692"/>
                  </a:lnTo>
                  <a:lnTo>
                    <a:pt x="2285" y="5682"/>
                  </a:lnTo>
                  <a:lnTo>
                    <a:pt x="2295" y="5662"/>
                  </a:lnTo>
                  <a:lnTo>
                    <a:pt x="2305" y="5672"/>
                  </a:lnTo>
                  <a:lnTo>
                    <a:pt x="2314" y="5692"/>
                  </a:lnTo>
                  <a:lnTo>
                    <a:pt x="2322" y="5732"/>
                  </a:lnTo>
                  <a:lnTo>
                    <a:pt x="2327" y="5792"/>
                  </a:lnTo>
                  <a:lnTo>
                    <a:pt x="2329" y="5862"/>
                  </a:lnTo>
                  <a:lnTo>
                    <a:pt x="2329" y="6031"/>
                  </a:lnTo>
                  <a:lnTo>
                    <a:pt x="2327" y="6112"/>
                  </a:lnTo>
                  <a:lnTo>
                    <a:pt x="2324" y="6131"/>
                  </a:lnTo>
                  <a:lnTo>
                    <a:pt x="2319" y="6151"/>
                  </a:lnTo>
                  <a:lnTo>
                    <a:pt x="2317" y="6161"/>
                  </a:lnTo>
                  <a:lnTo>
                    <a:pt x="2307" y="6161"/>
                  </a:lnTo>
                  <a:lnTo>
                    <a:pt x="2300" y="6142"/>
                  </a:lnTo>
                  <a:lnTo>
                    <a:pt x="2292" y="6121"/>
                  </a:lnTo>
                  <a:lnTo>
                    <a:pt x="2285" y="6112"/>
                  </a:lnTo>
                  <a:lnTo>
                    <a:pt x="2285" y="6142"/>
                  </a:lnTo>
                  <a:lnTo>
                    <a:pt x="2290" y="6201"/>
                  </a:lnTo>
                  <a:lnTo>
                    <a:pt x="2290" y="6411"/>
                  </a:lnTo>
                  <a:lnTo>
                    <a:pt x="2287" y="6541"/>
                  </a:lnTo>
                  <a:lnTo>
                    <a:pt x="2283" y="6701"/>
                  </a:lnTo>
                  <a:lnTo>
                    <a:pt x="2278" y="6751"/>
                  </a:lnTo>
                  <a:lnTo>
                    <a:pt x="2275" y="6791"/>
                  </a:lnTo>
                  <a:lnTo>
                    <a:pt x="2270" y="6810"/>
                  </a:lnTo>
                  <a:lnTo>
                    <a:pt x="2256" y="6810"/>
                  </a:lnTo>
                  <a:lnTo>
                    <a:pt x="2246" y="6791"/>
                  </a:lnTo>
                  <a:lnTo>
                    <a:pt x="2229" y="6761"/>
                  </a:lnTo>
                  <a:lnTo>
                    <a:pt x="2209" y="6751"/>
                  </a:lnTo>
                  <a:lnTo>
                    <a:pt x="2185" y="6761"/>
                  </a:lnTo>
                  <a:lnTo>
                    <a:pt x="2163" y="6781"/>
                  </a:lnTo>
                  <a:lnTo>
                    <a:pt x="2151" y="6791"/>
                  </a:lnTo>
                  <a:lnTo>
                    <a:pt x="2134" y="6810"/>
                  </a:lnTo>
                  <a:lnTo>
                    <a:pt x="2087" y="6821"/>
                  </a:lnTo>
                  <a:lnTo>
                    <a:pt x="2034" y="6821"/>
                  </a:lnTo>
                  <a:lnTo>
                    <a:pt x="1975" y="6810"/>
                  </a:lnTo>
                  <a:lnTo>
                    <a:pt x="1919" y="6791"/>
                  </a:lnTo>
                  <a:lnTo>
                    <a:pt x="1868" y="6791"/>
                  </a:lnTo>
                  <a:lnTo>
                    <a:pt x="1826" y="6800"/>
                  </a:lnTo>
                  <a:lnTo>
                    <a:pt x="1811" y="6810"/>
                  </a:lnTo>
                  <a:lnTo>
                    <a:pt x="1802" y="6821"/>
                  </a:lnTo>
                  <a:lnTo>
                    <a:pt x="1787" y="6840"/>
                  </a:lnTo>
                  <a:lnTo>
                    <a:pt x="1765" y="6840"/>
                  </a:lnTo>
                  <a:lnTo>
                    <a:pt x="1745" y="6821"/>
                  </a:lnTo>
                  <a:lnTo>
                    <a:pt x="1724" y="6781"/>
                  </a:lnTo>
                  <a:lnTo>
                    <a:pt x="1709" y="6761"/>
                  </a:lnTo>
                  <a:lnTo>
                    <a:pt x="1689" y="6731"/>
                  </a:lnTo>
                  <a:lnTo>
                    <a:pt x="1667" y="6711"/>
                  </a:lnTo>
                  <a:lnTo>
                    <a:pt x="1643" y="6701"/>
                  </a:lnTo>
                  <a:lnTo>
                    <a:pt x="1584" y="6691"/>
                  </a:lnTo>
                  <a:lnTo>
                    <a:pt x="1521" y="6701"/>
                  </a:lnTo>
                  <a:lnTo>
                    <a:pt x="1462" y="6711"/>
                  </a:lnTo>
                  <a:lnTo>
                    <a:pt x="1399" y="6711"/>
                  </a:lnTo>
                  <a:lnTo>
                    <a:pt x="1335" y="6691"/>
                  </a:lnTo>
                  <a:lnTo>
                    <a:pt x="1272" y="6661"/>
                  </a:lnTo>
                  <a:lnTo>
                    <a:pt x="1240" y="6641"/>
                  </a:lnTo>
                  <a:lnTo>
                    <a:pt x="1196" y="6641"/>
                  </a:lnTo>
                  <a:lnTo>
                    <a:pt x="1191" y="6651"/>
                  </a:lnTo>
                  <a:lnTo>
                    <a:pt x="1189" y="6661"/>
                  </a:lnTo>
                  <a:lnTo>
                    <a:pt x="1184" y="6671"/>
                  </a:lnTo>
                  <a:lnTo>
                    <a:pt x="1152" y="6671"/>
                  </a:lnTo>
                  <a:lnTo>
                    <a:pt x="1113" y="6661"/>
                  </a:lnTo>
                  <a:lnTo>
                    <a:pt x="1069" y="6641"/>
                  </a:lnTo>
                  <a:lnTo>
                    <a:pt x="1020" y="6611"/>
                  </a:lnTo>
                  <a:lnTo>
                    <a:pt x="972" y="6611"/>
                  </a:lnTo>
                  <a:lnTo>
                    <a:pt x="962" y="6621"/>
                  </a:lnTo>
                  <a:lnTo>
                    <a:pt x="955" y="6631"/>
                  </a:lnTo>
                  <a:lnTo>
                    <a:pt x="952" y="6651"/>
                  </a:lnTo>
                  <a:lnTo>
                    <a:pt x="950" y="6691"/>
                  </a:lnTo>
                  <a:lnTo>
                    <a:pt x="940" y="6731"/>
                  </a:lnTo>
                  <a:lnTo>
                    <a:pt x="928" y="6761"/>
                  </a:lnTo>
                  <a:lnTo>
                    <a:pt x="913" y="6791"/>
                  </a:lnTo>
                  <a:lnTo>
                    <a:pt x="893" y="6810"/>
                  </a:lnTo>
                  <a:lnTo>
                    <a:pt x="876" y="6821"/>
                  </a:lnTo>
                  <a:lnTo>
                    <a:pt x="864" y="6830"/>
                  </a:lnTo>
                  <a:lnTo>
                    <a:pt x="854" y="6821"/>
                  </a:lnTo>
                  <a:lnTo>
                    <a:pt x="852" y="6810"/>
                  </a:lnTo>
                  <a:lnTo>
                    <a:pt x="852" y="6791"/>
                  </a:lnTo>
                  <a:lnTo>
                    <a:pt x="859" y="6771"/>
                  </a:lnTo>
                  <a:lnTo>
                    <a:pt x="874" y="6741"/>
                  </a:lnTo>
                  <a:lnTo>
                    <a:pt x="886" y="6721"/>
                  </a:lnTo>
                  <a:lnTo>
                    <a:pt x="893" y="6681"/>
                  </a:lnTo>
                  <a:lnTo>
                    <a:pt x="893" y="6651"/>
                  </a:lnTo>
                  <a:lnTo>
                    <a:pt x="889" y="6621"/>
                  </a:lnTo>
                  <a:lnTo>
                    <a:pt x="879" y="6601"/>
                  </a:lnTo>
                  <a:lnTo>
                    <a:pt x="867" y="6601"/>
                  </a:lnTo>
                  <a:lnTo>
                    <a:pt x="857" y="6611"/>
                  </a:lnTo>
                  <a:lnTo>
                    <a:pt x="847" y="6641"/>
                  </a:lnTo>
                  <a:lnTo>
                    <a:pt x="842" y="6651"/>
                  </a:lnTo>
                  <a:lnTo>
                    <a:pt x="835" y="6661"/>
                  </a:lnTo>
                  <a:lnTo>
                    <a:pt x="813" y="6671"/>
                  </a:lnTo>
                  <a:lnTo>
                    <a:pt x="788" y="6671"/>
                  </a:lnTo>
                  <a:lnTo>
                    <a:pt x="762" y="6641"/>
                  </a:lnTo>
                  <a:lnTo>
                    <a:pt x="730" y="6611"/>
                  </a:lnTo>
                  <a:lnTo>
                    <a:pt x="715" y="6601"/>
                  </a:lnTo>
                  <a:lnTo>
                    <a:pt x="715" y="6611"/>
                  </a:lnTo>
                  <a:lnTo>
                    <a:pt x="718" y="6621"/>
                  </a:lnTo>
                  <a:lnTo>
                    <a:pt x="740" y="6681"/>
                  </a:lnTo>
                  <a:lnTo>
                    <a:pt x="759" y="6731"/>
                  </a:lnTo>
                  <a:lnTo>
                    <a:pt x="764" y="6751"/>
                  </a:lnTo>
                  <a:lnTo>
                    <a:pt x="764" y="6771"/>
                  </a:lnTo>
                  <a:lnTo>
                    <a:pt x="759" y="6781"/>
                  </a:lnTo>
                  <a:lnTo>
                    <a:pt x="747" y="6791"/>
                  </a:lnTo>
                  <a:lnTo>
                    <a:pt x="710" y="6821"/>
                  </a:lnTo>
                  <a:lnTo>
                    <a:pt x="654" y="6821"/>
                  </a:lnTo>
                  <a:lnTo>
                    <a:pt x="632" y="6810"/>
                  </a:lnTo>
                  <a:lnTo>
                    <a:pt x="622" y="6800"/>
                  </a:lnTo>
                  <a:lnTo>
                    <a:pt x="618" y="6781"/>
                  </a:lnTo>
                  <a:lnTo>
                    <a:pt x="613" y="6771"/>
                  </a:lnTo>
                  <a:lnTo>
                    <a:pt x="608" y="6761"/>
                  </a:lnTo>
                  <a:lnTo>
                    <a:pt x="603" y="6771"/>
                  </a:lnTo>
                  <a:lnTo>
                    <a:pt x="598" y="6781"/>
                  </a:lnTo>
                  <a:lnTo>
                    <a:pt x="591" y="6810"/>
                  </a:lnTo>
                  <a:lnTo>
                    <a:pt x="583" y="6870"/>
                  </a:lnTo>
                  <a:lnTo>
                    <a:pt x="581" y="6910"/>
                  </a:lnTo>
                  <a:lnTo>
                    <a:pt x="576" y="6940"/>
                  </a:lnTo>
                  <a:lnTo>
                    <a:pt x="569" y="6970"/>
                  </a:lnTo>
                  <a:lnTo>
                    <a:pt x="561" y="7000"/>
                  </a:lnTo>
                  <a:lnTo>
                    <a:pt x="544" y="7030"/>
                  </a:lnTo>
                  <a:lnTo>
                    <a:pt x="522" y="7050"/>
                  </a:lnTo>
                  <a:lnTo>
                    <a:pt x="500" y="7050"/>
                  </a:lnTo>
                  <a:lnTo>
                    <a:pt x="478" y="7020"/>
                  </a:lnTo>
                  <a:lnTo>
                    <a:pt x="459" y="6980"/>
                  </a:lnTo>
                  <a:lnTo>
                    <a:pt x="449" y="6950"/>
                  </a:lnTo>
                  <a:lnTo>
                    <a:pt x="442" y="6910"/>
                  </a:lnTo>
                  <a:lnTo>
                    <a:pt x="425" y="6840"/>
                  </a:lnTo>
                  <a:lnTo>
                    <a:pt x="417" y="6830"/>
                  </a:lnTo>
                  <a:lnTo>
                    <a:pt x="413" y="6830"/>
                  </a:lnTo>
                  <a:lnTo>
                    <a:pt x="408" y="6851"/>
                  </a:lnTo>
                  <a:lnTo>
                    <a:pt x="403" y="6890"/>
                  </a:lnTo>
                  <a:lnTo>
                    <a:pt x="393" y="7030"/>
                  </a:lnTo>
                  <a:lnTo>
                    <a:pt x="381" y="7150"/>
                  </a:lnTo>
                  <a:lnTo>
                    <a:pt x="376" y="7190"/>
                  </a:lnTo>
                  <a:lnTo>
                    <a:pt x="369" y="7220"/>
                  </a:lnTo>
                  <a:lnTo>
                    <a:pt x="361" y="7240"/>
                  </a:lnTo>
                  <a:lnTo>
                    <a:pt x="354" y="7250"/>
                  </a:lnTo>
                  <a:lnTo>
                    <a:pt x="347" y="7250"/>
                  </a:lnTo>
                  <a:lnTo>
                    <a:pt x="334" y="7240"/>
                  </a:lnTo>
                  <a:lnTo>
                    <a:pt x="317" y="7230"/>
                  </a:lnTo>
                  <a:lnTo>
                    <a:pt x="293" y="7230"/>
                  </a:lnTo>
                  <a:lnTo>
                    <a:pt x="268" y="7250"/>
                  </a:lnTo>
                  <a:lnTo>
                    <a:pt x="247" y="7280"/>
                  </a:lnTo>
                  <a:lnTo>
                    <a:pt x="227" y="7310"/>
                  </a:lnTo>
                  <a:lnTo>
                    <a:pt x="210" y="7350"/>
                  </a:lnTo>
                  <a:lnTo>
                    <a:pt x="205" y="7370"/>
                  </a:lnTo>
                  <a:lnTo>
                    <a:pt x="200" y="7390"/>
                  </a:lnTo>
                  <a:lnTo>
                    <a:pt x="200" y="7460"/>
                  </a:lnTo>
                  <a:lnTo>
                    <a:pt x="195" y="7470"/>
                  </a:lnTo>
                  <a:lnTo>
                    <a:pt x="185" y="7470"/>
                  </a:lnTo>
                  <a:lnTo>
                    <a:pt x="173" y="7460"/>
                  </a:lnTo>
                  <a:lnTo>
                    <a:pt x="166" y="7450"/>
                  </a:lnTo>
                  <a:lnTo>
                    <a:pt x="156" y="7450"/>
                  </a:lnTo>
                  <a:lnTo>
                    <a:pt x="151" y="7460"/>
                  </a:lnTo>
                  <a:lnTo>
                    <a:pt x="144" y="7470"/>
                  </a:lnTo>
                  <a:lnTo>
                    <a:pt x="132" y="7510"/>
                  </a:lnTo>
                  <a:lnTo>
                    <a:pt x="124" y="7570"/>
                  </a:lnTo>
                  <a:lnTo>
                    <a:pt x="120" y="7639"/>
                  </a:lnTo>
                  <a:lnTo>
                    <a:pt x="117" y="7719"/>
                  </a:lnTo>
                  <a:lnTo>
                    <a:pt x="120" y="7809"/>
                  </a:lnTo>
                  <a:lnTo>
                    <a:pt x="127" y="7899"/>
                  </a:lnTo>
                  <a:lnTo>
                    <a:pt x="132" y="7969"/>
                  </a:lnTo>
                  <a:lnTo>
                    <a:pt x="134" y="8029"/>
                  </a:lnTo>
                  <a:lnTo>
                    <a:pt x="129" y="8069"/>
                  </a:lnTo>
                  <a:lnTo>
                    <a:pt x="124" y="8099"/>
                  </a:lnTo>
                  <a:lnTo>
                    <a:pt x="115" y="8119"/>
                  </a:lnTo>
                  <a:lnTo>
                    <a:pt x="103" y="8109"/>
                  </a:lnTo>
                  <a:lnTo>
                    <a:pt x="90" y="8079"/>
                  </a:lnTo>
                  <a:lnTo>
                    <a:pt x="76" y="8039"/>
                  </a:lnTo>
                  <a:lnTo>
                    <a:pt x="61" y="7979"/>
                  </a:lnTo>
                  <a:lnTo>
                    <a:pt x="56" y="7969"/>
                  </a:lnTo>
                  <a:lnTo>
                    <a:pt x="51" y="7979"/>
                  </a:lnTo>
                  <a:lnTo>
                    <a:pt x="46" y="7989"/>
                  </a:lnTo>
                  <a:lnTo>
                    <a:pt x="44" y="8009"/>
                  </a:lnTo>
                  <a:lnTo>
                    <a:pt x="37" y="8089"/>
                  </a:lnTo>
                  <a:lnTo>
                    <a:pt x="32" y="8159"/>
                  </a:lnTo>
                  <a:lnTo>
                    <a:pt x="34" y="8209"/>
                  </a:lnTo>
                  <a:lnTo>
                    <a:pt x="37" y="8228"/>
                  </a:lnTo>
                  <a:lnTo>
                    <a:pt x="39" y="8249"/>
                  </a:lnTo>
                  <a:lnTo>
                    <a:pt x="49" y="8249"/>
                  </a:lnTo>
                  <a:lnTo>
                    <a:pt x="56" y="8258"/>
                  </a:lnTo>
                  <a:lnTo>
                    <a:pt x="63" y="8269"/>
                  </a:lnTo>
                  <a:lnTo>
                    <a:pt x="68" y="8279"/>
                  </a:lnTo>
                  <a:lnTo>
                    <a:pt x="71" y="8309"/>
                  </a:lnTo>
                  <a:lnTo>
                    <a:pt x="71" y="8378"/>
                  </a:lnTo>
                  <a:lnTo>
                    <a:pt x="68" y="8418"/>
                  </a:lnTo>
                  <a:lnTo>
                    <a:pt x="61" y="8458"/>
                  </a:lnTo>
                  <a:lnTo>
                    <a:pt x="61" y="8478"/>
                  </a:lnTo>
                  <a:lnTo>
                    <a:pt x="66" y="8488"/>
                  </a:lnTo>
                  <a:lnTo>
                    <a:pt x="73" y="8498"/>
                  </a:lnTo>
                  <a:lnTo>
                    <a:pt x="100" y="8498"/>
                  </a:lnTo>
                  <a:lnTo>
                    <a:pt x="107" y="8508"/>
                  </a:lnTo>
                  <a:lnTo>
                    <a:pt x="107" y="8568"/>
                  </a:lnTo>
                  <a:lnTo>
                    <a:pt x="112" y="8668"/>
                  </a:lnTo>
                  <a:lnTo>
                    <a:pt x="115" y="8708"/>
                  </a:lnTo>
                  <a:lnTo>
                    <a:pt x="112" y="8728"/>
                  </a:lnTo>
                  <a:lnTo>
                    <a:pt x="110" y="8738"/>
                  </a:lnTo>
                  <a:lnTo>
                    <a:pt x="105" y="8748"/>
                  </a:lnTo>
                  <a:lnTo>
                    <a:pt x="100" y="8748"/>
                  </a:lnTo>
                  <a:lnTo>
                    <a:pt x="83" y="8738"/>
                  </a:lnTo>
                  <a:lnTo>
                    <a:pt x="68" y="8728"/>
                  </a:lnTo>
                  <a:lnTo>
                    <a:pt x="56" y="8738"/>
                  </a:lnTo>
                  <a:lnTo>
                    <a:pt x="51" y="8758"/>
                  </a:lnTo>
                  <a:lnTo>
                    <a:pt x="46" y="8778"/>
                  </a:lnTo>
                  <a:lnTo>
                    <a:pt x="44" y="8798"/>
                  </a:lnTo>
                  <a:lnTo>
                    <a:pt x="41" y="8818"/>
                  </a:lnTo>
                  <a:lnTo>
                    <a:pt x="41" y="8868"/>
                  </a:lnTo>
                  <a:lnTo>
                    <a:pt x="44" y="8908"/>
                  </a:lnTo>
                  <a:lnTo>
                    <a:pt x="51" y="8937"/>
                  </a:lnTo>
                  <a:lnTo>
                    <a:pt x="66" y="8937"/>
                  </a:lnTo>
                  <a:lnTo>
                    <a:pt x="68" y="8948"/>
                  </a:lnTo>
                  <a:lnTo>
                    <a:pt x="71" y="8958"/>
                  </a:lnTo>
                  <a:lnTo>
                    <a:pt x="71" y="8978"/>
                  </a:lnTo>
                  <a:lnTo>
                    <a:pt x="68" y="9018"/>
                  </a:lnTo>
                  <a:lnTo>
                    <a:pt x="59" y="9078"/>
                  </a:lnTo>
                  <a:lnTo>
                    <a:pt x="49" y="9137"/>
                  </a:lnTo>
                  <a:lnTo>
                    <a:pt x="44" y="9187"/>
                  </a:lnTo>
                  <a:lnTo>
                    <a:pt x="44" y="9227"/>
                  </a:lnTo>
                  <a:lnTo>
                    <a:pt x="46" y="9247"/>
                  </a:lnTo>
                  <a:lnTo>
                    <a:pt x="51" y="9247"/>
                  </a:lnTo>
                  <a:lnTo>
                    <a:pt x="56" y="9257"/>
                  </a:lnTo>
                  <a:lnTo>
                    <a:pt x="59" y="9277"/>
                  </a:lnTo>
                  <a:lnTo>
                    <a:pt x="66" y="9337"/>
                  </a:lnTo>
                  <a:lnTo>
                    <a:pt x="71" y="9407"/>
                  </a:lnTo>
                  <a:lnTo>
                    <a:pt x="73" y="9497"/>
                  </a:lnTo>
                  <a:lnTo>
                    <a:pt x="73" y="9577"/>
                  </a:lnTo>
                  <a:lnTo>
                    <a:pt x="71" y="9657"/>
                  </a:lnTo>
                  <a:lnTo>
                    <a:pt x="66" y="9716"/>
                  </a:lnTo>
                  <a:lnTo>
                    <a:pt x="61" y="9727"/>
                  </a:lnTo>
                  <a:lnTo>
                    <a:pt x="59" y="9736"/>
                  </a:lnTo>
                  <a:lnTo>
                    <a:pt x="49" y="9736"/>
                  </a:lnTo>
                  <a:lnTo>
                    <a:pt x="41" y="9716"/>
                  </a:lnTo>
                  <a:lnTo>
                    <a:pt x="34" y="9687"/>
                  </a:lnTo>
                  <a:lnTo>
                    <a:pt x="27" y="9637"/>
                  </a:lnTo>
                  <a:lnTo>
                    <a:pt x="20" y="9587"/>
                  </a:lnTo>
                  <a:lnTo>
                    <a:pt x="15" y="9567"/>
                  </a:lnTo>
                  <a:lnTo>
                    <a:pt x="10" y="9547"/>
                  </a:lnTo>
                  <a:lnTo>
                    <a:pt x="5" y="9547"/>
                  </a:lnTo>
                  <a:lnTo>
                    <a:pt x="2" y="9567"/>
                  </a:lnTo>
                  <a:lnTo>
                    <a:pt x="0" y="9597"/>
                  </a:lnTo>
                  <a:lnTo>
                    <a:pt x="0" y="9687"/>
                  </a:lnTo>
                  <a:lnTo>
                    <a:pt x="2" y="9806"/>
                  </a:lnTo>
                  <a:lnTo>
                    <a:pt x="7" y="9966"/>
                  </a:lnTo>
                  <a:lnTo>
                    <a:pt x="17" y="10126"/>
                  </a:lnTo>
                  <a:lnTo>
                    <a:pt x="32" y="10306"/>
                  </a:lnTo>
                  <a:lnTo>
                    <a:pt x="46" y="10505"/>
                  </a:lnTo>
                  <a:lnTo>
                    <a:pt x="59" y="10685"/>
                  </a:lnTo>
                  <a:lnTo>
                    <a:pt x="66" y="10815"/>
                  </a:lnTo>
                  <a:lnTo>
                    <a:pt x="66" y="10935"/>
                  </a:lnTo>
                  <a:lnTo>
                    <a:pt x="68" y="10985"/>
                  </a:lnTo>
                  <a:lnTo>
                    <a:pt x="73" y="11025"/>
                  </a:lnTo>
                  <a:lnTo>
                    <a:pt x="81" y="11055"/>
                  </a:lnTo>
                  <a:lnTo>
                    <a:pt x="88" y="11095"/>
                  </a:lnTo>
                  <a:lnTo>
                    <a:pt x="93" y="11145"/>
                  </a:lnTo>
                  <a:lnTo>
                    <a:pt x="95" y="11194"/>
                  </a:lnTo>
                  <a:lnTo>
                    <a:pt x="93" y="11244"/>
                  </a:lnTo>
                  <a:lnTo>
                    <a:pt x="90" y="11294"/>
                  </a:lnTo>
                  <a:lnTo>
                    <a:pt x="93" y="11334"/>
                  </a:lnTo>
                  <a:lnTo>
                    <a:pt x="98" y="11374"/>
                  </a:lnTo>
                  <a:lnTo>
                    <a:pt x="107" y="11394"/>
                  </a:lnTo>
                  <a:lnTo>
                    <a:pt x="110" y="11404"/>
                  </a:lnTo>
                  <a:lnTo>
                    <a:pt x="115" y="11424"/>
                  </a:lnTo>
                  <a:lnTo>
                    <a:pt x="122" y="11474"/>
                  </a:lnTo>
                  <a:lnTo>
                    <a:pt x="129" y="11554"/>
                  </a:lnTo>
                  <a:lnTo>
                    <a:pt x="132" y="11634"/>
                  </a:lnTo>
                  <a:lnTo>
                    <a:pt x="132" y="11684"/>
                  </a:lnTo>
                  <a:lnTo>
                    <a:pt x="134" y="11734"/>
                  </a:lnTo>
                  <a:lnTo>
                    <a:pt x="139" y="11784"/>
                  </a:lnTo>
                  <a:lnTo>
                    <a:pt x="146" y="11824"/>
                  </a:lnTo>
                  <a:lnTo>
                    <a:pt x="154" y="11873"/>
                  </a:lnTo>
                  <a:lnTo>
                    <a:pt x="161" y="11913"/>
                  </a:lnTo>
                  <a:lnTo>
                    <a:pt x="173" y="11943"/>
                  </a:lnTo>
                  <a:lnTo>
                    <a:pt x="183" y="11973"/>
                  </a:lnTo>
                  <a:lnTo>
                    <a:pt x="205" y="12043"/>
                  </a:lnTo>
                  <a:lnTo>
                    <a:pt x="227" y="12133"/>
                  </a:lnTo>
                  <a:lnTo>
                    <a:pt x="249" y="12223"/>
                  </a:lnTo>
                  <a:lnTo>
                    <a:pt x="264" y="12323"/>
                  </a:lnTo>
                  <a:lnTo>
                    <a:pt x="278" y="12433"/>
                  </a:lnTo>
                  <a:lnTo>
                    <a:pt x="298" y="12552"/>
                  </a:lnTo>
                  <a:lnTo>
                    <a:pt x="320" y="12663"/>
                  </a:lnTo>
                  <a:lnTo>
                    <a:pt x="342" y="12762"/>
                  </a:lnTo>
                  <a:lnTo>
                    <a:pt x="364" y="12852"/>
                  </a:lnTo>
                  <a:lnTo>
                    <a:pt x="386" y="12922"/>
                  </a:lnTo>
                  <a:lnTo>
                    <a:pt x="405" y="12982"/>
                  </a:lnTo>
                  <a:lnTo>
                    <a:pt x="422" y="13012"/>
                  </a:lnTo>
                  <a:lnTo>
                    <a:pt x="435" y="13032"/>
                  </a:lnTo>
                  <a:lnTo>
                    <a:pt x="444" y="13052"/>
                  </a:lnTo>
                  <a:lnTo>
                    <a:pt x="449" y="13082"/>
                  </a:lnTo>
                  <a:lnTo>
                    <a:pt x="449" y="13122"/>
                  </a:lnTo>
                  <a:lnTo>
                    <a:pt x="454" y="13142"/>
                  </a:lnTo>
                  <a:lnTo>
                    <a:pt x="466" y="13212"/>
                  </a:lnTo>
                  <a:lnTo>
                    <a:pt x="486" y="13302"/>
                  </a:lnTo>
                  <a:lnTo>
                    <a:pt x="510" y="13401"/>
                  </a:lnTo>
                  <a:lnTo>
                    <a:pt x="547" y="13511"/>
                  </a:lnTo>
                  <a:lnTo>
                    <a:pt x="564" y="13561"/>
                  </a:lnTo>
                  <a:lnTo>
                    <a:pt x="583" y="13611"/>
                  </a:lnTo>
                  <a:lnTo>
                    <a:pt x="603" y="13641"/>
                  </a:lnTo>
                  <a:lnTo>
                    <a:pt x="622" y="13681"/>
                  </a:lnTo>
                  <a:lnTo>
                    <a:pt x="671" y="13741"/>
                  </a:lnTo>
                  <a:lnTo>
                    <a:pt x="715" y="13781"/>
                  </a:lnTo>
                  <a:lnTo>
                    <a:pt x="764" y="13811"/>
                  </a:lnTo>
                  <a:lnTo>
                    <a:pt x="818" y="13841"/>
                  </a:lnTo>
                  <a:lnTo>
                    <a:pt x="871" y="13861"/>
                  </a:lnTo>
                  <a:lnTo>
                    <a:pt x="923" y="13881"/>
                  </a:lnTo>
                  <a:lnTo>
                    <a:pt x="1018" y="13881"/>
                  </a:lnTo>
                  <a:lnTo>
                    <a:pt x="1055" y="13871"/>
                  </a:lnTo>
                  <a:lnTo>
                    <a:pt x="1103" y="13861"/>
                  </a:lnTo>
                  <a:lnTo>
                    <a:pt x="1191" y="13871"/>
                  </a:lnTo>
                  <a:lnTo>
                    <a:pt x="1306" y="13891"/>
                  </a:lnTo>
                  <a:lnTo>
                    <a:pt x="1438" y="13921"/>
                  </a:lnTo>
                  <a:lnTo>
                    <a:pt x="2048" y="14060"/>
                  </a:lnTo>
                  <a:lnTo>
                    <a:pt x="2148" y="14081"/>
                  </a:lnTo>
                  <a:lnTo>
                    <a:pt x="2229" y="14110"/>
                  </a:lnTo>
                  <a:lnTo>
                    <a:pt x="2287" y="14130"/>
                  </a:lnTo>
                  <a:lnTo>
                    <a:pt x="2334" y="14160"/>
                  </a:lnTo>
                  <a:lnTo>
                    <a:pt x="2363" y="14200"/>
                  </a:lnTo>
                  <a:lnTo>
                    <a:pt x="2373" y="14220"/>
                  </a:lnTo>
                  <a:lnTo>
                    <a:pt x="2383" y="14240"/>
                  </a:lnTo>
                  <a:lnTo>
                    <a:pt x="2388" y="14260"/>
                  </a:lnTo>
                  <a:lnTo>
                    <a:pt x="2390" y="14290"/>
                  </a:lnTo>
                  <a:lnTo>
                    <a:pt x="2390" y="14320"/>
                  </a:lnTo>
                  <a:lnTo>
                    <a:pt x="2388" y="14350"/>
                  </a:lnTo>
                  <a:lnTo>
                    <a:pt x="2388" y="14390"/>
                  </a:lnTo>
                  <a:lnTo>
                    <a:pt x="2392" y="14430"/>
                  </a:lnTo>
                  <a:lnTo>
                    <a:pt x="2402" y="14460"/>
                  </a:lnTo>
                  <a:lnTo>
                    <a:pt x="2414" y="14490"/>
                  </a:lnTo>
                  <a:lnTo>
                    <a:pt x="2427" y="14500"/>
                  </a:lnTo>
                  <a:lnTo>
                    <a:pt x="2439" y="14530"/>
                  </a:lnTo>
                  <a:lnTo>
                    <a:pt x="2461" y="14590"/>
                  </a:lnTo>
                  <a:lnTo>
                    <a:pt x="2485" y="14690"/>
                  </a:lnTo>
                  <a:lnTo>
                    <a:pt x="2510" y="14809"/>
                  </a:lnTo>
                  <a:lnTo>
                    <a:pt x="2534" y="14949"/>
                  </a:lnTo>
                  <a:lnTo>
                    <a:pt x="2558" y="15109"/>
                  </a:lnTo>
                  <a:lnTo>
                    <a:pt x="2580" y="15299"/>
                  </a:lnTo>
                  <a:lnTo>
                    <a:pt x="2602" y="15499"/>
                  </a:lnTo>
                  <a:lnTo>
                    <a:pt x="2627" y="15728"/>
                  </a:lnTo>
                  <a:lnTo>
                    <a:pt x="2651" y="15928"/>
                  </a:lnTo>
                  <a:lnTo>
                    <a:pt x="2671" y="16088"/>
                  </a:lnTo>
                  <a:lnTo>
                    <a:pt x="2685" y="16178"/>
                  </a:lnTo>
                  <a:lnTo>
                    <a:pt x="2695" y="16227"/>
                  </a:lnTo>
                  <a:lnTo>
                    <a:pt x="2702" y="16278"/>
                  </a:lnTo>
                  <a:lnTo>
                    <a:pt x="2707" y="16327"/>
                  </a:lnTo>
                  <a:lnTo>
                    <a:pt x="2707" y="16367"/>
                  </a:lnTo>
                  <a:lnTo>
                    <a:pt x="2710" y="16387"/>
                  </a:lnTo>
                  <a:lnTo>
                    <a:pt x="2717" y="16417"/>
                  </a:lnTo>
                  <a:lnTo>
                    <a:pt x="2732" y="16447"/>
                  </a:lnTo>
                  <a:lnTo>
                    <a:pt x="2751" y="16477"/>
                  </a:lnTo>
                  <a:lnTo>
                    <a:pt x="2768" y="16497"/>
                  </a:lnTo>
                  <a:lnTo>
                    <a:pt x="2783" y="16527"/>
                  </a:lnTo>
                  <a:lnTo>
                    <a:pt x="2790" y="16567"/>
                  </a:lnTo>
                  <a:lnTo>
                    <a:pt x="2793" y="16577"/>
                  </a:lnTo>
                  <a:lnTo>
                    <a:pt x="2793" y="16597"/>
                  </a:lnTo>
                  <a:lnTo>
                    <a:pt x="2795" y="16617"/>
                  </a:lnTo>
                  <a:lnTo>
                    <a:pt x="2800" y="16647"/>
                  </a:lnTo>
                  <a:lnTo>
                    <a:pt x="2810" y="16677"/>
                  </a:lnTo>
                  <a:lnTo>
                    <a:pt x="2822" y="16697"/>
                  </a:lnTo>
                  <a:lnTo>
                    <a:pt x="2834" y="16727"/>
                  </a:lnTo>
                  <a:lnTo>
                    <a:pt x="2849" y="16777"/>
                  </a:lnTo>
                  <a:lnTo>
                    <a:pt x="2861" y="16846"/>
                  </a:lnTo>
                  <a:lnTo>
                    <a:pt x="2868" y="16927"/>
                  </a:lnTo>
                  <a:lnTo>
                    <a:pt x="2878" y="17016"/>
                  </a:lnTo>
                  <a:lnTo>
                    <a:pt x="2893" y="17076"/>
                  </a:lnTo>
                  <a:lnTo>
                    <a:pt x="2908" y="17136"/>
                  </a:lnTo>
                  <a:lnTo>
                    <a:pt x="2917" y="17146"/>
                  </a:lnTo>
                  <a:lnTo>
                    <a:pt x="2927" y="17156"/>
                  </a:lnTo>
                  <a:lnTo>
                    <a:pt x="2949" y="17186"/>
                  </a:lnTo>
                  <a:lnTo>
                    <a:pt x="2973" y="17216"/>
                  </a:lnTo>
                  <a:lnTo>
                    <a:pt x="2995" y="17256"/>
                  </a:lnTo>
                  <a:lnTo>
                    <a:pt x="3020" y="17306"/>
                  </a:lnTo>
                  <a:lnTo>
                    <a:pt x="3039" y="17356"/>
                  </a:lnTo>
                  <a:lnTo>
                    <a:pt x="3054" y="17396"/>
                  </a:lnTo>
                  <a:lnTo>
                    <a:pt x="3064" y="17446"/>
                  </a:lnTo>
                  <a:lnTo>
                    <a:pt x="3066" y="17456"/>
                  </a:lnTo>
                  <a:lnTo>
                    <a:pt x="3066" y="17486"/>
                  </a:lnTo>
                  <a:lnTo>
                    <a:pt x="3069" y="17506"/>
                  </a:lnTo>
                  <a:lnTo>
                    <a:pt x="3078" y="17546"/>
                  </a:lnTo>
                  <a:lnTo>
                    <a:pt x="3093" y="17586"/>
                  </a:lnTo>
                  <a:lnTo>
                    <a:pt x="3113" y="17636"/>
                  </a:lnTo>
                  <a:lnTo>
                    <a:pt x="3135" y="17685"/>
                  </a:lnTo>
                  <a:lnTo>
                    <a:pt x="3157" y="17755"/>
                  </a:lnTo>
                  <a:lnTo>
                    <a:pt x="3179" y="17825"/>
                  </a:lnTo>
                  <a:lnTo>
                    <a:pt x="3196" y="17885"/>
                  </a:lnTo>
                  <a:lnTo>
                    <a:pt x="3215" y="17965"/>
                  </a:lnTo>
                  <a:lnTo>
                    <a:pt x="3225" y="17985"/>
                  </a:lnTo>
                  <a:lnTo>
                    <a:pt x="3237" y="18005"/>
                  </a:lnTo>
                  <a:lnTo>
                    <a:pt x="3247" y="18025"/>
                  </a:lnTo>
                  <a:lnTo>
                    <a:pt x="3262" y="18035"/>
                  </a:lnTo>
                  <a:lnTo>
                    <a:pt x="3293" y="18035"/>
                  </a:lnTo>
                  <a:lnTo>
                    <a:pt x="3325" y="18045"/>
                  </a:lnTo>
                  <a:lnTo>
                    <a:pt x="3337" y="18045"/>
                  </a:lnTo>
                  <a:lnTo>
                    <a:pt x="3347" y="18065"/>
                  </a:lnTo>
                  <a:lnTo>
                    <a:pt x="3357" y="18085"/>
                  </a:lnTo>
                  <a:lnTo>
                    <a:pt x="3366" y="18115"/>
                  </a:lnTo>
                  <a:lnTo>
                    <a:pt x="3386" y="18185"/>
                  </a:lnTo>
                  <a:lnTo>
                    <a:pt x="3403" y="18265"/>
                  </a:lnTo>
                  <a:lnTo>
                    <a:pt x="3410" y="18295"/>
                  </a:lnTo>
                  <a:lnTo>
                    <a:pt x="3418" y="18305"/>
                  </a:lnTo>
                  <a:lnTo>
                    <a:pt x="3425" y="18305"/>
                  </a:lnTo>
                  <a:lnTo>
                    <a:pt x="3430" y="18295"/>
                  </a:lnTo>
                  <a:lnTo>
                    <a:pt x="3449" y="18255"/>
                  </a:lnTo>
                  <a:lnTo>
                    <a:pt x="3464" y="18225"/>
                  </a:lnTo>
                  <a:lnTo>
                    <a:pt x="3481" y="18205"/>
                  </a:lnTo>
                  <a:lnTo>
                    <a:pt x="3498" y="18205"/>
                  </a:lnTo>
                  <a:lnTo>
                    <a:pt x="3515" y="18215"/>
                  </a:lnTo>
                  <a:lnTo>
                    <a:pt x="3535" y="18225"/>
                  </a:lnTo>
                  <a:lnTo>
                    <a:pt x="3569" y="18235"/>
                  </a:lnTo>
                  <a:lnTo>
                    <a:pt x="3657" y="18235"/>
                  </a:lnTo>
                  <a:lnTo>
                    <a:pt x="3764" y="18215"/>
                  </a:lnTo>
                  <a:lnTo>
                    <a:pt x="3852" y="18454"/>
                  </a:lnTo>
                  <a:lnTo>
                    <a:pt x="3882" y="18524"/>
                  </a:lnTo>
                  <a:lnTo>
                    <a:pt x="3908" y="18594"/>
                  </a:lnTo>
                  <a:lnTo>
                    <a:pt x="3940" y="18654"/>
                  </a:lnTo>
                  <a:lnTo>
                    <a:pt x="3977" y="18714"/>
                  </a:lnTo>
                  <a:lnTo>
                    <a:pt x="4023" y="18774"/>
                  </a:lnTo>
                  <a:lnTo>
                    <a:pt x="4079" y="18844"/>
                  </a:lnTo>
                  <a:lnTo>
                    <a:pt x="4238" y="19034"/>
                  </a:lnTo>
                  <a:lnTo>
                    <a:pt x="4372" y="19173"/>
                  </a:lnTo>
                  <a:lnTo>
                    <a:pt x="4521" y="19313"/>
                  </a:lnTo>
                  <a:lnTo>
                    <a:pt x="4660" y="19443"/>
                  </a:lnTo>
                  <a:lnTo>
                    <a:pt x="4780" y="19533"/>
                  </a:lnTo>
                  <a:lnTo>
                    <a:pt x="5163" y="19833"/>
                  </a:lnTo>
                  <a:lnTo>
                    <a:pt x="5219" y="19872"/>
                  </a:lnTo>
                  <a:lnTo>
                    <a:pt x="5273" y="19902"/>
                  </a:lnTo>
                  <a:lnTo>
                    <a:pt x="5315" y="19912"/>
                  </a:lnTo>
                  <a:lnTo>
                    <a:pt x="5339" y="19912"/>
                  </a:lnTo>
                  <a:lnTo>
                    <a:pt x="5356" y="19902"/>
                  </a:lnTo>
                  <a:lnTo>
                    <a:pt x="5378" y="19902"/>
                  </a:lnTo>
                  <a:lnTo>
                    <a:pt x="5385" y="19922"/>
                  </a:lnTo>
                  <a:lnTo>
                    <a:pt x="5390" y="19932"/>
                  </a:lnTo>
                  <a:lnTo>
                    <a:pt x="5405" y="19942"/>
                  </a:lnTo>
                  <a:lnTo>
                    <a:pt x="5446" y="19982"/>
                  </a:lnTo>
                  <a:lnTo>
                    <a:pt x="5573" y="20072"/>
                  </a:lnTo>
                  <a:lnTo>
                    <a:pt x="5708" y="20142"/>
                  </a:lnTo>
                  <a:lnTo>
                    <a:pt x="5756" y="20172"/>
                  </a:lnTo>
                  <a:lnTo>
                    <a:pt x="5805" y="20172"/>
                  </a:lnTo>
                  <a:lnTo>
                    <a:pt x="5837" y="20182"/>
                  </a:lnTo>
                  <a:lnTo>
                    <a:pt x="5925" y="20242"/>
                  </a:lnTo>
                  <a:lnTo>
                    <a:pt x="6049" y="20322"/>
                  </a:lnTo>
                  <a:lnTo>
                    <a:pt x="6196" y="20402"/>
                  </a:lnTo>
                  <a:lnTo>
                    <a:pt x="6394" y="20502"/>
                  </a:lnTo>
                  <a:lnTo>
                    <a:pt x="6430" y="20521"/>
                  </a:lnTo>
                  <a:lnTo>
                    <a:pt x="6469" y="20531"/>
                  </a:lnTo>
                  <a:lnTo>
                    <a:pt x="6516" y="20542"/>
                  </a:lnTo>
                  <a:lnTo>
                    <a:pt x="6579" y="20572"/>
                  </a:lnTo>
                  <a:lnTo>
                    <a:pt x="6667" y="20611"/>
                  </a:lnTo>
                  <a:lnTo>
                    <a:pt x="6755" y="20651"/>
                  </a:lnTo>
                  <a:lnTo>
                    <a:pt x="6821" y="20681"/>
                  </a:lnTo>
                  <a:lnTo>
                    <a:pt x="6897" y="20681"/>
                  </a:lnTo>
                  <a:lnTo>
                    <a:pt x="6918" y="20691"/>
                  </a:lnTo>
                  <a:lnTo>
                    <a:pt x="6943" y="20701"/>
                  </a:lnTo>
                  <a:lnTo>
                    <a:pt x="6962" y="20721"/>
                  </a:lnTo>
                  <a:lnTo>
                    <a:pt x="6982" y="20741"/>
                  </a:lnTo>
                  <a:lnTo>
                    <a:pt x="7001" y="20751"/>
                  </a:lnTo>
                  <a:lnTo>
                    <a:pt x="7016" y="20751"/>
                  </a:lnTo>
                  <a:lnTo>
                    <a:pt x="7028" y="20741"/>
                  </a:lnTo>
                  <a:lnTo>
                    <a:pt x="7048" y="20731"/>
                  </a:lnTo>
                  <a:lnTo>
                    <a:pt x="7065" y="20731"/>
                  </a:lnTo>
                  <a:lnTo>
                    <a:pt x="7119" y="20771"/>
                  </a:lnTo>
                  <a:lnTo>
                    <a:pt x="7204" y="20811"/>
                  </a:lnTo>
                  <a:lnTo>
                    <a:pt x="7311" y="20861"/>
                  </a:lnTo>
                  <a:lnTo>
                    <a:pt x="7429" y="20911"/>
                  </a:lnTo>
                  <a:lnTo>
                    <a:pt x="7617" y="20981"/>
                  </a:lnTo>
                  <a:lnTo>
                    <a:pt x="7692" y="20991"/>
                  </a:lnTo>
                  <a:lnTo>
                    <a:pt x="7783" y="21001"/>
                  </a:lnTo>
                  <a:lnTo>
                    <a:pt x="7929" y="21041"/>
                  </a:lnTo>
                  <a:lnTo>
                    <a:pt x="8071" y="21091"/>
                  </a:lnTo>
                  <a:lnTo>
                    <a:pt x="8146" y="21121"/>
                  </a:lnTo>
                  <a:lnTo>
                    <a:pt x="8161" y="21131"/>
                  </a:lnTo>
                  <a:lnTo>
                    <a:pt x="8185" y="21121"/>
                  </a:lnTo>
                  <a:lnTo>
                    <a:pt x="8234" y="21121"/>
                  </a:lnTo>
                  <a:lnTo>
                    <a:pt x="8312" y="21151"/>
                  </a:lnTo>
                  <a:lnTo>
                    <a:pt x="8393" y="21181"/>
                  </a:lnTo>
                  <a:lnTo>
                    <a:pt x="8447" y="21210"/>
                  </a:lnTo>
                  <a:lnTo>
                    <a:pt x="8493" y="21230"/>
                  </a:lnTo>
                  <a:lnTo>
                    <a:pt x="8549" y="21240"/>
                  </a:lnTo>
                  <a:lnTo>
                    <a:pt x="8688" y="21260"/>
                  </a:lnTo>
                  <a:lnTo>
                    <a:pt x="8940" y="21310"/>
                  </a:lnTo>
                  <a:lnTo>
                    <a:pt x="9313" y="21380"/>
                  </a:lnTo>
                  <a:lnTo>
                    <a:pt x="9433" y="21400"/>
                  </a:lnTo>
                  <a:lnTo>
                    <a:pt x="9523" y="21400"/>
                  </a:lnTo>
                  <a:lnTo>
                    <a:pt x="9753" y="21450"/>
                  </a:lnTo>
                  <a:lnTo>
                    <a:pt x="9965" y="21480"/>
                  </a:lnTo>
                  <a:lnTo>
                    <a:pt x="10263" y="21510"/>
                  </a:lnTo>
                  <a:lnTo>
                    <a:pt x="10575" y="21540"/>
                  </a:lnTo>
                  <a:lnTo>
                    <a:pt x="10820" y="21540"/>
                  </a:lnTo>
                  <a:lnTo>
                    <a:pt x="10934" y="21550"/>
                  </a:lnTo>
                  <a:lnTo>
                    <a:pt x="10973" y="21550"/>
                  </a:lnTo>
                  <a:lnTo>
                    <a:pt x="10995" y="21560"/>
                  </a:lnTo>
                  <a:lnTo>
                    <a:pt x="11012" y="21570"/>
                  </a:lnTo>
                  <a:lnTo>
                    <a:pt x="11042" y="21580"/>
                  </a:lnTo>
                  <a:lnTo>
                    <a:pt x="11242" y="21580"/>
                  </a:lnTo>
                  <a:lnTo>
                    <a:pt x="11374" y="21590"/>
                  </a:lnTo>
                  <a:lnTo>
                    <a:pt x="11481" y="21600"/>
                  </a:lnTo>
                  <a:lnTo>
                    <a:pt x="11520" y="21600"/>
                  </a:lnTo>
                  <a:lnTo>
                    <a:pt x="11542" y="21590"/>
                  </a:lnTo>
                  <a:lnTo>
                    <a:pt x="11562" y="21580"/>
                  </a:lnTo>
                  <a:lnTo>
                    <a:pt x="11671" y="21580"/>
                  </a:lnTo>
                  <a:lnTo>
                    <a:pt x="11816" y="21590"/>
                  </a:lnTo>
                  <a:lnTo>
                    <a:pt x="12028" y="21580"/>
                  </a:lnTo>
                  <a:lnTo>
                    <a:pt x="12218" y="21570"/>
                  </a:lnTo>
                  <a:lnTo>
                    <a:pt x="12311" y="21570"/>
                  </a:lnTo>
                  <a:lnTo>
                    <a:pt x="12372" y="21580"/>
                  </a:lnTo>
                  <a:lnTo>
                    <a:pt x="12506" y="21580"/>
                  </a:lnTo>
                  <a:lnTo>
                    <a:pt x="12941" y="21550"/>
                  </a:lnTo>
                  <a:lnTo>
                    <a:pt x="13388" y="21500"/>
                  </a:lnTo>
                  <a:lnTo>
                    <a:pt x="14037" y="21420"/>
                  </a:lnTo>
                  <a:lnTo>
                    <a:pt x="14623" y="21330"/>
                  </a:lnTo>
                  <a:lnTo>
                    <a:pt x="14811" y="21300"/>
                  </a:lnTo>
                  <a:lnTo>
                    <a:pt x="14887" y="21290"/>
                  </a:lnTo>
                  <a:lnTo>
                    <a:pt x="14913" y="21270"/>
                  </a:lnTo>
                  <a:lnTo>
                    <a:pt x="14979" y="21260"/>
                  </a:lnTo>
                  <a:lnTo>
                    <a:pt x="15182" y="21221"/>
                  </a:lnTo>
                  <a:lnTo>
                    <a:pt x="15392" y="21181"/>
                  </a:lnTo>
                  <a:lnTo>
                    <a:pt x="15507" y="21151"/>
                  </a:lnTo>
                  <a:lnTo>
                    <a:pt x="15592" y="21121"/>
                  </a:lnTo>
                  <a:lnTo>
                    <a:pt x="15734" y="21091"/>
                  </a:lnTo>
                  <a:lnTo>
                    <a:pt x="15902" y="21041"/>
                  </a:lnTo>
                  <a:lnTo>
                    <a:pt x="16049" y="21001"/>
                  </a:lnTo>
                  <a:lnTo>
                    <a:pt x="16176" y="20961"/>
                  </a:lnTo>
                  <a:lnTo>
                    <a:pt x="16300" y="20931"/>
                  </a:lnTo>
                  <a:lnTo>
                    <a:pt x="16405" y="20911"/>
                  </a:lnTo>
                  <a:lnTo>
                    <a:pt x="16532" y="20861"/>
                  </a:lnTo>
                  <a:lnTo>
                    <a:pt x="16676" y="20801"/>
                  </a:lnTo>
                  <a:lnTo>
                    <a:pt x="16825" y="20731"/>
                  </a:lnTo>
                  <a:lnTo>
                    <a:pt x="16971" y="20651"/>
                  </a:lnTo>
                  <a:lnTo>
                    <a:pt x="17106" y="20572"/>
                  </a:lnTo>
                  <a:lnTo>
                    <a:pt x="17216" y="20491"/>
                  </a:lnTo>
                  <a:lnTo>
                    <a:pt x="17296" y="20412"/>
                  </a:lnTo>
                  <a:lnTo>
                    <a:pt x="17347" y="20352"/>
                  </a:lnTo>
                  <a:lnTo>
                    <a:pt x="17399" y="20272"/>
                  </a:lnTo>
                  <a:lnTo>
                    <a:pt x="17450" y="20192"/>
                  </a:lnTo>
                  <a:lnTo>
                    <a:pt x="17496" y="20102"/>
                  </a:lnTo>
                  <a:lnTo>
                    <a:pt x="17540" y="20012"/>
                  </a:lnTo>
                  <a:lnTo>
                    <a:pt x="17574" y="19932"/>
                  </a:lnTo>
                  <a:lnTo>
                    <a:pt x="17596" y="19863"/>
                  </a:lnTo>
                  <a:lnTo>
                    <a:pt x="17604" y="19833"/>
                  </a:lnTo>
                  <a:lnTo>
                    <a:pt x="17609" y="19803"/>
                  </a:lnTo>
                  <a:lnTo>
                    <a:pt x="17611" y="19782"/>
                  </a:lnTo>
                  <a:lnTo>
                    <a:pt x="17618" y="19752"/>
                  </a:lnTo>
                  <a:lnTo>
                    <a:pt x="17640" y="19683"/>
                  </a:lnTo>
                  <a:lnTo>
                    <a:pt x="17672" y="19593"/>
                  </a:lnTo>
                  <a:lnTo>
                    <a:pt x="17711" y="19503"/>
                  </a:lnTo>
                  <a:lnTo>
                    <a:pt x="17733" y="19443"/>
                  </a:lnTo>
                  <a:lnTo>
                    <a:pt x="17755" y="19383"/>
                  </a:lnTo>
                  <a:lnTo>
                    <a:pt x="17772" y="19323"/>
                  </a:lnTo>
                  <a:lnTo>
                    <a:pt x="17789" y="19263"/>
                  </a:lnTo>
                  <a:lnTo>
                    <a:pt x="17804" y="19203"/>
                  </a:lnTo>
                  <a:lnTo>
                    <a:pt x="17819" y="19143"/>
                  </a:lnTo>
                  <a:lnTo>
                    <a:pt x="17828" y="19073"/>
                  </a:lnTo>
                  <a:lnTo>
                    <a:pt x="17836" y="19013"/>
                  </a:lnTo>
                  <a:lnTo>
                    <a:pt x="17848" y="18904"/>
                  </a:lnTo>
                  <a:lnTo>
                    <a:pt x="17863" y="18794"/>
                  </a:lnTo>
                  <a:lnTo>
                    <a:pt x="17875" y="18684"/>
                  </a:lnTo>
                  <a:lnTo>
                    <a:pt x="17889" y="18604"/>
                  </a:lnTo>
                  <a:lnTo>
                    <a:pt x="17894" y="18564"/>
                  </a:lnTo>
                  <a:lnTo>
                    <a:pt x="17899" y="18524"/>
                  </a:lnTo>
                  <a:lnTo>
                    <a:pt x="17902" y="18474"/>
                  </a:lnTo>
                  <a:lnTo>
                    <a:pt x="17904" y="18424"/>
                  </a:lnTo>
                  <a:lnTo>
                    <a:pt x="17902" y="18305"/>
                  </a:lnTo>
                  <a:lnTo>
                    <a:pt x="17894" y="18185"/>
                  </a:lnTo>
                  <a:lnTo>
                    <a:pt x="17884" y="18075"/>
                  </a:lnTo>
                  <a:lnTo>
                    <a:pt x="17880" y="17975"/>
                  </a:lnTo>
                  <a:lnTo>
                    <a:pt x="17877" y="17895"/>
                  </a:lnTo>
                  <a:lnTo>
                    <a:pt x="17877" y="17845"/>
                  </a:lnTo>
                  <a:lnTo>
                    <a:pt x="17875" y="17795"/>
                  </a:lnTo>
                  <a:lnTo>
                    <a:pt x="17867" y="17705"/>
                  </a:lnTo>
                  <a:lnTo>
                    <a:pt x="17855" y="17596"/>
                  </a:lnTo>
                  <a:lnTo>
                    <a:pt x="17838" y="17466"/>
                  </a:lnTo>
                  <a:lnTo>
                    <a:pt x="17823" y="17336"/>
                  </a:lnTo>
                  <a:lnTo>
                    <a:pt x="17811" y="17236"/>
                  </a:lnTo>
                  <a:lnTo>
                    <a:pt x="17806" y="17146"/>
                  </a:lnTo>
                  <a:lnTo>
                    <a:pt x="17806" y="17116"/>
                  </a:lnTo>
                  <a:lnTo>
                    <a:pt x="17809" y="17076"/>
                  </a:lnTo>
                  <a:lnTo>
                    <a:pt x="17811" y="17056"/>
                  </a:lnTo>
                  <a:lnTo>
                    <a:pt x="17816" y="17026"/>
                  </a:lnTo>
                  <a:lnTo>
                    <a:pt x="17823" y="17006"/>
                  </a:lnTo>
                  <a:lnTo>
                    <a:pt x="17833" y="16987"/>
                  </a:lnTo>
                  <a:lnTo>
                    <a:pt x="17855" y="16946"/>
                  </a:lnTo>
                  <a:lnTo>
                    <a:pt x="17884" y="16927"/>
                  </a:lnTo>
                  <a:lnTo>
                    <a:pt x="17965" y="16846"/>
                  </a:lnTo>
                  <a:lnTo>
                    <a:pt x="18060" y="16737"/>
                  </a:lnTo>
                  <a:lnTo>
                    <a:pt x="18109" y="16687"/>
                  </a:lnTo>
                  <a:lnTo>
                    <a:pt x="18168" y="16637"/>
                  </a:lnTo>
                  <a:lnTo>
                    <a:pt x="18226" y="16597"/>
                  </a:lnTo>
                  <a:lnTo>
                    <a:pt x="18280" y="16577"/>
                  </a:lnTo>
                  <a:lnTo>
                    <a:pt x="18458" y="16517"/>
                  </a:lnTo>
                  <a:lnTo>
                    <a:pt x="18646" y="16447"/>
                  </a:lnTo>
                  <a:lnTo>
                    <a:pt x="18817" y="16367"/>
                  </a:lnTo>
                  <a:lnTo>
                    <a:pt x="18939" y="16297"/>
                  </a:lnTo>
                  <a:lnTo>
                    <a:pt x="19034" y="16248"/>
                  </a:lnTo>
                  <a:lnTo>
                    <a:pt x="19066" y="16227"/>
                  </a:lnTo>
                  <a:lnTo>
                    <a:pt x="19081" y="16227"/>
                  </a:lnTo>
                  <a:lnTo>
                    <a:pt x="19105" y="16237"/>
                  </a:lnTo>
                  <a:lnTo>
                    <a:pt x="19149" y="16218"/>
                  </a:lnTo>
                  <a:lnTo>
                    <a:pt x="19269" y="16158"/>
                  </a:lnTo>
                  <a:lnTo>
                    <a:pt x="19388" y="16078"/>
                  </a:lnTo>
                  <a:lnTo>
                    <a:pt x="19430" y="16038"/>
                  </a:lnTo>
                  <a:lnTo>
                    <a:pt x="19454" y="16008"/>
                  </a:lnTo>
                  <a:lnTo>
                    <a:pt x="19464" y="15988"/>
                  </a:lnTo>
                  <a:lnTo>
                    <a:pt x="19479" y="15968"/>
                  </a:lnTo>
                  <a:lnTo>
                    <a:pt x="19501" y="15968"/>
                  </a:lnTo>
                  <a:lnTo>
                    <a:pt x="19523" y="15978"/>
                  </a:lnTo>
                  <a:lnTo>
                    <a:pt x="19554" y="15978"/>
                  </a:lnTo>
                  <a:lnTo>
                    <a:pt x="19598" y="15958"/>
                  </a:lnTo>
                  <a:lnTo>
                    <a:pt x="19645" y="15938"/>
                  </a:lnTo>
                  <a:lnTo>
                    <a:pt x="19696" y="15908"/>
                  </a:lnTo>
                  <a:lnTo>
                    <a:pt x="19745" y="15868"/>
                  </a:lnTo>
                  <a:lnTo>
                    <a:pt x="19791" y="15828"/>
                  </a:lnTo>
                  <a:lnTo>
                    <a:pt x="19828" y="15788"/>
                  </a:lnTo>
                  <a:lnTo>
                    <a:pt x="19859" y="15748"/>
                  </a:lnTo>
                  <a:lnTo>
                    <a:pt x="19889" y="15728"/>
                  </a:lnTo>
                  <a:lnTo>
                    <a:pt x="19913" y="15718"/>
                  </a:lnTo>
                  <a:lnTo>
                    <a:pt x="19942" y="15718"/>
                  </a:lnTo>
                  <a:lnTo>
                    <a:pt x="19964" y="15698"/>
                  </a:lnTo>
                  <a:lnTo>
                    <a:pt x="20030" y="15628"/>
                  </a:lnTo>
                  <a:lnTo>
                    <a:pt x="20121" y="15528"/>
                  </a:lnTo>
                  <a:lnTo>
                    <a:pt x="20221" y="15399"/>
                  </a:lnTo>
                  <a:lnTo>
                    <a:pt x="20321" y="15269"/>
                  </a:lnTo>
                  <a:lnTo>
                    <a:pt x="20406" y="15139"/>
                  </a:lnTo>
                  <a:lnTo>
                    <a:pt x="20467" y="15039"/>
                  </a:lnTo>
                  <a:lnTo>
                    <a:pt x="20487" y="15009"/>
                  </a:lnTo>
                  <a:lnTo>
                    <a:pt x="20494" y="14979"/>
                  </a:lnTo>
                  <a:lnTo>
                    <a:pt x="20497" y="14949"/>
                  </a:lnTo>
                  <a:lnTo>
                    <a:pt x="20506" y="14919"/>
                  </a:lnTo>
                  <a:lnTo>
                    <a:pt x="20521" y="14889"/>
                  </a:lnTo>
                  <a:lnTo>
                    <a:pt x="20536" y="14859"/>
                  </a:lnTo>
                  <a:lnTo>
                    <a:pt x="20555" y="14809"/>
                  </a:lnTo>
                  <a:lnTo>
                    <a:pt x="20577" y="14749"/>
                  </a:lnTo>
                  <a:lnTo>
                    <a:pt x="20599" y="14670"/>
                  </a:lnTo>
                  <a:lnTo>
                    <a:pt x="20619" y="14580"/>
                  </a:lnTo>
                  <a:lnTo>
                    <a:pt x="20641" y="14470"/>
                  </a:lnTo>
                  <a:lnTo>
                    <a:pt x="20663" y="14340"/>
                  </a:lnTo>
                  <a:lnTo>
                    <a:pt x="20682" y="14210"/>
                  </a:lnTo>
                  <a:lnTo>
                    <a:pt x="20699" y="14060"/>
                  </a:lnTo>
                  <a:lnTo>
                    <a:pt x="20719" y="13921"/>
                  </a:lnTo>
                  <a:lnTo>
                    <a:pt x="20736" y="13811"/>
                  </a:lnTo>
                  <a:lnTo>
                    <a:pt x="20753" y="13731"/>
                  </a:lnTo>
                  <a:lnTo>
                    <a:pt x="20760" y="13711"/>
                  </a:lnTo>
                  <a:lnTo>
                    <a:pt x="20765" y="13701"/>
                  </a:lnTo>
                  <a:lnTo>
                    <a:pt x="20775" y="13691"/>
                  </a:lnTo>
                  <a:lnTo>
                    <a:pt x="20782" y="13671"/>
                  </a:lnTo>
                  <a:lnTo>
                    <a:pt x="20787" y="13651"/>
                  </a:lnTo>
                  <a:lnTo>
                    <a:pt x="20794" y="13611"/>
                  </a:lnTo>
                  <a:lnTo>
                    <a:pt x="20799" y="13571"/>
                  </a:lnTo>
                  <a:lnTo>
                    <a:pt x="20802" y="13521"/>
                  </a:lnTo>
                  <a:lnTo>
                    <a:pt x="20804" y="13411"/>
                  </a:lnTo>
                  <a:lnTo>
                    <a:pt x="20804" y="13282"/>
                  </a:lnTo>
                  <a:lnTo>
                    <a:pt x="20799" y="13132"/>
                  </a:lnTo>
                  <a:lnTo>
                    <a:pt x="20790" y="12982"/>
                  </a:lnTo>
                  <a:lnTo>
                    <a:pt x="20775" y="12822"/>
                  </a:lnTo>
                  <a:lnTo>
                    <a:pt x="20758" y="12642"/>
                  </a:lnTo>
                  <a:lnTo>
                    <a:pt x="20746" y="12483"/>
                  </a:lnTo>
                  <a:lnTo>
                    <a:pt x="20738" y="12353"/>
                  </a:lnTo>
                  <a:lnTo>
                    <a:pt x="20736" y="12303"/>
                  </a:lnTo>
                  <a:lnTo>
                    <a:pt x="20738" y="12273"/>
                  </a:lnTo>
                  <a:lnTo>
                    <a:pt x="20738" y="12203"/>
                  </a:lnTo>
                  <a:lnTo>
                    <a:pt x="20733" y="12133"/>
                  </a:lnTo>
                  <a:lnTo>
                    <a:pt x="20724" y="12053"/>
                  </a:lnTo>
                  <a:lnTo>
                    <a:pt x="20711" y="11963"/>
                  </a:lnTo>
                  <a:lnTo>
                    <a:pt x="20697" y="11884"/>
                  </a:lnTo>
                  <a:lnTo>
                    <a:pt x="20685" y="11794"/>
                  </a:lnTo>
                  <a:lnTo>
                    <a:pt x="20675" y="11714"/>
                  </a:lnTo>
                  <a:lnTo>
                    <a:pt x="20670" y="11644"/>
                  </a:lnTo>
                  <a:lnTo>
                    <a:pt x="20667" y="11594"/>
                  </a:lnTo>
                  <a:lnTo>
                    <a:pt x="20660" y="11544"/>
                  </a:lnTo>
                  <a:lnTo>
                    <a:pt x="20643" y="11424"/>
                  </a:lnTo>
                  <a:lnTo>
                    <a:pt x="20619" y="11284"/>
                  </a:lnTo>
                  <a:lnTo>
                    <a:pt x="20587" y="11125"/>
                  </a:lnTo>
                  <a:lnTo>
                    <a:pt x="20550" y="10955"/>
                  </a:lnTo>
                  <a:lnTo>
                    <a:pt x="20509" y="10785"/>
                  </a:lnTo>
                  <a:lnTo>
                    <a:pt x="20462" y="10615"/>
                  </a:lnTo>
                  <a:lnTo>
                    <a:pt x="20414" y="10455"/>
                  </a:lnTo>
                  <a:lnTo>
                    <a:pt x="20372" y="10296"/>
                  </a:lnTo>
                  <a:lnTo>
                    <a:pt x="20335" y="10166"/>
                  </a:lnTo>
                  <a:lnTo>
                    <a:pt x="20313" y="10056"/>
                  </a:lnTo>
                  <a:lnTo>
                    <a:pt x="20309" y="10016"/>
                  </a:lnTo>
                  <a:lnTo>
                    <a:pt x="20309" y="9986"/>
                  </a:lnTo>
                  <a:lnTo>
                    <a:pt x="20316" y="9966"/>
                  </a:lnTo>
                  <a:lnTo>
                    <a:pt x="20333" y="9926"/>
                  </a:lnTo>
                  <a:lnTo>
                    <a:pt x="20401" y="9816"/>
                  </a:lnTo>
                  <a:lnTo>
                    <a:pt x="20499" y="9687"/>
                  </a:lnTo>
                  <a:lnTo>
                    <a:pt x="20616" y="9537"/>
                  </a:lnTo>
                  <a:lnTo>
                    <a:pt x="20812" y="9297"/>
                  </a:lnTo>
                  <a:lnTo>
                    <a:pt x="20956" y="9107"/>
                  </a:lnTo>
                  <a:lnTo>
                    <a:pt x="21007" y="9037"/>
                  </a:lnTo>
                  <a:lnTo>
                    <a:pt x="21046" y="8967"/>
                  </a:lnTo>
                  <a:lnTo>
                    <a:pt x="21070" y="8928"/>
                  </a:lnTo>
                  <a:lnTo>
                    <a:pt x="21078" y="8908"/>
                  </a:lnTo>
                  <a:lnTo>
                    <a:pt x="21080" y="8898"/>
                  </a:lnTo>
                  <a:lnTo>
                    <a:pt x="21082" y="8878"/>
                  </a:lnTo>
                  <a:lnTo>
                    <a:pt x="21092" y="8858"/>
                  </a:lnTo>
                  <a:lnTo>
                    <a:pt x="21126" y="8788"/>
                  </a:lnTo>
                  <a:lnTo>
                    <a:pt x="21170" y="8718"/>
                  </a:lnTo>
                  <a:lnTo>
                    <a:pt x="21217" y="8648"/>
                  </a:lnTo>
                  <a:lnTo>
                    <a:pt x="21239" y="8608"/>
                  </a:lnTo>
                  <a:lnTo>
                    <a:pt x="21266" y="8538"/>
                  </a:lnTo>
                  <a:lnTo>
                    <a:pt x="21295" y="8468"/>
                  </a:lnTo>
                  <a:lnTo>
                    <a:pt x="21322" y="8378"/>
                  </a:lnTo>
                  <a:lnTo>
                    <a:pt x="21346" y="8299"/>
                  </a:lnTo>
                  <a:lnTo>
                    <a:pt x="21368" y="8219"/>
                  </a:lnTo>
                  <a:lnTo>
                    <a:pt x="21380" y="8159"/>
                  </a:lnTo>
                  <a:lnTo>
                    <a:pt x="21380" y="8109"/>
                  </a:lnTo>
                  <a:lnTo>
                    <a:pt x="21383" y="8089"/>
                  </a:lnTo>
                  <a:lnTo>
                    <a:pt x="21395" y="8019"/>
                  </a:lnTo>
                  <a:lnTo>
                    <a:pt x="21415" y="7919"/>
                  </a:lnTo>
                  <a:lnTo>
                    <a:pt x="21439" y="7809"/>
                  </a:lnTo>
                  <a:lnTo>
                    <a:pt x="21458" y="7719"/>
                  </a:lnTo>
                  <a:lnTo>
                    <a:pt x="21476" y="7629"/>
                  </a:lnTo>
                  <a:lnTo>
                    <a:pt x="21493" y="7540"/>
                  </a:lnTo>
                  <a:lnTo>
                    <a:pt x="21505" y="7440"/>
                  </a:lnTo>
                  <a:lnTo>
                    <a:pt x="21517" y="7350"/>
                  </a:lnTo>
                  <a:lnTo>
                    <a:pt x="21529" y="7250"/>
                  </a:lnTo>
                  <a:lnTo>
                    <a:pt x="21537" y="7150"/>
                  </a:lnTo>
                  <a:lnTo>
                    <a:pt x="21544" y="7050"/>
                  </a:lnTo>
                  <a:lnTo>
                    <a:pt x="21546" y="6960"/>
                  </a:lnTo>
                  <a:lnTo>
                    <a:pt x="21549" y="6870"/>
                  </a:lnTo>
                  <a:lnTo>
                    <a:pt x="21549" y="6701"/>
                  </a:lnTo>
                  <a:lnTo>
                    <a:pt x="21544" y="6641"/>
                  </a:lnTo>
                  <a:lnTo>
                    <a:pt x="21537" y="6571"/>
                  </a:lnTo>
                  <a:lnTo>
                    <a:pt x="21527" y="6531"/>
                  </a:lnTo>
                  <a:lnTo>
                    <a:pt x="21515" y="6491"/>
                  </a:lnTo>
                  <a:lnTo>
                    <a:pt x="21505" y="6451"/>
                  </a:lnTo>
                  <a:lnTo>
                    <a:pt x="21497" y="6401"/>
                  </a:lnTo>
                  <a:lnTo>
                    <a:pt x="21493" y="6341"/>
                  </a:lnTo>
                  <a:lnTo>
                    <a:pt x="21495" y="6281"/>
                  </a:lnTo>
                  <a:lnTo>
                    <a:pt x="21497" y="6251"/>
                  </a:lnTo>
                  <a:lnTo>
                    <a:pt x="21502" y="6221"/>
                  </a:lnTo>
                  <a:lnTo>
                    <a:pt x="21505" y="6221"/>
                  </a:lnTo>
                  <a:lnTo>
                    <a:pt x="21510" y="6231"/>
                  </a:lnTo>
                  <a:lnTo>
                    <a:pt x="21517" y="6251"/>
                  </a:lnTo>
                  <a:lnTo>
                    <a:pt x="21524" y="6291"/>
                  </a:lnTo>
                  <a:lnTo>
                    <a:pt x="21549" y="6441"/>
                  </a:lnTo>
                  <a:lnTo>
                    <a:pt x="21568" y="6551"/>
                  </a:lnTo>
                  <a:lnTo>
                    <a:pt x="21583" y="6621"/>
                  </a:lnTo>
                  <a:lnTo>
                    <a:pt x="21588" y="6631"/>
                  </a:lnTo>
                  <a:lnTo>
                    <a:pt x="21595" y="6641"/>
                  </a:lnTo>
                  <a:lnTo>
                    <a:pt x="21598" y="6641"/>
                  </a:lnTo>
                  <a:lnTo>
                    <a:pt x="21600" y="6621"/>
                  </a:lnTo>
                  <a:lnTo>
                    <a:pt x="21600" y="6571"/>
                  </a:lnTo>
                  <a:lnTo>
                    <a:pt x="21598" y="6521"/>
                  </a:lnTo>
                  <a:lnTo>
                    <a:pt x="21588" y="6461"/>
                  </a:lnTo>
                  <a:lnTo>
                    <a:pt x="21578" y="6401"/>
                  </a:lnTo>
                  <a:lnTo>
                    <a:pt x="21568" y="6351"/>
                  </a:lnTo>
                  <a:lnTo>
                    <a:pt x="21559" y="6281"/>
                  </a:lnTo>
                  <a:lnTo>
                    <a:pt x="21556" y="6211"/>
                  </a:lnTo>
                  <a:lnTo>
                    <a:pt x="21556" y="6161"/>
                  </a:lnTo>
                  <a:lnTo>
                    <a:pt x="21559" y="6091"/>
                  </a:lnTo>
                  <a:lnTo>
                    <a:pt x="21556" y="6022"/>
                  </a:lnTo>
                  <a:lnTo>
                    <a:pt x="21554" y="5942"/>
                  </a:lnTo>
                  <a:lnTo>
                    <a:pt x="21549" y="5862"/>
                  </a:lnTo>
                  <a:lnTo>
                    <a:pt x="21537" y="5772"/>
                  </a:lnTo>
                  <a:lnTo>
                    <a:pt x="21534" y="5752"/>
                  </a:lnTo>
                  <a:lnTo>
                    <a:pt x="21529" y="5732"/>
                  </a:lnTo>
                  <a:lnTo>
                    <a:pt x="21522" y="5732"/>
                  </a:lnTo>
                  <a:lnTo>
                    <a:pt x="21515" y="5742"/>
                  </a:lnTo>
                  <a:lnTo>
                    <a:pt x="21493" y="5772"/>
                  </a:lnTo>
                  <a:lnTo>
                    <a:pt x="21476" y="5802"/>
                  </a:lnTo>
                  <a:lnTo>
                    <a:pt x="21461" y="5812"/>
                  </a:lnTo>
                  <a:lnTo>
                    <a:pt x="21456" y="5802"/>
                  </a:lnTo>
                  <a:lnTo>
                    <a:pt x="21451" y="5792"/>
                  </a:lnTo>
                  <a:lnTo>
                    <a:pt x="21441" y="5752"/>
                  </a:lnTo>
                  <a:lnTo>
                    <a:pt x="21441" y="5712"/>
                  </a:lnTo>
                  <a:lnTo>
                    <a:pt x="21444" y="5692"/>
                  </a:lnTo>
                  <a:lnTo>
                    <a:pt x="21449" y="5672"/>
                  </a:lnTo>
                  <a:lnTo>
                    <a:pt x="21461" y="5642"/>
                  </a:lnTo>
                  <a:lnTo>
                    <a:pt x="21480" y="5622"/>
                  </a:lnTo>
                  <a:lnTo>
                    <a:pt x="21497" y="5602"/>
                  </a:lnTo>
                  <a:lnTo>
                    <a:pt x="21507" y="5582"/>
                  </a:lnTo>
                  <a:lnTo>
                    <a:pt x="21510" y="5572"/>
                  </a:lnTo>
                  <a:lnTo>
                    <a:pt x="21510" y="5562"/>
                  </a:lnTo>
                  <a:lnTo>
                    <a:pt x="21502" y="5552"/>
                  </a:lnTo>
                  <a:lnTo>
                    <a:pt x="21493" y="5532"/>
                  </a:lnTo>
                  <a:lnTo>
                    <a:pt x="21488" y="5502"/>
                  </a:lnTo>
                  <a:lnTo>
                    <a:pt x="21490" y="5472"/>
                  </a:lnTo>
                  <a:lnTo>
                    <a:pt x="21495" y="5442"/>
                  </a:lnTo>
                  <a:lnTo>
                    <a:pt x="21497" y="5433"/>
                  </a:lnTo>
                  <a:lnTo>
                    <a:pt x="21497" y="5373"/>
                  </a:lnTo>
                  <a:lnTo>
                    <a:pt x="21490" y="5333"/>
                  </a:lnTo>
                  <a:lnTo>
                    <a:pt x="21478" y="5293"/>
                  </a:lnTo>
                  <a:lnTo>
                    <a:pt x="21466" y="5253"/>
                  </a:lnTo>
                  <a:lnTo>
                    <a:pt x="21456" y="5203"/>
                  </a:lnTo>
                  <a:lnTo>
                    <a:pt x="21451" y="5163"/>
                  </a:lnTo>
                  <a:lnTo>
                    <a:pt x="21451" y="5033"/>
                  </a:lnTo>
                  <a:lnTo>
                    <a:pt x="21446" y="4993"/>
                  </a:lnTo>
                  <a:lnTo>
                    <a:pt x="21441" y="4963"/>
                  </a:lnTo>
                  <a:lnTo>
                    <a:pt x="21434" y="4953"/>
                  </a:lnTo>
                  <a:lnTo>
                    <a:pt x="21427" y="4973"/>
                  </a:lnTo>
                  <a:lnTo>
                    <a:pt x="21419" y="5003"/>
                  </a:lnTo>
                  <a:lnTo>
                    <a:pt x="21415" y="5053"/>
                  </a:lnTo>
                  <a:lnTo>
                    <a:pt x="21410" y="5103"/>
                  </a:lnTo>
                  <a:lnTo>
                    <a:pt x="21400" y="5143"/>
                  </a:lnTo>
                  <a:lnTo>
                    <a:pt x="21385" y="5173"/>
                  </a:lnTo>
                  <a:lnTo>
                    <a:pt x="21371" y="5173"/>
                  </a:lnTo>
                  <a:lnTo>
                    <a:pt x="21358" y="5163"/>
                  </a:lnTo>
                  <a:lnTo>
                    <a:pt x="21353" y="5153"/>
                  </a:lnTo>
                  <a:lnTo>
                    <a:pt x="21351" y="5143"/>
                  </a:lnTo>
                  <a:lnTo>
                    <a:pt x="21349" y="5123"/>
                  </a:lnTo>
                  <a:lnTo>
                    <a:pt x="21351" y="5103"/>
                  </a:lnTo>
                  <a:lnTo>
                    <a:pt x="21358" y="5053"/>
                  </a:lnTo>
                  <a:lnTo>
                    <a:pt x="21363" y="5023"/>
                  </a:lnTo>
                  <a:lnTo>
                    <a:pt x="21368" y="4993"/>
                  </a:lnTo>
                  <a:lnTo>
                    <a:pt x="21368" y="4963"/>
                  </a:lnTo>
                  <a:lnTo>
                    <a:pt x="21366" y="4953"/>
                  </a:lnTo>
                  <a:lnTo>
                    <a:pt x="21358" y="4933"/>
                  </a:lnTo>
                  <a:lnTo>
                    <a:pt x="21351" y="4913"/>
                  </a:lnTo>
                  <a:lnTo>
                    <a:pt x="21322" y="4883"/>
                  </a:lnTo>
                  <a:lnTo>
                    <a:pt x="21297" y="4863"/>
                  </a:lnTo>
                  <a:lnTo>
                    <a:pt x="21283" y="4843"/>
                  </a:lnTo>
                  <a:lnTo>
                    <a:pt x="21280" y="4823"/>
                  </a:lnTo>
                  <a:lnTo>
                    <a:pt x="21283" y="4813"/>
                  </a:lnTo>
                  <a:lnTo>
                    <a:pt x="21292" y="4793"/>
                  </a:lnTo>
                  <a:lnTo>
                    <a:pt x="21305" y="4773"/>
                  </a:lnTo>
                  <a:lnTo>
                    <a:pt x="21314" y="4754"/>
                  </a:lnTo>
                  <a:lnTo>
                    <a:pt x="21322" y="4733"/>
                  </a:lnTo>
                  <a:lnTo>
                    <a:pt x="21324" y="4703"/>
                  </a:lnTo>
                  <a:lnTo>
                    <a:pt x="21324" y="4684"/>
                  </a:lnTo>
                  <a:lnTo>
                    <a:pt x="21322" y="4654"/>
                  </a:lnTo>
                  <a:lnTo>
                    <a:pt x="21314" y="4643"/>
                  </a:lnTo>
                  <a:lnTo>
                    <a:pt x="21305" y="4624"/>
                  </a:lnTo>
                  <a:lnTo>
                    <a:pt x="21295" y="4613"/>
                  </a:lnTo>
                  <a:lnTo>
                    <a:pt x="21290" y="4624"/>
                  </a:lnTo>
                  <a:lnTo>
                    <a:pt x="21288" y="4643"/>
                  </a:lnTo>
                  <a:lnTo>
                    <a:pt x="21288" y="4664"/>
                  </a:lnTo>
                  <a:lnTo>
                    <a:pt x="21290" y="4684"/>
                  </a:lnTo>
                  <a:lnTo>
                    <a:pt x="21283" y="4713"/>
                  </a:lnTo>
                  <a:lnTo>
                    <a:pt x="21275" y="4733"/>
                  </a:lnTo>
                  <a:lnTo>
                    <a:pt x="21261" y="4733"/>
                  </a:lnTo>
                  <a:lnTo>
                    <a:pt x="21246" y="4724"/>
                  </a:lnTo>
                  <a:lnTo>
                    <a:pt x="21234" y="4703"/>
                  </a:lnTo>
                  <a:lnTo>
                    <a:pt x="21224" y="4664"/>
                  </a:lnTo>
                  <a:lnTo>
                    <a:pt x="21219" y="4624"/>
                  </a:lnTo>
                  <a:lnTo>
                    <a:pt x="21214" y="4574"/>
                  </a:lnTo>
                  <a:lnTo>
                    <a:pt x="21207" y="4544"/>
                  </a:lnTo>
                  <a:lnTo>
                    <a:pt x="21200" y="4524"/>
                  </a:lnTo>
                  <a:lnTo>
                    <a:pt x="21187" y="4514"/>
                  </a:lnTo>
                  <a:lnTo>
                    <a:pt x="21180" y="4514"/>
                  </a:lnTo>
                  <a:lnTo>
                    <a:pt x="21170" y="4484"/>
                  </a:lnTo>
                  <a:lnTo>
                    <a:pt x="21163" y="4434"/>
                  </a:lnTo>
                  <a:lnTo>
                    <a:pt x="21161" y="4374"/>
                  </a:lnTo>
                  <a:lnTo>
                    <a:pt x="21158" y="4324"/>
                  </a:lnTo>
                  <a:lnTo>
                    <a:pt x="21151" y="4274"/>
                  </a:lnTo>
                  <a:lnTo>
                    <a:pt x="21141" y="4244"/>
                  </a:lnTo>
                  <a:lnTo>
                    <a:pt x="21136" y="4244"/>
                  </a:lnTo>
                  <a:lnTo>
                    <a:pt x="21131" y="4234"/>
                  </a:lnTo>
                  <a:lnTo>
                    <a:pt x="21122" y="4234"/>
                  </a:lnTo>
                  <a:lnTo>
                    <a:pt x="21112" y="4214"/>
                  </a:lnTo>
                  <a:lnTo>
                    <a:pt x="21104" y="4174"/>
                  </a:lnTo>
                  <a:lnTo>
                    <a:pt x="21100" y="4134"/>
                  </a:lnTo>
                  <a:lnTo>
                    <a:pt x="21095" y="4094"/>
                  </a:lnTo>
                  <a:lnTo>
                    <a:pt x="21087" y="4054"/>
                  </a:lnTo>
                  <a:lnTo>
                    <a:pt x="21078" y="4034"/>
                  </a:lnTo>
                  <a:lnTo>
                    <a:pt x="21056" y="4034"/>
                  </a:lnTo>
                  <a:lnTo>
                    <a:pt x="21048" y="4014"/>
                  </a:lnTo>
                  <a:lnTo>
                    <a:pt x="21043" y="3994"/>
                  </a:lnTo>
                  <a:lnTo>
                    <a:pt x="21043" y="3945"/>
                  </a:lnTo>
                  <a:lnTo>
                    <a:pt x="21036" y="3905"/>
                  </a:lnTo>
                  <a:lnTo>
                    <a:pt x="21024" y="3885"/>
                  </a:lnTo>
                  <a:lnTo>
                    <a:pt x="21007" y="3865"/>
                  </a:lnTo>
                  <a:lnTo>
                    <a:pt x="20958" y="3815"/>
                  </a:lnTo>
                  <a:lnTo>
                    <a:pt x="20941" y="3785"/>
                  </a:lnTo>
                  <a:lnTo>
                    <a:pt x="20929" y="3765"/>
                  </a:lnTo>
                  <a:lnTo>
                    <a:pt x="20919" y="3735"/>
                  </a:lnTo>
                  <a:lnTo>
                    <a:pt x="20914" y="3705"/>
                  </a:lnTo>
                  <a:lnTo>
                    <a:pt x="20912" y="3675"/>
                  </a:lnTo>
                  <a:lnTo>
                    <a:pt x="20912" y="3645"/>
                  </a:lnTo>
                  <a:lnTo>
                    <a:pt x="20914" y="3605"/>
                  </a:lnTo>
                  <a:lnTo>
                    <a:pt x="20912" y="3565"/>
                  </a:lnTo>
                  <a:lnTo>
                    <a:pt x="20907" y="3545"/>
                  </a:lnTo>
                  <a:lnTo>
                    <a:pt x="20899" y="3525"/>
                  </a:lnTo>
                  <a:lnTo>
                    <a:pt x="20890" y="3515"/>
                  </a:lnTo>
                  <a:lnTo>
                    <a:pt x="20877" y="3515"/>
                  </a:lnTo>
                  <a:lnTo>
                    <a:pt x="20865" y="3525"/>
                  </a:lnTo>
                  <a:lnTo>
                    <a:pt x="20848" y="3535"/>
                  </a:lnTo>
                  <a:lnTo>
                    <a:pt x="20836" y="3555"/>
                  </a:lnTo>
                  <a:lnTo>
                    <a:pt x="20821" y="3555"/>
                  </a:lnTo>
                  <a:lnTo>
                    <a:pt x="20819" y="3545"/>
                  </a:lnTo>
                  <a:lnTo>
                    <a:pt x="20821" y="3515"/>
                  </a:lnTo>
                  <a:lnTo>
                    <a:pt x="20829" y="3475"/>
                  </a:lnTo>
                  <a:lnTo>
                    <a:pt x="20855" y="3365"/>
                  </a:lnTo>
                  <a:lnTo>
                    <a:pt x="20868" y="3315"/>
                  </a:lnTo>
                  <a:lnTo>
                    <a:pt x="20875" y="3266"/>
                  </a:lnTo>
                  <a:lnTo>
                    <a:pt x="20877" y="3236"/>
                  </a:lnTo>
                  <a:lnTo>
                    <a:pt x="20875" y="3225"/>
                  </a:lnTo>
                  <a:lnTo>
                    <a:pt x="20873" y="3215"/>
                  </a:lnTo>
                  <a:lnTo>
                    <a:pt x="20799" y="3136"/>
                  </a:lnTo>
                  <a:lnTo>
                    <a:pt x="20772" y="3086"/>
                  </a:lnTo>
                  <a:lnTo>
                    <a:pt x="20765" y="3066"/>
                  </a:lnTo>
                  <a:lnTo>
                    <a:pt x="20760" y="3046"/>
                  </a:lnTo>
                  <a:lnTo>
                    <a:pt x="20758" y="3026"/>
                  </a:lnTo>
                  <a:lnTo>
                    <a:pt x="20758" y="2996"/>
                  </a:lnTo>
                  <a:lnTo>
                    <a:pt x="20760" y="2966"/>
                  </a:lnTo>
                  <a:lnTo>
                    <a:pt x="20768" y="2936"/>
                  </a:lnTo>
                  <a:lnTo>
                    <a:pt x="20772" y="2896"/>
                  </a:lnTo>
                  <a:lnTo>
                    <a:pt x="20775" y="2856"/>
                  </a:lnTo>
                  <a:lnTo>
                    <a:pt x="20775" y="2806"/>
                  </a:lnTo>
                  <a:lnTo>
                    <a:pt x="20772" y="2756"/>
                  </a:lnTo>
                  <a:lnTo>
                    <a:pt x="20768" y="2696"/>
                  </a:lnTo>
                  <a:lnTo>
                    <a:pt x="20760" y="2646"/>
                  </a:lnTo>
                  <a:lnTo>
                    <a:pt x="20741" y="2527"/>
                  </a:lnTo>
                  <a:lnTo>
                    <a:pt x="20716" y="2416"/>
                  </a:lnTo>
                  <a:lnTo>
                    <a:pt x="20685" y="2317"/>
                  </a:lnTo>
                  <a:lnTo>
                    <a:pt x="20653" y="2237"/>
                  </a:lnTo>
                  <a:lnTo>
                    <a:pt x="20633" y="2207"/>
                  </a:lnTo>
                  <a:lnTo>
                    <a:pt x="20616" y="2177"/>
                  </a:lnTo>
                  <a:lnTo>
                    <a:pt x="20580" y="2137"/>
                  </a:lnTo>
                  <a:lnTo>
                    <a:pt x="20555" y="2127"/>
                  </a:lnTo>
                  <a:lnTo>
                    <a:pt x="20545" y="2127"/>
                  </a:lnTo>
                  <a:lnTo>
                    <a:pt x="20538" y="2137"/>
                  </a:lnTo>
                  <a:lnTo>
                    <a:pt x="20533" y="2147"/>
                  </a:lnTo>
                  <a:lnTo>
                    <a:pt x="20531" y="2167"/>
                  </a:lnTo>
                  <a:lnTo>
                    <a:pt x="20526" y="2217"/>
                  </a:lnTo>
                  <a:lnTo>
                    <a:pt x="20523" y="2227"/>
                  </a:lnTo>
                  <a:lnTo>
                    <a:pt x="20519" y="2227"/>
                  </a:lnTo>
                  <a:lnTo>
                    <a:pt x="20509" y="2197"/>
                  </a:lnTo>
                  <a:lnTo>
                    <a:pt x="20494" y="2137"/>
                  </a:lnTo>
                  <a:lnTo>
                    <a:pt x="20484" y="2087"/>
                  </a:lnTo>
                  <a:lnTo>
                    <a:pt x="20475" y="2017"/>
                  </a:lnTo>
                  <a:lnTo>
                    <a:pt x="20472" y="1957"/>
                  </a:lnTo>
                  <a:lnTo>
                    <a:pt x="20472" y="1897"/>
                  </a:lnTo>
                  <a:lnTo>
                    <a:pt x="20475" y="1867"/>
                  </a:lnTo>
                  <a:lnTo>
                    <a:pt x="20472" y="1837"/>
                  </a:lnTo>
                  <a:lnTo>
                    <a:pt x="20470" y="1807"/>
                  </a:lnTo>
                  <a:lnTo>
                    <a:pt x="20462" y="1788"/>
                  </a:lnTo>
                  <a:lnTo>
                    <a:pt x="20455" y="1767"/>
                  </a:lnTo>
                  <a:lnTo>
                    <a:pt x="20443" y="1737"/>
                  </a:lnTo>
                  <a:lnTo>
                    <a:pt x="20411" y="1698"/>
                  </a:lnTo>
                  <a:lnTo>
                    <a:pt x="20384" y="1658"/>
                  </a:lnTo>
                  <a:lnTo>
                    <a:pt x="20360" y="1608"/>
                  </a:lnTo>
                  <a:lnTo>
                    <a:pt x="20345" y="1568"/>
                  </a:lnTo>
                  <a:lnTo>
                    <a:pt x="20340" y="1538"/>
                  </a:lnTo>
                  <a:lnTo>
                    <a:pt x="20335" y="1518"/>
                  </a:lnTo>
                  <a:lnTo>
                    <a:pt x="20333" y="1478"/>
                  </a:lnTo>
                  <a:lnTo>
                    <a:pt x="20331" y="1468"/>
                  </a:lnTo>
                  <a:lnTo>
                    <a:pt x="20328" y="1478"/>
                  </a:lnTo>
                  <a:lnTo>
                    <a:pt x="20323" y="1508"/>
                  </a:lnTo>
                  <a:lnTo>
                    <a:pt x="20318" y="1528"/>
                  </a:lnTo>
                  <a:lnTo>
                    <a:pt x="20311" y="1548"/>
                  </a:lnTo>
                  <a:lnTo>
                    <a:pt x="20301" y="1558"/>
                  </a:lnTo>
                  <a:lnTo>
                    <a:pt x="20292" y="1558"/>
                  </a:lnTo>
                  <a:lnTo>
                    <a:pt x="20287" y="1548"/>
                  </a:lnTo>
                  <a:lnTo>
                    <a:pt x="20284" y="1538"/>
                  </a:lnTo>
                  <a:lnTo>
                    <a:pt x="20284" y="1498"/>
                  </a:lnTo>
                  <a:lnTo>
                    <a:pt x="20294" y="1448"/>
                  </a:lnTo>
                  <a:lnTo>
                    <a:pt x="20309" y="1398"/>
                  </a:lnTo>
                  <a:lnTo>
                    <a:pt x="20326" y="1328"/>
                  </a:lnTo>
                  <a:lnTo>
                    <a:pt x="20331" y="1298"/>
                  </a:lnTo>
                  <a:lnTo>
                    <a:pt x="20333" y="1268"/>
                  </a:lnTo>
                  <a:lnTo>
                    <a:pt x="20333" y="1218"/>
                  </a:lnTo>
                  <a:lnTo>
                    <a:pt x="20328" y="1188"/>
                  </a:lnTo>
                  <a:lnTo>
                    <a:pt x="20321" y="1158"/>
                  </a:lnTo>
                  <a:lnTo>
                    <a:pt x="20309" y="1099"/>
                  </a:lnTo>
                  <a:lnTo>
                    <a:pt x="20301" y="1079"/>
                  </a:lnTo>
                  <a:lnTo>
                    <a:pt x="20299" y="1088"/>
                  </a:lnTo>
                  <a:lnTo>
                    <a:pt x="20299" y="1198"/>
                  </a:lnTo>
                  <a:lnTo>
                    <a:pt x="20292" y="1268"/>
                  </a:lnTo>
                  <a:lnTo>
                    <a:pt x="20279" y="1338"/>
                  </a:lnTo>
                  <a:lnTo>
                    <a:pt x="20262" y="1408"/>
                  </a:lnTo>
                  <a:lnTo>
                    <a:pt x="20221" y="1558"/>
                  </a:lnTo>
                  <a:lnTo>
                    <a:pt x="20218" y="1368"/>
                  </a:lnTo>
                  <a:lnTo>
                    <a:pt x="20213" y="1298"/>
                  </a:lnTo>
                  <a:lnTo>
                    <a:pt x="20204" y="1228"/>
                  </a:lnTo>
                  <a:lnTo>
                    <a:pt x="20191" y="1169"/>
                  </a:lnTo>
                  <a:lnTo>
                    <a:pt x="20184" y="1148"/>
                  </a:lnTo>
                  <a:lnTo>
                    <a:pt x="20177" y="1139"/>
                  </a:lnTo>
                  <a:lnTo>
                    <a:pt x="20162" y="1118"/>
                  </a:lnTo>
                  <a:lnTo>
                    <a:pt x="20155" y="1088"/>
                  </a:lnTo>
                  <a:lnTo>
                    <a:pt x="20152" y="1069"/>
                  </a:lnTo>
                  <a:lnTo>
                    <a:pt x="20152" y="1058"/>
                  </a:lnTo>
                  <a:lnTo>
                    <a:pt x="20155" y="1039"/>
                  </a:lnTo>
                  <a:lnTo>
                    <a:pt x="20157" y="1019"/>
                  </a:lnTo>
                  <a:lnTo>
                    <a:pt x="20165" y="989"/>
                  </a:lnTo>
                  <a:lnTo>
                    <a:pt x="20165" y="959"/>
                  </a:lnTo>
                  <a:lnTo>
                    <a:pt x="20155" y="949"/>
                  </a:lnTo>
                  <a:lnTo>
                    <a:pt x="20140" y="939"/>
                  </a:lnTo>
                  <a:lnTo>
                    <a:pt x="20130" y="939"/>
                  </a:lnTo>
                  <a:lnTo>
                    <a:pt x="20121" y="949"/>
                  </a:lnTo>
                  <a:lnTo>
                    <a:pt x="20111" y="969"/>
                  </a:lnTo>
                  <a:lnTo>
                    <a:pt x="20104" y="999"/>
                  </a:lnTo>
                  <a:lnTo>
                    <a:pt x="20096" y="1028"/>
                  </a:lnTo>
                  <a:lnTo>
                    <a:pt x="20089" y="1069"/>
                  </a:lnTo>
                  <a:lnTo>
                    <a:pt x="20084" y="1118"/>
                  </a:lnTo>
                  <a:lnTo>
                    <a:pt x="20082" y="1169"/>
                  </a:lnTo>
                  <a:lnTo>
                    <a:pt x="20077" y="1188"/>
                  </a:lnTo>
                  <a:lnTo>
                    <a:pt x="20062" y="1198"/>
                  </a:lnTo>
                  <a:lnTo>
                    <a:pt x="20018" y="1208"/>
                  </a:lnTo>
                  <a:lnTo>
                    <a:pt x="19994" y="1208"/>
                  </a:lnTo>
                  <a:lnTo>
                    <a:pt x="19979" y="1198"/>
                  </a:lnTo>
                  <a:lnTo>
                    <a:pt x="19969" y="1188"/>
                  </a:lnTo>
                  <a:lnTo>
                    <a:pt x="19969" y="1178"/>
                  </a:lnTo>
                  <a:lnTo>
                    <a:pt x="19972" y="1178"/>
                  </a:lnTo>
                  <a:lnTo>
                    <a:pt x="19974" y="1158"/>
                  </a:lnTo>
                  <a:lnTo>
                    <a:pt x="19974" y="1139"/>
                  </a:lnTo>
                  <a:lnTo>
                    <a:pt x="19967" y="1079"/>
                  </a:lnTo>
                  <a:lnTo>
                    <a:pt x="19957" y="999"/>
                  </a:lnTo>
                  <a:lnTo>
                    <a:pt x="19942" y="909"/>
                  </a:lnTo>
                  <a:lnTo>
                    <a:pt x="19925" y="819"/>
                  </a:lnTo>
                  <a:lnTo>
                    <a:pt x="19908" y="739"/>
                  </a:lnTo>
                  <a:lnTo>
                    <a:pt x="19894" y="679"/>
                  </a:lnTo>
                  <a:lnTo>
                    <a:pt x="19881" y="649"/>
                  </a:lnTo>
                  <a:lnTo>
                    <a:pt x="19874" y="649"/>
                  </a:lnTo>
                  <a:lnTo>
                    <a:pt x="19869" y="679"/>
                  </a:lnTo>
                  <a:lnTo>
                    <a:pt x="19864" y="719"/>
                  </a:lnTo>
                  <a:lnTo>
                    <a:pt x="19859" y="759"/>
                  </a:lnTo>
                  <a:lnTo>
                    <a:pt x="19857" y="789"/>
                  </a:lnTo>
                  <a:lnTo>
                    <a:pt x="19855" y="809"/>
                  </a:lnTo>
                  <a:lnTo>
                    <a:pt x="19842" y="839"/>
                  </a:lnTo>
                  <a:lnTo>
                    <a:pt x="19830" y="859"/>
                  </a:lnTo>
                  <a:lnTo>
                    <a:pt x="19815" y="849"/>
                  </a:lnTo>
                  <a:lnTo>
                    <a:pt x="19801" y="839"/>
                  </a:lnTo>
                  <a:lnTo>
                    <a:pt x="19789" y="839"/>
                  </a:lnTo>
                  <a:lnTo>
                    <a:pt x="19779" y="849"/>
                  </a:lnTo>
                  <a:lnTo>
                    <a:pt x="19774" y="869"/>
                  </a:lnTo>
                  <a:lnTo>
                    <a:pt x="19772" y="889"/>
                  </a:lnTo>
                  <a:lnTo>
                    <a:pt x="19764" y="909"/>
                  </a:lnTo>
                  <a:lnTo>
                    <a:pt x="19747" y="909"/>
                  </a:lnTo>
                  <a:lnTo>
                    <a:pt x="19737" y="889"/>
                  </a:lnTo>
                  <a:lnTo>
                    <a:pt x="19732" y="849"/>
                  </a:lnTo>
                  <a:lnTo>
                    <a:pt x="19730" y="809"/>
                  </a:lnTo>
                  <a:lnTo>
                    <a:pt x="19730" y="769"/>
                  </a:lnTo>
                  <a:lnTo>
                    <a:pt x="19735" y="699"/>
                  </a:lnTo>
                  <a:lnTo>
                    <a:pt x="19735" y="689"/>
                  </a:lnTo>
                  <a:lnTo>
                    <a:pt x="19732" y="679"/>
                  </a:lnTo>
                  <a:lnTo>
                    <a:pt x="19725" y="689"/>
                  </a:lnTo>
                  <a:lnTo>
                    <a:pt x="19706" y="739"/>
                  </a:lnTo>
                  <a:lnTo>
                    <a:pt x="19696" y="749"/>
                  </a:lnTo>
                  <a:lnTo>
                    <a:pt x="19686" y="769"/>
                  </a:lnTo>
                  <a:lnTo>
                    <a:pt x="19659" y="769"/>
                  </a:lnTo>
                  <a:lnTo>
                    <a:pt x="19625" y="749"/>
                  </a:lnTo>
                  <a:lnTo>
                    <a:pt x="19581" y="709"/>
                  </a:lnTo>
                  <a:lnTo>
                    <a:pt x="19540" y="669"/>
                  </a:lnTo>
                  <a:lnTo>
                    <a:pt x="19508" y="649"/>
                  </a:lnTo>
                  <a:lnTo>
                    <a:pt x="19496" y="649"/>
                  </a:lnTo>
                  <a:lnTo>
                    <a:pt x="19486" y="659"/>
                  </a:lnTo>
                  <a:lnTo>
                    <a:pt x="19479" y="679"/>
                  </a:lnTo>
                  <a:lnTo>
                    <a:pt x="19474" y="699"/>
                  </a:lnTo>
                  <a:lnTo>
                    <a:pt x="19469" y="719"/>
                  </a:lnTo>
                  <a:lnTo>
                    <a:pt x="19464" y="739"/>
                  </a:lnTo>
                  <a:lnTo>
                    <a:pt x="19447" y="749"/>
                  </a:lnTo>
                  <a:lnTo>
                    <a:pt x="19425" y="749"/>
                  </a:lnTo>
                  <a:lnTo>
                    <a:pt x="19400" y="739"/>
                  </a:lnTo>
                  <a:lnTo>
                    <a:pt x="19374" y="699"/>
                  </a:lnTo>
                  <a:lnTo>
                    <a:pt x="19347" y="659"/>
                  </a:lnTo>
                  <a:lnTo>
                    <a:pt x="19320" y="609"/>
                  </a:lnTo>
                  <a:lnTo>
                    <a:pt x="19298" y="539"/>
                  </a:lnTo>
                  <a:lnTo>
                    <a:pt x="19281" y="479"/>
                  </a:lnTo>
                  <a:lnTo>
                    <a:pt x="19264" y="429"/>
                  </a:lnTo>
                  <a:lnTo>
                    <a:pt x="19249" y="400"/>
                  </a:lnTo>
                  <a:lnTo>
                    <a:pt x="19239" y="379"/>
                  </a:lnTo>
                  <a:lnTo>
                    <a:pt x="19230" y="379"/>
                  </a:lnTo>
                  <a:lnTo>
                    <a:pt x="19225" y="390"/>
                  </a:lnTo>
                  <a:lnTo>
                    <a:pt x="19222" y="419"/>
                  </a:lnTo>
                  <a:lnTo>
                    <a:pt x="19225" y="459"/>
                  </a:lnTo>
                  <a:lnTo>
                    <a:pt x="19225" y="499"/>
                  </a:lnTo>
                  <a:lnTo>
                    <a:pt x="19222" y="519"/>
                  </a:lnTo>
                  <a:lnTo>
                    <a:pt x="19217" y="529"/>
                  </a:lnTo>
                  <a:lnTo>
                    <a:pt x="19210" y="509"/>
                  </a:lnTo>
                  <a:lnTo>
                    <a:pt x="19200" y="489"/>
                  </a:lnTo>
                  <a:lnTo>
                    <a:pt x="19193" y="489"/>
                  </a:lnTo>
                  <a:lnTo>
                    <a:pt x="19186" y="509"/>
                  </a:lnTo>
                  <a:lnTo>
                    <a:pt x="19181" y="539"/>
                  </a:lnTo>
                  <a:lnTo>
                    <a:pt x="19178" y="579"/>
                  </a:lnTo>
                  <a:lnTo>
                    <a:pt x="19176" y="599"/>
                  </a:lnTo>
                  <a:lnTo>
                    <a:pt x="19171" y="619"/>
                  </a:lnTo>
                  <a:lnTo>
                    <a:pt x="19164" y="619"/>
                  </a:lnTo>
                  <a:lnTo>
                    <a:pt x="19154" y="609"/>
                  </a:lnTo>
                  <a:lnTo>
                    <a:pt x="19142" y="579"/>
                  </a:lnTo>
                  <a:lnTo>
                    <a:pt x="19098" y="479"/>
                  </a:lnTo>
                  <a:lnTo>
                    <a:pt x="19073" y="429"/>
                  </a:lnTo>
                  <a:lnTo>
                    <a:pt x="19051" y="400"/>
                  </a:lnTo>
                  <a:lnTo>
                    <a:pt x="19037" y="390"/>
                  </a:lnTo>
                  <a:lnTo>
                    <a:pt x="19029" y="390"/>
                  </a:lnTo>
                  <a:lnTo>
                    <a:pt x="19024" y="400"/>
                  </a:lnTo>
                  <a:lnTo>
                    <a:pt x="19015" y="409"/>
                  </a:lnTo>
                  <a:lnTo>
                    <a:pt x="18981" y="409"/>
                  </a:lnTo>
                  <a:lnTo>
                    <a:pt x="18961" y="390"/>
                  </a:lnTo>
                  <a:lnTo>
                    <a:pt x="18941" y="370"/>
                  </a:lnTo>
                  <a:lnTo>
                    <a:pt x="18927" y="379"/>
                  </a:lnTo>
                  <a:lnTo>
                    <a:pt x="18915" y="400"/>
                  </a:lnTo>
                  <a:lnTo>
                    <a:pt x="18910" y="409"/>
                  </a:lnTo>
                  <a:lnTo>
                    <a:pt x="18907" y="429"/>
                  </a:lnTo>
                  <a:lnTo>
                    <a:pt x="18905" y="459"/>
                  </a:lnTo>
                  <a:lnTo>
                    <a:pt x="18900" y="469"/>
                  </a:lnTo>
                  <a:lnTo>
                    <a:pt x="18895" y="479"/>
                  </a:lnTo>
                  <a:lnTo>
                    <a:pt x="18888" y="489"/>
                  </a:lnTo>
                  <a:lnTo>
                    <a:pt x="18866" y="479"/>
                  </a:lnTo>
                  <a:lnTo>
                    <a:pt x="18837" y="439"/>
                  </a:lnTo>
                  <a:lnTo>
                    <a:pt x="18749" y="330"/>
                  </a:lnTo>
                  <a:lnTo>
                    <a:pt x="18714" y="290"/>
                  </a:lnTo>
                  <a:lnTo>
                    <a:pt x="18688" y="270"/>
                  </a:lnTo>
                  <a:lnTo>
                    <a:pt x="18666" y="260"/>
                  </a:lnTo>
                  <a:lnTo>
                    <a:pt x="18649" y="260"/>
                  </a:lnTo>
                  <a:lnTo>
                    <a:pt x="18639" y="280"/>
                  </a:lnTo>
                  <a:lnTo>
                    <a:pt x="18634" y="300"/>
                  </a:lnTo>
                  <a:lnTo>
                    <a:pt x="18634" y="310"/>
                  </a:lnTo>
                  <a:lnTo>
                    <a:pt x="18631" y="340"/>
                  </a:lnTo>
                  <a:lnTo>
                    <a:pt x="18627" y="360"/>
                  </a:lnTo>
                  <a:lnTo>
                    <a:pt x="18622" y="370"/>
                  </a:lnTo>
                  <a:lnTo>
                    <a:pt x="18617" y="370"/>
                  </a:lnTo>
                  <a:lnTo>
                    <a:pt x="18600" y="360"/>
                  </a:lnTo>
                  <a:lnTo>
                    <a:pt x="18580" y="330"/>
                  </a:lnTo>
                  <a:lnTo>
                    <a:pt x="18556" y="290"/>
                  </a:lnTo>
                  <a:lnTo>
                    <a:pt x="18531" y="280"/>
                  </a:lnTo>
                  <a:lnTo>
                    <a:pt x="18504" y="280"/>
                  </a:lnTo>
                  <a:lnTo>
                    <a:pt x="18480" y="300"/>
                  </a:lnTo>
                  <a:lnTo>
                    <a:pt x="18458" y="330"/>
                  </a:lnTo>
                  <a:lnTo>
                    <a:pt x="18436" y="330"/>
                  </a:lnTo>
                  <a:lnTo>
                    <a:pt x="18431" y="319"/>
                  </a:lnTo>
                  <a:lnTo>
                    <a:pt x="18431" y="280"/>
                  </a:lnTo>
                  <a:lnTo>
                    <a:pt x="18429" y="270"/>
                  </a:lnTo>
                  <a:lnTo>
                    <a:pt x="18421" y="270"/>
                  </a:lnTo>
                  <a:lnTo>
                    <a:pt x="18409" y="290"/>
                  </a:lnTo>
                  <a:lnTo>
                    <a:pt x="18395" y="340"/>
                  </a:lnTo>
                  <a:lnTo>
                    <a:pt x="18385" y="360"/>
                  </a:lnTo>
                  <a:lnTo>
                    <a:pt x="18373" y="379"/>
                  </a:lnTo>
                  <a:lnTo>
                    <a:pt x="18348" y="409"/>
                  </a:lnTo>
                  <a:lnTo>
                    <a:pt x="18324" y="429"/>
                  </a:lnTo>
                  <a:lnTo>
                    <a:pt x="18299" y="419"/>
                  </a:lnTo>
                  <a:lnTo>
                    <a:pt x="18277" y="409"/>
                  </a:lnTo>
                  <a:lnTo>
                    <a:pt x="18258" y="419"/>
                  </a:lnTo>
                  <a:lnTo>
                    <a:pt x="18246" y="439"/>
                  </a:lnTo>
                  <a:lnTo>
                    <a:pt x="18241" y="449"/>
                  </a:lnTo>
                  <a:lnTo>
                    <a:pt x="18238" y="469"/>
                  </a:lnTo>
                  <a:lnTo>
                    <a:pt x="18234" y="499"/>
                  </a:lnTo>
                  <a:lnTo>
                    <a:pt x="18226" y="519"/>
                  </a:lnTo>
                  <a:lnTo>
                    <a:pt x="18219" y="519"/>
                  </a:lnTo>
                  <a:lnTo>
                    <a:pt x="18209" y="499"/>
                  </a:lnTo>
                  <a:lnTo>
                    <a:pt x="18204" y="469"/>
                  </a:lnTo>
                  <a:lnTo>
                    <a:pt x="18199" y="439"/>
                  </a:lnTo>
                  <a:lnTo>
                    <a:pt x="18202" y="409"/>
                  </a:lnTo>
                  <a:lnTo>
                    <a:pt x="18207" y="390"/>
                  </a:lnTo>
                  <a:lnTo>
                    <a:pt x="18212" y="370"/>
                  </a:lnTo>
                  <a:lnTo>
                    <a:pt x="18212" y="349"/>
                  </a:lnTo>
                  <a:lnTo>
                    <a:pt x="18207" y="330"/>
                  </a:lnTo>
                  <a:lnTo>
                    <a:pt x="18199" y="310"/>
                  </a:lnTo>
                  <a:lnTo>
                    <a:pt x="18175" y="310"/>
                  </a:lnTo>
                  <a:lnTo>
                    <a:pt x="18163" y="330"/>
                  </a:lnTo>
                  <a:lnTo>
                    <a:pt x="18153" y="360"/>
                  </a:lnTo>
                  <a:lnTo>
                    <a:pt x="18148" y="379"/>
                  </a:lnTo>
                  <a:lnTo>
                    <a:pt x="18141" y="390"/>
                  </a:lnTo>
                  <a:lnTo>
                    <a:pt x="18121" y="390"/>
                  </a:lnTo>
                  <a:lnTo>
                    <a:pt x="18097" y="370"/>
                  </a:lnTo>
                  <a:lnTo>
                    <a:pt x="18068" y="319"/>
                  </a:lnTo>
                  <a:lnTo>
                    <a:pt x="18036" y="260"/>
                  </a:lnTo>
                  <a:lnTo>
                    <a:pt x="18014" y="240"/>
                  </a:lnTo>
                  <a:lnTo>
                    <a:pt x="18007" y="240"/>
                  </a:lnTo>
                  <a:lnTo>
                    <a:pt x="17999" y="250"/>
                  </a:lnTo>
                  <a:lnTo>
                    <a:pt x="17994" y="290"/>
                  </a:lnTo>
                  <a:lnTo>
                    <a:pt x="17987" y="330"/>
                  </a:lnTo>
                  <a:lnTo>
                    <a:pt x="17977" y="360"/>
                  </a:lnTo>
                  <a:lnTo>
                    <a:pt x="17965" y="379"/>
                  </a:lnTo>
                  <a:lnTo>
                    <a:pt x="17950" y="390"/>
                  </a:lnTo>
                  <a:lnTo>
                    <a:pt x="17936" y="379"/>
                  </a:lnTo>
                  <a:lnTo>
                    <a:pt x="17921" y="360"/>
                  </a:lnTo>
                  <a:lnTo>
                    <a:pt x="17909" y="330"/>
                  </a:lnTo>
                  <a:lnTo>
                    <a:pt x="17902" y="300"/>
                  </a:lnTo>
                  <a:lnTo>
                    <a:pt x="17902" y="260"/>
                  </a:lnTo>
                  <a:lnTo>
                    <a:pt x="17904" y="240"/>
                  </a:lnTo>
                  <a:lnTo>
                    <a:pt x="17909" y="220"/>
                  </a:lnTo>
                  <a:lnTo>
                    <a:pt x="17921" y="190"/>
                  </a:lnTo>
                  <a:lnTo>
                    <a:pt x="17941" y="170"/>
                  </a:lnTo>
                  <a:lnTo>
                    <a:pt x="17967" y="150"/>
                  </a:lnTo>
                  <a:lnTo>
                    <a:pt x="17972" y="140"/>
                  </a:lnTo>
                  <a:lnTo>
                    <a:pt x="17975" y="130"/>
                  </a:lnTo>
                  <a:lnTo>
                    <a:pt x="17972" y="120"/>
                  </a:lnTo>
                  <a:lnTo>
                    <a:pt x="17967" y="100"/>
                  </a:lnTo>
                  <a:lnTo>
                    <a:pt x="17941" y="70"/>
                  </a:lnTo>
                  <a:lnTo>
                    <a:pt x="17919" y="50"/>
                  </a:lnTo>
                  <a:lnTo>
                    <a:pt x="17899" y="40"/>
                  </a:lnTo>
                  <a:lnTo>
                    <a:pt x="17882" y="40"/>
                  </a:lnTo>
                  <a:lnTo>
                    <a:pt x="17870" y="60"/>
                  </a:lnTo>
                  <a:lnTo>
                    <a:pt x="17860" y="70"/>
                  </a:lnTo>
                  <a:lnTo>
                    <a:pt x="17848" y="70"/>
                  </a:lnTo>
                  <a:lnTo>
                    <a:pt x="17836" y="60"/>
                  </a:lnTo>
                  <a:lnTo>
                    <a:pt x="17821" y="30"/>
                  </a:lnTo>
                  <a:lnTo>
                    <a:pt x="17809" y="10"/>
                  </a:lnTo>
                  <a:lnTo>
                    <a:pt x="1779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9" name="Google Shape;718;p27"/>
            <p:cNvSpPr/>
            <p:nvPr/>
          </p:nvSpPr>
          <p:spPr>
            <a:xfrm rot="10800000" flipH="1">
              <a:off x="81279" y="63153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0" y="0"/>
                  </a:moveTo>
                  <a:lnTo>
                    <a:pt x="959" y="1190"/>
                  </a:lnTo>
                  <a:lnTo>
                    <a:pt x="0" y="3606"/>
                  </a:lnTo>
                  <a:lnTo>
                    <a:pt x="0" y="7212"/>
                  </a:lnTo>
                  <a:lnTo>
                    <a:pt x="1890" y="9592"/>
                  </a:lnTo>
                  <a:lnTo>
                    <a:pt x="4710" y="13198"/>
                  </a:lnTo>
                  <a:lnTo>
                    <a:pt x="8460" y="15614"/>
                  </a:lnTo>
                  <a:lnTo>
                    <a:pt x="16920" y="20410"/>
                  </a:lnTo>
                  <a:lnTo>
                    <a:pt x="19739" y="21600"/>
                  </a:lnTo>
                  <a:lnTo>
                    <a:pt x="20670" y="20410"/>
                  </a:lnTo>
                  <a:lnTo>
                    <a:pt x="21600" y="20410"/>
                  </a:lnTo>
                  <a:lnTo>
                    <a:pt x="20670" y="16804"/>
                  </a:lnTo>
                  <a:lnTo>
                    <a:pt x="16920" y="10819"/>
                  </a:lnTo>
                  <a:lnTo>
                    <a:pt x="13169" y="5986"/>
                  </a:lnTo>
                  <a:lnTo>
                    <a:pt x="9390" y="2379"/>
                  </a:lnTo>
                  <a:lnTo>
                    <a:pt x="564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0" name="Google Shape;719;p27"/>
            <p:cNvSpPr/>
            <p:nvPr/>
          </p:nvSpPr>
          <p:spPr>
            <a:xfrm rot="10800000" flipH="1">
              <a:off x="355865" y="8487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47" y="0"/>
                  </a:moveTo>
                  <a:lnTo>
                    <a:pt x="2173" y="3106"/>
                  </a:lnTo>
                  <a:lnTo>
                    <a:pt x="0" y="6165"/>
                  </a:lnTo>
                  <a:lnTo>
                    <a:pt x="0" y="10800"/>
                  </a:lnTo>
                  <a:lnTo>
                    <a:pt x="2173" y="13906"/>
                  </a:lnTo>
                  <a:lnTo>
                    <a:pt x="4347" y="18542"/>
                  </a:lnTo>
                  <a:lnTo>
                    <a:pt x="12973" y="21600"/>
                  </a:lnTo>
                  <a:lnTo>
                    <a:pt x="17287" y="20071"/>
                  </a:lnTo>
                  <a:lnTo>
                    <a:pt x="19460" y="18542"/>
                  </a:lnTo>
                  <a:lnTo>
                    <a:pt x="21600" y="15435"/>
                  </a:lnTo>
                  <a:lnTo>
                    <a:pt x="21600" y="10800"/>
                  </a:lnTo>
                  <a:lnTo>
                    <a:pt x="19460" y="6165"/>
                  </a:lnTo>
                  <a:lnTo>
                    <a:pt x="17287" y="3106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1" name="Google Shape;720;p27"/>
            <p:cNvSpPr/>
            <p:nvPr/>
          </p:nvSpPr>
          <p:spPr>
            <a:xfrm rot="10800000" flipH="1">
              <a:off x="371878" y="8872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3" y="0"/>
                  </a:moveTo>
                  <a:lnTo>
                    <a:pt x="9730" y="3619"/>
                  </a:lnTo>
                  <a:lnTo>
                    <a:pt x="5417" y="9019"/>
                  </a:lnTo>
                  <a:lnTo>
                    <a:pt x="1103" y="17981"/>
                  </a:lnTo>
                  <a:lnTo>
                    <a:pt x="0" y="19763"/>
                  </a:lnTo>
                  <a:lnTo>
                    <a:pt x="0" y="21600"/>
                  </a:lnTo>
                  <a:lnTo>
                    <a:pt x="2173" y="21600"/>
                  </a:lnTo>
                  <a:lnTo>
                    <a:pt x="9730" y="19763"/>
                  </a:lnTo>
                  <a:lnTo>
                    <a:pt x="15113" y="14419"/>
                  </a:lnTo>
                  <a:lnTo>
                    <a:pt x="19460" y="10800"/>
                  </a:lnTo>
                  <a:lnTo>
                    <a:pt x="21600" y="5400"/>
                  </a:lnTo>
                  <a:lnTo>
                    <a:pt x="21600" y="3619"/>
                  </a:lnTo>
                  <a:lnTo>
                    <a:pt x="20530" y="1781"/>
                  </a:lnTo>
                  <a:lnTo>
                    <a:pt x="1835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2" name="Google Shape;721;p27"/>
            <p:cNvSpPr/>
            <p:nvPr/>
          </p:nvSpPr>
          <p:spPr>
            <a:xfrm rot="10800000" flipH="1">
              <a:off x="376427" y="8606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5" y="0"/>
                  </a:moveTo>
                  <a:lnTo>
                    <a:pt x="4320" y="1428"/>
                  </a:lnTo>
                  <a:lnTo>
                    <a:pt x="1425" y="2856"/>
                  </a:lnTo>
                  <a:lnTo>
                    <a:pt x="0" y="7185"/>
                  </a:lnTo>
                  <a:lnTo>
                    <a:pt x="0" y="11514"/>
                  </a:lnTo>
                  <a:lnTo>
                    <a:pt x="2895" y="14415"/>
                  </a:lnTo>
                  <a:lnTo>
                    <a:pt x="7215" y="18744"/>
                  </a:lnTo>
                  <a:lnTo>
                    <a:pt x="12960" y="20172"/>
                  </a:lnTo>
                  <a:lnTo>
                    <a:pt x="17280" y="21600"/>
                  </a:lnTo>
                  <a:lnTo>
                    <a:pt x="21600" y="20172"/>
                  </a:lnTo>
                  <a:lnTo>
                    <a:pt x="21600" y="12987"/>
                  </a:lnTo>
                  <a:lnTo>
                    <a:pt x="14385" y="4329"/>
                  </a:lnTo>
                  <a:lnTo>
                    <a:pt x="11490" y="1428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3" name="Google Shape;722;p27"/>
            <p:cNvSpPr/>
            <p:nvPr/>
          </p:nvSpPr>
          <p:spPr>
            <a:xfrm rot="10800000" flipH="1">
              <a:off x="385077" y="89011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3" y="0"/>
                  </a:moveTo>
                  <a:lnTo>
                    <a:pt x="1697" y="2287"/>
                  </a:lnTo>
                  <a:lnTo>
                    <a:pt x="0" y="5699"/>
                  </a:lnTo>
                  <a:lnTo>
                    <a:pt x="0" y="9111"/>
                  </a:lnTo>
                  <a:lnTo>
                    <a:pt x="1697" y="12489"/>
                  </a:lnTo>
                  <a:lnTo>
                    <a:pt x="4989" y="15901"/>
                  </a:lnTo>
                  <a:lnTo>
                    <a:pt x="9977" y="19313"/>
                  </a:lnTo>
                  <a:lnTo>
                    <a:pt x="16611" y="21600"/>
                  </a:lnTo>
                  <a:lnTo>
                    <a:pt x="19954" y="21600"/>
                  </a:lnTo>
                  <a:lnTo>
                    <a:pt x="21600" y="19313"/>
                  </a:lnTo>
                  <a:lnTo>
                    <a:pt x="19954" y="13650"/>
                  </a:lnTo>
                  <a:lnTo>
                    <a:pt x="14966" y="4538"/>
                  </a:lnTo>
                  <a:lnTo>
                    <a:pt x="11623" y="2287"/>
                  </a:lnTo>
                  <a:lnTo>
                    <a:pt x="997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4" name="Google Shape;723;p27"/>
            <p:cNvSpPr/>
            <p:nvPr/>
          </p:nvSpPr>
          <p:spPr>
            <a:xfrm rot="10800000" flipH="1">
              <a:off x="390491" y="90547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13" y="0"/>
                  </a:moveTo>
                  <a:lnTo>
                    <a:pt x="1070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173" y="19460"/>
                  </a:lnTo>
                  <a:lnTo>
                    <a:pt x="5383" y="21600"/>
                  </a:lnTo>
                  <a:lnTo>
                    <a:pt x="9730" y="21600"/>
                  </a:lnTo>
                  <a:lnTo>
                    <a:pt x="18357" y="17253"/>
                  </a:lnTo>
                  <a:lnTo>
                    <a:pt x="20530" y="15113"/>
                  </a:lnTo>
                  <a:lnTo>
                    <a:pt x="21600" y="12973"/>
                  </a:lnTo>
                  <a:lnTo>
                    <a:pt x="21600" y="10833"/>
                  </a:lnTo>
                  <a:lnTo>
                    <a:pt x="19427" y="6487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5" name="Google Shape;724;p27"/>
            <p:cNvSpPr/>
            <p:nvPr/>
          </p:nvSpPr>
          <p:spPr>
            <a:xfrm rot="10800000" flipH="1">
              <a:off x="368200" y="80528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25" y="0"/>
                  </a:moveTo>
                  <a:lnTo>
                    <a:pt x="14400" y="932"/>
                  </a:lnTo>
                  <a:lnTo>
                    <a:pt x="9649" y="4687"/>
                  </a:lnTo>
                  <a:lnTo>
                    <a:pt x="2449" y="11266"/>
                  </a:lnTo>
                  <a:lnTo>
                    <a:pt x="0" y="16913"/>
                  </a:lnTo>
                  <a:lnTo>
                    <a:pt x="0" y="21600"/>
                  </a:lnTo>
                  <a:lnTo>
                    <a:pt x="2449" y="21600"/>
                  </a:lnTo>
                  <a:lnTo>
                    <a:pt x="9649" y="19737"/>
                  </a:lnTo>
                  <a:lnTo>
                    <a:pt x="14400" y="15982"/>
                  </a:lnTo>
                  <a:lnTo>
                    <a:pt x="19225" y="10334"/>
                  </a:lnTo>
                  <a:lnTo>
                    <a:pt x="21600" y="56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6" name="Google Shape;725;p27"/>
            <p:cNvSpPr/>
            <p:nvPr/>
          </p:nvSpPr>
          <p:spPr>
            <a:xfrm rot="10800000" flipH="1">
              <a:off x="389841" y="865090"/>
              <a:ext cx="12701" cy="13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59"/>
                  </a:lnTo>
                  <a:lnTo>
                    <a:pt x="3418" y="5395"/>
                  </a:lnTo>
                  <a:lnTo>
                    <a:pt x="11381" y="12839"/>
                  </a:lnTo>
                  <a:lnTo>
                    <a:pt x="19345" y="19593"/>
                  </a:lnTo>
                  <a:lnTo>
                    <a:pt x="21600" y="21600"/>
                  </a:lnTo>
                  <a:lnTo>
                    <a:pt x="21600" y="19593"/>
                  </a:lnTo>
                  <a:lnTo>
                    <a:pt x="18182" y="12839"/>
                  </a:lnTo>
                  <a:lnTo>
                    <a:pt x="14799" y="8113"/>
                  </a:lnTo>
                  <a:lnTo>
                    <a:pt x="11381" y="4057"/>
                  </a:lnTo>
                  <a:lnTo>
                    <a:pt x="7963" y="1359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7" name="Google Shape;726;p27"/>
            <p:cNvSpPr/>
            <p:nvPr/>
          </p:nvSpPr>
          <p:spPr>
            <a:xfrm rot="10800000" flipH="1">
              <a:off x="381256" y="803338"/>
              <a:ext cx="1948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7" y="0"/>
                  </a:moveTo>
                  <a:lnTo>
                    <a:pt x="1441" y="1190"/>
                  </a:lnTo>
                  <a:lnTo>
                    <a:pt x="490" y="2379"/>
                  </a:lnTo>
                  <a:lnTo>
                    <a:pt x="490" y="4796"/>
                  </a:lnTo>
                  <a:lnTo>
                    <a:pt x="0" y="7175"/>
                  </a:lnTo>
                  <a:lnTo>
                    <a:pt x="490" y="9592"/>
                  </a:lnTo>
                  <a:lnTo>
                    <a:pt x="2407" y="13198"/>
                  </a:lnTo>
                  <a:lnTo>
                    <a:pt x="5289" y="16804"/>
                  </a:lnTo>
                  <a:lnTo>
                    <a:pt x="9121" y="19183"/>
                  </a:lnTo>
                  <a:lnTo>
                    <a:pt x="17752" y="21600"/>
                  </a:lnTo>
                  <a:lnTo>
                    <a:pt x="20159" y="21600"/>
                  </a:lnTo>
                  <a:lnTo>
                    <a:pt x="21600" y="20410"/>
                  </a:lnTo>
                  <a:lnTo>
                    <a:pt x="21600" y="19183"/>
                  </a:lnTo>
                  <a:lnTo>
                    <a:pt x="21110" y="19183"/>
                  </a:lnTo>
                  <a:lnTo>
                    <a:pt x="19669" y="15577"/>
                  </a:lnTo>
                  <a:lnTo>
                    <a:pt x="12954" y="7175"/>
                  </a:lnTo>
                  <a:lnTo>
                    <a:pt x="7680" y="2379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8" name="Google Shape;727;p27"/>
            <p:cNvSpPr/>
            <p:nvPr/>
          </p:nvSpPr>
          <p:spPr>
            <a:xfrm rot="10800000" flipH="1">
              <a:off x="409825" y="897902"/>
              <a:ext cx="203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26" y="0"/>
                  </a:moveTo>
                  <a:lnTo>
                    <a:pt x="911" y="4825"/>
                  </a:lnTo>
                  <a:lnTo>
                    <a:pt x="0" y="4825"/>
                  </a:lnTo>
                  <a:lnTo>
                    <a:pt x="0" y="7200"/>
                  </a:lnTo>
                  <a:lnTo>
                    <a:pt x="1836" y="12025"/>
                  </a:lnTo>
                  <a:lnTo>
                    <a:pt x="6432" y="16775"/>
                  </a:lnTo>
                  <a:lnTo>
                    <a:pt x="14699" y="21600"/>
                  </a:lnTo>
                  <a:lnTo>
                    <a:pt x="17915" y="21600"/>
                  </a:lnTo>
                  <a:lnTo>
                    <a:pt x="20220" y="19225"/>
                  </a:lnTo>
                  <a:lnTo>
                    <a:pt x="21130" y="16775"/>
                  </a:lnTo>
                  <a:lnTo>
                    <a:pt x="21600" y="14400"/>
                  </a:lnTo>
                  <a:lnTo>
                    <a:pt x="21130" y="12025"/>
                  </a:lnTo>
                  <a:lnTo>
                    <a:pt x="19750" y="7200"/>
                  </a:lnTo>
                  <a:lnTo>
                    <a:pt x="17459" y="4825"/>
                  </a:lnTo>
                  <a:lnTo>
                    <a:pt x="11028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9" name="Google Shape;728;p27"/>
            <p:cNvSpPr/>
            <p:nvPr/>
          </p:nvSpPr>
          <p:spPr>
            <a:xfrm rot="10800000" flipH="1">
              <a:off x="390055" y="8286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9" y="0"/>
                  </a:moveTo>
                  <a:lnTo>
                    <a:pt x="5986" y="1298"/>
                  </a:lnTo>
                  <a:lnTo>
                    <a:pt x="2417" y="3816"/>
                  </a:lnTo>
                  <a:lnTo>
                    <a:pt x="1190" y="8931"/>
                  </a:lnTo>
                  <a:lnTo>
                    <a:pt x="0" y="14007"/>
                  </a:lnTo>
                  <a:lnTo>
                    <a:pt x="0" y="17823"/>
                  </a:lnTo>
                  <a:lnTo>
                    <a:pt x="1190" y="20341"/>
                  </a:lnTo>
                  <a:lnTo>
                    <a:pt x="2417" y="21600"/>
                  </a:lnTo>
                  <a:lnTo>
                    <a:pt x="4796" y="21600"/>
                  </a:lnTo>
                  <a:lnTo>
                    <a:pt x="8402" y="20341"/>
                  </a:lnTo>
                  <a:lnTo>
                    <a:pt x="16804" y="14007"/>
                  </a:lnTo>
                  <a:lnTo>
                    <a:pt x="20410" y="8931"/>
                  </a:lnTo>
                  <a:lnTo>
                    <a:pt x="21600" y="5115"/>
                  </a:lnTo>
                  <a:lnTo>
                    <a:pt x="19221" y="2557"/>
                  </a:lnTo>
                  <a:lnTo>
                    <a:pt x="1561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0" name="Google Shape;729;p27"/>
            <p:cNvSpPr/>
            <p:nvPr/>
          </p:nvSpPr>
          <p:spPr>
            <a:xfrm rot="10800000" flipH="1">
              <a:off x="394604" y="8420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29" y="0"/>
                  </a:moveTo>
                  <a:lnTo>
                    <a:pt x="8219" y="1646"/>
                  </a:lnTo>
                  <a:lnTo>
                    <a:pt x="4110" y="4989"/>
                  </a:lnTo>
                  <a:lnTo>
                    <a:pt x="1019" y="8280"/>
                  </a:lnTo>
                  <a:lnTo>
                    <a:pt x="0" y="13269"/>
                  </a:lnTo>
                  <a:lnTo>
                    <a:pt x="0" y="16611"/>
                  </a:lnTo>
                  <a:lnTo>
                    <a:pt x="2039" y="19903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3349" y="19903"/>
                  </a:lnTo>
                  <a:lnTo>
                    <a:pt x="17490" y="16611"/>
                  </a:lnTo>
                  <a:lnTo>
                    <a:pt x="20581" y="13269"/>
                  </a:lnTo>
                  <a:lnTo>
                    <a:pt x="21600" y="8280"/>
                  </a:lnTo>
                  <a:lnTo>
                    <a:pt x="21600" y="4989"/>
                  </a:lnTo>
                  <a:lnTo>
                    <a:pt x="20581" y="1646"/>
                  </a:lnTo>
                  <a:lnTo>
                    <a:pt x="1749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1" name="Google Shape;730;p27"/>
            <p:cNvSpPr/>
            <p:nvPr/>
          </p:nvSpPr>
          <p:spPr>
            <a:xfrm rot="10800000" flipH="1">
              <a:off x="414946" y="8803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10" y="0"/>
                  </a:moveTo>
                  <a:lnTo>
                    <a:pt x="2039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039" y="19460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7490" y="17320"/>
                  </a:lnTo>
                  <a:lnTo>
                    <a:pt x="19529" y="15113"/>
                  </a:lnTo>
                  <a:lnTo>
                    <a:pt x="21600" y="12973"/>
                  </a:lnTo>
                  <a:lnTo>
                    <a:pt x="20549" y="8627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2" name="Google Shape;731;p27"/>
            <p:cNvSpPr/>
            <p:nvPr/>
          </p:nvSpPr>
          <p:spPr>
            <a:xfrm rot="10800000" flipH="1">
              <a:off x="373900" y="712317"/>
              <a:ext cx="17314" cy="1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8" y="0"/>
                  </a:moveTo>
                  <a:lnTo>
                    <a:pt x="1087" y="1427"/>
                  </a:lnTo>
                  <a:lnTo>
                    <a:pt x="552" y="2876"/>
                  </a:lnTo>
                  <a:lnTo>
                    <a:pt x="0" y="5038"/>
                  </a:lnTo>
                  <a:lnTo>
                    <a:pt x="552" y="6487"/>
                  </a:lnTo>
                  <a:lnTo>
                    <a:pt x="2157" y="9362"/>
                  </a:lnTo>
                  <a:lnTo>
                    <a:pt x="4330" y="11524"/>
                  </a:lnTo>
                  <a:lnTo>
                    <a:pt x="7022" y="13664"/>
                  </a:lnTo>
                  <a:lnTo>
                    <a:pt x="11887" y="17276"/>
                  </a:lnTo>
                  <a:lnTo>
                    <a:pt x="15665" y="20151"/>
                  </a:lnTo>
                  <a:lnTo>
                    <a:pt x="18908" y="21600"/>
                  </a:lnTo>
                  <a:lnTo>
                    <a:pt x="21600" y="21600"/>
                  </a:lnTo>
                  <a:lnTo>
                    <a:pt x="21600" y="18724"/>
                  </a:lnTo>
                  <a:lnTo>
                    <a:pt x="19978" y="15827"/>
                  </a:lnTo>
                  <a:lnTo>
                    <a:pt x="17822" y="11524"/>
                  </a:lnTo>
                  <a:lnTo>
                    <a:pt x="14043" y="6487"/>
                  </a:lnTo>
                  <a:lnTo>
                    <a:pt x="10800" y="2876"/>
                  </a:lnTo>
                  <a:lnTo>
                    <a:pt x="7557" y="713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3" name="Google Shape;732;p27"/>
            <p:cNvSpPr/>
            <p:nvPr/>
          </p:nvSpPr>
          <p:spPr>
            <a:xfrm rot="10800000" flipH="1">
              <a:off x="430088" y="90049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383"/>
                  </a:lnTo>
                  <a:lnTo>
                    <a:pt x="738" y="2383"/>
                  </a:lnTo>
                  <a:lnTo>
                    <a:pt x="4454" y="9608"/>
                  </a:lnTo>
                  <a:lnTo>
                    <a:pt x="10431" y="14375"/>
                  </a:lnTo>
                  <a:lnTo>
                    <a:pt x="16385" y="19217"/>
                  </a:lnTo>
                  <a:lnTo>
                    <a:pt x="20123" y="21600"/>
                  </a:lnTo>
                  <a:lnTo>
                    <a:pt x="21600" y="21600"/>
                  </a:lnTo>
                  <a:lnTo>
                    <a:pt x="20123" y="16833"/>
                  </a:lnTo>
                  <a:lnTo>
                    <a:pt x="16385" y="9608"/>
                  </a:lnTo>
                  <a:lnTo>
                    <a:pt x="11169" y="4767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4" name="Google Shape;733;p27"/>
            <p:cNvSpPr/>
            <p:nvPr/>
          </p:nvSpPr>
          <p:spPr>
            <a:xfrm rot="10800000" flipH="1">
              <a:off x="434845" y="8753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0" y="0"/>
                  </a:moveTo>
                  <a:lnTo>
                    <a:pt x="738" y="932"/>
                  </a:lnTo>
                  <a:lnTo>
                    <a:pt x="0" y="3755"/>
                  </a:lnTo>
                  <a:lnTo>
                    <a:pt x="0" y="7511"/>
                  </a:lnTo>
                  <a:lnTo>
                    <a:pt x="738" y="10334"/>
                  </a:lnTo>
                  <a:lnTo>
                    <a:pt x="2238" y="13158"/>
                  </a:lnTo>
                  <a:lnTo>
                    <a:pt x="5215" y="16913"/>
                  </a:lnTo>
                  <a:lnTo>
                    <a:pt x="7454" y="18805"/>
                  </a:lnTo>
                  <a:lnTo>
                    <a:pt x="10431" y="20668"/>
                  </a:lnTo>
                  <a:lnTo>
                    <a:pt x="13408" y="21600"/>
                  </a:lnTo>
                  <a:lnTo>
                    <a:pt x="15646" y="20668"/>
                  </a:lnTo>
                  <a:lnTo>
                    <a:pt x="17885" y="18805"/>
                  </a:lnTo>
                  <a:lnTo>
                    <a:pt x="19385" y="16913"/>
                  </a:lnTo>
                  <a:lnTo>
                    <a:pt x="20862" y="13158"/>
                  </a:lnTo>
                  <a:lnTo>
                    <a:pt x="21600" y="8442"/>
                  </a:lnTo>
                  <a:lnTo>
                    <a:pt x="21600" y="6579"/>
                  </a:lnTo>
                  <a:lnTo>
                    <a:pt x="18623" y="6579"/>
                  </a:lnTo>
                  <a:lnTo>
                    <a:pt x="14908" y="8442"/>
                  </a:lnTo>
                  <a:lnTo>
                    <a:pt x="11169" y="11266"/>
                  </a:lnTo>
                  <a:lnTo>
                    <a:pt x="8192" y="11266"/>
                  </a:lnTo>
                  <a:lnTo>
                    <a:pt x="7454" y="10334"/>
                  </a:lnTo>
                  <a:lnTo>
                    <a:pt x="5954" y="9403"/>
                  </a:lnTo>
                  <a:lnTo>
                    <a:pt x="4477" y="4687"/>
                  </a:lnTo>
                  <a:lnTo>
                    <a:pt x="3715" y="932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5" name="Google Shape;734;p27"/>
            <p:cNvSpPr/>
            <p:nvPr/>
          </p:nvSpPr>
          <p:spPr>
            <a:xfrm rot="10800000" flipH="1">
              <a:off x="472063" y="89768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9575" y="1340"/>
                  </a:lnTo>
                  <a:lnTo>
                    <a:pt x="4825" y="5400"/>
                  </a:lnTo>
                  <a:lnTo>
                    <a:pt x="2449" y="10800"/>
                  </a:lnTo>
                  <a:lnTo>
                    <a:pt x="0" y="17540"/>
                  </a:lnTo>
                  <a:lnTo>
                    <a:pt x="2449" y="20260"/>
                  </a:lnTo>
                  <a:lnTo>
                    <a:pt x="4825" y="21600"/>
                  </a:lnTo>
                  <a:lnTo>
                    <a:pt x="7200" y="21600"/>
                  </a:lnTo>
                  <a:lnTo>
                    <a:pt x="14400" y="18921"/>
                  </a:lnTo>
                  <a:lnTo>
                    <a:pt x="19225" y="14860"/>
                  </a:lnTo>
                  <a:lnTo>
                    <a:pt x="21600" y="9460"/>
                  </a:lnTo>
                  <a:lnTo>
                    <a:pt x="21600" y="5400"/>
                  </a:lnTo>
                  <a:lnTo>
                    <a:pt x="19225" y="1340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6" name="Google Shape;735;p27"/>
            <p:cNvSpPr/>
            <p:nvPr/>
          </p:nvSpPr>
          <p:spPr>
            <a:xfrm rot="10800000" flipH="1">
              <a:off x="483391" y="903958"/>
              <a:ext cx="263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9" y="0"/>
                  </a:moveTo>
                  <a:lnTo>
                    <a:pt x="1064" y="2557"/>
                  </a:lnTo>
                  <a:lnTo>
                    <a:pt x="351" y="3816"/>
                  </a:lnTo>
                  <a:lnTo>
                    <a:pt x="0" y="5075"/>
                  </a:lnTo>
                  <a:lnTo>
                    <a:pt x="0" y="6374"/>
                  </a:lnTo>
                  <a:lnTo>
                    <a:pt x="351" y="7633"/>
                  </a:lnTo>
                  <a:lnTo>
                    <a:pt x="1765" y="10151"/>
                  </a:lnTo>
                  <a:lnTo>
                    <a:pt x="4254" y="11449"/>
                  </a:lnTo>
                  <a:lnTo>
                    <a:pt x="7083" y="10151"/>
                  </a:lnTo>
                  <a:lnTo>
                    <a:pt x="10274" y="10151"/>
                  </a:lnTo>
                  <a:lnTo>
                    <a:pt x="13453" y="11449"/>
                  </a:lnTo>
                  <a:lnTo>
                    <a:pt x="15931" y="13967"/>
                  </a:lnTo>
                  <a:lnTo>
                    <a:pt x="17708" y="17784"/>
                  </a:lnTo>
                  <a:lnTo>
                    <a:pt x="18771" y="20341"/>
                  </a:lnTo>
                  <a:lnTo>
                    <a:pt x="19835" y="21600"/>
                  </a:lnTo>
                  <a:lnTo>
                    <a:pt x="20887" y="20341"/>
                  </a:lnTo>
                  <a:lnTo>
                    <a:pt x="21249" y="17784"/>
                  </a:lnTo>
                  <a:lnTo>
                    <a:pt x="21600" y="13967"/>
                  </a:lnTo>
                  <a:lnTo>
                    <a:pt x="21249" y="11449"/>
                  </a:lnTo>
                  <a:lnTo>
                    <a:pt x="20887" y="8892"/>
                  </a:lnTo>
                  <a:lnTo>
                    <a:pt x="19835" y="7633"/>
                  </a:lnTo>
                  <a:lnTo>
                    <a:pt x="15931" y="3816"/>
                  </a:lnTo>
                  <a:lnTo>
                    <a:pt x="8848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7" name="Google Shape;736;p27"/>
            <p:cNvSpPr/>
            <p:nvPr/>
          </p:nvSpPr>
          <p:spPr>
            <a:xfrm rot="10800000" flipH="1">
              <a:off x="978039" y="890974"/>
              <a:ext cx="1514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3" y="3894"/>
                  </a:lnTo>
                  <a:lnTo>
                    <a:pt x="5543" y="9796"/>
                  </a:lnTo>
                  <a:lnTo>
                    <a:pt x="11718" y="15698"/>
                  </a:lnTo>
                  <a:lnTo>
                    <a:pt x="17892" y="21600"/>
                  </a:lnTo>
                  <a:lnTo>
                    <a:pt x="21600" y="21600"/>
                  </a:lnTo>
                  <a:lnTo>
                    <a:pt x="19746" y="15698"/>
                  </a:lnTo>
                  <a:lnTo>
                    <a:pt x="14814" y="9796"/>
                  </a:lnTo>
                  <a:lnTo>
                    <a:pt x="9863" y="5902"/>
                  </a:lnTo>
                  <a:lnTo>
                    <a:pt x="5543" y="194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8" name="Google Shape;737;p27"/>
            <p:cNvSpPr/>
            <p:nvPr/>
          </p:nvSpPr>
          <p:spPr>
            <a:xfrm rot="10800000" flipH="1">
              <a:off x="3726843" y="7674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57" y="0"/>
                  </a:moveTo>
                  <a:lnTo>
                    <a:pt x="0" y="2417"/>
                  </a:lnTo>
                  <a:lnTo>
                    <a:pt x="0" y="6023"/>
                  </a:lnTo>
                  <a:lnTo>
                    <a:pt x="1259" y="10819"/>
                  </a:lnTo>
                  <a:lnTo>
                    <a:pt x="5075" y="14425"/>
                  </a:lnTo>
                  <a:lnTo>
                    <a:pt x="8892" y="18031"/>
                  </a:lnTo>
                  <a:lnTo>
                    <a:pt x="13967" y="21600"/>
                  </a:lnTo>
                  <a:lnTo>
                    <a:pt x="20341" y="21600"/>
                  </a:lnTo>
                  <a:lnTo>
                    <a:pt x="21600" y="19221"/>
                  </a:lnTo>
                  <a:lnTo>
                    <a:pt x="21600" y="15614"/>
                  </a:lnTo>
                  <a:lnTo>
                    <a:pt x="20341" y="10819"/>
                  </a:lnTo>
                  <a:lnTo>
                    <a:pt x="17784" y="7212"/>
                  </a:lnTo>
                  <a:lnTo>
                    <a:pt x="13967" y="3606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58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exte du titre"/>
          <p:cNvSpPr txBox="1">
            <a:spLocks noGrp="1"/>
          </p:cNvSpPr>
          <p:nvPr>
            <p:ph type="title"/>
          </p:nvPr>
        </p:nvSpPr>
        <p:spPr>
          <a:xfrm>
            <a:off x="1627625" y="1766074"/>
            <a:ext cx="3865801" cy="36570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58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627625" y="2132950"/>
            <a:ext cx="3865801" cy="731401"/>
          </a:xfrm>
          <a:prstGeom prst="rect">
            <a:avLst/>
          </a:prstGeom>
        </p:spPr>
        <p:txBody>
          <a:bodyPr anchor="ctr"/>
          <a:lstStyle>
            <a:lvl1pPr marL="317500" indent="-177800">
              <a:buClrTx/>
              <a:buSzTx/>
              <a:buNone/>
              <a:defRPr sz="1600"/>
            </a:lvl1pPr>
            <a:lvl2pPr marL="317500" indent="279400">
              <a:buClrTx/>
              <a:buSzTx/>
              <a:buNone/>
              <a:defRPr sz="1600"/>
            </a:lvl2pPr>
            <a:lvl3pPr marL="317500" indent="736600">
              <a:buClrTx/>
              <a:buSzTx/>
              <a:buNone/>
              <a:defRPr sz="1600"/>
            </a:lvl3pPr>
            <a:lvl4pPr marL="317500" indent="1193800">
              <a:buClrTx/>
              <a:buSzTx/>
              <a:buNone/>
              <a:defRPr sz="1600"/>
            </a:lvl4pPr>
            <a:lvl5pPr marL="317500" indent="1651000">
              <a:buClrTx/>
              <a:buSz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9" name="Google Shape;759;p29"/>
          <p:cNvSpPr/>
          <p:nvPr/>
        </p:nvSpPr>
        <p:spPr>
          <a:xfrm>
            <a:off x="0" y="4211863"/>
            <a:ext cx="7749147" cy="942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69" y="0"/>
                </a:moveTo>
                <a:lnTo>
                  <a:pt x="19747" y="8"/>
                </a:lnTo>
                <a:lnTo>
                  <a:pt x="19725" y="34"/>
                </a:lnTo>
                <a:lnTo>
                  <a:pt x="19702" y="59"/>
                </a:lnTo>
                <a:lnTo>
                  <a:pt x="19677" y="102"/>
                </a:lnTo>
                <a:lnTo>
                  <a:pt x="19622" y="195"/>
                </a:lnTo>
                <a:lnTo>
                  <a:pt x="19567" y="314"/>
                </a:lnTo>
                <a:lnTo>
                  <a:pt x="19505" y="450"/>
                </a:lnTo>
                <a:lnTo>
                  <a:pt x="19380" y="764"/>
                </a:lnTo>
                <a:lnTo>
                  <a:pt x="19253" y="1079"/>
                </a:lnTo>
                <a:lnTo>
                  <a:pt x="19193" y="1232"/>
                </a:lnTo>
                <a:lnTo>
                  <a:pt x="19133" y="1368"/>
                </a:lnTo>
                <a:lnTo>
                  <a:pt x="19079" y="1487"/>
                </a:lnTo>
                <a:lnTo>
                  <a:pt x="19029" y="1580"/>
                </a:lnTo>
                <a:lnTo>
                  <a:pt x="19004" y="1622"/>
                </a:lnTo>
                <a:lnTo>
                  <a:pt x="18981" y="1648"/>
                </a:lnTo>
                <a:lnTo>
                  <a:pt x="18961" y="1665"/>
                </a:lnTo>
                <a:lnTo>
                  <a:pt x="18944" y="1673"/>
                </a:lnTo>
                <a:lnTo>
                  <a:pt x="18924" y="1682"/>
                </a:lnTo>
                <a:lnTo>
                  <a:pt x="18907" y="1699"/>
                </a:lnTo>
                <a:lnTo>
                  <a:pt x="18869" y="1750"/>
                </a:lnTo>
                <a:lnTo>
                  <a:pt x="18829" y="1818"/>
                </a:lnTo>
                <a:lnTo>
                  <a:pt x="18789" y="1903"/>
                </a:lnTo>
                <a:lnTo>
                  <a:pt x="18749" y="2005"/>
                </a:lnTo>
                <a:lnTo>
                  <a:pt x="18712" y="2115"/>
                </a:lnTo>
                <a:lnTo>
                  <a:pt x="18672" y="2234"/>
                </a:lnTo>
                <a:lnTo>
                  <a:pt x="18635" y="2353"/>
                </a:lnTo>
                <a:lnTo>
                  <a:pt x="18562" y="2608"/>
                </a:lnTo>
                <a:lnTo>
                  <a:pt x="18497" y="2837"/>
                </a:lnTo>
                <a:lnTo>
                  <a:pt x="18440" y="3024"/>
                </a:lnTo>
                <a:lnTo>
                  <a:pt x="18418" y="3092"/>
                </a:lnTo>
                <a:lnTo>
                  <a:pt x="18398" y="3143"/>
                </a:lnTo>
                <a:lnTo>
                  <a:pt x="18378" y="3185"/>
                </a:lnTo>
                <a:lnTo>
                  <a:pt x="18353" y="3228"/>
                </a:lnTo>
                <a:lnTo>
                  <a:pt x="18291" y="3313"/>
                </a:lnTo>
                <a:lnTo>
                  <a:pt x="18221" y="3398"/>
                </a:lnTo>
                <a:lnTo>
                  <a:pt x="18151" y="3482"/>
                </a:lnTo>
                <a:lnTo>
                  <a:pt x="18029" y="3610"/>
                </a:lnTo>
                <a:lnTo>
                  <a:pt x="17976" y="3661"/>
                </a:lnTo>
                <a:lnTo>
                  <a:pt x="17916" y="3644"/>
                </a:lnTo>
                <a:lnTo>
                  <a:pt x="17852" y="3635"/>
                </a:lnTo>
                <a:lnTo>
                  <a:pt x="17782" y="3635"/>
                </a:lnTo>
                <a:lnTo>
                  <a:pt x="17709" y="3653"/>
                </a:lnTo>
                <a:lnTo>
                  <a:pt x="17635" y="3678"/>
                </a:lnTo>
                <a:lnTo>
                  <a:pt x="17560" y="3704"/>
                </a:lnTo>
                <a:lnTo>
                  <a:pt x="17405" y="3780"/>
                </a:lnTo>
                <a:lnTo>
                  <a:pt x="17251" y="3865"/>
                </a:lnTo>
                <a:lnTo>
                  <a:pt x="17106" y="3958"/>
                </a:lnTo>
                <a:lnTo>
                  <a:pt x="16974" y="4035"/>
                </a:lnTo>
                <a:lnTo>
                  <a:pt x="16914" y="4060"/>
                </a:lnTo>
                <a:lnTo>
                  <a:pt x="16859" y="4077"/>
                </a:lnTo>
                <a:lnTo>
                  <a:pt x="16807" y="4094"/>
                </a:lnTo>
                <a:lnTo>
                  <a:pt x="16749" y="4102"/>
                </a:lnTo>
                <a:lnTo>
                  <a:pt x="16632" y="4102"/>
                </a:lnTo>
                <a:lnTo>
                  <a:pt x="16507" y="4086"/>
                </a:lnTo>
                <a:lnTo>
                  <a:pt x="16383" y="4060"/>
                </a:lnTo>
                <a:lnTo>
                  <a:pt x="16265" y="4018"/>
                </a:lnTo>
                <a:lnTo>
                  <a:pt x="16161" y="3975"/>
                </a:lnTo>
                <a:lnTo>
                  <a:pt x="16073" y="3933"/>
                </a:lnTo>
                <a:lnTo>
                  <a:pt x="16006" y="3890"/>
                </a:lnTo>
                <a:lnTo>
                  <a:pt x="15951" y="3865"/>
                </a:lnTo>
                <a:lnTo>
                  <a:pt x="15889" y="3848"/>
                </a:lnTo>
                <a:lnTo>
                  <a:pt x="15759" y="3831"/>
                </a:lnTo>
                <a:lnTo>
                  <a:pt x="15692" y="3814"/>
                </a:lnTo>
                <a:lnTo>
                  <a:pt x="15629" y="3797"/>
                </a:lnTo>
                <a:lnTo>
                  <a:pt x="15572" y="3771"/>
                </a:lnTo>
                <a:lnTo>
                  <a:pt x="15547" y="3746"/>
                </a:lnTo>
                <a:lnTo>
                  <a:pt x="15522" y="3720"/>
                </a:lnTo>
                <a:lnTo>
                  <a:pt x="15500" y="3695"/>
                </a:lnTo>
                <a:lnTo>
                  <a:pt x="15480" y="3678"/>
                </a:lnTo>
                <a:lnTo>
                  <a:pt x="15460" y="3670"/>
                </a:lnTo>
                <a:lnTo>
                  <a:pt x="15423" y="3670"/>
                </a:lnTo>
                <a:lnTo>
                  <a:pt x="15403" y="3678"/>
                </a:lnTo>
                <a:lnTo>
                  <a:pt x="15368" y="3712"/>
                </a:lnTo>
                <a:lnTo>
                  <a:pt x="15333" y="3746"/>
                </a:lnTo>
                <a:lnTo>
                  <a:pt x="15295" y="3797"/>
                </a:lnTo>
                <a:lnTo>
                  <a:pt x="15253" y="3848"/>
                </a:lnTo>
                <a:lnTo>
                  <a:pt x="15206" y="3890"/>
                </a:lnTo>
                <a:lnTo>
                  <a:pt x="15176" y="3916"/>
                </a:lnTo>
                <a:lnTo>
                  <a:pt x="15133" y="3924"/>
                </a:lnTo>
                <a:lnTo>
                  <a:pt x="15019" y="3941"/>
                </a:lnTo>
                <a:lnTo>
                  <a:pt x="14881" y="3941"/>
                </a:lnTo>
                <a:lnTo>
                  <a:pt x="14734" y="3933"/>
                </a:lnTo>
                <a:lnTo>
                  <a:pt x="14475" y="3907"/>
                </a:lnTo>
                <a:lnTo>
                  <a:pt x="14363" y="3890"/>
                </a:lnTo>
                <a:lnTo>
                  <a:pt x="14345" y="3814"/>
                </a:lnTo>
                <a:lnTo>
                  <a:pt x="14298" y="3635"/>
                </a:lnTo>
                <a:lnTo>
                  <a:pt x="14268" y="3525"/>
                </a:lnTo>
                <a:lnTo>
                  <a:pt x="14235" y="3423"/>
                </a:lnTo>
                <a:lnTo>
                  <a:pt x="14203" y="3321"/>
                </a:lnTo>
                <a:lnTo>
                  <a:pt x="14168" y="3245"/>
                </a:lnTo>
                <a:lnTo>
                  <a:pt x="14151" y="3211"/>
                </a:lnTo>
                <a:lnTo>
                  <a:pt x="14133" y="3185"/>
                </a:lnTo>
                <a:lnTo>
                  <a:pt x="14111" y="3168"/>
                </a:lnTo>
                <a:lnTo>
                  <a:pt x="14091" y="3151"/>
                </a:lnTo>
                <a:lnTo>
                  <a:pt x="14046" y="3134"/>
                </a:lnTo>
                <a:lnTo>
                  <a:pt x="14003" y="3126"/>
                </a:lnTo>
                <a:lnTo>
                  <a:pt x="13966" y="3134"/>
                </a:lnTo>
                <a:lnTo>
                  <a:pt x="13934" y="3143"/>
                </a:lnTo>
                <a:lnTo>
                  <a:pt x="13906" y="3151"/>
                </a:lnTo>
                <a:lnTo>
                  <a:pt x="13879" y="3049"/>
                </a:lnTo>
                <a:lnTo>
                  <a:pt x="13851" y="2939"/>
                </a:lnTo>
                <a:lnTo>
                  <a:pt x="13814" y="2811"/>
                </a:lnTo>
                <a:lnTo>
                  <a:pt x="13772" y="2684"/>
                </a:lnTo>
                <a:lnTo>
                  <a:pt x="13749" y="2625"/>
                </a:lnTo>
                <a:lnTo>
                  <a:pt x="13727" y="2574"/>
                </a:lnTo>
                <a:lnTo>
                  <a:pt x="13704" y="2523"/>
                </a:lnTo>
                <a:lnTo>
                  <a:pt x="13679" y="2480"/>
                </a:lnTo>
                <a:lnTo>
                  <a:pt x="13654" y="2455"/>
                </a:lnTo>
                <a:lnTo>
                  <a:pt x="13632" y="2429"/>
                </a:lnTo>
                <a:lnTo>
                  <a:pt x="13619" y="2429"/>
                </a:lnTo>
                <a:lnTo>
                  <a:pt x="13607" y="2438"/>
                </a:lnTo>
                <a:lnTo>
                  <a:pt x="13594" y="2463"/>
                </a:lnTo>
                <a:lnTo>
                  <a:pt x="13579" y="2489"/>
                </a:lnTo>
                <a:lnTo>
                  <a:pt x="13552" y="2565"/>
                </a:lnTo>
                <a:lnTo>
                  <a:pt x="13520" y="2667"/>
                </a:lnTo>
                <a:lnTo>
                  <a:pt x="13490" y="2786"/>
                </a:lnTo>
                <a:lnTo>
                  <a:pt x="13455" y="2930"/>
                </a:lnTo>
                <a:lnTo>
                  <a:pt x="13390" y="3245"/>
                </a:lnTo>
                <a:lnTo>
                  <a:pt x="13323" y="3576"/>
                </a:lnTo>
                <a:lnTo>
                  <a:pt x="13263" y="3882"/>
                </a:lnTo>
                <a:lnTo>
                  <a:pt x="13235" y="4009"/>
                </a:lnTo>
                <a:lnTo>
                  <a:pt x="13208" y="4128"/>
                </a:lnTo>
                <a:lnTo>
                  <a:pt x="13185" y="4213"/>
                </a:lnTo>
                <a:lnTo>
                  <a:pt x="13166" y="4273"/>
                </a:lnTo>
                <a:lnTo>
                  <a:pt x="13146" y="4307"/>
                </a:lnTo>
                <a:lnTo>
                  <a:pt x="13123" y="4324"/>
                </a:lnTo>
                <a:lnTo>
                  <a:pt x="13098" y="4341"/>
                </a:lnTo>
                <a:lnTo>
                  <a:pt x="13071" y="4341"/>
                </a:lnTo>
                <a:lnTo>
                  <a:pt x="13041" y="4332"/>
                </a:lnTo>
                <a:lnTo>
                  <a:pt x="13011" y="4324"/>
                </a:lnTo>
                <a:lnTo>
                  <a:pt x="12951" y="4290"/>
                </a:lnTo>
                <a:lnTo>
                  <a:pt x="12896" y="4239"/>
                </a:lnTo>
                <a:lnTo>
                  <a:pt x="12851" y="4187"/>
                </a:lnTo>
                <a:lnTo>
                  <a:pt x="12809" y="4136"/>
                </a:lnTo>
                <a:lnTo>
                  <a:pt x="12786" y="4094"/>
                </a:lnTo>
                <a:lnTo>
                  <a:pt x="12729" y="3984"/>
                </a:lnTo>
                <a:lnTo>
                  <a:pt x="12692" y="3924"/>
                </a:lnTo>
                <a:lnTo>
                  <a:pt x="12654" y="3865"/>
                </a:lnTo>
                <a:lnTo>
                  <a:pt x="12614" y="3814"/>
                </a:lnTo>
                <a:lnTo>
                  <a:pt x="12574" y="3780"/>
                </a:lnTo>
                <a:lnTo>
                  <a:pt x="12557" y="3780"/>
                </a:lnTo>
                <a:lnTo>
                  <a:pt x="12540" y="3788"/>
                </a:lnTo>
                <a:lnTo>
                  <a:pt x="12522" y="3805"/>
                </a:lnTo>
                <a:lnTo>
                  <a:pt x="12507" y="3831"/>
                </a:lnTo>
                <a:lnTo>
                  <a:pt x="12492" y="3865"/>
                </a:lnTo>
                <a:lnTo>
                  <a:pt x="12475" y="3907"/>
                </a:lnTo>
                <a:lnTo>
                  <a:pt x="12445" y="4001"/>
                </a:lnTo>
                <a:lnTo>
                  <a:pt x="12412" y="4094"/>
                </a:lnTo>
                <a:lnTo>
                  <a:pt x="12397" y="4136"/>
                </a:lnTo>
                <a:lnTo>
                  <a:pt x="12380" y="4179"/>
                </a:lnTo>
                <a:lnTo>
                  <a:pt x="12360" y="4213"/>
                </a:lnTo>
                <a:lnTo>
                  <a:pt x="12343" y="4239"/>
                </a:lnTo>
                <a:lnTo>
                  <a:pt x="12320" y="4264"/>
                </a:lnTo>
                <a:lnTo>
                  <a:pt x="12300" y="4273"/>
                </a:lnTo>
                <a:lnTo>
                  <a:pt x="12240" y="4264"/>
                </a:lnTo>
                <a:lnTo>
                  <a:pt x="12163" y="4230"/>
                </a:lnTo>
                <a:lnTo>
                  <a:pt x="12071" y="4196"/>
                </a:lnTo>
                <a:lnTo>
                  <a:pt x="11976" y="4145"/>
                </a:lnTo>
                <a:lnTo>
                  <a:pt x="11814" y="4060"/>
                </a:lnTo>
                <a:lnTo>
                  <a:pt x="11744" y="4018"/>
                </a:lnTo>
                <a:lnTo>
                  <a:pt x="11874" y="3601"/>
                </a:lnTo>
                <a:lnTo>
                  <a:pt x="11841" y="3610"/>
                </a:lnTo>
                <a:lnTo>
                  <a:pt x="11799" y="3627"/>
                </a:lnTo>
                <a:lnTo>
                  <a:pt x="11704" y="3695"/>
                </a:lnTo>
                <a:lnTo>
                  <a:pt x="11589" y="3780"/>
                </a:lnTo>
                <a:lnTo>
                  <a:pt x="11609" y="3712"/>
                </a:lnTo>
                <a:lnTo>
                  <a:pt x="11627" y="3627"/>
                </a:lnTo>
                <a:lnTo>
                  <a:pt x="11639" y="3525"/>
                </a:lnTo>
                <a:lnTo>
                  <a:pt x="11652" y="3423"/>
                </a:lnTo>
                <a:lnTo>
                  <a:pt x="11667" y="3253"/>
                </a:lnTo>
                <a:lnTo>
                  <a:pt x="11672" y="3185"/>
                </a:lnTo>
                <a:lnTo>
                  <a:pt x="11649" y="3202"/>
                </a:lnTo>
                <a:lnTo>
                  <a:pt x="11627" y="3236"/>
                </a:lnTo>
                <a:lnTo>
                  <a:pt x="11602" y="3296"/>
                </a:lnTo>
                <a:lnTo>
                  <a:pt x="11577" y="3355"/>
                </a:lnTo>
                <a:lnTo>
                  <a:pt x="11552" y="3432"/>
                </a:lnTo>
                <a:lnTo>
                  <a:pt x="11527" y="3508"/>
                </a:lnTo>
                <a:lnTo>
                  <a:pt x="11480" y="3687"/>
                </a:lnTo>
                <a:lnTo>
                  <a:pt x="11437" y="3856"/>
                </a:lnTo>
                <a:lnTo>
                  <a:pt x="11405" y="4001"/>
                </a:lnTo>
                <a:lnTo>
                  <a:pt x="11372" y="4136"/>
                </a:lnTo>
                <a:lnTo>
                  <a:pt x="11365" y="4119"/>
                </a:lnTo>
                <a:lnTo>
                  <a:pt x="11355" y="4102"/>
                </a:lnTo>
                <a:lnTo>
                  <a:pt x="11340" y="4102"/>
                </a:lnTo>
                <a:lnTo>
                  <a:pt x="11323" y="4111"/>
                </a:lnTo>
                <a:lnTo>
                  <a:pt x="11280" y="4136"/>
                </a:lnTo>
                <a:lnTo>
                  <a:pt x="11235" y="4187"/>
                </a:lnTo>
                <a:lnTo>
                  <a:pt x="11193" y="4239"/>
                </a:lnTo>
                <a:lnTo>
                  <a:pt x="11153" y="4290"/>
                </a:lnTo>
                <a:lnTo>
                  <a:pt x="11118" y="4341"/>
                </a:lnTo>
                <a:lnTo>
                  <a:pt x="11240" y="3567"/>
                </a:lnTo>
                <a:lnTo>
                  <a:pt x="11228" y="3576"/>
                </a:lnTo>
                <a:lnTo>
                  <a:pt x="11210" y="3584"/>
                </a:lnTo>
                <a:lnTo>
                  <a:pt x="11163" y="3653"/>
                </a:lnTo>
                <a:lnTo>
                  <a:pt x="11105" y="3746"/>
                </a:lnTo>
                <a:lnTo>
                  <a:pt x="11043" y="3856"/>
                </a:lnTo>
                <a:lnTo>
                  <a:pt x="10936" y="4069"/>
                </a:lnTo>
                <a:lnTo>
                  <a:pt x="10886" y="4170"/>
                </a:lnTo>
                <a:lnTo>
                  <a:pt x="10903" y="4086"/>
                </a:lnTo>
                <a:lnTo>
                  <a:pt x="10928" y="3967"/>
                </a:lnTo>
                <a:lnTo>
                  <a:pt x="10998" y="3687"/>
                </a:lnTo>
                <a:lnTo>
                  <a:pt x="11061" y="3440"/>
                </a:lnTo>
                <a:lnTo>
                  <a:pt x="11091" y="3330"/>
                </a:lnTo>
                <a:lnTo>
                  <a:pt x="11068" y="3355"/>
                </a:lnTo>
                <a:lnTo>
                  <a:pt x="11046" y="3398"/>
                </a:lnTo>
                <a:lnTo>
                  <a:pt x="11021" y="3457"/>
                </a:lnTo>
                <a:lnTo>
                  <a:pt x="10991" y="3525"/>
                </a:lnTo>
                <a:lnTo>
                  <a:pt x="10933" y="3687"/>
                </a:lnTo>
                <a:lnTo>
                  <a:pt x="10874" y="3873"/>
                </a:lnTo>
                <a:lnTo>
                  <a:pt x="10819" y="4043"/>
                </a:lnTo>
                <a:lnTo>
                  <a:pt x="10774" y="4196"/>
                </a:lnTo>
                <a:lnTo>
                  <a:pt x="10731" y="4341"/>
                </a:lnTo>
                <a:lnTo>
                  <a:pt x="10704" y="4374"/>
                </a:lnTo>
                <a:lnTo>
                  <a:pt x="10664" y="4400"/>
                </a:lnTo>
                <a:lnTo>
                  <a:pt x="10617" y="4417"/>
                </a:lnTo>
                <a:lnTo>
                  <a:pt x="10559" y="4434"/>
                </a:lnTo>
                <a:lnTo>
                  <a:pt x="10432" y="4459"/>
                </a:lnTo>
                <a:lnTo>
                  <a:pt x="10290" y="4468"/>
                </a:lnTo>
                <a:lnTo>
                  <a:pt x="10148" y="4476"/>
                </a:lnTo>
                <a:lnTo>
                  <a:pt x="10016" y="4476"/>
                </a:lnTo>
                <a:lnTo>
                  <a:pt x="9834" y="4468"/>
                </a:lnTo>
                <a:lnTo>
                  <a:pt x="9806" y="4468"/>
                </a:lnTo>
                <a:lnTo>
                  <a:pt x="9781" y="4451"/>
                </a:lnTo>
                <a:lnTo>
                  <a:pt x="9754" y="4434"/>
                </a:lnTo>
                <a:lnTo>
                  <a:pt x="9726" y="4417"/>
                </a:lnTo>
                <a:lnTo>
                  <a:pt x="9674" y="4357"/>
                </a:lnTo>
                <a:lnTo>
                  <a:pt x="9622" y="4290"/>
                </a:lnTo>
                <a:lnTo>
                  <a:pt x="9572" y="4213"/>
                </a:lnTo>
                <a:lnTo>
                  <a:pt x="9524" y="4153"/>
                </a:lnTo>
                <a:lnTo>
                  <a:pt x="9479" y="4102"/>
                </a:lnTo>
                <a:lnTo>
                  <a:pt x="9460" y="4086"/>
                </a:lnTo>
                <a:lnTo>
                  <a:pt x="9437" y="4077"/>
                </a:lnTo>
                <a:lnTo>
                  <a:pt x="9417" y="4077"/>
                </a:lnTo>
                <a:lnTo>
                  <a:pt x="9377" y="4094"/>
                </a:lnTo>
                <a:lnTo>
                  <a:pt x="9357" y="4119"/>
                </a:lnTo>
                <a:lnTo>
                  <a:pt x="9315" y="4170"/>
                </a:lnTo>
                <a:lnTo>
                  <a:pt x="9272" y="4230"/>
                </a:lnTo>
                <a:lnTo>
                  <a:pt x="9225" y="4298"/>
                </a:lnTo>
                <a:lnTo>
                  <a:pt x="9180" y="4366"/>
                </a:lnTo>
                <a:lnTo>
                  <a:pt x="9130" y="4425"/>
                </a:lnTo>
                <a:lnTo>
                  <a:pt x="9105" y="4451"/>
                </a:lnTo>
                <a:lnTo>
                  <a:pt x="9080" y="4468"/>
                </a:lnTo>
                <a:lnTo>
                  <a:pt x="9011" y="4502"/>
                </a:lnTo>
                <a:lnTo>
                  <a:pt x="8918" y="4544"/>
                </a:lnTo>
                <a:lnTo>
                  <a:pt x="8699" y="4621"/>
                </a:lnTo>
                <a:lnTo>
                  <a:pt x="8424" y="4706"/>
                </a:lnTo>
                <a:lnTo>
                  <a:pt x="8402" y="4655"/>
                </a:lnTo>
                <a:lnTo>
                  <a:pt x="8350" y="4536"/>
                </a:lnTo>
                <a:lnTo>
                  <a:pt x="8287" y="4417"/>
                </a:lnTo>
                <a:lnTo>
                  <a:pt x="8260" y="4366"/>
                </a:lnTo>
                <a:lnTo>
                  <a:pt x="8237" y="4341"/>
                </a:lnTo>
                <a:lnTo>
                  <a:pt x="8218" y="4341"/>
                </a:lnTo>
                <a:lnTo>
                  <a:pt x="8195" y="4366"/>
                </a:lnTo>
                <a:lnTo>
                  <a:pt x="8173" y="4400"/>
                </a:lnTo>
                <a:lnTo>
                  <a:pt x="8148" y="4442"/>
                </a:lnTo>
                <a:lnTo>
                  <a:pt x="8093" y="4544"/>
                </a:lnTo>
                <a:lnTo>
                  <a:pt x="8068" y="4587"/>
                </a:lnTo>
                <a:lnTo>
                  <a:pt x="8040" y="4621"/>
                </a:lnTo>
                <a:lnTo>
                  <a:pt x="8023" y="4629"/>
                </a:lnTo>
                <a:lnTo>
                  <a:pt x="7998" y="4638"/>
                </a:lnTo>
                <a:lnTo>
                  <a:pt x="7931" y="4646"/>
                </a:lnTo>
                <a:lnTo>
                  <a:pt x="7764" y="4655"/>
                </a:lnTo>
                <a:lnTo>
                  <a:pt x="7606" y="4655"/>
                </a:lnTo>
                <a:lnTo>
                  <a:pt x="7539" y="4646"/>
                </a:lnTo>
                <a:lnTo>
                  <a:pt x="7519" y="4561"/>
                </a:lnTo>
                <a:lnTo>
                  <a:pt x="7477" y="4374"/>
                </a:lnTo>
                <a:lnTo>
                  <a:pt x="7449" y="4273"/>
                </a:lnTo>
                <a:lnTo>
                  <a:pt x="7424" y="4179"/>
                </a:lnTo>
                <a:lnTo>
                  <a:pt x="7399" y="4111"/>
                </a:lnTo>
                <a:lnTo>
                  <a:pt x="7380" y="4077"/>
                </a:lnTo>
                <a:lnTo>
                  <a:pt x="7307" y="4052"/>
                </a:lnTo>
                <a:lnTo>
                  <a:pt x="7193" y="4009"/>
                </a:lnTo>
                <a:lnTo>
                  <a:pt x="7038" y="3958"/>
                </a:lnTo>
                <a:lnTo>
                  <a:pt x="7005" y="3856"/>
                </a:lnTo>
                <a:lnTo>
                  <a:pt x="6971" y="3754"/>
                </a:lnTo>
                <a:lnTo>
                  <a:pt x="6923" y="3635"/>
                </a:lnTo>
                <a:lnTo>
                  <a:pt x="6896" y="3576"/>
                </a:lnTo>
                <a:lnTo>
                  <a:pt x="6866" y="3516"/>
                </a:lnTo>
                <a:lnTo>
                  <a:pt x="6836" y="3465"/>
                </a:lnTo>
                <a:lnTo>
                  <a:pt x="6803" y="3415"/>
                </a:lnTo>
                <a:lnTo>
                  <a:pt x="6771" y="3381"/>
                </a:lnTo>
                <a:lnTo>
                  <a:pt x="6736" y="3347"/>
                </a:lnTo>
                <a:lnTo>
                  <a:pt x="6704" y="3330"/>
                </a:lnTo>
                <a:lnTo>
                  <a:pt x="6669" y="3330"/>
                </a:lnTo>
                <a:lnTo>
                  <a:pt x="6651" y="3338"/>
                </a:lnTo>
                <a:lnTo>
                  <a:pt x="6634" y="3355"/>
                </a:lnTo>
                <a:lnTo>
                  <a:pt x="6614" y="3381"/>
                </a:lnTo>
                <a:lnTo>
                  <a:pt x="6596" y="3406"/>
                </a:lnTo>
                <a:lnTo>
                  <a:pt x="6557" y="3491"/>
                </a:lnTo>
                <a:lnTo>
                  <a:pt x="6519" y="3593"/>
                </a:lnTo>
                <a:lnTo>
                  <a:pt x="6479" y="3712"/>
                </a:lnTo>
                <a:lnTo>
                  <a:pt x="6442" y="3848"/>
                </a:lnTo>
                <a:lnTo>
                  <a:pt x="6404" y="3992"/>
                </a:lnTo>
                <a:lnTo>
                  <a:pt x="6370" y="4145"/>
                </a:lnTo>
                <a:lnTo>
                  <a:pt x="6307" y="4434"/>
                </a:lnTo>
                <a:lnTo>
                  <a:pt x="6257" y="4689"/>
                </a:lnTo>
                <a:lnTo>
                  <a:pt x="6210" y="4927"/>
                </a:lnTo>
                <a:lnTo>
                  <a:pt x="6182" y="4910"/>
                </a:lnTo>
                <a:lnTo>
                  <a:pt x="6148" y="4901"/>
                </a:lnTo>
                <a:lnTo>
                  <a:pt x="6065" y="4884"/>
                </a:lnTo>
                <a:lnTo>
                  <a:pt x="5971" y="4884"/>
                </a:lnTo>
                <a:lnTo>
                  <a:pt x="5871" y="4893"/>
                </a:lnTo>
                <a:lnTo>
                  <a:pt x="5704" y="4927"/>
                </a:lnTo>
                <a:lnTo>
                  <a:pt x="5631" y="4944"/>
                </a:lnTo>
                <a:lnTo>
                  <a:pt x="5624" y="4867"/>
                </a:lnTo>
                <a:lnTo>
                  <a:pt x="5616" y="4799"/>
                </a:lnTo>
                <a:lnTo>
                  <a:pt x="5609" y="4739"/>
                </a:lnTo>
                <a:lnTo>
                  <a:pt x="5599" y="4689"/>
                </a:lnTo>
                <a:lnTo>
                  <a:pt x="5589" y="4646"/>
                </a:lnTo>
                <a:lnTo>
                  <a:pt x="5579" y="4612"/>
                </a:lnTo>
                <a:lnTo>
                  <a:pt x="5566" y="4578"/>
                </a:lnTo>
                <a:lnTo>
                  <a:pt x="5554" y="4553"/>
                </a:lnTo>
                <a:lnTo>
                  <a:pt x="5542" y="4536"/>
                </a:lnTo>
                <a:lnTo>
                  <a:pt x="5529" y="4519"/>
                </a:lnTo>
                <a:lnTo>
                  <a:pt x="5504" y="4510"/>
                </a:lnTo>
                <a:lnTo>
                  <a:pt x="5477" y="4510"/>
                </a:lnTo>
                <a:lnTo>
                  <a:pt x="5449" y="4527"/>
                </a:lnTo>
                <a:lnTo>
                  <a:pt x="5422" y="4553"/>
                </a:lnTo>
                <a:lnTo>
                  <a:pt x="5397" y="4578"/>
                </a:lnTo>
                <a:lnTo>
                  <a:pt x="5374" y="4612"/>
                </a:lnTo>
                <a:lnTo>
                  <a:pt x="5354" y="4655"/>
                </a:lnTo>
                <a:lnTo>
                  <a:pt x="5325" y="4714"/>
                </a:lnTo>
                <a:lnTo>
                  <a:pt x="5315" y="4739"/>
                </a:lnTo>
                <a:lnTo>
                  <a:pt x="5300" y="4714"/>
                </a:lnTo>
                <a:lnTo>
                  <a:pt x="5282" y="4697"/>
                </a:lnTo>
                <a:lnTo>
                  <a:pt x="5265" y="4689"/>
                </a:lnTo>
                <a:lnTo>
                  <a:pt x="5210" y="4689"/>
                </a:lnTo>
                <a:lnTo>
                  <a:pt x="5175" y="4714"/>
                </a:lnTo>
                <a:lnTo>
                  <a:pt x="5143" y="4739"/>
                </a:lnTo>
                <a:lnTo>
                  <a:pt x="5118" y="4765"/>
                </a:lnTo>
                <a:lnTo>
                  <a:pt x="5095" y="4799"/>
                </a:lnTo>
                <a:lnTo>
                  <a:pt x="5055" y="4791"/>
                </a:lnTo>
                <a:lnTo>
                  <a:pt x="4901" y="4791"/>
                </a:lnTo>
                <a:lnTo>
                  <a:pt x="4654" y="4816"/>
                </a:lnTo>
                <a:lnTo>
                  <a:pt x="4529" y="4825"/>
                </a:lnTo>
                <a:lnTo>
                  <a:pt x="4369" y="4825"/>
                </a:lnTo>
                <a:lnTo>
                  <a:pt x="4325" y="4808"/>
                </a:lnTo>
                <a:lnTo>
                  <a:pt x="4287" y="4791"/>
                </a:lnTo>
                <a:lnTo>
                  <a:pt x="4260" y="4765"/>
                </a:lnTo>
                <a:lnTo>
                  <a:pt x="4235" y="4748"/>
                </a:lnTo>
                <a:lnTo>
                  <a:pt x="4212" y="4731"/>
                </a:lnTo>
                <a:lnTo>
                  <a:pt x="4172" y="4731"/>
                </a:lnTo>
                <a:lnTo>
                  <a:pt x="4155" y="4739"/>
                </a:lnTo>
                <a:lnTo>
                  <a:pt x="4140" y="4756"/>
                </a:lnTo>
                <a:lnTo>
                  <a:pt x="4125" y="4773"/>
                </a:lnTo>
                <a:lnTo>
                  <a:pt x="4113" y="4799"/>
                </a:lnTo>
                <a:lnTo>
                  <a:pt x="4093" y="4850"/>
                </a:lnTo>
                <a:lnTo>
                  <a:pt x="4078" y="4893"/>
                </a:lnTo>
                <a:lnTo>
                  <a:pt x="4065" y="4944"/>
                </a:lnTo>
                <a:lnTo>
                  <a:pt x="4040" y="4876"/>
                </a:lnTo>
                <a:lnTo>
                  <a:pt x="4013" y="4808"/>
                </a:lnTo>
                <a:lnTo>
                  <a:pt x="3978" y="4739"/>
                </a:lnTo>
                <a:lnTo>
                  <a:pt x="3938" y="4663"/>
                </a:lnTo>
                <a:lnTo>
                  <a:pt x="3891" y="4595"/>
                </a:lnTo>
                <a:lnTo>
                  <a:pt x="3868" y="4570"/>
                </a:lnTo>
                <a:lnTo>
                  <a:pt x="3843" y="4544"/>
                </a:lnTo>
                <a:lnTo>
                  <a:pt x="3818" y="4536"/>
                </a:lnTo>
                <a:lnTo>
                  <a:pt x="3793" y="4527"/>
                </a:lnTo>
                <a:lnTo>
                  <a:pt x="3768" y="4536"/>
                </a:lnTo>
                <a:lnTo>
                  <a:pt x="3743" y="4553"/>
                </a:lnTo>
                <a:lnTo>
                  <a:pt x="3718" y="4578"/>
                </a:lnTo>
                <a:lnTo>
                  <a:pt x="3694" y="4612"/>
                </a:lnTo>
                <a:lnTo>
                  <a:pt x="3671" y="4646"/>
                </a:lnTo>
                <a:lnTo>
                  <a:pt x="3649" y="4689"/>
                </a:lnTo>
                <a:lnTo>
                  <a:pt x="3606" y="4791"/>
                </a:lnTo>
                <a:lnTo>
                  <a:pt x="3571" y="4884"/>
                </a:lnTo>
                <a:lnTo>
                  <a:pt x="3544" y="4961"/>
                </a:lnTo>
                <a:lnTo>
                  <a:pt x="3521" y="5045"/>
                </a:lnTo>
                <a:lnTo>
                  <a:pt x="3484" y="5037"/>
                </a:lnTo>
                <a:lnTo>
                  <a:pt x="3444" y="5037"/>
                </a:lnTo>
                <a:lnTo>
                  <a:pt x="3344" y="5045"/>
                </a:lnTo>
                <a:lnTo>
                  <a:pt x="3235" y="5071"/>
                </a:lnTo>
                <a:lnTo>
                  <a:pt x="3122" y="5113"/>
                </a:lnTo>
                <a:lnTo>
                  <a:pt x="2933" y="5181"/>
                </a:lnTo>
                <a:lnTo>
                  <a:pt x="2853" y="5215"/>
                </a:lnTo>
                <a:lnTo>
                  <a:pt x="2851" y="5198"/>
                </a:lnTo>
                <a:lnTo>
                  <a:pt x="2848" y="5173"/>
                </a:lnTo>
                <a:lnTo>
                  <a:pt x="2846" y="5139"/>
                </a:lnTo>
                <a:lnTo>
                  <a:pt x="2838" y="5113"/>
                </a:lnTo>
                <a:lnTo>
                  <a:pt x="2831" y="5079"/>
                </a:lnTo>
                <a:lnTo>
                  <a:pt x="2816" y="5062"/>
                </a:lnTo>
                <a:lnTo>
                  <a:pt x="2798" y="5045"/>
                </a:lnTo>
                <a:lnTo>
                  <a:pt x="2768" y="5037"/>
                </a:lnTo>
                <a:lnTo>
                  <a:pt x="2604" y="5037"/>
                </a:lnTo>
                <a:lnTo>
                  <a:pt x="2447" y="5045"/>
                </a:lnTo>
                <a:lnTo>
                  <a:pt x="2449" y="5011"/>
                </a:lnTo>
                <a:lnTo>
                  <a:pt x="2449" y="4978"/>
                </a:lnTo>
                <a:lnTo>
                  <a:pt x="2444" y="4935"/>
                </a:lnTo>
                <a:lnTo>
                  <a:pt x="2437" y="4884"/>
                </a:lnTo>
                <a:lnTo>
                  <a:pt x="2422" y="4850"/>
                </a:lnTo>
                <a:lnTo>
                  <a:pt x="2412" y="4833"/>
                </a:lnTo>
                <a:lnTo>
                  <a:pt x="2399" y="4816"/>
                </a:lnTo>
                <a:lnTo>
                  <a:pt x="2384" y="4799"/>
                </a:lnTo>
                <a:lnTo>
                  <a:pt x="2369" y="4791"/>
                </a:lnTo>
                <a:lnTo>
                  <a:pt x="2294" y="4756"/>
                </a:lnTo>
                <a:lnTo>
                  <a:pt x="2254" y="4748"/>
                </a:lnTo>
                <a:lnTo>
                  <a:pt x="2212" y="4739"/>
                </a:lnTo>
                <a:lnTo>
                  <a:pt x="2170" y="4731"/>
                </a:lnTo>
                <a:lnTo>
                  <a:pt x="2125" y="4739"/>
                </a:lnTo>
                <a:lnTo>
                  <a:pt x="2077" y="4756"/>
                </a:lnTo>
                <a:lnTo>
                  <a:pt x="2025" y="4791"/>
                </a:lnTo>
                <a:lnTo>
                  <a:pt x="2000" y="4816"/>
                </a:lnTo>
                <a:lnTo>
                  <a:pt x="1978" y="4842"/>
                </a:lnTo>
                <a:lnTo>
                  <a:pt x="1958" y="4867"/>
                </a:lnTo>
                <a:lnTo>
                  <a:pt x="1940" y="4901"/>
                </a:lnTo>
                <a:lnTo>
                  <a:pt x="1913" y="4969"/>
                </a:lnTo>
                <a:lnTo>
                  <a:pt x="1888" y="5037"/>
                </a:lnTo>
                <a:lnTo>
                  <a:pt x="1843" y="5181"/>
                </a:lnTo>
                <a:lnTo>
                  <a:pt x="1818" y="5258"/>
                </a:lnTo>
                <a:lnTo>
                  <a:pt x="1788" y="5317"/>
                </a:lnTo>
                <a:lnTo>
                  <a:pt x="1778" y="5334"/>
                </a:lnTo>
                <a:lnTo>
                  <a:pt x="1766" y="5343"/>
                </a:lnTo>
                <a:lnTo>
                  <a:pt x="1736" y="5351"/>
                </a:lnTo>
                <a:lnTo>
                  <a:pt x="1696" y="5351"/>
                </a:lnTo>
                <a:lnTo>
                  <a:pt x="1651" y="5343"/>
                </a:lnTo>
                <a:lnTo>
                  <a:pt x="1601" y="5326"/>
                </a:lnTo>
                <a:lnTo>
                  <a:pt x="1549" y="5309"/>
                </a:lnTo>
                <a:lnTo>
                  <a:pt x="1439" y="5249"/>
                </a:lnTo>
                <a:lnTo>
                  <a:pt x="1332" y="5181"/>
                </a:lnTo>
                <a:lnTo>
                  <a:pt x="1242" y="5122"/>
                </a:lnTo>
                <a:lnTo>
                  <a:pt x="1155" y="5054"/>
                </a:lnTo>
                <a:lnTo>
                  <a:pt x="1167" y="4969"/>
                </a:lnTo>
                <a:lnTo>
                  <a:pt x="1172" y="4910"/>
                </a:lnTo>
                <a:lnTo>
                  <a:pt x="1172" y="4884"/>
                </a:lnTo>
                <a:lnTo>
                  <a:pt x="1170" y="4867"/>
                </a:lnTo>
                <a:lnTo>
                  <a:pt x="1167" y="4859"/>
                </a:lnTo>
                <a:lnTo>
                  <a:pt x="1162" y="4850"/>
                </a:lnTo>
                <a:lnTo>
                  <a:pt x="1150" y="4842"/>
                </a:lnTo>
                <a:lnTo>
                  <a:pt x="1132" y="4859"/>
                </a:lnTo>
                <a:lnTo>
                  <a:pt x="1112" y="4876"/>
                </a:lnTo>
                <a:lnTo>
                  <a:pt x="1092" y="4910"/>
                </a:lnTo>
                <a:lnTo>
                  <a:pt x="1045" y="4978"/>
                </a:lnTo>
                <a:lnTo>
                  <a:pt x="1005" y="5062"/>
                </a:lnTo>
                <a:lnTo>
                  <a:pt x="960" y="5147"/>
                </a:lnTo>
                <a:lnTo>
                  <a:pt x="968" y="5079"/>
                </a:lnTo>
                <a:lnTo>
                  <a:pt x="973" y="5020"/>
                </a:lnTo>
                <a:lnTo>
                  <a:pt x="975" y="4969"/>
                </a:lnTo>
                <a:lnTo>
                  <a:pt x="973" y="4918"/>
                </a:lnTo>
                <a:lnTo>
                  <a:pt x="970" y="4884"/>
                </a:lnTo>
                <a:lnTo>
                  <a:pt x="965" y="4850"/>
                </a:lnTo>
                <a:lnTo>
                  <a:pt x="958" y="4825"/>
                </a:lnTo>
                <a:lnTo>
                  <a:pt x="950" y="4808"/>
                </a:lnTo>
                <a:lnTo>
                  <a:pt x="940" y="4799"/>
                </a:lnTo>
                <a:lnTo>
                  <a:pt x="928" y="4791"/>
                </a:lnTo>
                <a:lnTo>
                  <a:pt x="898" y="4799"/>
                </a:lnTo>
                <a:lnTo>
                  <a:pt x="865" y="4816"/>
                </a:lnTo>
                <a:lnTo>
                  <a:pt x="830" y="4850"/>
                </a:lnTo>
                <a:lnTo>
                  <a:pt x="791" y="4893"/>
                </a:lnTo>
                <a:lnTo>
                  <a:pt x="751" y="4952"/>
                </a:lnTo>
                <a:lnTo>
                  <a:pt x="668" y="5071"/>
                </a:lnTo>
                <a:lnTo>
                  <a:pt x="596" y="5190"/>
                </a:lnTo>
                <a:lnTo>
                  <a:pt x="539" y="5275"/>
                </a:lnTo>
                <a:lnTo>
                  <a:pt x="526" y="5292"/>
                </a:lnTo>
                <a:lnTo>
                  <a:pt x="514" y="5309"/>
                </a:lnTo>
                <a:lnTo>
                  <a:pt x="481" y="5317"/>
                </a:lnTo>
                <a:lnTo>
                  <a:pt x="444" y="5317"/>
                </a:lnTo>
                <a:lnTo>
                  <a:pt x="404" y="5309"/>
                </a:lnTo>
                <a:lnTo>
                  <a:pt x="359" y="5292"/>
                </a:lnTo>
                <a:lnTo>
                  <a:pt x="314" y="5266"/>
                </a:lnTo>
                <a:lnTo>
                  <a:pt x="222" y="5198"/>
                </a:lnTo>
                <a:lnTo>
                  <a:pt x="137" y="5122"/>
                </a:lnTo>
                <a:lnTo>
                  <a:pt x="67" y="5054"/>
                </a:lnTo>
                <a:lnTo>
                  <a:pt x="0" y="4978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854"/>
                </a:lnTo>
                <a:lnTo>
                  <a:pt x="21363" y="2744"/>
                </a:lnTo>
                <a:lnTo>
                  <a:pt x="21154" y="2642"/>
                </a:lnTo>
                <a:lnTo>
                  <a:pt x="21051" y="2582"/>
                </a:lnTo>
                <a:lnTo>
                  <a:pt x="20957" y="2523"/>
                </a:lnTo>
                <a:lnTo>
                  <a:pt x="20934" y="2506"/>
                </a:lnTo>
                <a:lnTo>
                  <a:pt x="20909" y="2472"/>
                </a:lnTo>
                <a:lnTo>
                  <a:pt x="20879" y="2429"/>
                </a:lnTo>
                <a:lnTo>
                  <a:pt x="20849" y="2378"/>
                </a:lnTo>
                <a:lnTo>
                  <a:pt x="20782" y="2251"/>
                </a:lnTo>
                <a:lnTo>
                  <a:pt x="20705" y="2090"/>
                </a:lnTo>
                <a:lnTo>
                  <a:pt x="20625" y="1903"/>
                </a:lnTo>
                <a:lnTo>
                  <a:pt x="20538" y="1699"/>
                </a:lnTo>
                <a:lnTo>
                  <a:pt x="20361" y="1266"/>
                </a:lnTo>
                <a:lnTo>
                  <a:pt x="20186" y="833"/>
                </a:lnTo>
                <a:lnTo>
                  <a:pt x="20026" y="442"/>
                </a:lnTo>
                <a:lnTo>
                  <a:pt x="19956" y="280"/>
                </a:lnTo>
                <a:lnTo>
                  <a:pt x="19897" y="153"/>
                </a:lnTo>
                <a:lnTo>
                  <a:pt x="19844" y="59"/>
                </a:lnTo>
                <a:lnTo>
                  <a:pt x="19824" y="25"/>
                </a:lnTo>
                <a:lnTo>
                  <a:pt x="19804" y="8"/>
                </a:lnTo>
                <a:lnTo>
                  <a:pt x="19787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0" name="Google Shape;760;p29"/>
          <p:cNvSpPr/>
          <p:nvPr/>
        </p:nvSpPr>
        <p:spPr>
          <a:xfrm flipH="1">
            <a:off x="5701304" y="3759598"/>
            <a:ext cx="3550493" cy="1399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30" y="0"/>
                </a:moveTo>
                <a:lnTo>
                  <a:pt x="11555" y="13"/>
                </a:lnTo>
                <a:lnTo>
                  <a:pt x="11470" y="63"/>
                </a:lnTo>
                <a:lnTo>
                  <a:pt x="11375" y="127"/>
                </a:lnTo>
                <a:lnTo>
                  <a:pt x="11275" y="229"/>
                </a:lnTo>
                <a:lnTo>
                  <a:pt x="11170" y="330"/>
                </a:lnTo>
                <a:lnTo>
                  <a:pt x="11060" y="470"/>
                </a:lnTo>
                <a:lnTo>
                  <a:pt x="10955" y="609"/>
                </a:lnTo>
                <a:lnTo>
                  <a:pt x="10885" y="685"/>
                </a:lnTo>
                <a:lnTo>
                  <a:pt x="10790" y="761"/>
                </a:lnTo>
                <a:lnTo>
                  <a:pt x="10675" y="837"/>
                </a:lnTo>
                <a:lnTo>
                  <a:pt x="10535" y="926"/>
                </a:lnTo>
                <a:lnTo>
                  <a:pt x="10205" y="1091"/>
                </a:lnTo>
                <a:lnTo>
                  <a:pt x="9830" y="1269"/>
                </a:lnTo>
                <a:lnTo>
                  <a:pt x="9435" y="1459"/>
                </a:lnTo>
                <a:lnTo>
                  <a:pt x="9045" y="1662"/>
                </a:lnTo>
                <a:lnTo>
                  <a:pt x="8860" y="1763"/>
                </a:lnTo>
                <a:lnTo>
                  <a:pt x="8685" y="1864"/>
                </a:lnTo>
                <a:lnTo>
                  <a:pt x="8525" y="1979"/>
                </a:lnTo>
                <a:lnTo>
                  <a:pt x="8380" y="2080"/>
                </a:lnTo>
                <a:lnTo>
                  <a:pt x="6435" y="3755"/>
                </a:lnTo>
                <a:lnTo>
                  <a:pt x="5025" y="4972"/>
                </a:lnTo>
                <a:lnTo>
                  <a:pt x="4955" y="4934"/>
                </a:lnTo>
                <a:lnTo>
                  <a:pt x="4880" y="4909"/>
                </a:lnTo>
                <a:lnTo>
                  <a:pt x="4780" y="4883"/>
                </a:lnTo>
                <a:lnTo>
                  <a:pt x="4660" y="4858"/>
                </a:lnTo>
                <a:lnTo>
                  <a:pt x="4530" y="4858"/>
                </a:lnTo>
                <a:lnTo>
                  <a:pt x="4395" y="4871"/>
                </a:lnTo>
                <a:lnTo>
                  <a:pt x="4255" y="4896"/>
                </a:lnTo>
                <a:lnTo>
                  <a:pt x="4110" y="4959"/>
                </a:lnTo>
                <a:lnTo>
                  <a:pt x="3950" y="5048"/>
                </a:lnTo>
                <a:lnTo>
                  <a:pt x="3640" y="5225"/>
                </a:lnTo>
                <a:lnTo>
                  <a:pt x="3400" y="5378"/>
                </a:lnTo>
                <a:lnTo>
                  <a:pt x="3305" y="5441"/>
                </a:lnTo>
                <a:lnTo>
                  <a:pt x="3195" y="5416"/>
                </a:lnTo>
                <a:lnTo>
                  <a:pt x="3040" y="5365"/>
                </a:lnTo>
                <a:lnTo>
                  <a:pt x="2840" y="5276"/>
                </a:lnTo>
                <a:lnTo>
                  <a:pt x="2610" y="5149"/>
                </a:lnTo>
                <a:lnTo>
                  <a:pt x="2070" y="4871"/>
                </a:lnTo>
                <a:lnTo>
                  <a:pt x="1495" y="4528"/>
                </a:lnTo>
                <a:lnTo>
                  <a:pt x="935" y="4198"/>
                </a:lnTo>
                <a:lnTo>
                  <a:pt x="455" y="3907"/>
                </a:lnTo>
                <a:lnTo>
                  <a:pt x="0" y="3628"/>
                </a:lnTo>
                <a:lnTo>
                  <a:pt x="420" y="21600"/>
                </a:lnTo>
                <a:lnTo>
                  <a:pt x="21360" y="21600"/>
                </a:lnTo>
                <a:lnTo>
                  <a:pt x="21385" y="21473"/>
                </a:lnTo>
                <a:lnTo>
                  <a:pt x="21435" y="21105"/>
                </a:lnTo>
                <a:lnTo>
                  <a:pt x="21470" y="20864"/>
                </a:lnTo>
                <a:lnTo>
                  <a:pt x="21500" y="20585"/>
                </a:lnTo>
                <a:lnTo>
                  <a:pt x="21535" y="20281"/>
                </a:lnTo>
                <a:lnTo>
                  <a:pt x="21560" y="19964"/>
                </a:lnTo>
                <a:lnTo>
                  <a:pt x="21585" y="19646"/>
                </a:lnTo>
                <a:lnTo>
                  <a:pt x="21595" y="19330"/>
                </a:lnTo>
                <a:lnTo>
                  <a:pt x="21600" y="19177"/>
                </a:lnTo>
                <a:lnTo>
                  <a:pt x="21600" y="19025"/>
                </a:lnTo>
                <a:lnTo>
                  <a:pt x="21595" y="18885"/>
                </a:lnTo>
                <a:lnTo>
                  <a:pt x="21585" y="18746"/>
                </a:lnTo>
                <a:lnTo>
                  <a:pt x="21575" y="18607"/>
                </a:lnTo>
                <a:lnTo>
                  <a:pt x="21560" y="18492"/>
                </a:lnTo>
                <a:lnTo>
                  <a:pt x="21540" y="18378"/>
                </a:lnTo>
                <a:lnTo>
                  <a:pt x="21515" y="18277"/>
                </a:lnTo>
                <a:lnTo>
                  <a:pt x="21485" y="18176"/>
                </a:lnTo>
                <a:lnTo>
                  <a:pt x="21450" y="18099"/>
                </a:lnTo>
                <a:lnTo>
                  <a:pt x="21410" y="18036"/>
                </a:lnTo>
                <a:lnTo>
                  <a:pt x="21360" y="17985"/>
                </a:lnTo>
                <a:lnTo>
                  <a:pt x="21260" y="17871"/>
                </a:lnTo>
                <a:lnTo>
                  <a:pt x="21155" y="17744"/>
                </a:lnTo>
                <a:lnTo>
                  <a:pt x="21045" y="17592"/>
                </a:lnTo>
                <a:lnTo>
                  <a:pt x="20935" y="17414"/>
                </a:lnTo>
                <a:lnTo>
                  <a:pt x="20825" y="17224"/>
                </a:lnTo>
                <a:lnTo>
                  <a:pt x="20720" y="17034"/>
                </a:lnTo>
                <a:lnTo>
                  <a:pt x="20515" y="16628"/>
                </a:lnTo>
                <a:lnTo>
                  <a:pt x="20340" y="16247"/>
                </a:lnTo>
                <a:lnTo>
                  <a:pt x="20195" y="15930"/>
                </a:lnTo>
                <a:lnTo>
                  <a:pt x="20070" y="15639"/>
                </a:lnTo>
                <a:lnTo>
                  <a:pt x="19865" y="14764"/>
                </a:lnTo>
                <a:lnTo>
                  <a:pt x="19645" y="13863"/>
                </a:lnTo>
                <a:lnTo>
                  <a:pt x="19390" y="12823"/>
                </a:lnTo>
                <a:lnTo>
                  <a:pt x="19125" y="11758"/>
                </a:lnTo>
                <a:lnTo>
                  <a:pt x="18995" y="11276"/>
                </a:lnTo>
                <a:lnTo>
                  <a:pt x="18875" y="10819"/>
                </a:lnTo>
                <a:lnTo>
                  <a:pt x="18765" y="10439"/>
                </a:lnTo>
                <a:lnTo>
                  <a:pt x="18670" y="10121"/>
                </a:lnTo>
                <a:lnTo>
                  <a:pt x="18630" y="10007"/>
                </a:lnTo>
                <a:lnTo>
                  <a:pt x="18590" y="9906"/>
                </a:lnTo>
                <a:lnTo>
                  <a:pt x="18560" y="9842"/>
                </a:lnTo>
                <a:lnTo>
                  <a:pt x="18535" y="9804"/>
                </a:lnTo>
                <a:lnTo>
                  <a:pt x="18510" y="9766"/>
                </a:lnTo>
                <a:lnTo>
                  <a:pt x="18485" y="9716"/>
                </a:lnTo>
                <a:lnTo>
                  <a:pt x="18415" y="9576"/>
                </a:lnTo>
                <a:lnTo>
                  <a:pt x="18335" y="9373"/>
                </a:lnTo>
                <a:lnTo>
                  <a:pt x="18245" y="9132"/>
                </a:lnTo>
                <a:lnTo>
                  <a:pt x="18045" y="8561"/>
                </a:lnTo>
                <a:lnTo>
                  <a:pt x="17830" y="7915"/>
                </a:lnTo>
                <a:lnTo>
                  <a:pt x="17430" y="6672"/>
                </a:lnTo>
                <a:lnTo>
                  <a:pt x="17280" y="6228"/>
                </a:lnTo>
                <a:lnTo>
                  <a:pt x="17225" y="6075"/>
                </a:lnTo>
                <a:lnTo>
                  <a:pt x="17185" y="5974"/>
                </a:lnTo>
                <a:lnTo>
                  <a:pt x="17155" y="5923"/>
                </a:lnTo>
                <a:lnTo>
                  <a:pt x="17110" y="5885"/>
                </a:lnTo>
                <a:lnTo>
                  <a:pt x="17060" y="5847"/>
                </a:lnTo>
                <a:lnTo>
                  <a:pt x="17005" y="5834"/>
                </a:lnTo>
                <a:lnTo>
                  <a:pt x="16945" y="5822"/>
                </a:lnTo>
                <a:lnTo>
                  <a:pt x="16885" y="5809"/>
                </a:lnTo>
                <a:lnTo>
                  <a:pt x="16750" y="5822"/>
                </a:lnTo>
                <a:lnTo>
                  <a:pt x="16620" y="5860"/>
                </a:lnTo>
                <a:lnTo>
                  <a:pt x="16495" y="5898"/>
                </a:lnTo>
                <a:lnTo>
                  <a:pt x="16315" y="5974"/>
                </a:lnTo>
                <a:lnTo>
                  <a:pt x="16280" y="5974"/>
                </a:lnTo>
                <a:lnTo>
                  <a:pt x="16230" y="5961"/>
                </a:lnTo>
                <a:lnTo>
                  <a:pt x="16175" y="5923"/>
                </a:lnTo>
                <a:lnTo>
                  <a:pt x="16110" y="5872"/>
                </a:lnTo>
                <a:lnTo>
                  <a:pt x="15955" y="5720"/>
                </a:lnTo>
                <a:lnTo>
                  <a:pt x="15780" y="5530"/>
                </a:lnTo>
                <a:lnTo>
                  <a:pt x="15590" y="5315"/>
                </a:lnTo>
                <a:lnTo>
                  <a:pt x="15400" y="5073"/>
                </a:lnTo>
                <a:lnTo>
                  <a:pt x="15045" y="4630"/>
                </a:lnTo>
                <a:lnTo>
                  <a:pt x="14865" y="4401"/>
                </a:lnTo>
                <a:lnTo>
                  <a:pt x="14650" y="4109"/>
                </a:lnTo>
                <a:lnTo>
                  <a:pt x="14200" y="3475"/>
                </a:lnTo>
                <a:lnTo>
                  <a:pt x="13670" y="2714"/>
                </a:lnTo>
                <a:lnTo>
                  <a:pt x="13620" y="2663"/>
                </a:lnTo>
                <a:lnTo>
                  <a:pt x="13495" y="2562"/>
                </a:lnTo>
                <a:lnTo>
                  <a:pt x="13415" y="2499"/>
                </a:lnTo>
                <a:lnTo>
                  <a:pt x="13325" y="2435"/>
                </a:lnTo>
                <a:lnTo>
                  <a:pt x="13230" y="2385"/>
                </a:lnTo>
                <a:lnTo>
                  <a:pt x="13140" y="2347"/>
                </a:lnTo>
                <a:lnTo>
                  <a:pt x="13090" y="2321"/>
                </a:lnTo>
                <a:lnTo>
                  <a:pt x="13025" y="2270"/>
                </a:lnTo>
                <a:lnTo>
                  <a:pt x="12955" y="2194"/>
                </a:lnTo>
                <a:lnTo>
                  <a:pt x="12870" y="2093"/>
                </a:lnTo>
                <a:lnTo>
                  <a:pt x="12695" y="1852"/>
                </a:lnTo>
                <a:lnTo>
                  <a:pt x="12510" y="1585"/>
                </a:lnTo>
                <a:lnTo>
                  <a:pt x="12335" y="1332"/>
                </a:lnTo>
                <a:lnTo>
                  <a:pt x="12195" y="1104"/>
                </a:lnTo>
                <a:lnTo>
                  <a:pt x="12055" y="875"/>
                </a:lnTo>
                <a:lnTo>
                  <a:pt x="12020" y="748"/>
                </a:lnTo>
                <a:lnTo>
                  <a:pt x="11920" y="470"/>
                </a:lnTo>
                <a:lnTo>
                  <a:pt x="11860" y="305"/>
                </a:lnTo>
                <a:lnTo>
                  <a:pt x="11800" y="165"/>
                </a:lnTo>
                <a:lnTo>
                  <a:pt x="11740" y="63"/>
                </a:lnTo>
                <a:lnTo>
                  <a:pt x="11715" y="25"/>
                </a:lnTo>
                <a:lnTo>
                  <a:pt x="11685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596" name="Google Shape;761;p29"/>
          <p:cNvGrpSpPr/>
          <p:nvPr/>
        </p:nvGrpSpPr>
        <p:grpSpPr>
          <a:xfrm>
            <a:off x="-1329659" y="-578577"/>
            <a:ext cx="2779037" cy="1885441"/>
            <a:chOff x="0" y="0"/>
            <a:chExt cx="2779036" cy="1885440"/>
          </a:xfrm>
        </p:grpSpPr>
        <p:sp>
          <p:nvSpPr>
            <p:cNvPr id="591" name="Google Shape;762;p29"/>
            <p:cNvSpPr/>
            <p:nvPr/>
          </p:nvSpPr>
          <p:spPr>
            <a:xfrm>
              <a:off x="118575" y="118155"/>
              <a:ext cx="2541012" cy="1647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452" extrusionOk="0">
                  <a:moveTo>
                    <a:pt x="1943" y="21452"/>
                  </a:moveTo>
                  <a:cubicBezTo>
                    <a:pt x="1644" y="21452"/>
                    <a:pt x="1308" y="21320"/>
                    <a:pt x="919" y="21041"/>
                  </a:cubicBezTo>
                  <a:cubicBezTo>
                    <a:pt x="417" y="20696"/>
                    <a:pt x="128" y="20284"/>
                    <a:pt x="38" y="19783"/>
                  </a:cubicBezTo>
                  <a:cubicBezTo>
                    <a:pt x="-53" y="19314"/>
                    <a:pt x="38" y="18853"/>
                    <a:pt x="118" y="18392"/>
                  </a:cubicBezTo>
                  <a:cubicBezTo>
                    <a:pt x="134" y="18285"/>
                    <a:pt x="150" y="18194"/>
                    <a:pt x="171" y="18104"/>
                  </a:cubicBezTo>
                  <a:cubicBezTo>
                    <a:pt x="209" y="17866"/>
                    <a:pt x="235" y="17619"/>
                    <a:pt x="267" y="17380"/>
                  </a:cubicBezTo>
                  <a:cubicBezTo>
                    <a:pt x="337" y="16821"/>
                    <a:pt x="411" y="16221"/>
                    <a:pt x="609" y="15727"/>
                  </a:cubicBezTo>
                  <a:cubicBezTo>
                    <a:pt x="988" y="14789"/>
                    <a:pt x="1708" y="14420"/>
                    <a:pt x="2402" y="14074"/>
                  </a:cubicBezTo>
                  <a:cubicBezTo>
                    <a:pt x="2525" y="14008"/>
                    <a:pt x="2653" y="13951"/>
                    <a:pt x="2770" y="13876"/>
                  </a:cubicBezTo>
                  <a:cubicBezTo>
                    <a:pt x="3539" y="13457"/>
                    <a:pt x="4393" y="12527"/>
                    <a:pt x="4292" y="11269"/>
                  </a:cubicBezTo>
                  <a:cubicBezTo>
                    <a:pt x="4270" y="11006"/>
                    <a:pt x="4211" y="10751"/>
                    <a:pt x="4153" y="10504"/>
                  </a:cubicBezTo>
                  <a:cubicBezTo>
                    <a:pt x="4083" y="10241"/>
                    <a:pt x="4019" y="9961"/>
                    <a:pt x="4004" y="9674"/>
                  </a:cubicBezTo>
                  <a:cubicBezTo>
                    <a:pt x="3966" y="8908"/>
                    <a:pt x="4265" y="8275"/>
                    <a:pt x="4558" y="7658"/>
                  </a:cubicBezTo>
                  <a:cubicBezTo>
                    <a:pt x="4830" y="7082"/>
                    <a:pt x="5119" y="6474"/>
                    <a:pt x="5119" y="5783"/>
                  </a:cubicBezTo>
                  <a:cubicBezTo>
                    <a:pt x="5119" y="5610"/>
                    <a:pt x="5098" y="5445"/>
                    <a:pt x="5087" y="5273"/>
                  </a:cubicBezTo>
                  <a:cubicBezTo>
                    <a:pt x="5071" y="5117"/>
                    <a:pt x="5055" y="4952"/>
                    <a:pt x="5055" y="4796"/>
                  </a:cubicBezTo>
                  <a:cubicBezTo>
                    <a:pt x="5034" y="3554"/>
                    <a:pt x="5818" y="2649"/>
                    <a:pt x="6560" y="2320"/>
                  </a:cubicBezTo>
                  <a:cubicBezTo>
                    <a:pt x="7280" y="1999"/>
                    <a:pt x="8044" y="2024"/>
                    <a:pt x="8775" y="2040"/>
                  </a:cubicBezTo>
                  <a:cubicBezTo>
                    <a:pt x="9404" y="2065"/>
                    <a:pt x="10050" y="2073"/>
                    <a:pt x="10664" y="1884"/>
                  </a:cubicBezTo>
                  <a:cubicBezTo>
                    <a:pt x="11246" y="1712"/>
                    <a:pt x="11806" y="1349"/>
                    <a:pt x="12345" y="1004"/>
                  </a:cubicBezTo>
                  <a:cubicBezTo>
                    <a:pt x="12639" y="807"/>
                    <a:pt x="12943" y="609"/>
                    <a:pt x="13258" y="445"/>
                  </a:cubicBezTo>
                  <a:cubicBezTo>
                    <a:pt x="14352" y="-139"/>
                    <a:pt x="15259" y="-148"/>
                    <a:pt x="15970" y="420"/>
                  </a:cubicBezTo>
                  <a:cubicBezTo>
                    <a:pt x="16423" y="774"/>
                    <a:pt x="16775" y="1382"/>
                    <a:pt x="17106" y="1958"/>
                  </a:cubicBezTo>
                  <a:cubicBezTo>
                    <a:pt x="17389" y="2443"/>
                    <a:pt x="17683" y="2945"/>
                    <a:pt x="18035" y="3307"/>
                  </a:cubicBezTo>
                  <a:cubicBezTo>
                    <a:pt x="18435" y="3718"/>
                    <a:pt x="18905" y="3949"/>
                    <a:pt x="19358" y="4162"/>
                  </a:cubicBezTo>
                  <a:cubicBezTo>
                    <a:pt x="19551" y="4253"/>
                    <a:pt x="19748" y="4352"/>
                    <a:pt x="19945" y="4458"/>
                  </a:cubicBezTo>
                  <a:cubicBezTo>
                    <a:pt x="20826" y="4960"/>
                    <a:pt x="21547" y="6383"/>
                    <a:pt x="21456" y="7428"/>
                  </a:cubicBezTo>
                  <a:cubicBezTo>
                    <a:pt x="21397" y="8119"/>
                    <a:pt x="21003" y="8563"/>
                    <a:pt x="20335" y="8662"/>
                  </a:cubicBezTo>
                  <a:lnTo>
                    <a:pt x="20218" y="8686"/>
                  </a:lnTo>
                  <a:cubicBezTo>
                    <a:pt x="19583" y="8777"/>
                    <a:pt x="18521" y="8933"/>
                    <a:pt x="18296" y="9945"/>
                  </a:cubicBezTo>
                  <a:cubicBezTo>
                    <a:pt x="18190" y="10422"/>
                    <a:pt x="18291" y="10907"/>
                    <a:pt x="18398" y="11417"/>
                  </a:cubicBezTo>
                  <a:cubicBezTo>
                    <a:pt x="18547" y="12141"/>
                    <a:pt x="18702" y="12889"/>
                    <a:pt x="18280" y="13663"/>
                  </a:cubicBezTo>
                  <a:cubicBezTo>
                    <a:pt x="18184" y="13843"/>
                    <a:pt x="18056" y="14000"/>
                    <a:pt x="17933" y="14140"/>
                  </a:cubicBezTo>
                  <a:cubicBezTo>
                    <a:pt x="17800" y="14304"/>
                    <a:pt x="17661" y="14469"/>
                    <a:pt x="17560" y="14674"/>
                  </a:cubicBezTo>
                  <a:cubicBezTo>
                    <a:pt x="17373" y="15061"/>
                    <a:pt x="17320" y="15554"/>
                    <a:pt x="17261" y="16040"/>
                  </a:cubicBezTo>
                  <a:cubicBezTo>
                    <a:pt x="17202" y="16525"/>
                    <a:pt x="17149" y="17043"/>
                    <a:pt x="16941" y="17446"/>
                  </a:cubicBezTo>
                  <a:cubicBezTo>
                    <a:pt x="16583" y="18154"/>
                    <a:pt x="15927" y="18244"/>
                    <a:pt x="15345" y="18277"/>
                  </a:cubicBezTo>
                  <a:cubicBezTo>
                    <a:pt x="14678" y="18310"/>
                    <a:pt x="13851" y="18351"/>
                    <a:pt x="13199" y="17750"/>
                  </a:cubicBezTo>
                  <a:cubicBezTo>
                    <a:pt x="13098" y="17660"/>
                    <a:pt x="13007" y="17562"/>
                    <a:pt x="12911" y="17455"/>
                  </a:cubicBezTo>
                  <a:cubicBezTo>
                    <a:pt x="12783" y="17314"/>
                    <a:pt x="12650" y="17167"/>
                    <a:pt x="12505" y="17052"/>
                  </a:cubicBezTo>
                  <a:cubicBezTo>
                    <a:pt x="11710" y="16475"/>
                    <a:pt x="10792" y="17232"/>
                    <a:pt x="10312" y="17742"/>
                  </a:cubicBezTo>
                  <a:cubicBezTo>
                    <a:pt x="10157" y="17907"/>
                    <a:pt x="10008" y="18072"/>
                    <a:pt x="9863" y="18244"/>
                  </a:cubicBezTo>
                  <a:cubicBezTo>
                    <a:pt x="9378" y="18804"/>
                    <a:pt x="8871" y="19380"/>
                    <a:pt x="8273" y="19585"/>
                  </a:cubicBezTo>
                  <a:cubicBezTo>
                    <a:pt x="7649" y="19799"/>
                    <a:pt x="6982" y="19593"/>
                    <a:pt x="6336" y="19388"/>
                  </a:cubicBezTo>
                  <a:cubicBezTo>
                    <a:pt x="5514" y="19132"/>
                    <a:pt x="4740" y="18886"/>
                    <a:pt x="4046" y="19461"/>
                  </a:cubicBezTo>
                  <a:cubicBezTo>
                    <a:pt x="3779" y="19675"/>
                    <a:pt x="3550" y="20004"/>
                    <a:pt x="3326" y="20325"/>
                  </a:cubicBezTo>
                  <a:cubicBezTo>
                    <a:pt x="3027" y="20753"/>
                    <a:pt x="2712" y="21205"/>
                    <a:pt x="2306" y="21370"/>
                  </a:cubicBezTo>
                  <a:cubicBezTo>
                    <a:pt x="2183" y="21436"/>
                    <a:pt x="2066" y="21452"/>
                    <a:pt x="1943" y="21452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2" name="Google Shape;763;p29"/>
            <p:cNvSpPr/>
            <p:nvPr/>
          </p:nvSpPr>
          <p:spPr>
            <a:xfrm>
              <a:off x="301125" y="295696"/>
              <a:ext cx="2103540" cy="1299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extrusionOk="0">
                  <a:moveTo>
                    <a:pt x="294" y="21579"/>
                  </a:moveTo>
                  <a:cubicBezTo>
                    <a:pt x="196" y="21579"/>
                    <a:pt x="86" y="21526"/>
                    <a:pt x="8" y="21285"/>
                  </a:cubicBezTo>
                  <a:cubicBezTo>
                    <a:pt x="-11" y="21190"/>
                    <a:pt x="8" y="21107"/>
                    <a:pt x="41" y="21011"/>
                  </a:cubicBezTo>
                  <a:cubicBezTo>
                    <a:pt x="60" y="20969"/>
                    <a:pt x="67" y="20917"/>
                    <a:pt x="73" y="20875"/>
                  </a:cubicBezTo>
                  <a:cubicBezTo>
                    <a:pt x="138" y="20486"/>
                    <a:pt x="183" y="20108"/>
                    <a:pt x="222" y="19761"/>
                  </a:cubicBezTo>
                  <a:cubicBezTo>
                    <a:pt x="268" y="19373"/>
                    <a:pt x="326" y="18827"/>
                    <a:pt x="391" y="18659"/>
                  </a:cubicBezTo>
                  <a:cubicBezTo>
                    <a:pt x="514" y="18354"/>
                    <a:pt x="1169" y="18007"/>
                    <a:pt x="1610" y="17765"/>
                  </a:cubicBezTo>
                  <a:cubicBezTo>
                    <a:pt x="1753" y="17692"/>
                    <a:pt x="1921" y="17597"/>
                    <a:pt x="2083" y="17503"/>
                  </a:cubicBezTo>
                  <a:cubicBezTo>
                    <a:pt x="4139" y="16337"/>
                    <a:pt x="5325" y="13805"/>
                    <a:pt x="5125" y="11074"/>
                  </a:cubicBezTo>
                  <a:cubicBezTo>
                    <a:pt x="5073" y="10380"/>
                    <a:pt x="4949" y="9824"/>
                    <a:pt x="4852" y="9413"/>
                  </a:cubicBezTo>
                  <a:cubicBezTo>
                    <a:pt x="4852" y="9403"/>
                    <a:pt x="4839" y="9382"/>
                    <a:pt x="4833" y="9371"/>
                  </a:cubicBezTo>
                  <a:cubicBezTo>
                    <a:pt x="4820" y="9340"/>
                    <a:pt x="4807" y="9298"/>
                    <a:pt x="4807" y="9256"/>
                  </a:cubicBezTo>
                  <a:cubicBezTo>
                    <a:pt x="4820" y="9087"/>
                    <a:pt x="4917" y="8920"/>
                    <a:pt x="5015" y="8741"/>
                  </a:cubicBezTo>
                  <a:cubicBezTo>
                    <a:pt x="5053" y="8678"/>
                    <a:pt x="5086" y="8615"/>
                    <a:pt x="5118" y="8552"/>
                  </a:cubicBezTo>
                  <a:cubicBezTo>
                    <a:pt x="5546" y="7586"/>
                    <a:pt x="6136" y="6272"/>
                    <a:pt x="6149" y="4455"/>
                  </a:cubicBezTo>
                  <a:cubicBezTo>
                    <a:pt x="6149" y="4003"/>
                    <a:pt x="6104" y="3625"/>
                    <a:pt x="6084" y="3351"/>
                  </a:cubicBezTo>
                  <a:lnTo>
                    <a:pt x="6084" y="3331"/>
                  </a:lnTo>
                  <a:cubicBezTo>
                    <a:pt x="6084" y="3320"/>
                    <a:pt x="6071" y="3299"/>
                    <a:pt x="6084" y="3279"/>
                  </a:cubicBezTo>
                  <a:cubicBezTo>
                    <a:pt x="6117" y="3121"/>
                    <a:pt x="6279" y="2984"/>
                    <a:pt x="6590" y="2837"/>
                  </a:cubicBezTo>
                  <a:cubicBezTo>
                    <a:pt x="7076" y="2616"/>
                    <a:pt x="7647" y="2584"/>
                    <a:pt x="8140" y="2584"/>
                  </a:cubicBezTo>
                  <a:cubicBezTo>
                    <a:pt x="8341" y="2584"/>
                    <a:pt x="8549" y="2584"/>
                    <a:pt x="8749" y="2596"/>
                  </a:cubicBezTo>
                  <a:lnTo>
                    <a:pt x="8763" y="2596"/>
                  </a:lnTo>
                  <a:cubicBezTo>
                    <a:pt x="8983" y="2596"/>
                    <a:pt x="9210" y="2616"/>
                    <a:pt x="9443" y="2616"/>
                  </a:cubicBezTo>
                  <a:cubicBezTo>
                    <a:pt x="9988" y="2616"/>
                    <a:pt x="10702" y="2584"/>
                    <a:pt x="11440" y="2354"/>
                  </a:cubicBezTo>
                  <a:cubicBezTo>
                    <a:pt x="12323" y="2059"/>
                    <a:pt x="13127" y="1524"/>
                    <a:pt x="13827" y="1051"/>
                  </a:cubicBezTo>
                  <a:cubicBezTo>
                    <a:pt x="14177" y="809"/>
                    <a:pt x="14508" y="589"/>
                    <a:pt x="14832" y="410"/>
                  </a:cubicBezTo>
                  <a:cubicBezTo>
                    <a:pt x="15306" y="148"/>
                    <a:pt x="15746" y="0"/>
                    <a:pt x="16090" y="0"/>
                  </a:cubicBezTo>
                  <a:cubicBezTo>
                    <a:pt x="16337" y="0"/>
                    <a:pt x="16537" y="63"/>
                    <a:pt x="16693" y="200"/>
                  </a:cubicBezTo>
                  <a:cubicBezTo>
                    <a:pt x="16959" y="420"/>
                    <a:pt x="17257" y="957"/>
                    <a:pt x="17575" y="1534"/>
                  </a:cubicBezTo>
                  <a:cubicBezTo>
                    <a:pt x="17971" y="2249"/>
                    <a:pt x="18425" y="3057"/>
                    <a:pt x="19040" y="3730"/>
                  </a:cubicBezTo>
                  <a:cubicBezTo>
                    <a:pt x="19741" y="4475"/>
                    <a:pt x="20467" y="4854"/>
                    <a:pt x="21109" y="5169"/>
                  </a:cubicBezTo>
                  <a:cubicBezTo>
                    <a:pt x="21155" y="5201"/>
                    <a:pt x="21233" y="5211"/>
                    <a:pt x="21304" y="5211"/>
                  </a:cubicBezTo>
                  <a:cubicBezTo>
                    <a:pt x="21414" y="5222"/>
                    <a:pt x="21511" y="5243"/>
                    <a:pt x="21563" y="5316"/>
                  </a:cubicBezTo>
                  <a:cubicBezTo>
                    <a:pt x="21583" y="5348"/>
                    <a:pt x="21589" y="5379"/>
                    <a:pt x="21589" y="5432"/>
                  </a:cubicBezTo>
                  <a:cubicBezTo>
                    <a:pt x="21544" y="6294"/>
                    <a:pt x="20993" y="6577"/>
                    <a:pt x="20357" y="6903"/>
                  </a:cubicBezTo>
                  <a:cubicBezTo>
                    <a:pt x="19683" y="7249"/>
                    <a:pt x="18918" y="7638"/>
                    <a:pt x="18671" y="8825"/>
                  </a:cubicBezTo>
                  <a:cubicBezTo>
                    <a:pt x="18347" y="10349"/>
                    <a:pt x="18606" y="11672"/>
                    <a:pt x="18775" y="12555"/>
                  </a:cubicBezTo>
                  <a:lnTo>
                    <a:pt x="18801" y="12628"/>
                  </a:lnTo>
                  <a:cubicBezTo>
                    <a:pt x="18820" y="12701"/>
                    <a:pt x="18840" y="12765"/>
                    <a:pt x="18833" y="12839"/>
                  </a:cubicBezTo>
                  <a:cubicBezTo>
                    <a:pt x="18833" y="12859"/>
                    <a:pt x="18820" y="12859"/>
                    <a:pt x="18820" y="12870"/>
                  </a:cubicBezTo>
                  <a:cubicBezTo>
                    <a:pt x="18619" y="13132"/>
                    <a:pt x="18314" y="13511"/>
                    <a:pt x="18042" y="14089"/>
                  </a:cubicBezTo>
                  <a:cubicBezTo>
                    <a:pt x="17556" y="15129"/>
                    <a:pt x="17439" y="16242"/>
                    <a:pt x="17348" y="17062"/>
                  </a:cubicBezTo>
                  <a:cubicBezTo>
                    <a:pt x="17348" y="17093"/>
                    <a:pt x="17341" y="17135"/>
                    <a:pt x="17341" y="17177"/>
                  </a:cubicBezTo>
                  <a:cubicBezTo>
                    <a:pt x="17341" y="17271"/>
                    <a:pt x="17341" y="17377"/>
                    <a:pt x="17296" y="17439"/>
                  </a:cubicBezTo>
                  <a:cubicBezTo>
                    <a:pt x="17245" y="17535"/>
                    <a:pt x="17127" y="17535"/>
                    <a:pt x="16965" y="17513"/>
                  </a:cubicBezTo>
                  <a:cubicBezTo>
                    <a:pt x="16894" y="17513"/>
                    <a:pt x="16810" y="17503"/>
                    <a:pt x="16732" y="17513"/>
                  </a:cubicBezTo>
                  <a:cubicBezTo>
                    <a:pt x="16551" y="17535"/>
                    <a:pt x="16369" y="17535"/>
                    <a:pt x="16181" y="17535"/>
                  </a:cubicBezTo>
                  <a:cubicBezTo>
                    <a:pt x="15837" y="17535"/>
                    <a:pt x="15364" y="17503"/>
                    <a:pt x="15104" y="17251"/>
                  </a:cubicBezTo>
                  <a:cubicBezTo>
                    <a:pt x="15052" y="17198"/>
                    <a:pt x="14975" y="17114"/>
                    <a:pt x="14890" y="17020"/>
                  </a:cubicBezTo>
                  <a:cubicBezTo>
                    <a:pt x="14690" y="16778"/>
                    <a:pt x="14436" y="16494"/>
                    <a:pt x="14119" y="16242"/>
                  </a:cubicBezTo>
                  <a:cubicBezTo>
                    <a:pt x="13652" y="15874"/>
                    <a:pt x="13133" y="15696"/>
                    <a:pt x="12589" y="15696"/>
                  </a:cubicBezTo>
                  <a:cubicBezTo>
                    <a:pt x="11408" y="15696"/>
                    <a:pt x="10345" y="16589"/>
                    <a:pt x="9664" y="17345"/>
                  </a:cubicBezTo>
                  <a:cubicBezTo>
                    <a:pt x="9450" y="17587"/>
                    <a:pt x="9249" y="17818"/>
                    <a:pt x="9061" y="18038"/>
                  </a:cubicBezTo>
                  <a:cubicBezTo>
                    <a:pt x="8601" y="18595"/>
                    <a:pt x="8166" y="19120"/>
                    <a:pt x="7809" y="19246"/>
                  </a:cubicBezTo>
                  <a:cubicBezTo>
                    <a:pt x="7718" y="19278"/>
                    <a:pt x="7621" y="19300"/>
                    <a:pt x="7498" y="19300"/>
                  </a:cubicBezTo>
                  <a:cubicBezTo>
                    <a:pt x="7135" y="19300"/>
                    <a:pt x="6681" y="19162"/>
                    <a:pt x="6208" y="19005"/>
                  </a:cubicBezTo>
                  <a:cubicBezTo>
                    <a:pt x="5624" y="18805"/>
                    <a:pt x="4963" y="18595"/>
                    <a:pt x="4262" y="18595"/>
                  </a:cubicBezTo>
                  <a:cubicBezTo>
                    <a:pt x="3504" y="18595"/>
                    <a:pt x="2836" y="18858"/>
                    <a:pt x="2220" y="19384"/>
                  </a:cubicBezTo>
                  <a:cubicBezTo>
                    <a:pt x="1688" y="19845"/>
                    <a:pt x="1292" y="20444"/>
                    <a:pt x="968" y="20927"/>
                  </a:cubicBezTo>
                  <a:cubicBezTo>
                    <a:pt x="923" y="20981"/>
                    <a:pt x="884" y="21053"/>
                    <a:pt x="845" y="21127"/>
                  </a:cubicBezTo>
                  <a:cubicBezTo>
                    <a:pt x="715" y="21337"/>
                    <a:pt x="585" y="21548"/>
                    <a:pt x="495" y="21590"/>
                  </a:cubicBezTo>
                  <a:lnTo>
                    <a:pt x="495" y="21558"/>
                  </a:lnTo>
                  <a:lnTo>
                    <a:pt x="495" y="21590"/>
                  </a:lnTo>
                  <a:cubicBezTo>
                    <a:pt x="488" y="21590"/>
                    <a:pt x="488" y="21590"/>
                    <a:pt x="482" y="21600"/>
                  </a:cubicBezTo>
                  <a:cubicBezTo>
                    <a:pt x="417" y="21548"/>
                    <a:pt x="358" y="21579"/>
                    <a:pt x="294" y="21579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3" name="Google Shape;764;p29"/>
            <p:cNvSpPr/>
            <p:nvPr/>
          </p:nvSpPr>
          <p:spPr>
            <a:xfrm>
              <a:off x="892423" y="469069"/>
              <a:ext cx="1140871" cy="812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544" extrusionOk="0">
                  <a:moveTo>
                    <a:pt x="2187" y="21528"/>
                  </a:moveTo>
                  <a:cubicBezTo>
                    <a:pt x="1938" y="21528"/>
                    <a:pt x="1632" y="21394"/>
                    <a:pt x="1326" y="21294"/>
                  </a:cubicBezTo>
                  <a:cubicBezTo>
                    <a:pt x="1160" y="21227"/>
                    <a:pt x="995" y="21176"/>
                    <a:pt x="854" y="21126"/>
                  </a:cubicBezTo>
                  <a:cubicBezTo>
                    <a:pt x="795" y="21109"/>
                    <a:pt x="700" y="21109"/>
                    <a:pt x="617" y="21126"/>
                  </a:cubicBezTo>
                  <a:cubicBezTo>
                    <a:pt x="440" y="21142"/>
                    <a:pt x="240" y="21142"/>
                    <a:pt x="169" y="20924"/>
                  </a:cubicBezTo>
                  <a:cubicBezTo>
                    <a:pt x="-267" y="19452"/>
                    <a:pt x="217" y="18011"/>
                    <a:pt x="736" y="16504"/>
                  </a:cubicBezTo>
                  <a:cubicBezTo>
                    <a:pt x="1160" y="15231"/>
                    <a:pt x="1620" y="13925"/>
                    <a:pt x="1502" y="12552"/>
                  </a:cubicBezTo>
                  <a:cubicBezTo>
                    <a:pt x="1479" y="12318"/>
                    <a:pt x="1443" y="12101"/>
                    <a:pt x="1396" y="11900"/>
                  </a:cubicBezTo>
                  <a:cubicBezTo>
                    <a:pt x="1326" y="11565"/>
                    <a:pt x="1267" y="11246"/>
                    <a:pt x="1302" y="10961"/>
                  </a:cubicBezTo>
                  <a:cubicBezTo>
                    <a:pt x="1337" y="10744"/>
                    <a:pt x="1360" y="10509"/>
                    <a:pt x="1396" y="10275"/>
                  </a:cubicBezTo>
                  <a:cubicBezTo>
                    <a:pt x="1620" y="8449"/>
                    <a:pt x="1915" y="5938"/>
                    <a:pt x="3307" y="4147"/>
                  </a:cubicBezTo>
                  <a:cubicBezTo>
                    <a:pt x="3413" y="4029"/>
                    <a:pt x="3544" y="4063"/>
                    <a:pt x="3649" y="4112"/>
                  </a:cubicBezTo>
                  <a:cubicBezTo>
                    <a:pt x="3697" y="4130"/>
                    <a:pt x="3720" y="4130"/>
                    <a:pt x="3755" y="4130"/>
                  </a:cubicBezTo>
                  <a:cubicBezTo>
                    <a:pt x="4109" y="4130"/>
                    <a:pt x="4475" y="4130"/>
                    <a:pt x="4806" y="4147"/>
                  </a:cubicBezTo>
                  <a:lnTo>
                    <a:pt x="4829" y="4147"/>
                  </a:lnTo>
                  <a:cubicBezTo>
                    <a:pt x="5289" y="4179"/>
                    <a:pt x="5690" y="4179"/>
                    <a:pt x="6127" y="4179"/>
                  </a:cubicBezTo>
                  <a:cubicBezTo>
                    <a:pt x="7259" y="4179"/>
                    <a:pt x="8769" y="4112"/>
                    <a:pt x="10385" y="3643"/>
                  </a:cubicBezTo>
                  <a:cubicBezTo>
                    <a:pt x="12320" y="3109"/>
                    <a:pt x="14007" y="2103"/>
                    <a:pt x="15363" y="1299"/>
                  </a:cubicBezTo>
                  <a:cubicBezTo>
                    <a:pt x="15953" y="948"/>
                    <a:pt x="16508" y="613"/>
                    <a:pt x="17015" y="362"/>
                  </a:cubicBezTo>
                  <a:cubicBezTo>
                    <a:pt x="17109" y="312"/>
                    <a:pt x="17204" y="261"/>
                    <a:pt x="17286" y="211"/>
                  </a:cubicBezTo>
                  <a:cubicBezTo>
                    <a:pt x="17570" y="60"/>
                    <a:pt x="17793" y="-56"/>
                    <a:pt x="17935" y="27"/>
                  </a:cubicBezTo>
                  <a:cubicBezTo>
                    <a:pt x="18112" y="111"/>
                    <a:pt x="18254" y="379"/>
                    <a:pt x="18371" y="613"/>
                  </a:cubicBezTo>
                  <a:cubicBezTo>
                    <a:pt x="18431" y="714"/>
                    <a:pt x="18466" y="814"/>
                    <a:pt x="18513" y="897"/>
                  </a:cubicBezTo>
                  <a:cubicBezTo>
                    <a:pt x="18749" y="1283"/>
                    <a:pt x="19150" y="1602"/>
                    <a:pt x="19563" y="1937"/>
                  </a:cubicBezTo>
                  <a:cubicBezTo>
                    <a:pt x="20353" y="2556"/>
                    <a:pt x="21239" y="3275"/>
                    <a:pt x="21297" y="4699"/>
                  </a:cubicBezTo>
                  <a:cubicBezTo>
                    <a:pt x="21333" y="5369"/>
                    <a:pt x="20978" y="5871"/>
                    <a:pt x="20601" y="6407"/>
                  </a:cubicBezTo>
                  <a:cubicBezTo>
                    <a:pt x="20294" y="6876"/>
                    <a:pt x="19975" y="7328"/>
                    <a:pt x="19822" y="7931"/>
                  </a:cubicBezTo>
                  <a:cubicBezTo>
                    <a:pt x="19492" y="9337"/>
                    <a:pt x="19552" y="10693"/>
                    <a:pt x="19610" y="11900"/>
                  </a:cubicBezTo>
                  <a:cubicBezTo>
                    <a:pt x="19646" y="12787"/>
                    <a:pt x="19681" y="13657"/>
                    <a:pt x="19552" y="14378"/>
                  </a:cubicBezTo>
                  <a:cubicBezTo>
                    <a:pt x="19516" y="14579"/>
                    <a:pt x="19410" y="14695"/>
                    <a:pt x="19315" y="14847"/>
                  </a:cubicBezTo>
                  <a:cubicBezTo>
                    <a:pt x="19257" y="14930"/>
                    <a:pt x="19197" y="14997"/>
                    <a:pt x="19150" y="15081"/>
                  </a:cubicBezTo>
                  <a:cubicBezTo>
                    <a:pt x="18879" y="15583"/>
                    <a:pt x="18749" y="16236"/>
                    <a:pt x="18619" y="16839"/>
                  </a:cubicBezTo>
                  <a:cubicBezTo>
                    <a:pt x="18443" y="17642"/>
                    <a:pt x="18277" y="18430"/>
                    <a:pt x="17806" y="18664"/>
                  </a:cubicBezTo>
                  <a:cubicBezTo>
                    <a:pt x="17498" y="18781"/>
                    <a:pt x="17204" y="18430"/>
                    <a:pt x="16850" y="17977"/>
                  </a:cubicBezTo>
                  <a:cubicBezTo>
                    <a:pt x="16590" y="17693"/>
                    <a:pt x="16319" y="17341"/>
                    <a:pt x="16000" y="17124"/>
                  </a:cubicBezTo>
                  <a:cubicBezTo>
                    <a:pt x="14702" y="16253"/>
                    <a:pt x="13287" y="15818"/>
                    <a:pt x="11836" y="15818"/>
                  </a:cubicBezTo>
                  <a:cubicBezTo>
                    <a:pt x="8851" y="15818"/>
                    <a:pt x="6304" y="17676"/>
                    <a:pt x="4676" y="19234"/>
                  </a:cubicBezTo>
                  <a:cubicBezTo>
                    <a:pt x="4251" y="19653"/>
                    <a:pt x="3838" y="20071"/>
                    <a:pt x="3484" y="20455"/>
                  </a:cubicBezTo>
                  <a:cubicBezTo>
                    <a:pt x="3378" y="20557"/>
                    <a:pt x="3283" y="20691"/>
                    <a:pt x="3177" y="20807"/>
                  </a:cubicBezTo>
                  <a:cubicBezTo>
                    <a:pt x="2906" y="21126"/>
                    <a:pt x="2635" y="21461"/>
                    <a:pt x="2399" y="21544"/>
                  </a:cubicBezTo>
                  <a:cubicBezTo>
                    <a:pt x="2329" y="21528"/>
                    <a:pt x="2269" y="21528"/>
                    <a:pt x="2187" y="21528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4" name="Google Shape;765;p29"/>
            <p:cNvSpPr/>
            <p:nvPr/>
          </p:nvSpPr>
          <p:spPr>
            <a:xfrm>
              <a:off x="1137774" y="665488"/>
              <a:ext cx="673203" cy="33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390" extrusionOk="0">
                  <a:moveTo>
                    <a:pt x="1908" y="21390"/>
                  </a:moveTo>
                  <a:cubicBezTo>
                    <a:pt x="1326" y="21390"/>
                    <a:pt x="805" y="21107"/>
                    <a:pt x="303" y="20464"/>
                  </a:cubicBezTo>
                  <a:cubicBezTo>
                    <a:pt x="-79" y="19941"/>
                    <a:pt x="21" y="18975"/>
                    <a:pt x="142" y="17970"/>
                  </a:cubicBezTo>
                  <a:cubicBezTo>
                    <a:pt x="223" y="17369"/>
                    <a:pt x="283" y="16764"/>
                    <a:pt x="242" y="16282"/>
                  </a:cubicBezTo>
                  <a:cubicBezTo>
                    <a:pt x="223" y="15838"/>
                    <a:pt x="162" y="15437"/>
                    <a:pt x="123" y="15076"/>
                  </a:cubicBezTo>
                  <a:cubicBezTo>
                    <a:pt x="82" y="14672"/>
                    <a:pt x="21" y="14271"/>
                    <a:pt x="21" y="13867"/>
                  </a:cubicBezTo>
                  <a:cubicBezTo>
                    <a:pt x="-18" y="12100"/>
                    <a:pt x="-79" y="9485"/>
                    <a:pt x="644" y="8479"/>
                  </a:cubicBezTo>
                  <a:cubicBezTo>
                    <a:pt x="1026" y="7996"/>
                    <a:pt x="1487" y="8115"/>
                    <a:pt x="1929" y="8318"/>
                  </a:cubicBezTo>
                  <a:cubicBezTo>
                    <a:pt x="2149" y="8437"/>
                    <a:pt x="2390" y="8519"/>
                    <a:pt x="2611" y="8519"/>
                  </a:cubicBezTo>
                  <a:cubicBezTo>
                    <a:pt x="4798" y="8519"/>
                    <a:pt x="7710" y="8397"/>
                    <a:pt x="10942" y="7070"/>
                  </a:cubicBezTo>
                  <a:cubicBezTo>
                    <a:pt x="14776" y="5582"/>
                    <a:pt x="18047" y="2806"/>
                    <a:pt x="20457" y="795"/>
                  </a:cubicBezTo>
                  <a:cubicBezTo>
                    <a:pt x="20516" y="756"/>
                    <a:pt x="20618" y="595"/>
                    <a:pt x="20718" y="434"/>
                  </a:cubicBezTo>
                  <a:cubicBezTo>
                    <a:pt x="20918" y="151"/>
                    <a:pt x="21159" y="-210"/>
                    <a:pt x="21300" y="151"/>
                  </a:cubicBezTo>
                  <a:cubicBezTo>
                    <a:pt x="21521" y="634"/>
                    <a:pt x="21280" y="1239"/>
                    <a:pt x="21059" y="1801"/>
                  </a:cubicBezTo>
                  <a:cubicBezTo>
                    <a:pt x="20918" y="2162"/>
                    <a:pt x="20778" y="2484"/>
                    <a:pt x="20718" y="2845"/>
                  </a:cubicBezTo>
                  <a:cubicBezTo>
                    <a:pt x="20196" y="5864"/>
                    <a:pt x="20216" y="8801"/>
                    <a:pt x="20277" y="11334"/>
                  </a:cubicBezTo>
                  <a:cubicBezTo>
                    <a:pt x="20296" y="13427"/>
                    <a:pt x="20316" y="15237"/>
                    <a:pt x="20055" y="16725"/>
                  </a:cubicBezTo>
                  <a:cubicBezTo>
                    <a:pt x="19754" y="18453"/>
                    <a:pt x="18149" y="17369"/>
                    <a:pt x="16281" y="16121"/>
                  </a:cubicBezTo>
                  <a:cubicBezTo>
                    <a:pt x="14957" y="15237"/>
                    <a:pt x="13452" y="14271"/>
                    <a:pt x="12327" y="14271"/>
                  </a:cubicBezTo>
                  <a:cubicBezTo>
                    <a:pt x="10240" y="14271"/>
                    <a:pt x="8151" y="16360"/>
                    <a:pt x="6325" y="18213"/>
                  </a:cubicBezTo>
                  <a:cubicBezTo>
                    <a:pt x="4698" y="19902"/>
                    <a:pt x="3213" y="21390"/>
                    <a:pt x="1908" y="21390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5" name="Google Shape;766;p29"/>
            <p:cNvSpPr/>
            <p:nvPr/>
          </p:nvSpPr>
          <p:spPr>
            <a:xfrm>
              <a:off x="-1" y="0"/>
              <a:ext cx="2779038" cy="1885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600" extrusionOk="0">
                  <a:moveTo>
                    <a:pt x="20896" y="5567"/>
                  </a:moveTo>
                  <a:cubicBezTo>
                    <a:pt x="20520" y="4864"/>
                    <a:pt x="20017" y="4307"/>
                    <a:pt x="19465" y="4010"/>
                  </a:cubicBezTo>
                  <a:cubicBezTo>
                    <a:pt x="19270" y="3902"/>
                    <a:pt x="19075" y="3808"/>
                    <a:pt x="18884" y="3721"/>
                  </a:cubicBezTo>
                  <a:cubicBezTo>
                    <a:pt x="18513" y="3547"/>
                    <a:pt x="18167" y="3388"/>
                    <a:pt x="17908" y="3135"/>
                  </a:cubicBezTo>
                  <a:cubicBezTo>
                    <a:pt x="17683" y="2903"/>
                    <a:pt x="17463" y="2555"/>
                    <a:pt x="17234" y="2171"/>
                  </a:cubicBezTo>
                  <a:cubicBezTo>
                    <a:pt x="16882" y="1600"/>
                    <a:pt x="16492" y="963"/>
                    <a:pt x="15930" y="529"/>
                  </a:cubicBezTo>
                  <a:cubicBezTo>
                    <a:pt x="15486" y="181"/>
                    <a:pt x="14978" y="0"/>
                    <a:pt x="14427" y="0"/>
                  </a:cubicBezTo>
                  <a:cubicBezTo>
                    <a:pt x="13899" y="0"/>
                    <a:pt x="13333" y="167"/>
                    <a:pt x="12728" y="471"/>
                  </a:cubicBezTo>
                  <a:cubicBezTo>
                    <a:pt x="12425" y="637"/>
                    <a:pt x="12132" y="818"/>
                    <a:pt x="11844" y="984"/>
                  </a:cubicBezTo>
                  <a:cubicBezTo>
                    <a:pt x="11365" y="1281"/>
                    <a:pt x="10921" y="1557"/>
                    <a:pt x="10482" y="1687"/>
                  </a:cubicBezTo>
                  <a:cubicBezTo>
                    <a:pt x="10120" y="1795"/>
                    <a:pt x="9720" y="1803"/>
                    <a:pt x="9412" y="1803"/>
                  </a:cubicBezTo>
                  <a:cubicBezTo>
                    <a:pt x="9256" y="1803"/>
                    <a:pt x="9095" y="1803"/>
                    <a:pt x="8944" y="1795"/>
                  </a:cubicBezTo>
                  <a:cubicBezTo>
                    <a:pt x="8787" y="1795"/>
                    <a:pt x="8616" y="1781"/>
                    <a:pt x="8446" y="1781"/>
                  </a:cubicBezTo>
                  <a:cubicBezTo>
                    <a:pt x="7913" y="1781"/>
                    <a:pt x="7284" y="1817"/>
                    <a:pt x="6649" y="2092"/>
                  </a:cubicBezTo>
                  <a:cubicBezTo>
                    <a:pt x="6141" y="2302"/>
                    <a:pt x="5672" y="2700"/>
                    <a:pt x="5321" y="3207"/>
                  </a:cubicBezTo>
                  <a:cubicBezTo>
                    <a:pt x="4847" y="3873"/>
                    <a:pt x="4593" y="4734"/>
                    <a:pt x="4613" y="5610"/>
                  </a:cubicBezTo>
                  <a:cubicBezTo>
                    <a:pt x="4618" y="5849"/>
                    <a:pt x="4637" y="6044"/>
                    <a:pt x="4652" y="6211"/>
                  </a:cubicBezTo>
                  <a:cubicBezTo>
                    <a:pt x="4662" y="6290"/>
                    <a:pt x="4671" y="6399"/>
                    <a:pt x="4671" y="6442"/>
                  </a:cubicBezTo>
                  <a:cubicBezTo>
                    <a:pt x="4671" y="6609"/>
                    <a:pt x="4471" y="7022"/>
                    <a:pt x="4334" y="7297"/>
                  </a:cubicBezTo>
                  <a:cubicBezTo>
                    <a:pt x="4017" y="7934"/>
                    <a:pt x="3587" y="8817"/>
                    <a:pt x="3651" y="9989"/>
                  </a:cubicBezTo>
                  <a:cubicBezTo>
                    <a:pt x="3675" y="10431"/>
                    <a:pt x="3773" y="10815"/>
                    <a:pt x="3846" y="11083"/>
                  </a:cubicBezTo>
                  <a:cubicBezTo>
                    <a:pt x="3881" y="11206"/>
                    <a:pt x="3920" y="11365"/>
                    <a:pt x="3929" y="11430"/>
                  </a:cubicBezTo>
                  <a:cubicBezTo>
                    <a:pt x="3939" y="11553"/>
                    <a:pt x="3685" y="12002"/>
                    <a:pt x="3138" y="12291"/>
                  </a:cubicBezTo>
                  <a:cubicBezTo>
                    <a:pt x="3036" y="12342"/>
                    <a:pt x="2933" y="12400"/>
                    <a:pt x="2821" y="12451"/>
                  </a:cubicBezTo>
                  <a:cubicBezTo>
                    <a:pt x="2108" y="12805"/>
                    <a:pt x="1220" y="13239"/>
                    <a:pt x="692" y="14477"/>
                  </a:cubicBezTo>
                  <a:cubicBezTo>
                    <a:pt x="419" y="15136"/>
                    <a:pt x="326" y="15845"/>
                    <a:pt x="258" y="16418"/>
                  </a:cubicBezTo>
                  <a:cubicBezTo>
                    <a:pt x="233" y="16613"/>
                    <a:pt x="209" y="16794"/>
                    <a:pt x="184" y="16960"/>
                  </a:cubicBezTo>
                  <a:cubicBezTo>
                    <a:pt x="174" y="17032"/>
                    <a:pt x="160" y="17112"/>
                    <a:pt x="145" y="17184"/>
                  </a:cubicBezTo>
                  <a:cubicBezTo>
                    <a:pt x="48" y="17691"/>
                    <a:pt x="-84" y="18379"/>
                    <a:pt x="72" y="19147"/>
                  </a:cubicBezTo>
                  <a:cubicBezTo>
                    <a:pt x="233" y="19979"/>
                    <a:pt x="672" y="20638"/>
                    <a:pt x="1381" y="21122"/>
                  </a:cubicBezTo>
                  <a:cubicBezTo>
                    <a:pt x="1864" y="21448"/>
                    <a:pt x="2293" y="21600"/>
                    <a:pt x="2699" y="21600"/>
                  </a:cubicBezTo>
                  <a:cubicBezTo>
                    <a:pt x="2894" y="21600"/>
                    <a:pt x="3085" y="21564"/>
                    <a:pt x="3270" y="21492"/>
                  </a:cubicBezTo>
                  <a:cubicBezTo>
                    <a:pt x="3861" y="21252"/>
                    <a:pt x="4261" y="20695"/>
                    <a:pt x="4593" y="20254"/>
                  </a:cubicBezTo>
                  <a:cubicBezTo>
                    <a:pt x="4764" y="20015"/>
                    <a:pt x="4921" y="19797"/>
                    <a:pt x="5057" y="19689"/>
                  </a:cubicBezTo>
                  <a:cubicBezTo>
                    <a:pt x="5184" y="19588"/>
                    <a:pt x="5330" y="19544"/>
                    <a:pt x="5526" y="19544"/>
                  </a:cubicBezTo>
                  <a:cubicBezTo>
                    <a:pt x="5814" y="19544"/>
                    <a:pt x="6165" y="19653"/>
                    <a:pt x="6542" y="19761"/>
                  </a:cubicBezTo>
                  <a:cubicBezTo>
                    <a:pt x="6971" y="19892"/>
                    <a:pt x="7459" y="20044"/>
                    <a:pt x="7967" y="20044"/>
                  </a:cubicBezTo>
                  <a:cubicBezTo>
                    <a:pt x="8231" y="20044"/>
                    <a:pt x="8470" y="20008"/>
                    <a:pt x="8699" y="19928"/>
                  </a:cubicBezTo>
                  <a:cubicBezTo>
                    <a:pt x="9432" y="19682"/>
                    <a:pt x="9998" y="19060"/>
                    <a:pt x="10501" y="18516"/>
                  </a:cubicBezTo>
                  <a:cubicBezTo>
                    <a:pt x="10628" y="18379"/>
                    <a:pt x="10755" y="18234"/>
                    <a:pt x="10887" y="18104"/>
                  </a:cubicBezTo>
                  <a:cubicBezTo>
                    <a:pt x="11229" y="17764"/>
                    <a:pt x="11570" y="17554"/>
                    <a:pt x="11805" y="17554"/>
                  </a:cubicBezTo>
                  <a:cubicBezTo>
                    <a:pt x="11873" y="17554"/>
                    <a:pt x="11927" y="17576"/>
                    <a:pt x="11985" y="17612"/>
                  </a:cubicBezTo>
                  <a:cubicBezTo>
                    <a:pt x="12039" y="17648"/>
                    <a:pt x="12132" y="17742"/>
                    <a:pt x="12215" y="17836"/>
                  </a:cubicBezTo>
                  <a:cubicBezTo>
                    <a:pt x="12312" y="17938"/>
                    <a:pt x="12415" y="18053"/>
                    <a:pt x="12547" y="18162"/>
                  </a:cubicBezTo>
                  <a:cubicBezTo>
                    <a:pt x="13216" y="18748"/>
                    <a:pt x="13948" y="18821"/>
                    <a:pt x="14510" y="18821"/>
                  </a:cubicBezTo>
                  <a:cubicBezTo>
                    <a:pt x="14686" y="18821"/>
                    <a:pt x="14851" y="18813"/>
                    <a:pt x="15003" y="18806"/>
                  </a:cubicBezTo>
                  <a:cubicBezTo>
                    <a:pt x="15506" y="18777"/>
                    <a:pt x="16536" y="18734"/>
                    <a:pt x="17161" y="17554"/>
                  </a:cubicBezTo>
                  <a:cubicBezTo>
                    <a:pt x="17483" y="16938"/>
                    <a:pt x="17566" y="16236"/>
                    <a:pt x="17630" y="15715"/>
                  </a:cubicBezTo>
                  <a:cubicBezTo>
                    <a:pt x="17654" y="15520"/>
                    <a:pt x="17688" y="15194"/>
                    <a:pt x="17732" y="15100"/>
                  </a:cubicBezTo>
                  <a:cubicBezTo>
                    <a:pt x="17756" y="15057"/>
                    <a:pt x="17849" y="14948"/>
                    <a:pt x="17908" y="14876"/>
                  </a:cubicBezTo>
                  <a:cubicBezTo>
                    <a:pt x="18044" y="14723"/>
                    <a:pt x="18215" y="14521"/>
                    <a:pt x="18367" y="14253"/>
                  </a:cubicBezTo>
                  <a:cubicBezTo>
                    <a:pt x="19075" y="13000"/>
                    <a:pt x="18796" y="11690"/>
                    <a:pt x="18640" y="10996"/>
                  </a:cubicBezTo>
                  <a:cubicBezTo>
                    <a:pt x="18616" y="10880"/>
                    <a:pt x="18581" y="10721"/>
                    <a:pt x="18562" y="10605"/>
                  </a:cubicBezTo>
                  <a:cubicBezTo>
                    <a:pt x="18787" y="10453"/>
                    <a:pt x="19334" y="10373"/>
                    <a:pt x="19519" y="10344"/>
                  </a:cubicBezTo>
                  <a:lnTo>
                    <a:pt x="19631" y="10322"/>
                  </a:lnTo>
                  <a:cubicBezTo>
                    <a:pt x="20676" y="10170"/>
                    <a:pt x="21364" y="9323"/>
                    <a:pt x="21467" y="8064"/>
                  </a:cubicBezTo>
                  <a:cubicBezTo>
                    <a:pt x="21516" y="7260"/>
                    <a:pt x="21321" y="6370"/>
                    <a:pt x="20896" y="5567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dashDot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597" name="Google Shape;767;p29"/>
          <p:cNvSpPr/>
          <p:nvPr/>
        </p:nvSpPr>
        <p:spPr>
          <a:xfrm rot="240956">
            <a:off x="7024890" y="-247200"/>
            <a:ext cx="3500982" cy="1088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600" extrusionOk="0">
                <a:moveTo>
                  <a:pt x="17648" y="0"/>
                </a:moveTo>
                <a:cubicBezTo>
                  <a:pt x="17549" y="0"/>
                  <a:pt x="17451" y="8"/>
                  <a:pt x="17354" y="26"/>
                </a:cubicBezTo>
                <a:cubicBezTo>
                  <a:pt x="16890" y="103"/>
                  <a:pt x="16419" y="380"/>
                  <a:pt x="15958" y="523"/>
                </a:cubicBezTo>
                <a:cubicBezTo>
                  <a:pt x="15254" y="742"/>
                  <a:pt x="14542" y="723"/>
                  <a:pt x="13841" y="972"/>
                </a:cubicBezTo>
                <a:cubicBezTo>
                  <a:pt x="13501" y="1096"/>
                  <a:pt x="13161" y="1238"/>
                  <a:pt x="12821" y="1353"/>
                </a:cubicBezTo>
                <a:cubicBezTo>
                  <a:pt x="12576" y="1429"/>
                  <a:pt x="12383" y="1697"/>
                  <a:pt x="12150" y="1820"/>
                </a:cubicBezTo>
                <a:cubicBezTo>
                  <a:pt x="12031" y="1888"/>
                  <a:pt x="11925" y="1868"/>
                  <a:pt x="11807" y="1954"/>
                </a:cubicBezTo>
                <a:cubicBezTo>
                  <a:pt x="11706" y="2036"/>
                  <a:pt x="11553" y="2318"/>
                  <a:pt x="11546" y="2365"/>
                </a:cubicBezTo>
                <a:cubicBezTo>
                  <a:pt x="11536" y="2364"/>
                  <a:pt x="11526" y="2364"/>
                  <a:pt x="11516" y="2364"/>
                </a:cubicBezTo>
                <a:cubicBezTo>
                  <a:pt x="11319" y="2364"/>
                  <a:pt x="11120" y="2431"/>
                  <a:pt x="10929" y="2565"/>
                </a:cubicBezTo>
                <a:cubicBezTo>
                  <a:pt x="10515" y="2832"/>
                  <a:pt x="10092" y="2937"/>
                  <a:pt x="9672" y="3080"/>
                </a:cubicBezTo>
                <a:cubicBezTo>
                  <a:pt x="9403" y="3176"/>
                  <a:pt x="9157" y="3367"/>
                  <a:pt x="8894" y="3510"/>
                </a:cubicBezTo>
                <a:cubicBezTo>
                  <a:pt x="8752" y="3586"/>
                  <a:pt x="8658" y="3739"/>
                  <a:pt x="8519" y="3844"/>
                </a:cubicBezTo>
                <a:cubicBezTo>
                  <a:pt x="8377" y="3949"/>
                  <a:pt x="8066" y="3997"/>
                  <a:pt x="7998" y="4388"/>
                </a:cubicBezTo>
                <a:cubicBezTo>
                  <a:pt x="7951" y="4656"/>
                  <a:pt x="8031" y="4798"/>
                  <a:pt x="7924" y="5027"/>
                </a:cubicBezTo>
                <a:cubicBezTo>
                  <a:pt x="7839" y="5209"/>
                  <a:pt x="7652" y="5285"/>
                  <a:pt x="7552" y="5390"/>
                </a:cubicBezTo>
                <a:cubicBezTo>
                  <a:pt x="7404" y="5543"/>
                  <a:pt x="7271" y="5781"/>
                  <a:pt x="7120" y="5915"/>
                </a:cubicBezTo>
                <a:cubicBezTo>
                  <a:pt x="7171" y="5904"/>
                  <a:pt x="7226" y="5887"/>
                  <a:pt x="7280" y="5887"/>
                </a:cubicBezTo>
                <a:cubicBezTo>
                  <a:pt x="7321" y="5887"/>
                  <a:pt x="7360" y="5896"/>
                  <a:pt x="7398" y="5924"/>
                </a:cubicBezTo>
                <a:cubicBezTo>
                  <a:pt x="7401" y="6306"/>
                  <a:pt x="7147" y="6306"/>
                  <a:pt x="7034" y="6401"/>
                </a:cubicBezTo>
                <a:cubicBezTo>
                  <a:pt x="6570" y="6841"/>
                  <a:pt x="6138" y="7508"/>
                  <a:pt x="5677" y="7986"/>
                </a:cubicBezTo>
                <a:cubicBezTo>
                  <a:pt x="5157" y="8521"/>
                  <a:pt x="4613" y="8969"/>
                  <a:pt x="4107" y="9570"/>
                </a:cubicBezTo>
                <a:cubicBezTo>
                  <a:pt x="3930" y="9790"/>
                  <a:pt x="3593" y="10133"/>
                  <a:pt x="3486" y="10591"/>
                </a:cubicBezTo>
                <a:cubicBezTo>
                  <a:pt x="3504" y="10609"/>
                  <a:pt x="3526" y="10616"/>
                  <a:pt x="3550" y="10616"/>
                </a:cubicBezTo>
                <a:cubicBezTo>
                  <a:pt x="3715" y="10616"/>
                  <a:pt x="4005" y="10271"/>
                  <a:pt x="4172" y="10271"/>
                </a:cubicBezTo>
                <a:cubicBezTo>
                  <a:pt x="4224" y="10271"/>
                  <a:pt x="4264" y="10303"/>
                  <a:pt x="4284" y="10391"/>
                </a:cubicBezTo>
                <a:cubicBezTo>
                  <a:pt x="4018" y="10772"/>
                  <a:pt x="3749" y="11078"/>
                  <a:pt x="3519" y="11584"/>
                </a:cubicBezTo>
                <a:cubicBezTo>
                  <a:pt x="3279" y="12109"/>
                  <a:pt x="3043" y="12624"/>
                  <a:pt x="2800" y="13139"/>
                </a:cubicBezTo>
                <a:cubicBezTo>
                  <a:pt x="2608" y="13550"/>
                  <a:pt x="2431" y="13951"/>
                  <a:pt x="2215" y="14285"/>
                </a:cubicBezTo>
                <a:cubicBezTo>
                  <a:pt x="1940" y="14705"/>
                  <a:pt x="1612" y="14962"/>
                  <a:pt x="1322" y="15316"/>
                </a:cubicBezTo>
                <a:cubicBezTo>
                  <a:pt x="990" y="15716"/>
                  <a:pt x="656" y="16146"/>
                  <a:pt x="328" y="16575"/>
                </a:cubicBezTo>
                <a:cubicBezTo>
                  <a:pt x="213" y="16718"/>
                  <a:pt x="59" y="16871"/>
                  <a:pt x="0" y="17158"/>
                </a:cubicBezTo>
                <a:cubicBezTo>
                  <a:pt x="53" y="17187"/>
                  <a:pt x="107" y="17199"/>
                  <a:pt x="160" y="17199"/>
                </a:cubicBezTo>
                <a:cubicBezTo>
                  <a:pt x="518" y="17199"/>
                  <a:pt x="888" y="16632"/>
                  <a:pt x="1212" y="16375"/>
                </a:cubicBezTo>
                <a:cubicBezTo>
                  <a:pt x="1632" y="16051"/>
                  <a:pt x="2073" y="15974"/>
                  <a:pt x="2490" y="15668"/>
                </a:cubicBezTo>
                <a:cubicBezTo>
                  <a:pt x="2708" y="15516"/>
                  <a:pt x="2915" y="15296"/>
                  <a:pt x="3134" y="15153"/>
                </a:cubicBezTo>
                <a:cubicBezTo>
                  <a:pt x="3569" y="14867"/>
                  <a:pt x="3998" y="14561"/>
                  <a:pt x="4432" y="14256"/>
                </a:cubicBezTo>
                <a:cubicBezTo>
                  <a:pt x="4624" y="14123"/>
                  <a:pt x="4820" y="14008"/>
                  <a:pt x="5009" y="13855"/>
                </a:cubicBezTo>
                <a:cubicBezTo>
                  <a:pt x="5118" y="13772"/>
                  <a:pt x="5329" y="13492"/>
                  <a:pt x="5442" y="13492"/>
                </a:cubicBezTo>
                <a:cubicBezTo>
                  <a:pt x="5446" y="13492"/>
                  <a:pt x="5449" y="13492"/>
                  <a:pt x="5452" y="13493"/>
                </a:cubicBezTo>
                <a:cubicBezTo>
                  <a:pt x="5142" y="14227"/>
                  <a:pt x="4633" y="14590"/>
                  <a:pt x="4376" y="15468"/>
                </a:cubicBezTo>
                <a:cubicBezTo>
                  <a:pt x="4410" y="15508"/>
                  <a:pt x="4444" y="15525"/>
                  <a:pt x="4480" y="15525"/>
                </a:cubicBezTo>
                <a:cubicBezTo>
                  <a:pt x="4644" y="15525"/>
                  <a:pt x="4824" y="15167"/>
                  <a:pt x="4990" y="15167"/>
                </a:cubicBezTo>
                <a:cubicBezTo>
                  <a:pt x="5001" y="15167"/>
                  <a:pt x="5012" y="15169"/>
                  <a:pt x="5024" y="15172"/>
                </a:cubicBezTo>
                <a:cubicBezTo>
                  <a:pt x="5109" y="15640"/>
                  <a:pt x="4725" y="16088"/>
                  <a:pt x="4663" y="16508"/>
                </a:cubicBezTo>
                <a:cubicBezTo>
                  <a:pt x="4630" y="16747"/>
                  <a:pt x="4681" y="16985"/>
                  <a:pt x="4648" y="17224"/>
                </a:cubicBezTo>
                <a:cubicBezTo>
                  <a:pt x="4595" y="17606"/>
                  <a:pt x="4456" y="17701"/>
                  <a:pt x="4314" y="17883"/>
                </a:cubicBezTo>
                <a:cubicBezTo>
                  <a:pt x="3894" y="18407"/>
                  <a:pt x="3486" y="19028"/>
                  <a:pt x="3096" y="19744"/>
                </a:cubicBezTo>
                <a:cubicBezTo>
                  <a:pt x="2948" y="20030"/>
                  <a:pt x="2800" y="20307"/>
                  <a:pt x="2637" y="20555"/>
                </a:cubicBezTo>
                <a:cubicBezTo>
                  <a:pt x="2478" y="20794"/>
                  <a:pt x="2250" y="20965"/>
                  <a:pt x="2147" y="21366"/>
                </a:cubicBezTo>
                <a:cubicBezTo>
                  <a:pt x="2189" y="21386"/>
                  <a:pt x="2231" y="21395"/>
                  <a:pt x="2271" y="21395"/>
                </a:cubicBezTo>
                <a:cubicBezTo>
                  <a:pt x="2502" y="21395"/>
                  <a:pt x="2694" y="21101"/>
                  <a:pt x="2918" y="20889"/>
                </a:cubicBezTo>
                <a:cubicBezTo>
                  <a:pt x="3196" y="20612"/>
                  <a:pt x="3477" y="20402"/>
                  <a:pt x="3764" y="20249"/>
                </a:cubicBezTo>
                <a:cubicBezTo>
                  <a:pt x="3875" y="20185"/>
                  <a:pt x="4006" y="20059"/>
                  <a:pt x="4122" y="20059"/>
                </a:cubicBezTo>
                <a:cubicBezTo>
                  <a:pt x="4126" y="20059"/>
                  <a:pt x="4130" y="20059"/>
                  <a:pt x="4134" y="20059"/>
                </a:cubicBezTo>
                <a:cubicBezTo>
                  <a:pt x="4225" y="20622"/>
                  <a:pt x="3693" y="21080"/>
                  <a:pt x="3616" y="21538"/>
                </a:cubicBezTo>
                <a:cubicBezTo>
                  <a:pt x="3650" y="21581"/>
                  <a:pt x="3690" y="21600"/>
                  <a:pt x="3734" y="21600"/>
                </a:cubicBezTo>
                <a:cubicBezTo>
                  <a:pt x="3992" y="21600"/>
                  <a:pt x="4390" y="20952"/>
                  <a:pt x="4559" y="20755"/>
                </a:cubicBezTo>
                <a:cubicBezTo>
                  <a:pt x="5050" y="20183"/>
                  <a:pt x="5645" y="19944"/>
                  <a:pt x="6159" y="19467"/>
                </a:cubicBezTo>
                <a:cubicBezTo>
                  <a:pt x="6481" y="19181"/>
                  <a:pt x="6777" y="18799"/>
                  <a:pt x="7102" y="18541"/>
                </a:cubicBezTo>
                <a:cubicBezTo>
                  <a:pt x="7280" y="18398"/>
                  <a:pt x="7392" y="18169"/>
                  <a:pt x="7552" y="17950"/>
                </a:cubicBezTo>
                <a:cubicBezTo>
                  <a:pt x="7649" y="17816"/>
                  <a:pt x="7830" y="17759"/>
                  <a:pt x="7898" y="17558"/>
                </a:cubicBezTo>
                <a:cubicBezTo>
                  <a:pt x="7794" y="17473"/>
                  <a:pt x="7534" y="17654"/>
                  <a:pt x="7552" y="17224"/>
                </a:cubicBezTo>
                <a:cubicBezTo>
                  <a:pt x="7744" y="16938"/>
                  <a:pt x="7942" y="16718"/>
                  <a:pt x="8146" y="16547"/>
                </a:cubicBezTo>
                <a:cubicBezTo>
                  <a:pt x="8218" y="16494"/>
                  <a:pt x="8409" y="16294"/>
                  <a:pt x="8536" y="16294"/>
                </a:cubicBezTo>
                <a:cubicBezTo>
                  <a:pt x="8571" y="16294"/>
                  <a:pt x="8601" y="16310"/>
                  <a:pt x="8622" y="16346"/>
                </a:cubicBezTo>
                <a:cubicBezTo>
                  <a:pt x="8726" y="16528"/>
                  <a:pt x="8596" y="16880"/>
                  <a:pt x="8664" y="17090"/>
                </a:cubicBezTo>
                <a:cubicBezTo>
                  <a:pt x="8693" y="17179"/>
                  <a:pt x="8744" y="17211"/>
                  <a:pt x="8803" y="17211"/>
                </a:cubicBezTo>
                <a:cubicBezTo>
                  <a:pt x="8928" y="17211"/>
                  <a:pt x="9092" y="17066"/>
                  <a:pt x="9166" y="17014"/>
                </a:cubicBezTo>
                <a:cubicBezTo>
                  <a:pt x="9379" y="16880"/>
                  <a:pt x="9595" y="16833"/>
                  <a:pt x="9811" y="16738"/>
                </a:cubicBezTo>
                <a:cubicBezTo>
                  <a:pt x="9982" y="16670"/>
                  <a:pt x="10179" y="16480"/>
                  <a:pt x="10358" y="16480"/>
                </a:cubicBezTo>
                <a:cubicBezTo>
                  <a:pt x="10380" y="16480"/>
                  <a:pt x="10402" y="16483"/>
                  <a:pt x="10423" y="16489"/>
                </a:cubicBezTo>
                <a:cubicBezTo>
                  <a:pt x="10557" y="16532"/>
                  <a:pt x="10637" y="16686"/>
                  <a:pt x="10770" y="16686"/>
                </a:cubicBezTo>
                <a:cubicBezTo>
                  <a:pt x="10784" y="16686"/>
                  <a:pt x="10798" y="16684"/>
                  <a:pt x="10813" y="16680"/>
                </a:cubicBezTo>
                <a:cubicBezTo>
                  <a:pt x="11097" y="16613"/>
                  <a:pt x="11351" y="16003"/>
                  <a:pt x="11609" y="15688"/>
                </a:cubicBezTo>
                <a:cubicBezTo>
                  <a:pt x="12094" y="15096"/>
                  <a:pt x="12593" y="14638"/>
                  <a:pt x="13102" y="14304"/>
                </a:cubicBezTo>
                <a:cubicBezTo>
                  <a:pt x="13072" y="14320"/>
                  <a:pt x="13029" y="14339"/>
                  <a:pt x="12987" y="14339"/>
                </a:cubicBezTo>
                <a:cubicBezTo>
                  <a:pt x="12955" y="14339"/>
                  <a:pt x="12924" y="14327"/>
                  <a:pt x="12901" y="14294"/>
                </a:cubicBezTo>
                <a:cubicBezTo>
                  <a:pt x="12738" y="14056"/>
                  <a:pt x="12978" y="13693"/>
                  <a:pt x="13061" y="13512"/>
                </a:cubicBezTo>
                <a:cubicBezTo>
                  <a:pt x="13510" y="12500"/>
                  <a:pt x="14134" y="11861"/>
                  <a:pt x="14704" y="11288"/>
                </a:cubicBezTo>
                <a:cubicBezTo>
                  <a:pt x="15092" y="10897"/>
                  <a:pt x="15488" y="10544"/>
                  <a:pt x="15875" y="10143"/>
                </a:cubicBezTo>
                <a:cubicBezTo>
                  <a:pt x="16047" y="9961"/>
                  <a:pt x="16248" y="9818"/>
                  <a:pt x="16372" y="9475"/>
                </a:cubicBezTo>
                <a:cubicBezTo>
                  <a:pt x="16556" y="8969"/>
                  <a:pt x="16351" y="9093"/>
                  <a:pt x="16313" y="8730"/>
                </a:cubicBezTo>
                <a:cubicBezTo>
                  <a:pt x="16275" y="8396"/>
                  <a:pt x="16816" y="8196"/>
                  <a:pt x="16916" y="8110"/>
                </a:cubicBezTo>
                <a:cubicBezTo>
                  <a:pt x="17502" y="7605"/>
                  <a:pt x="18072" y="7022"/>
                  <a:pt x="18664" y="6564"/>
                </a:cubicBezTo>
                <a:cubicBezTo>
                  <a:pt x="19089" y="6239"/>
                  <a:pt x="19388" y="5763"/>
                  <a:pt x="19770" y="5266"/>
                </a:cubicBezTo>
                <a:cubicBezTo>
                  <a:pt x="20148" y="4769"/>
                  <a:pt x="20533" y="4388"/>
                  <a:pt x="20896" y="3815"/>
                </a:cubicBezTo>
                <a:cubicBezTo>
                  <a:pt x="21091" y="3510"/>
                  <a:pt x="21420" y="3014"/>
                  <a:pt x="21493" y="2450"/>
                </a:cubicBezTo>
                <a:cubicBezTo>
                  <a:pt x="21600" y="1610"/>
                  <a:pt x="21319" y="1191"/>
                  <a:pt x="20973" y="1048"/>
                </a:cubicBezTo>
                <a:cubicBezTo>
                  <a:pt x="20601" y="886"/>
                  <a:pt x="20216" y="838"/>
                  <a:pt x="19841" y="685"/>
                </a:cubicBezTo>
                <a:cubicBezTo>
                  <a:pt x="19477" y="542"/>
                  <a:pt x="19116" y="313"/>
                  <a:pt x="18746" y="208"/>
                </a:cubicBezTo>
                <a:cubicBezTo>
                  <a:pt x="18388" y="110"/>
                  <a:pt x="18014" y="0"/>
                  <a:pt x="17648" y="0"/>
                </a:cubicBezTo>
                <a:close/>
              </a:path>
            </a:pathLst>
          </a:custGeom>
          <a:solidFill>
            <a:srgbClr val="FAF7F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837;p33"/>
          <p:cNvGrpSpPr/>
          <p:nvPr/>
        </p:nvGrpSpPr>
        <p:grpSpPr>
          <a:xfrm>
            <a:off x="-2471448" y="-581106"/>
            <a:ext cx="15514871" cy="8898959"/>
            <a:chOff x="0" y="0"/>
            <a:chExt cx="15514870" cy="8898957"/>
          </a:xfrm>
        </p:grpSpPr>
        <p:sp>
          <p:nvSpPr>
            <p:cNvPr id="605" name="Google Shape;838;p33"/>
            <p:cNvSpPr/>
            <p:nvPr/>
          </p:nvSpPr>
          <p:spPr>
            <a:xfrm rot="11721571">
              <a:off x="165714" y="444437"/>
              <a:ext cx="3575923" cy="1632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612" name="Google Shape;839;p33"/>
            <p:cNvGrpSpPr/>
            <p:nvPr/>
          </p:nvGrpSpPr>
          <p:grpSpPr>
            <a:xfrm>
              <a:off x="2687677" y="4779736"/>
              <a:ext cx="289797" cy="530949"/>
              <a:chOff x="0" y="0"/>
              <a:chExt cx="289796" cy="530947"/>
            </a:xfrm>
          </p:grpSpPr>
          <p:sp>
            <p:nvSpPr>
              <p:cNvPr id="606" name="Google Shape;840;p33"/>
              <p:cNvSpPr/>
              <p:nvPr/>
            </p:nvSpPr>
            <p:spPr>
              <a:xfrm rot="10800090">
                <a:off x="1" y="435458"/>
                <a:ext cx="129255" cy="95489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07" name="Google Shape;841;p33"/>
              <p:cNvSpPr/>
              <p:nvPr/>
            </p:nvSpPr>
            <p:spPr>
              <a:xfrm rot="10800090">
                <a:off x="105984" y="122419"/>
                <a:ext cx="109473" cy="80367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08" name="Google Shape;842;p33"/>
              <p:cNvSpPr/>
              <p:nvPr/>
            </p:nvSpPr>
            <p:spPr>
              <a:xfrm rot="10800090">
                <a:off x="235107" y="357319"/>
                <a:ext cx="54689" cy="38424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09" name="Google Shape;843;p33"/>
              <p:cNvSpPr/>
              <p:nvPr/>
            </p:nvSpPr>
            <p:spPr>
              <a:xfrm rot="10800090">
                <a:off x="133855" y="0"/>
                <a:ext cx="53643" cy="39566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0" name="Google Shape;844;p33"/>
              <p:cNvSpPr/>
              <p:nvPr/>
            </p:nvSpPr>
            <p:spPr>
              <a:xfrm rot="10800090">
                <a:off x="52258" y="299298"/>
                <a:ext cx="53643" cy="39566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1" name="Google Shape;845;p33"/>
              <p:cNvSpPr/>
              <p:nvPr/>
            </p:nvSpPr>
            <p:spPr>
              <a:xfrm rot="10800090">
                <a:off x="187496" y="491290"/>
                <a:ext cx="53547" cy="39565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622" name="Google Shape;846;p33"/>
            <p:cNvGrpSpPr/>
            <p:nvPr/>
          </p:nvGrpSpPr>
          <p:grpSpPr>
            <a:xfrm>
              <a:off x="5934616" y="3566244"/>
              <a:ext cx="5457956" cy="5332714"/>
              <a:chOff x="0" y="0"/>
              <a:chExt cx="5457954" cy="5332713"/>
            </a:xfrm>
          </p:grpSpPr>
          <p:sp>
            <p:nvSpPr>
              <p:cNvPr id="613" name="Google Shape;847;p33"/>
              <p:cNvSpPr/>
              <p:nvPr/>
            </p:nvSpPr>
            <p:spPr>
              <a:xfrm rot="19576943">
                <a:off x="784857" y="950848"/>
                <a:ext cx="3886160" cy="3434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6" h="21576" extrusionOk="0">
                    <a:moveTo>
                      <a:pt x="18809" y="21576"/>
                    </a:moveTo>
                    <a:cubicBezTo>
                      <a:pt x="18404" y="21576"/>
                      <a:pt x="18005" y="21394"/>
                      <a:pt x="17613" y="21207"/>
                    </a:cubicBezTo>
                    <a:cubicBezTo>
                      <a:pt x="17466" y="21141"/>
                      <a:pt x="17323" y="21071"/>
                      <a:pt x="17177" y="21013"/>
                    </a:cubicBezTo>
                    <a:cubicBezTo>
                      <a:pt x="15980" y="20540"/>
                      <a:pt x="14627" y="20730"/>
                      <a:pt x="13434" y="20893"/>
                    </a:cubicBezTo>
                    <a:cubicBezTo>
                      <a:pt x="12841" y="20974"/>
                      <a:pt x="12166" y="21071"/>
                      <a:pt x="11535" y="20912"/>
                    </a:cubicBezTo>
                    <a:cubicBezTo>
                      <a:pt x="11004" y="20780"/>
                      <a:pt x="10523" y="20482"/>
                      <a:pt x="10053" y="20191"/>
                    </a:cubicBezTo>
                    <a:lnTo>
                      <a:pt x="6879" y="18215"/>
                    </a:lnTo>
                    <a:cubicBezTo>
                      <a:pt x="6600" y="18041"/>
                      <a:pt x="6470" y="17858"/>
                      <a:pt x="6491" y="17657"/>
                    </a:cubicBezTo>
                    <a:cubicBezTo>
                      <a:pt x="6501" y="17567"/>
                      <a:pt x="6542" y="17490"/>
                      <a:pt x="6586" y="17416"/>
                    </a:cubicBezTo>
                    <a:cubicBezTo>
                      <a:pt x="6617" y="17362"/>
                      <a:pt x="6644" y="17307"/>
                      <a:pt x="6661" y="17249"/>
                    </a:cubicBezTo>
                    <a:cubicBezTo>
                      <a:pt x="6712" y="17082"/>
                      <a:pt x="6668" y="16908"/>
                      <a:pt x="6610" y="16721"/>
                    </a:cubicBezTo>
                    <a:cubicBezTo>
                      <a:pt x="6569" y="16570"/>
                      <a:pt x="6521" y="16411"/>
                      <a:pt x="6538" y="16256"/>
                    </a:cubicBezTo>
                    <a:cubicBezTo>
                      <a:pt x="6586" y="15770"/>
                      <a:pt x="7080" y="15642"/>
                      <a:pt x="7513" y="15534"/>
                    </a:cubicBezTo>
                    <a:cubicBezTo>
                      <a:pt x="7609" y="15507"/>
                      <a:pt x="7694" y="15487"/>
                      <a:pt x="7779" y="15460"/>
                    </a:cubicBezTo>
                    <a:cubicBezTo>
                      <a:pt x="8226" y="15324"/>
                      <a:pt x="8618" y="14944"/>
                      <a:pt x="8850" y="14420"/>
                    </a:cubicBezTo>
                    <a:cubicBezTo>
                      <a:pt x="9078" y="13900"/>
                      <a:pt x="9112" y="13318"/>
                      <a:pt x="8941" y="12825"/>
                    </a:cubicBezTo>
                    <a:cubicBezTo>
                      <a:pt x="8836" y="12514"/>
                      <a:pt x="8652" y="12231"/>
                      <a:pt x="8481" y="11948"/>
                    </a:cubicBezTo>
                    <a:cubicBezTo>
                      <a:pt x="8209" y="11509"/>
                      <a:pt x="7929" y="11063"/>
                      <a:pt x="7936" y="10528"/>
                    </a:cubicBezTo>
                    <a:cubicBezTo>
                      <a:pt x="7936" y="10392"/>
                      <a:pt x="7963" y="10283"/>
                      <a:pt x="8007" y="10202"/>
                    </a:cubicBezTo>
                    <a:cubicBezTo>
                      <a:pt x="8072" y="10101"/>
                      <a:pt x="8171" y="10043"/>
                      <a:pt x="8270" y="9988"/>
                    </a:cubicBezTo>
                    <a:cubicBezTo>
                      <a:pt x="8297" y="9973"/>
                      <a:pt x="8324" y="9953"/>
                      <a:pt x="8348" y="9938"/>
                    </a:cubicBezTo>
                    <a:cubicBezTo>
                      <a:pt x="8952" y="9558"/>
                      <a:pt x="9061" y="8607"/>
                      <a:pt x="8969" y="7842"/>
                    </a:cubicBezTo>
                    <a:cubicBezTo>
                      <a:pt x="8924" y="7524"/>
                      <a:pt x="8853" y="7117"/>
                      <a:pt x="8621" y="6810"/>
                    </a:cubicBezTo>
                    <a:cubicBezTo>
                      <a:pt x="8427" y="6550"/>
                      <a:pt x="8066" y="6364"/>
                      <a:pt x="7752" y="6519"/>
                    </a:cubicBezTo>
                    <a:cubicBezTo>
                      <a:pt x="7629" y="6581"/>
                      <a:pt x="7527" y="6694"/>
                      <a:pt x="7428" y="6802"/>
                    </a:cubicBezTo>
                    <a:cubicBezTo>
                      <a:pt x="7305" y="6938"/>
                      <a:pt x="7179" y="7074"/>
                      <a:pt x="7009" y="7120"/>
                    </a:cubicBezTo>
                    <a:cubicBezTo>
                      <a:pt x="6798" y="7179"/>
                      <a:pt x="6586" y="7082"/>
                      <a:pt x="6378" y="6985"/>
                    </a:cubicBezTo>
                    <a:cubicBezTo>
                      <a:pt x="6150" y="6880"/>
                      <a:pt x="5935" y="6783"/>
                      <a:pt x="5724" y="6880"/>
                    </a:cubicBezTo>
                    <a:cubicBezTo>
                      <a:pt x="5567" y="6957"/>
                      <a:pt x="5478" y="7120"/>
                      <a:pt x="5379" y="7303"/>
                    </a:cubicBezTo>
                    <a:cubicBezTo>
                      <a:pt x="5315" y="7415"/>
                      <a:pt x="5253" y="7532"/>
                      <a:pt x="5168" y="7625"/>
                    </a:cubicBezTo>
                    <a:cubicBezTo>
                      <a:pt x="4844" y="7986"/>
                      <a:pt x="4299" y="7889"/>
                      <a:pt x="3927" y="7613"/>
                    </a:cubicBezTo>
                    <a:cubicBezTo>
                      <a:pt x="3703" y="7443"/>
                      <a:pt x="3508" y="7214"/>
                      <a:pt x="3328" y="6992"/>
                    </a:cubicBezTo>
                    <a:cubicBezTo>
                      <a:pt x="3212" y="6857"/>
                      <a:pt x="3093" y="6709"/>
                      <a:pt x="2963" y="6585"/>
                    </a:cubicBezTo>
                    <a:cubicBezTo>
                      <a:pt x="2850" y="6468"/>
                      <a:pt x="2670" y="6313"/>
                      <a:pt x="2469" y="6302"/>
                    </a:cubicBezTo>
                    <a:cubicBezTo>
                      <a:pt x="2339" y="6298"/>
                      <a:pt x="2206" y="6356"/>
                      <a:pt x="2087" y="6410"/>
                    </a:cubicBezTo>
                    <a:cubicBezTo>
                      <a:pt x="1947" y="6472"/>
                      <a:pt x="1801" y="6573"/>
                      <a:pt x="1661" y="6674"/>
                    </a:cubicBezTo>
                    <a:cubicBezTo>
                      <a:pt x="1378" y="6880"/>
                      <a:pt x="1085" y="7089"/>
                      <a:pt x="778" y="6992"/>
                    </a:cubicBezTo>
                    <a:cubicBezTo>
                      <a:pt x="372" y="6864"/>
                      <a:pt x="229" y="6278"/>
                      <a:pt x="110" y="5801"/>
                    </a:cubicBezTo>
                    <a:cubicBezTo>
                      <a:pt x="96" y="5743"/>
                      <a:pt x="79" y="5685"/>
                      <a:pt x="66" y="5634"/>
                    </a:cubicBezTo>
                    <a:cubicBezTo>
                      <a:pt x="-81" y="5064"/>
                      <a:pt x="21" y="4481"/>
                      <a:pt x="332" y="4148"/>
                    </a:cubicBezTo>
                    <a:cubicBezTo>
                      <a:pt x="516" y="3950"/>
                      <a:pt x="754" y="3849"/>
                      <a:pt x="986" y="3744"/>
                    </a:cubicBezTo>
                    <a:cubicBezTo>
                      <a:pt x="1088" y="3701"/>
                      <a:pt x="1190" y="3659"/>
                      <a:pt x="1289" y="3604"/>
                    </a:cubicBezTo>
                    <a:cubicBezTo>
                      <a:pt x="1617" y="3430"/>
                      <a:pt x="1916" y="3081"/>
                      <a:pt x="1852" y="2696"/>
                    </a:cubicBezTo>
                    <a:cubicBezTo>
                      <a:pt x="1845" y="2650"/>
                      <a:pt x="1828" y="2596"/>
                      <a:pt x="1814" y="2549"/>
                    </a:cubicBezTo>
                    <a:cubicBezTo>
                      <a:pt x="1784" y="2444"/>
                      <a:pt x="1753" y="2339"/>
                      <a:pt x="1777" y="2231"/>
                    </a:cubicBezTo>
                    <a:cubicBezTo>
                      <a:pt x="1828" y="1967"/>
                      <a:pt x="2070" y="1955"/>
                      <a:pt x="2326" y="1951"/>
                    </a:cubicBezTo>
                    <a:cubicBezTo>
                      <a:pt x="2493" y="1947"/>
                      <a:pt x="2663" y="1940"/>
                      <a:pt x="2792" y="1862"/>
                    </a:cubicBezTo>
                    <a:cubicBezTo>
                      <a:pt x="3045" y="1719"/>
                      <a:pt x="3065" y="1377"/>
                      <a:pt x="3089" y="1020"/>
                    </a:cubicBezTo>
                    <a:cubicBezTo>
                      <a:pt x="3106" y="698"/>
                      <a:pt x="3127" y="368"/>
                      <a:pt x="3317" y="154"/>
                    </a:cubicBezTo>
                    <a:cubicBezTo>
                      <a:pt x="3437" y="26"/>
                      <a:pt x="3600" y="-24"/>
                      <a:pt x="3781" y="11"/>
                    </a:cubicBezTo>
                    <a:cubicBezTo>
                      <a:pt x="4054" y="69"/>
                      <a:pt x="4333" y="318"/>
                      <a:pt x="4456" y="616"/>
                    </a:cubicBezTo>
                    <a:cubicBezTo>
                      <a:pt x="4558" y="861"/>
                      <a:pt x="4606" y="1133"/>
                      <a:pt x="4650" y="1389"/>
                    </a:cubicBezTo>
                    <a:cubicBezTo>
                      <a:pt x="4694" y="1637"/>
                      <a:pt x="4742" y="1893"/>
                      <a:pt x="4834" y="2122"/>
                    </a:cubicBezTo>
                    <a:cubicBezTo>
                      <a:pt x="5124" y="2848"/>
                      <a:pt x="5918" y="3290"/>
                      <a:pt x="6637" y="3131"/>
                    </a:cubicBezTo>
                    <a:cubicBezTo>
                      <a:pt x="7326" y="2980"/>
                      <a:pt x="7922" y="2324"/>
                      <a:pt x="8123" y="1501"/>
                    </a:cubicBezTo>
                    <a:cubicBezTo>
                      <a:pt x="8134" y="1466"/>
                      <a:pt x="8140" y="1427"/>
                      <a:pt x="8151" y="1392"/>
                    </a:cubicBezTo>
                    <a:cubicBezTo>
                      <a:pt x="8195" y="1179"/>
                      <a:pt x="8246" y="958"/>
                      <a:pt x="8399" y="822"/>
                    </a:cubicBezTo>
                    <a:cubicBezTo>
                      <a:pt x="8662" y="581"/>
                      <a:pt x="9057" y="748"/>
                      <a:pt x="9306" y="1028"/>
                    </a:cubicBezTo>
                    <a:cubicBezTo>
                      <a:pt x="9385" y="1117"/>
                      <a:pt x="9456" y="1210"/>
                      <a:pt x="9524" y="1299"/>
                    </a:cubicBezTo>
                    <a:cubicBezTo>
                      <a:pt x="9671" y="1489"/>
                      <a:pt x="9817" y="1688"/>
                      <a:pt x="10015" y="1800"/>
                    </a:cubicBezTo>
                    <a:cubicBezTo>
                      <a:pt x="10148" y="1874"/>
                      <a:pt x="10298" y="1909"/>
                      <a:pt x="10438" y="1940"/>
                    </a:cubicBezTo>
                    <a:cubicBezTo>
                      <a:pt x="10622" y="1978"/>
                      <a:pt x="10806" y="2025"/>
                      <a:pt x="10963" y="2149"/>
                    </a:cubicBezTo>
                    <a:cubicBezTo>
                      <a:pt x="11341" y="2456"/>
                      <a:pt x="11331" y="3100"/>
                      <a:pt x="11208" y="3562"/>
                    </a:cubicBezTo>
                    <a:cubicBezTo>
                      <a:pt x="11171" y="3701"/>
                      <a:pt x="11123" y="3841"/>
                      <a:pt x="11079" y="3977"/>
                    </a:cubicBezTo>
                    <a:cubicBezTo>
                      <a:pt x="10969" y="4315"/>
                      <a:pt x="10857" y="4656"/>
                      <a:pt x="10871" y="5013"/>
                    </a:cubicBezTo>
                    <a:cubicBezTo>
                      <a:pt x="10884" y="5413"/>
                      <a:pt x="11058" y="5793"/>
                      <a:pt x="11225" y="6162"/>
                    </a:cubicBezTo>
                    <a:cubicBezTo>
                      <a:pt x="11426" y="6604"/>
                      <a:pt x="11634" y="7058"/>
                      <a:pt x="11556" y="7543"/>
                    </a:cubicBezTo>
                    <a:cubicBezTo>
                      <a:pt x="11546" y="7637"/>
                      <a:pt x="11518" y="7730"/>
                      <a:pt x="11494" y="7815"/>
                    </a:cubicBezTo>
                    <a:cubicBezTo>
                      <a:pt x="11467" y="7912"/>
                      <a:pt x="11437" y="8013"/>
                      <a:pt x="11426" y="8118"/>
                    </a:cubicBezTo>
                    <a:cubicBezTo>
                      <a:pt x="11392" y="8382"/>
                      <a:pt x="11450" y="8680"/>
                      <a:pt x="11614" y="9038"/>
                    </a:cubicBezTo>
                    <a:cubicBezTo>
                      <a:pt x="11914" y="9713"/>
                      <a:pt x="12377" y="10128"/>
                      <a:pt x="12844" y="10155"/>
                    </a:cubicBezTo>
                    <a:cubicBezTo>
                      <a:pt x="13274" y="10174"/>
                      <a:pt x="13376" y="9759"/>
                      <a:pt x="13495" y="9286"/>
                    </a:cubicBezTo>
                    <a:cubicBezTo>
                      <a:pt x="13526" y="9166"/>
                      <a:pt x="13557" y="9038"/>
                      <a:pt x="13594" y="8917"/>
                    </a:cubicBezTo>
                    <a:cubicBezTo>
                      <a:pt x="13785" y="8300"/>
                      <a:pt x="14034" y="7873"/>
                      <a:pt x="14317" y="7384"/>
                    </a:cubicBezTo>
                    <a:cubicBezTo>
                      <a:pt x="14399" y="7245"/>
                      <a:pt x="14484" y="7097"/>
                      <a:pt x="14569" y="6942"/>
                    </a:cubicBezTo>
                    <a:cubicBezTo>
                      <a:pt x="14753" y="6612"/>
                      <a:pt x="15199" y="6744"/>
                      <a:pt x="15564" y="6849"/>
                    </a:cubicBezTo>
                    <a:cubicBezTo>
                      <a:pt x="15609" y="6864"/>
                      <a:pt x="15653" y="6876"/>
                      <a:pt x="15690" y="6888"/>
                    </a:cubicBezTo>
                    <a:cubicBezTo>
                      <a:pt x="16021" y="6981"/>
                      <a:pt x="16403" y="7284"/>
                      <a:pt x="16447" y="7737"/>
                    </a:cubicBezTo>
                    <a:cubicBezTo>
                      <a:pt x="16461" y="7873"/>
                      <a:pt x="16444" y="8009"/>
                      <a:pt x="16427" y="8145"/>
                    </a:cubicBezTo>
                    <a:cubicBezTo>
                      <a:pt x="16423" y="8195"/>
                      <a:pt x="16416" y="8242"/>
                      <a:pt x="16410" y="8296"/>
                    </a:cubicBezTo>
                    <a:cubicBezTo>
                      <a:pt x="16341" y="9022"/>
                      <a:pt x="16611" y="9736"/>
                      <a:pt x="16849" y="10361"/>
                    </a:cubicBezTo>
                    <a:cubicBezTo>
                      <a:pt x="16907" y="10524"/>
                      <a:pt x="16982" y="10706"/>
                      <a:pt x="17105" y="10826"/>
                    </a:cubicBezTo>
                    <a:cubicBezTo>
                      <a:pt x="17221" y="10939"/>
                      <a:pt x="17377" y="10993"/>
                      <a:pt x="17517" y="11032"/>
                    </a:cubicBezTo>
                    <a:cubicBezTo>
                      <a:pt x="17742" y="11094"/>
                      <a:pt x="17994" y="11106"/>
                      <a:pt x="18237" y="11118"/>
                    </a:cubicBezTo>
                    <a:cubicBezTo>
                      <a:pt x="18656" y="11137"/>
                      <a:pt x="19089" y="11156"/>
                      <a:pt x="19406" y="11436"/>
                    </a:cubicBezTo>
                    <a:cubicBezTo>
                      <a:pt x="19948" y="11905"/>
                      <a:pt x="20312" y="12685"/>
                      <a:pt x="20636" y="13380"/>
                    </a:cubicBezTo>
                    <a:cubicBezTo>
                      <a:pt x="20681" y="13465"/>
                      <a:pt x="20718" y="13555"/>
                      <a:pt x="20762" y="13640"/>
                    </a:cubicBezTo>
                    <a:cubicBezTo>
                      <a:pt x="21025" y="14195"/>
                      <a:pt x="21297" y="14765"/>
                      <a:pt x="21400" y="15402"/>
                    </a:cubicBezTo>
                    <a:cubicBezTo>
                      <a:pt x="21519" y="16155"/>
                      <a:pt x="21383" y="16919"/>
                      <a:pt x="21246" y="17513"/>
                    </a:cubicBezTo>
                    <a:cubicBezTo>
                      <a:pt x="21045" y="18386"/>
                      <a:pt x="20769" y="19236"/>
                      <a:pt x="20421" y="20039"/>
                    </a:cubicBezTo>
                    <a:cubicBezTo>
                      <a:pt x="20166" y="20633"/>
                      <a:pt x="19791" y="21335"/>
                      <a:pt x="19160" y="21526"/>
                    </a:cubicBezTo>
                    <a:cubicBezTo>
                      <a:pt x="19044" y="21564"/>
                      <a:pt x="18928" y="21576"/>
                      <a:pt x="18809" y="21576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4" name="Google Shape;848;p33"/>
              <p:cNvSpPr/>
              <p:nvPr/>
            </p:nvSpPr>
            <p:spPr>
              <a:xfrm rot="19576943">
                <a:off x="1001524" y="1276161"/>
                <a:ext cx="3544120" cy="29241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0" h="21583" extrusionOk="0">
                    <a:moveTo>
                      <a:pt x="19656" y="21583"/>
                    </a:moveTo>
                    <a:cubicBezTo>
                      <a:pt x="19416" y="21583"/>
                      <a:pt x="19067" y="21409"/>
                      <a:pt x="18729" y="21241"/>
                    </a:cubicBezTo>
                    <a:cubicBezTo>
                      <a:pt x="18561" y="21154"/>
                      <a:pt x="18385" y="21068"/>
                      <a:pt x="18205" y="20995"/>
                    </a:cubicBezTo>
                    <a:cubicBezTo>
                      <a:pt x="17526" y="20703"/>
                      <a:pt x="16776" y="20566"/>
                      <a:pt x="15918" y="20566"/>
                    </a:cubicBezTo>
                    <a:cubicBezTo>
                      <a:pt x="15119" y="20566"/>
                      <a:pt x="14317" y="20685"/>
                      <a:pt x="13617" y="20794"/>
                    </a:cubicBezTo>
                    <a:cubicBezTo>
                      <a:pt x="13260" y="20849"/>
                      <a:pt x="12852" y="20908"/>
                      <a:pt x="12488" y="20908"/>
                    </a:cubicBezTo>
                    <a:cubicBezTo>
                      <a:pt x="12256" y="20908"/>
                      <a:pt x="12057" y="20885"/>
                      <a:pt x="11877" y="20840"/>
                    </a:cubicBezTo>
                    <a:cubicBezTo>
                      <a:pt x="11438" y="20726"/>
                      <a:pt x="10992" y="20430"/>
                      <a:pt x="10524" y="20115"/>
                    </a:cubicBezTo>
                    <a:cubicBezTo>
                      <a:pt x="10284" y="19960"/>
                      <a:pt x="9924" y="19786"/>
                      <a:pt x="9545" y="19609"/>
                    </a:cubicBezTo>
                    <a:cubicBezTo>
                      <a:pt x="8672" y="19203"/>
                      <a:pt x="7596" y="18697"/>
                      <a:pt x="7326" y="17990"/>
                    </a:cubicBezTo>
                    <a:cubicBezTo>
                      <a:pt x="7202" y="17649"/>
                      <a:pt x="7187" y="17261"/>
                      <a:pt x="7304" y="17033"/>
                    </a:cubicBezTo>
                    <a:cubicBezTo>
                      <a:pt x="7326" y="16988"/>
                      <a:pt x="7375" y="16988"/>
                      <a:pt x="7416" y="16988"/>
                    </a:cubicBezTo>
                    <a:cubicBezTo>
                      <a:pt x="7435" y="16988"/>
                      <a:pt x="7453" y="16988"/>
                      <a:pt x="7465" y="16983"/>
                    </a:cubicBezTo>
                    <a:lnTo>
                      <a:pt x="7468" y="16983"/>
                    </a:lnTo>
                    <a:cubicBezTo>
                      <a:pt x="7570" y="16956"/>
                      <a:pt x="7682" y="16924"/>
                      <a:pt x="7791" y="16887"/>
                    </a:cubicBezTo>
                    <a:cubicBezTo>
                      <a:pt x="8571" y="16627"/>
                      <a:pt x="9238" y="15953"/>
                      <a:pt x="9628" y="15009"/>
                    </a:cubicBezTo>
                    <a:cubicBezTo>
                      <a:pt x="10018" y="14074"/>
                      <a:pt x="10070" y="13017"/>
                      <a:pt x="9770" y="12100"/>
                    </a:cubicBezTo>
                    <a:cubicBezTo>
                      <a:pt x="9605" y="11590"/>
                      <a:pt x="9358" y="11170"/>
                      <a:pt x="9140" y="10801"/>
                    </a:cubicBezTo>
                    <a:cubicBezTo>
                      <a:pt x="9103" y="10733"/>
                      <a:pt x="9050" y="10669"/>
                      <a:pt x="9002" y="10601"/>
                    </a:cubicBezTo>
                    <a:cubicBezTo>
                      <a:pt x="8882" y="10450"/>
                      <a:pt x="8777" y="10313"/>
                      <a:pt x="8807" y="10168"/>
                    </a:cubicBezTo>
                    <a:cubicBezTo>
                      <a:pt x="8901" y="9730"/>
                      <a:pt x="9088" y="9342"/>
                      <a:pt x="9290" y="8923"/>
                    </a:cubicBezTo>
                    <a:cubicBezTo>
                      <a:pt x="9628" y="8234"/>
                      <a:pt x="9977" y="7523"/>
                      <a:pt x="9856" y="6525"/>
                    </a:cubicBezTo>
                    <a:cubicBezTo>
                      <a:pt x="9796" y="6023"/>
                      <a:pt x="9669" y="5285"/>
                      <a:pt x="9245" y="4674"/>
                    </a:cubicBezTo>
                    <a:cubicBezTo>
                      <a:pt x="8871" y="4136"/>
                      <a:pt x="8316" y="3817"/>
                      <a:pt x="7765" y="3817"/>
                    </a:cubicBezTo>
                    <a:cubicBezTo>
                      <a:pt x="7521" y="3817"/>
                      <a:pt x="7285" y="3881"/>
                      <a:pt x="7064" y="3999"/>
                    </a:cubicBezTo>
                    <a:cubicBezTo>
                      <a:pt x="6925" y="4081"/>
                      <a:pt x="6816" y="4205"/>
                      <a:pt x="6719" y="4314"/>
                    </a:cubicBezTo>
                    <a:cubicBezTo>
                      <a:pt x="6614" y="4432"/>
                      <a:pt x="6531" y="4533"/>
                      <a:pt x="6423" y="4560"/>
                    </a:cubicBezTo>
                    <a:cubicBezTo>
                      <a:pt x="6408" y="4565"/>
                      <a:pt x="6397" y="4555"/>
                      <a:pt x="6382" y="4542"/>
                    </a:cubicBezTo>
                    <a:cubicBezTo>
                      <a:pt x="6378" y="4537"/>
                      <a:pt x="6370" y="4537"/>
                      <a:pt x="6366" y="4533"/>
                    </a:cubicBezTo>
                    <a:cubicBezTo>
                      <a:pt x="6141" y="4419"/>
                      <a:pt x="5834" y="4264"/>
                      <a:pt x="5463" y="4264"/>
                    </a:cubicBezTo>
                    <a:cubicBezTo>
                      <a:pt x="5246" y="4264"/>
                      <a:pt x="5039" y="4314"/>
                      <a:pt x="4848" y="4419"/>
                    </a:cubicBezTo>
                    <a:cubicBezTo>
                      <a:pt x="4376" y="4660"/>
                      <a:pt x="4136" y="5130"/>
                      <a:pt x="3997" y="5403"/>
                    </a:cubicBezTo>
                    <a:cubicBezTo>
                      <a:pt x="3997" y="5408"/>
                      <a:pt x="3990" y="5408"/>
                      <a:pt x="3990" y="5412"/>
                    </a:cubicBezTo>
                    <a:cubicBezTo>
                      <a:pt x="3986" y="5426"/>
                      <a:pt x="3982" y="5435"/>
                      <a:pt x="3971" y="5444"/>
                    </a:cubicBezTo>
                    <a:cubicBezTo>
                      <a:pt x="3941" y="5458"/>
                      <a:pt x="3907" y="5426"/>
                      <a:pt x="3873" y="5399"/>
                    </a:cubicBezTo>
                    <a:cubicBezTo>
                      <a:pt x="3866" y="5390"/>
                      <a:pt x="3858" y="5380"/>
                      <a:pt x="3851" y="5376"/>
                    </a:cubicBezTo>
                    <a:cubicBezTo>
                      <a:pt x="3701" y="5253"/>
                      <a:pt x="3540" y="5048"/>
                      <a:pt x="3371" y="4833"/>
                    </a:cubicBezTo>
                    <a:cubicBezTo>
                      <a:pt x="3236" y="4660"/>
                      <a:pt x="3083" y="4464"/>
                      <a:pt x="2910" y="4273"/>
                    </a:cubicBezTo>
                    <a:cubicBezTo>
                      <a:pt x="2768" y="4122"/>
                      <a:pt x="2333" y="3662"/>
                      <a:pt x="1714" y="3630"/>
                    </a:cubicBezTo>
                    <a:lnTo>
                      <a:pt x="1658" y="3630"/>
                    </a:lnTo>
                    <a:cubicBezTo>
                      <a:pt x="1321" y="3630"/>
                      <a:pt x="1055" y="3758"/>
                      <a:pt x="874" y="3844"/>
                    </a:cubicBezTo>
                    <a:cubicBezTo>
                      <a:pt x="627" y="3963"/>
                      <a:pt x="421" y="4122"/>
                      <a:pt x="234" y="4259"/>
                    </a:cubicBezTo>
                    <a:lnTo>
                      <a:pt x="219" y="4273"/>
                    </a:lnTo>
                    <a:cubicBezTo>
                      <a:pt x="204" y="4291"/>
                      <a:pt x="192" y="4309"/>
                      <a:pt x="174" y="4305"/>
                    </a:cubicBezTo>
                    <a:cubicBezTo>
                      <a:pt x="102" y="4268"/>
                      <a:pt x="99" y="4159"/>
                      <a:pt x="91" y="4068"/>
                    </a:cubicBezTo>
                    <a:cubicBezTo>
                      <a:pt x="91" y="4031"/>
                      <a:pt x="87" y="3990"/>
                      <a:pt x="84" y="3963"/>
                    </a:cubicBezTo>
                    <a:cubicBezTo>
                      <a:pt x="65" y="3890"/>
                      <a:pt x="50" y="3812"/>
                      <a:pt x="31" y="3744"/>
                    </a:cubicBezTo>
                    <a:cubicBezTo>
                      <a:pt x="-29" y="3502"/>
                      <a:pt x="12" y="3311"/>
                      <a:pt x="42" y="3279"/>
                    </a:cubicBezTo>
                    <a:cubicBezTo>
                      <a:pt x="84" y="3220"/>
                      <a:pt x="241" y="3151"/>
                      <a:pt x="380" y="3083"/>
                    </a:cubicBezTo>
                    <a:lnTo>
                      <a:pt x="417" y="3069"/>
                    </a:lnTo>
                    <a:cubicBezTo>
                      <a:pt x="537" y="3010"/>
                      <a:pt x="680" y="2946"/>
                      <a:pt x="822" y="2864"/>
                    </a:cubicBezTo>
                    <a:cubicBezTo>
                      <a:pt x="1261" y="2613"/>
                      <a:pt x="1456" y="2162"/>
                      <a:pt x="1647" y="1724"/>
                    </a:cubicBezTo>
                    <a:cubicBezTo>
                      <a:pt x="1767" y="1455"/>
                      <a:pt x="1879" y="1196"/>
                      <a:pt x="2040" y="986"/>
                    </a:cubicBezTo>
                    <a:cubicBezTo>
                      <a:pt x="2104" y="908"/>
                      <a:pt x="2198" y="890"/>
                      <a:pt x="2291" y="867"/>
                    </a:cubicBezTo>
                    <a:cubicBezTo>
                      <a:pt x="2359" y="849"/>
                      <a:pt x="2434" y="840"/>
                      <a:pt x="2501" y="799"/>
                    </a:cubicBezTo>
                    <a:cubicBezTo>
                      <a:pt x="2651" y="708"/>
                      <a:pt x="2745" y="521"/>
                      <a:pt x="2824" y="357"/>
                    </a:cubicBezTo>
                    <a:cubicBezTo>
                      <a:pt x="2921" y="156"/>
                      <a:pt x="3008" y="-17"/>
                      <a:pt x="3165" y="1"/>
                    </a:cubicBezTo>
                    <a:cubicBezTo>
                      <a:pt x="3259" y="15"/>
                      <a:pt x="3274" y="142"/>
                      <a:pt x="3285" y="279"/>
                    </a:cubicBezTo>
                    <a:cubicBezTo>
                      <a:pt x="3293" y="361"/>
                      <a:pt x="3296" y="439"/>
                      <a:pt x="3323" y="502"/>
                    </a:cubicBezTo>
                    <a:cubicBezTo>
                      <a:pt x="3757" y="1683"/>
                      <a:pt x="4803" y="2472"/>
                      <a:pt x="5916" y="2472"/>
                    </a:cubicBezTo>
                    <a:cubicBezTo>
                      <a:pt x="6096" y="2472"/>
                      <a:pt x="6273" y="2449"/>
                      <a:pt x="6445" y="2413"/>
                    </a:cubicBezTo>
                    <a:cubicBezTo>
                      <a:pt x="6944" y="2290"/>
                      <a:pt x="7262" y="1761"/>
                      <a:pt x="7570" y="1241"/>
                    </a:cubicBezTo>
                    <a:cubicBezTo>
                      <a:pt x="7896" y="708"/>
                      <a:pt x="8226" y="147"/>
                      <a:pt x="8766" y="33"/>
                    </a:cubicBezTo>
                    <a:cubicBezTo>
                      <a:pt x="8919" y="1"/>
                      <a:pt x="9028" y="165"/>
                      <a:pt x="9159" y="352"/>
                    </a:cubicBezTo>
                    <a:cubicBezTo>
                      <a:pt x="9257" y="498"/>
                      <a:pt x="9365" y="658"/>
                      <a:pt x="9500" y="740"/>
                    </a:cubicBezTo>
                    <a:cubicBezTo>
                      <a:pt x="9770" y="899"/>
                      <a:pt x="10022" y="963"/>
                      <a:pt x="10224" y="1009"/>
                    </a:cubicBezTo>
                    <a:lnTo>
                      <a:pt x="10250" y="1009"/>
                    </a:lnTo>
                    <a:cubicBezTo>
                      <a:pt x="10276" y="1009"/>
                      <a:pt x="10303" y="1009"/>
                      <a:pt x="10318" y="1032"/>
                    </a:cubicBezTo>
                    <a:cubicBezTo>
                      <a:pt x="10344" y="1077"/>
                      <a:pt x="10325" y="1150"/>
                      <a:pt x="10303" y="1232"/>
                    </a:cubicBezTo>
                    <a:cubicBezTo>
                      <a:pt x="10295" y="1255"/>
                      <a:pt x="10288" y="1282"/>
                      <a:pt x="10284" y="1305"/>
                    </a:cubicBezTo>
                    <a:cubicBezTo>
                      <a:pt x="10250" y="1433"/>
                      <a:pt x="10209" y="1570"/>
                      <a:pt x="10168" y="1715"/>
                    </a:cubicBezTo>
                    <a:lnTo>
                      <a:pt x="10168" y="1720"/>
                    </a:lnTo>
                    <a:cubicBezTo>
                      <a:pt x="10025" y="2185"/>
                      <a:pt x="9853" y="2755"/>
                      <a:pt x="9871" y="3425"/>
                    </a:cubicBezTo>
                    <a:cubicBezTo>
                      <a:pt x="9894" y="4177"/>
                      <a:pt x="10164" y="4806"/>
                      <a:pt x="10378" y="5312"/>
                    </a:cubicBezTo>
                    <a:cubicBezTo>
                      <a:pt x="10505" y="5609"/>
                      <a:pt x="10662" y="5982"/>
                      <a:pt x="10640" y="6133"/>
                    </a:cubicBezTo>
                    <a:cubicBezTo>
                      <a:pt x="10636" y="6160"/>
                      <a:pt x="10617" y="6233"/>
                      <a:pt x="10602" y="6297"/>
                    </a:cubicBezTo>
                    <a:cubicBezTo>
                      <a:pt x="10565" y="6448"/>
                      <a:pt x="10520" y="6630"/>
                      <a:pt x="10490" y="6849"/>
                    </a:cubicBezTo>
                    <a:cubicBezTo>
                      <a:pt x="10419" y="7432"/>
                      <a:pt x="10524" y="8029"/>
                      <a:pt x="10805" y="8690"/>
                    </a:cubicBezTo>
                    <a:cubicBezTo>
                      <a:pt x="11318" y="9912"/>
                      <a:pt x="12128" y="10642"/>
                      <a:pt x="13039" y="10687"/>
                    </a:cubicBezTo>
                    <a:lnTo>
                      <a:pt x="13118" y="10687"/>
                    </a:lnTo>
                    <a:cubicBezTo>
                      <a:pt x="14347" y="10687"/>
                      <a:pt x="14666" y="9324"/>
                      <a:pt x="14801" y="8740"/>
                    </a:cubicBezTo>
                    <a:cubicBezTo>
                      <a:pt x="14835" y="8613"/>
                      <a:pt x="14861" y="8490"/>
                      <a:pt x="14891" y="8385"/>
                    </a:cubicBezTo>
                    <a:cubicBezTo>
                      <a:pt x="15059" y="7806"/>
                      <a:pt x="15273" y="7409"/>
                      <a:pt x="15573" y="6862"/>
                    </a:cubicBezTo>
                    <a:cubicBezTo>
                      <a:pt x="15585" y="6844"/>
                      <a:pt x="15588" y="6826"/>
                      <a:pt x="15592" y="6812"/>
                    </a:cubicBezTo>
                    <a:cubicBezTo>
                      <a:pt x="15607" y="6771"/>
                      <a:pt x="15622" y="6730"/>
                      <a:pt x="15656" y="6712"/>
                    </a:cubicBezTo>
                    <a:cubicBezTo>
                      <a:pt x="15697" y="6689"/>
                      <a:pt x="15738" y="6721"/>
                      <a:pt x="15776" y="6735"/>
                    </a:cubicBezTo>
                    <a:cubicBezTo>
                      <a:pt x="15791" y="6748"/>
                      <a:pt x="15809" y="6753"/>
                      <a:pt x="15817" y="6757"/>
                    </a:cubicBezTo>
                    <a:lnTo>
                      <a:pt x="15824" y="6757"/>
                    </a:lnTo>
                    <a:cubicBezTo>
                      <a:pt x="15873" y="6776"/>
                      <a:pt x="15926" y="6794"/>
                      <a:pt x="15978" y="6803"/>
                    </a:cubicBezTo>
                    <a:lnTo>
                      <a:pt x="15982" y="6803"/>
                    </a:lnTo>
                    <a:cubicBezTo>
                      <a:pt x="15986" y="6803"/>
                      <a:pt x="15997" y="6803"/>
                      <a:pt x="16004" y="6816"/>
                    </a:cubicBezTo>
                    <a:cubicBezTo>
                      <a:pt x="16008" y="6826"/>
                      <a:pt x="16004" y="6844"/>
                      <a:pt x="16004" y="6858"/>
                    </a:cubicBezTo>
                    <a:cubicBezTo>
                      <a:pt x="16004" y="6862"/>
                      <a:pt x="16004" y="6862"/>
                      <a:pt x="16001" y="6867"/>
                    </a:cubicBezTo>
                    <a:cubicBezTo>
                      <a:pt x="15997" y="6926"/>
                      <a:pt x="15986" y="7003"/>
                      <a:pt x="15978" y="7090"/>
                    </a:cubicBezTo>
                    <a:cubicBezTo>
                      <a:pt x="15869" y="8280"/>
                      <a:pt x="16259" y="9365"/>
                      <a:pt x="16540" y="10154"/>
                    </a:cubicBezTo>
                    <a:cubicBezTo>
                      <a:pt x="16630" y="10404"/>
                      <a:pt x="16776" y="10828"/>
                      <a:pt x="17103" y="11157"/>
                    </a:cubicBezTo>
                    <a:cubicBezTo>
                      <a:pt x="17388" y="11453"/>
                      <a:pt x="17706" y="11581"/>
                      <a:pt x="17980" y="11658"/>
                    </a:cubicBezTo>
                    <a:cubicBezTo>
                      <a:pt x="18328" y="11763"/>
                      <a:pt x="18673" y="11781"/>
                      <a:pt x="18981" y="11795"/>
                    </a:cubicBezTo>
                    <a:cubicBezTo>
                      <a:pt x="19206" y="11808"/>
                      <a:pt x="19584" y="11827"/>
                      <a:pt x="19674" y="11904"/>
                    </a:cubicBezTo>
                    <a:cubicBezTo>
                      <a:pt x="20090" y="12292"/>
                      <a:pt x="20439" y="13085"/>
                      <a:pt x="20743" y="13778"/>
                    </a:cubicBezTo>
                    <a:cubicBezTo>
                      <a:pt x="20792" y="13888"/>
                      <a:pt x="20836" y="13992"/>
                      <a:pt x="20885" y="14093"/>
                    </a:cubicBezTo>
                    <a:cubicBezTo>
                      <a:pt x="21136" y="14658"/>
                      <a:pt x="21395" y="15237"/>
                      <a:pt x="21477" y="15784"/>
                    </a:cubicBezTo>
                    <a:cubicBezTo>
                      <a:pt x="21571" y="16422"/>
                      <a:pt x="21447" y="17151"/>
                      <a:pt x="21327" y="17717"/>
                    </a:cubicBezTo>
                    <a:cubicBezTo>
                      <a:pt x="21129" y="18656"/>
                      <a:pt x="20848" y="19577"/>
                      <a:pt x="20495" y="20448"/>
                    </a:cubicBezTo>
                    <a:cubicBezTo>
                      <a:pt x="20165" y="21255"/>
                      <a:pt x="19918" y="21482"/>
                      <a:pt x="19768" y="21528"/>
                    </a:cubicBezTo>
                    <a:cubicBezTo>
                      <a:pt x="19742" y="21578"/>
                      <a:pt x="19697" y="21583"/>
                      <a:pt x="19656" y="21583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5" name="Google Shape;849;p33"/>
              <p:cNvSpPr/>
              <p:nvPr/>
            </p:nvSpPr>
            <p:spPr>
              <a:xfrm rot="19576943">
                <a:off x="1398251" y="1421754"/>
                <a:ext cx="2968223" cy="2525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585" extrusionOk="0">
                    <a:moveTo>
                      <a:pt x="20272" y="21585"/>
                    </a:moveTo>
                    <a:lnTo>
                      <a:pt x="20258" y="21580"/>
                    </a:lnTo>
                    <a:cubicBezTo>
                      <a:pt x="20128" y="21522"/>
                      <a:pt x="19989" y="21453"/>
                      <a:pt x="19891" y="21411"/>
                    </a:cubicBezTo>
                    <a:lnTo>
                      <a:pt x="19882" y="21411"/>
                    </a:lnTo>
                    <a:cubicBezTo>
                      <a:pt x="19676" y="21310"/>
                      <a:pt x="19447" y="21200"/>
                      <a:pt x="19196" y="21100"/>
                    </a:cubicBezTo>
                    <a:cubicBezTo>
                      <a:pt x="18256" y="20709"/>
                      <a:pt x="17230" y="20524"/>
                      <a:pt x="16061" y="20524"/>
                    </a:cubicBezTo>
                    <a:cubicBezTo>
                      <a:pt x="15030" y="20524"/>
                      <a:pt x="14036" y="20672"/>
                      <a:pt x="13158" y="20793"/>
                    </a:cubicBezTo>
                    <a:cubicBezTo>
                      <a:pt x="12768" y="20856"/>
                      <a:pt x="12325" y="20915"/>
                      <a:pt x="11962" y="20915"/>
                    </a:cubicBezTo>
                    <a:cubicBezTo>
                      <a:pt x="11774" y="20915"/>
                      <a:pt x="11626" y="20899"/>
                      <a:pt x="11496" y="20867"/>
                    </a:cubicBezTo>
                    <a:cubicBezTo>
                      <a:pt x="11142" y="20778"/>
                      <a:pt x="10686" y="20487"/>
                      <a:pt x="10202" y="20176"/>
                    </a:cubicBezTo>
                    <a:cubicBezTo>
                      <a:pt x="9843" y="19943"/>
                      <a:pt x="9377" y="19732"/>
                      <a:pt x="8884" y="19510"/>
                    </a:cubicBezTo>
                    <a:cubicBezTo>
                      <a:pt x="8414" y="19299"/>
                      <a:pt x="7935" y="19078"/>
                      <a:pt x="7532" y="18835"/>
                    </a:cubicBezTo>
                    <a:cubicBezTo>
                      <a:pt x="7528" y="18830"/>
                      <a:pt x="7514" y="18830"/>
                      <a:pt x="7505" y="18830"/>
                    </a:cubicBezTo>
                    <a:cubicBezTo>
                      <a:pt x="7483" y="18824"/>
                      <a:pt x="7451" y="18814"/>
                      <a:pt x="7451" y="18782"/>
                    </a:cubicBezTo>
                    <a:cubicBezTo>
                      <a:pt x="7460" y="18106"/>
                      <a:pt x="7980" y="17742"/>
                      <a:pt x="8526" y="17351"/>
                    </a:cubicBezTo>
                    <a:cubicBezTo>
                      <a:pt x="8970" y="17035"/>
                      <a:pt x="9431" y="16713"/>
                      <a:pt x="9646" y="16201"/>
                    </a:cubicBezTo>
                    <a:cubicBezTo>
                      <a:pt x="10269" y="14749"/>
                      <a:pt x="10349" y="13086"/>
                      <a:pt x="9866" y="11646"/>
                    </a:cubicBezTo>
                    <a:cubicBezTo>
                      <a:pt x="9615" y="10891"/>
                      <a:pt x="9261" y="10305"/>
                      <a:pt x="8974" y="9835"/>
                    </a:cubicBezTo>
                    <a:cubicBezTo>
                      <a:pt x="8974" y="9830"/>
                      <a:pt x="8970" y="9830"/>
                      <a:pt x="8970" y="9824"/>
                    </a:cubicBezTo>
                    <a:cubicBezTo>
                      <a:pt x="8965" y="9814"/>
                      <a:pt x="8952" y="9803"/>
                      <a:pt x="8952" y="9787"/>
                    </a:cubicBezTo>
                    <a:cubicBezTo>
                      <a:pt x="8947" y="9703"/>
                      <a:pt x="8970" y="9571"/>
                      <a:pt x="9028" y="9497"/>
                    </a:cubicBezTo>
                    <a:cubicBezTo>
                      <a:pt x="9055" y="9465"/>
                      <a:pt x="9082" y="9444"/>
                      <a:pt x="9118" y="9444"/>
                    </a:cubicBezTo>
                    <a:lnTo>
                      <a:pt x="9145" y="9444"/>
                    </a:lnTo>
                    <a:cubicBezTo>
                      <a:pt x="9955" y="9444"/>
                      <a:pt x="10484" y="10125"/>
                      <a:pt x="10990" y="10785"/>
                    </a:cubicBezTo>
                    <a:cubicBezTo>
                      <a:pt x="11469" y="11397"/>
                      <a:pt x="11922" y="11989"/>
                      <a:pt x="12580" y="12020"/>
                    </a:cubicBezTo>
                    <a:cubicBezTo>
                      <a:pt x="12634" y="12020"/>
                      <a:pt x="12683" y="12025"/>
                      <a:pt x="12733" y="12025"/>
                    </a:cubicBezTo>
                    <a:cubicBezTo>
                      <a:pt x="13337" y="12025"/>
                      <a:pt x="13714" y="11519"/>
                      <a:pt x="14072" y="11028"/>
                    </a:cubicBezTo>
                    <a:cubicBezTo>
                      <a:pt x="14435" y="10537"/>
                      <a:pt x="14816" y="10025"/>
                      <a:pt x="15434" y="10025"/>
                    </a:cubicBezTo>
                    <a:lnTo>
                      <a:pt x="15501" y="10025"/>
                    </a:lnTo>
                    <a:cubicBezTo>
                      <a:pt x="15617" y="10035"/>
                      <a:pt x="15640" y="10199"/>
                      <a:pt x="15658" y="10352"/>
                    </a:cubicBezTo>
                    <a:cubicBezTo>
                      <a:pt x="15667" y="10421"/>
                      <a:pt x="15671" y="10489"/>
                      <a:pt x="15689" y="10542"/>
                    </a:cubicBezTo>
                    <a:cubicBezTo>
                      <a:pt x="15819" y="10896"/>
                      <a:pt x="16092" y="11630"/>
                      <a:pt x="16693" y="12231"/>
                    </a:cubicBezTo>
                    <a:cubicBezTo>
                      <a:pt x="17234" y="12770"/>
                      <a:pt x="17808" y="12991"/>
                      <a:pt x="18242" y="13113"/>
                    </a:cubicBezTo>
                    <a:cubicBezTo>
                      <a:pt x="18780" y="13271"/>
                      <a:pt x="19286" y="13292"/>
                      <a:pt x="19689" y="13314"/>
                    </a:cubicBezTo>
                    <a:cubicBezTo>
                      <a:pt x="19743" y="13314"/>
                      <a:pt x="19859" y="13319"/>
                      <a:pt x="19967" y="13324"/>
                    </a:cubicBezTo>
                    <a:lnTo>
                      <a:pt x="19971" y="13324"/>
                    </a:lnTo>
                    <a:lnTo>
                      <a:pt x="19980" y="13335"/>
                    </a:lnTo>
                    <a:cubicBezTo>
                      <a:pt x="20236" y="13693"/>
                      <a:pt x="20540" y="14364"/>
                      <a:pt x="20755" y="14844"/>
                    </a:cubicBezTo>
                    <a:cubicBezTo>
                      <a:pt x="20814" y="14971"/>
                      <a:pt x="20867" y="15092"/>
                      <a:pt x="20925" y="15214"/>
                    </a:cubicBezTo>
                    <a:cubicBezTo>
                      <a:pt x="21176" y="15768"/>
                      <a:pt x="21441" y="16333"/>
                      <a:pt x="21508" y="16739"/>
                    </a:cubicBezTo>
                    <a:cubicBezTo>
                      <a:pt x="21584" y="17251"/>
                      <a:pt x="21414" y="18054"/>
                      <a:pt x="21347" y="18349"/>
                    </a:cubicBezTo>
                    <a:cubicBezTo>
                      <a:pt x="21127" y="19336"/>
                      <a:pt x="20818" y="20308"/>
                      <a:pt x="20433" y="21226"/>
                    </a:cubicBezTo>
                    <a:cubicBezTo>
                      <a:pt x="20374" y="21358"/>
                      <a:pt x="20321" y="21474"/>
                      <a:pt x="20272" y="21575"/>
                    </a:cubicBezTo>
                    <a:close/>
                    <a:moveTo>
                      <a:pt x="1717" y="2418"/>
                    </a:moveTo>
                    <a:lnTo>
                      <a:pt x="1691" y="2418"/>
                    </a:lnTo>
                    <a:cubicBezTo>
                      <a:pt x="1592" y="2413"/>
                      <a:pt x="1529" y="2307"/>
                      <a:pt x="1462" y="2202"/>
                    </a:cubicBezTo>
                    <a:cubicBezTo>
                      <a:pt x="1426" y="2144"/>
                      <a:pt x="1390" y="2086"/>
                      <a:pt x="1346" y="2044"/>
                    </a:cubicBezTo>
                    <a:cubicBezTo>
                      <a:pt x="1166" y="1859"/>
                      <a:pt x="929" y="1759"/>
                      <a:pt x="701" y="1669"/>
                    </a:cubicBezTo>
                    <a:cubicBezTo>
                      <a:pt x="396" y="1542"/>
                      <a:pt x="114" y="1426"/>
                      <a:pt x="6" y="1115"/>
                    </a:cubicBezTo>
                    <a:cubicBezTo>
                      <a:pt x="-16" y="1046"/>
                      <a:pt x="29" y="988"/>
                      <a:pt x="69" y="940"/>
                    </a:cubicBezTo>
                    <a:cubicBezTo>
                      <a:pt x="82" y="914"/>
                      <a:pt x="105" y="898"/>
                      <a:pt x="114" y="872"/>
                    </a:cubicBezTo>
                    <a:cubicBezTo>
                      <a:pt x="127" y="835"/>
                      <a:pt x="141" y="798"/>
                      <a:pt x="150" y="766"/>
                    </a:cubicBezTo>
                    <a:cubicBezTo>
                      <a:pt x="181" y="687"/>
                      <a:pt x="204" y="613"/>
                      <a:pt x="253" y="571"/>
                    </a:cubicBezTo>
                    <a:cubicBezTo>
                      <a:pt x="342" y="492"/>
                      <a:pt x="418" y="460"/>
                      <a:pt x="481" y="481"/>
                    </a:cubicBezTo>
                    <a:cubicBezTo>
                      <a:pt x="1122" y="671"/>
                      <a:pt x="2197" y="1125"/>
                      <a:pt x="2210" y="2033"/>
                    </a:cubicBezTo>
                    <a:cubicBezTo>
                      <a:pt x="2210" y="2112"/>
                      <a:pt x="2184" y="2181"/>
                      <a:pt x="2130" y="2244"/>
                    </a:cubicBezTo>
                    <a:cubicBezTo>
                      <a:pt x="2027" y="2360"/>
                      <a:pt x="1847" y="2418"/>
                      <a:pt x="1717" y="2418"/>
                    </a:cubicBezTo>
                    <a:close/>
                    <a:moveTo>
                      <a:pt x="7308" y="1547"/>
                    </a:moveTo>
                    <a:cubicBezTo>
                      <a:pt x="7214" y="1547"/>
                      <a:pt x="7111" y="1531"/>
                      <a:pt x="7017" y="1489"/>
                    </a:cubicBezTo>
                    <a:cubicBezTo>
                      <a:pt x="6846" y="1426"/>
                      <a:pt x="6726" y="1305"/>
                      <a:pt x="6672" y="1162"/>
                    </a:cubicBezTo>
                    <a:cubicBezTo>
                      <a:pt x="6604" y="967"/>
                      <a:pt x="6770" y="824"/>
                      <a:pt x="6918" y="687"/>
                    </a:cubicBezTo>
                    <a:cubicBezTo>
                      <a:pt x="6994" y="618"/>
                      <a:pt x="7066" y="555"/>
                      <a:pt x="7111" y="486"/>
                    </a:cubicBezTo>
                    <a:cubicBezTo>
                      <a:pt x="7138" y="439"/>
                      <a:pt x="7160" y="381"/>
                      <a:pt x="7187" y="317"/>
                    </a:cubicBezTo>
                    <a:cubicBezTo>
                      <a:pt x="7245" y="170"/>
                      <a:pt x="7308" y="11"/>
                      <a:pt x="7429" y="1"/>
                    </a:cubicBezTo>
                    <a:cubicBezTo>
                      <a:pt x="7586" y="-15"/>
                      <a:pt x="7787" y="143"/>
                      <a:pt x="7859" y="344"/>
                    </a:cubicBezTo>
                    <a:cubicBezTo>
                      <a:pt x="7980" y="666"/>
                      <a:pt x="7949" y="1246"/>
                      <a:pt x="7653" y="1453"/>
                    </a:cubicBezTo>
                    <a:lnTo>
                      <a:pt x="7648" y="1437"/>
                    </a:lnTo>
                    <a:lnTo>
                      <a:pt x="7653" y="1453"/>
                    </a:lnTo>
                    <a:cubicBezTo>
                      <a:pt x="7554" y="1516"/>
                      <a:pt x="7429" y="1547"/>
                      <a:pt x="7308" y="1547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6" name="Google Shape;850;p33"/>
              <p:cNvSpPr/>
              <p:nvPr/>
            </p:nvSpPr>
            <p:spPr>
              <a:xfrm rot="19576943">
                <a:off x="2958066" y="2410185"/>
                <a:ext cx="1472284" cy="901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531" extrusionOk="0">
                    <a:moveTo>
                      <a:pt x="20190" y="21517"/>
                    </a:moveTo>
                    <a:cubicBezTo>
                      <a:pt x="20172" y="21517"/>
                      <a:pt x="20163" y="21502"/>
                      <a:pt x="20145" y="21472"/>
                    </a:cubicBezTo>
                    <a:cubicBezTo>
                      <a:pt x="20136" y="21472"/>
                      <a:pt x="20136" y="21458"/>
                      <a:pt x="20127" y="21458"/>
                    </a:cubicBezTo>
                    <a:cubicBezTo>
                      <a:pt x="17962" y="20220"/>
                      <a:pt x="15625" y="19615"/>
                      <a:pt x="12981" y="19615"/>
                    </a:cubicBezTo>
                    <a:cubicBezTo>
                      <a:pt x="10761" y="19615"/>
                      <a:pt x="8677" y="20043"/>
                      <a:pt x="6837" y="20411"/>
                    </a:cubicBezTo>
                    <a:cubicBezTo>
                      <a:pt x="6114" y="20558"/>
                      <a:pt x="5302" y="20721"/>
                      <a:pt x="4725" y="20721"/>
                    </a:cubicBezTo>
                    <a:cubicBezTo>
                      <a:pt x="4455" y="20721"/>
                      <a:pt x="4337" y="20690"/>
                      <a:pt x="4319" y="20690"/>
                    </a:cubicBezTo>
                    <a:cubicBezTo>
                      <a:pt x="3958" y="20558"/>
                      <a:pt x="3047" y="19748"/>
                      <a:pt x="2379" y="19157"/>
                    </a:cubicBezTo>
                    <a:cubicBezTo>
                      <a:pt x="2136" y="18936"/>
                      <a:pt x="1766" y="18848"/>
                      <a:pt x="1414" y="18744"/>
                    </a:cubicBezTo>
                    <a:cubicBezTo>
                      <a:pt x="746" y="18583"/>
                      <a:pt x="70" y="18406"/>
                      <a:pt x="6" y="17403"/>
                    </a:cubicBezTo>
                    <a:cubicBezTo>
                      <a:pt x="-66" y="16459"/>
                      <a:pt x="476" y="15899"/>
                      <a:pt x="1053" y="15280"/>
                    </a:cubicBezTo>
                    <a:cubicBezTo>
                      <a:pt x="1540" y="14763"/>
                      <a:pt x="2045" y="14233"/>
                      <a:pt x="2289" y="13422"/>
                    </a:cubicBezTo>
                    <a:cubicBezTo>
                      <a:pt x="2731" y="12007"/>
                      <a:pt x="2695" y="10222"/>
                      <a:pt x="2650" y="8498"/>
                    </a:cubicBezTo>
                    <a:cubicBezTo>
                      <a:pt x="2605" y="6241"/>
                      <a:pt x="2569" y="4075"/>
                      <a:pt x="3607" y="2968"/>
                    </a:cubicBezTo>
                    <a:cubicBezTo>
                      <a:pt x="3967" y="2585"/>
                      <a:pt x="4373" y="2954"/>
                      <a:pt x="4806" y="3337"/>
                    </a:cubicBezTo>
                    <a:cubicBezTo>
                      <a:pt x="5149" y="3632"/>
                      <a:pt x="5483" y="3957"/>
                      <a:pt x="5862" y="3971"/>
                    </a:cubicBezTo>
                    <a:cubicBezTo>
                      <a:pt x="5997" y="3986"/>
                      <a:pt x="6142" y="3986"/>
                      <a:pt x="6277" y="3986"/>
                    </a:cubicBezTo>
                    <a:cubicBezTo>
                      <a:pt x="7513" y="3986"/>
                      <a:pt x="8343" y="2718"/>
                      <a:pt x="9065" y="1612"/>
                    </a:cubicBezTo>
                    <a:cubicBezTo>
                      <a:pt x="9651" y="713"/>
                      <a:pt x="10157" y="-69"/>
                      <a:pt x="10761" y="4"/>
                    </a:cubicBezTo>
                    <a:cubicBezTo>
                      <a:pt x="11240" y="63"/>
                      <a:pt x="11510" y="859"/>
                      <a:pt x="11826" y="1745"/>
                    </a:cubicBezTo>
                    <a:cubicBezTo>
                      <a:pt x="12060" y="2408"/>
                      <a:pt x="12295" y="3100"/>
                      <a:pt x="12656" y="3603"/>
                    </a:cubicBezTo>
                    <a:cubicBezTo>
                      <a:pt x="14163" y="5681"/>
                      <a:pt x="15742" y="6493"/>
                      <a:pt x="16797" y="6920"/>
                    </a:cubicBezTo>
                    <a:cubicBezTo>
                      <a:pt x="17231" y="7082"/>
                      <a:pt x="17664" y="7097"/>
                      <a:pt x="18088" y="7126"/>
                    </a:cubicBezTo>
                    <a:cubicBezTo>
                      <a:pt x="18629" y="7141"/>
                      <a:pt x="19135" y="7156"/>
                      <a:pt x="19513" y="7539"/>
                    </a:cubicBezTo>
                    <a:cubicBezTo>
                      <a:pt x="19847" y="7878"/>
                      <a:pt x="19982" y="8527"/>
                      <a:pt x="20100" y="9117"/>
                    </a:cubicBezTo>
                    <a:cubicBezTo>
                      <a:pt x="20145" y="9353"/>
                      <a:pt x="20208" y="9574"/>
                      <a:pt x="20253" y="9736"/>
                    </a:cubicBezTo>
                    <a:cubicBezTo>
                      <a:pt x="20370" y="10104"/>
                      <a:pt x="20488" y="10458"/>
                      <a:pt x="20596" y="10798"/>
                    </a:cubicBezTo>
                    <a:cubicBezTo>
                      <a:pt x="20641" y="10930"/>
                      <a:pt x="20686" y="11063"/>
                      <a:pt x="20732" y="11211"/>
                    </a:cubicBezTo>
                    <a:cubicBezTo>
                      <a:pt x="21038" y="12110"/>
                      <a:pt x="21453" y="13348"/>
                      <a:pt x="21498" y="13865"/>
                    </a:cubicBezTo>
                    <a:cubicBezTo>
                      <a:pt x="21516" y="14012"/>
                      <a:pt x="21534" y="14616"/>
                      <a:pt x="21219" y="16621"/>
                    </a:cubicBezTo>
                    <a:cubicBezTo>
                      <a:pt x="21138" y="17108"/>
                      <a:pt x="21110" y="17698"/>
                      <a:pt x="21074" y="18243"/>
                    </a:cubicBezTo>
                    <a:cubicBezTo>
                      <a:pt x="20984" y="19615"/>
                      <a:pt x="20902" y="21030"/>
                      <a:pt x="20217" y="21531"/>
                    </a:cubicBezTo>
                    <a:cubicBezTo>
                      <a:pt x="20208" y="21517"/>
                      <a:pt x="20208" y="21517"/>
                      <a:pt x="20190" y="21517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7" name="Google Shape;851;p33"/>
              <p:cNvSpPr/>
              <p:nvPr/>
            </p:nvSpPr>
            <p:spPr>
              <a:xfrm rot="19576943">
                <a:off x="3246306" y="2597017"/>
                <a:ext cx="1012955" cy="494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7" h="21456" extrusionOk="0">
                    <a:moveTo>
                      <a:pt x="19378" y="21456"/>
                    </a:moveTo>
                    <a:cubicBezTo>
                      <a:pt x="18418" y="21456"/>
                      <a:pt x="17393" y="20786"/>
                      <a:pt x="16302" y="20116"/>
                    </a:cubicBezTo>
                    <a:cubicBezTo>
                      <a:pt x="15146" y="19366"/>
                      <a:pt x="13964" y="18643"/>
                      <a:pt x="12808" y="18643"/>
                    </a:cubicBezTo>
                    <a:cubicBezTo>
                      <a:pt x="9339" y="18643"/>
                      <a:pt x="6199" y="19447"/>
                      <a:pt x="3426" y="20116"/>
                    </a:cubicBezTo>
                    <a:cubicBezTo>
                      <a:pt x="3177" y="20197"/>
                      <a:pt x="2914" y="20276"/>
                      <a:pt x="2651" y="20357"/>
                    </a:cubicBezTo>
                    <a:cubicBezTo>
                      <a:pt x="2034" y="20598"/>
                      <a:pt x="1377" y="20786"/>
                      <a:pt x="930" y="20626"/>
                    </a:cubicBezTo>
                    <a:cubicBezTo>
                      <a:pt x="904" y="20626"/>
                      <a:pt x="852" y="20598"/>
                      <a:pt x="812" y="20598"/>
                    </a:cubicBezTo>
                    <a:cubicBezTo>
                      <a:pt x="522" y="20491"/>
                      <a:pt x="76" y="20331"/>
                      <a:pt x="11" y="19661"/>
                    </a:cubicBezTo>
                    <a:cubicBezTo>
                      <a:pt x="-42" y="19258"/>
                      <a:pt x="103" y="18937"/>
                      <a:pt x="261" y="18615"/>
                    </a:cubicBezTo>
                    <a:cubicBezTo>
                      <a:pt x="339" y="18455"/>
                      <a:pt x="418" y="18241"/>
                      <a:pt x="470" y="18052"/>
                    </a:cubicBezTo>
                    <a:cubicBezTo>
                      <a:pt x="1521" y="13764"/>
                      <a:pt x="1456" y="9209"/>
                      <a:pt x="1391" y="5510"/>
                    </a:cubicBezTo>
                    <a:cubicBezTo>
                      <a:pt x="1391" y="5457"/>
                      <a:pt x="1377" y="5350"/>
                      <a:pt x="1351" y="5269"/>
                    </a:cubicBezTo>
                    <a:cubicBezTo>
                      <a:pt x="1324" y="5081"/>
                      <a:pt x="1285" y="4840"/>
                      <a:pt x="1391" y="4707"/>
                    </a:cubicBezTo>
                    <a:cubicBezTo>
                      <a:pt x="1534" y="4466"/>
                      <a:pt x="1732" y="4599"/>
                      <a:pt x="1929" y="4733"/>
                    </a:cubicBezTo>
                    <a:cubicBezTo>
                      <a:pt x="2047" y="4814"/>
                      <a:pt x="2165" y="4921"/>
                      <a:pt x="2270" y="4921"/>
                    </a:cubicBezTo>
                    <a:cubicBezTo>
                      <a:pt x="2533" y="4947"/>
                      <a:pt x="2796" y="4947"/>
                      <a:pt x="3045" y="4947"/>
                    </a:cubicBezTo>
                    <a:cubicBezTo>
                      <a:pt x="4478" y="4947"/>
                      <a:pt x="5555" y="3393"/>
                      <a:pt x="6515" y="2054"/>
                    </a:cubicBezTo>
                    <a:cubicBezTo>
                      <a:pt x="7355" y="900"/>
                      <a:pt x="8078" y="-144"/>
                      <a:pt x="8840" y="16"/>
                    </a:cubicBezTo>
                    <a:cubicBezTo>
                      <a:pt x="9155" y="97"/>
                      <a:pt x="9352" y="686"/>
                      <a:pt x="9536" y="1329"/>
                    </a:cubicBezTo>
                    <a:cubicBezTo>
                      <a:pt x="9667" y="1732"/>
                      <a:pt x="9799" y="2161"/>
                      <a:pt x="9957" y="2454"/>
                    </a:cubicBezTo>
                    <a:cubicBezTo>
                      <a:pt x="12742" y="7252"/>
                      <a:pt x="15580" y="9102"/>
                      <a:pt x="17472" y="10039"/>
                    </a:cubicBezTo>
                    <a:cubicBezTo>
                      <a:pt x="17879" y="10227"/>
                      <a:pt x="18286" y="10227"/>
                      <a:pt x="18694" y="10201"/>
                    </a:cubicBezTo>
                    <a:cubicBezTo>
                      <a:pt x="19193" y="10174"/>
                      <a:pt x="19653" y="10174"/>
                      <a:pt x="19995" y="10601"/>
                    </a:cubicBezTo>
                    <a:cubicBezTo>
                      <a:pt x="20074" y="10709"/>
                      <a:pt x="20113" y="10897"/>
                      <a:pt x="20139" y="11111"/>
                    </a:cubicBezTo>
                    <a:cubicBezTo>
                      <a:pt x="20165" y="11219"/>
                      <a:pt x="20178" y="11300"/>
                      <a:pt x="20205" y="11407"/>
                    </a:cubicBezTo>
                    <a:cubicBezTo>
                      <a:pt x="20388" y="12077"/>
                      <a:pt x="20560" y="12746"/>
                      <a:pt x="20731" y="13390"/>
                    </a:cubicBezTo>
                    <a:cubicBezTo>
                      <a:pt x="20809" y="13631"/>
                      <a:pt x="20862" y="13845"/>
                      <a:pt x="20941" y="14112"/>
                    </a:cubicBezTo>
                    <a:cubicBezTo>
                      <a:pt x="20980" y="14301"/>
                      <a:pt x="21046" y="14489"/>
                      <a:pt x="21112" y="14703"/>
                    </a:cubicBezTo>
                    <a:cubicBezTo>
                      <a:pt x="21295" y="15185"/>
                      <a:pt x="21505" y="15855"/>
                      <a:pt x="21545" y="16472"/>
                    </a:cubicBezTo>
                    <a:cubicBezTo>
                      <a:pt x="21558" y="16794"/>
                      <a:pt x="21505" y="17249"/>
                      <a:pt x="21427" y="17731"/>
                    </a:cubicBezTo>
                    <a:cubicBezTo>
                      <a:pt x="21387" y="17971"/>
                      <a:pt x="21348" y="18241"/>
                      <a:pt x="21308" y="18536"/>
                    </a:cubicBezTo>
                    <a:cubicBezTo>
                      <a:pt x="21282" y="18751"/>
                      <a:pt x="21282" y="18965"/>
                      <a:pt x="21282" y="19206"/>
                    </a:cubicBezTo>
                    <a:cubicBezTo>
                      <a:pt x="21282" y="19635"/>
                      <a:pt x="21282" y="20090"/>
                      <a:pt x="21112" y="20305"/>
                    </a:cubicBezTo>
                    <a:cubicBezTo>
                      <a:pt x="20573" y="21189"/>
                      <a:pt x="19982" y="21456"/>
                      <a:pt x="19378" y="21456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8" name="Google Shape;852;p33"/>
              <p:cNvSpPr/>
              <p:nvPr/>
            </p:nvSpPr>
            <p:spPr>
              <a:xfrm rot="19576943">
                <a:off x="3505829" y="2889918"/>
                <a:ext cx="237982" cy="120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0" h="21197" extrusionOk="0">
                    <a:moveTo>
                      <a:pt x="7757" y="21197"/>
                    </a:moveTo>
                    <a:cubicBezTo>
                      <a:pt x="4210" y="21197"/>
                      <a:pt x="944" y="19894"/>
                      <a:pt x="166" y="17180"/>
                    </a:cubicBezTo>
                    <a:cubicBezTo>
                      <a:pt x="-164" y="15877"/>
                      <a:pt x="3" y="14573"/>
                      <a:pt x="610" y="13057"/>
                    </a:cubicBezTo>
                    <a:cubicBezTo>
                      <a:pt x="4545" y="3614"/>
                      <a:pt x="10136" y="-403"/>
                      <a:pt x="14013" y="31"/>
                    </a:cubicBezTo>
                    <a:cubicBezTo>
                      <a:pt x="16229" y="138"/>
                      <a:pt x="19441" y="2630"/>
                      <a:pt x="20771" y="6105"/>
                    </a:cubicBezTo>
                    <a:cubicBezTo>
                      <a:pt x="21323" y="7515"/>
                      <a:pt x="21436" y="9040"/>
                      <a:pt x="21269" y="10450"/>
                    </a:cubicBezTo>
                    <a:cubicBezTo>
                      <a:pt x="20549" y="15664"/>
                      <a:pt x="16781" y="19565"/>
                      <a:pt x="11244" y="20984"/>
                    </a:cubicBezTo>
                    <a:cubicBezTo>
                      <a:pt x="10082" y="21091"/>
                      <a:pt x="8919" y="21197"/>
                      <a:pt x="7757" y="21197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19" name="Google Shape;853;p33"/>
              <p:cNvSpPr/>
              <p:nvPr/>
            </p:nvSpPr>
            <p:spPr>
              <a:xfrm rot="19576943">
                <a:off x="2652577" y="1919430"/>
                <a:ext cx="302429" cy="386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8" h="21401" extrusionOk="0">
                    <a:moveTo>
                      <a:pt x="8050" y="21401"/>
                    </a:moveTo>
                    <a:cubicBezTo>
                      <a:pt x="7021" y="21401"/>
                      <a:pt x="6119" y="21026"/>
                      <a:pt x="5337" y="20341"/>
                    </a:cubicBezTo>
                    <a:lnTo>
                      <a:pt x="5297" y="20272"/>
                    </a:lnTo>
                    <a:cubicBezTo>
                      <a:pt x="3861" y="18904"/>
                      <a:pt x="1108" y="16335"/>
                      <a:pt x="494" y="15206"/>
                    </a:cubicBezTo>
                    <a:cubicBezTo>
                      <a:pt x="-452" y="13391"/>
                      <a:pt x="165" y="11339"/>
                      <a:pt x="658" y="9558"/>
                    </a:cubicBezTo>
                    <a:cubicBezTo>
                      <a:pt x="823" y="8977"/>
                      <a:pt x="987" y="8462"/>
                      <a:pt x="1067" y="7948"/>
                    </a:cubicBezTo>
                    <a:cubicBezTo>
                      <a:pt x="1480" y="6033"/>
                      <a:pt x="1191" y="4285"/>
                      <a:pt x="903" y="2882"/>
                    </a:cubicBezTo>
                    <a:cubicBezTo>
                      <a:pt x="698" y="1548"/>
                      <a:pt x="494" y="556"/>
                      <a:pt x="1108" y="178"/>
                    </a:cubicBezTo>
                    <a:cubicBezTo>
                      <a:pt x="1725" y="-199"/>
                      <a:pt x="3120" y="8"/>
                      <a:pt x="5790" y="930"/>
                    </a:cubicBezTo>
                    <a:cubicBezTo>
                      <a:pt x="9486" y="2233"/>
                      <a:pt x="11908" y="2267"/>
                      <a:pt x="13840" y="2267"/>
                    </a:cubicBezTo>
                    <a:cubicBezTo>
                      <a:pt x="15359" y="2267"/>
                      <a:pt x="16590" y="2300"/>
                      <a:pt x="17824" y="2918"/>
                    </a:cubicBezTo>
                    <a:cubicBezTo>
                      <a:pt x="21148" y="4526"/>
                      <a:pt x="20206" y="9114"/>
                      <a:pt x="18971" y="11202"/>
                    </a:cubicBezTo>
                    <a:cubicBezTo>
                      <a:pt x="18438" y="12125"/>
                      <a:pt x="17824" y="12639"/>
                      <a:pt x="17207" y="13187"/>
                    </a:cubicBezTo>
                    <a:cubicBezTo>
                      <a:pt x="16181" y="14009"/>
                      <a:pt x="15030" y="14932"/>
                      <a:pt x="13756" y="17638"/>
                    </a:cubicBezTo>
                    <a:cubicBezTo>
                      <a:pt x="13018" y="19176"/>
                      <a:pt x="10881" y="21026"/>
                      <a:pt x="8664" y="21367"/>
                    </a:cubicBezTo>
                    <a:cubicBezTo>
                      <a:pt x="8500" y="21401"/>
                      <a:pt x="8255" y="21401"/>
                      <a:pt x="8050" y="21401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20" name="Google Shape;854;p33"/>
              <p:cNvSpPr/>
              <p:nvPr/>
            </p:nvSpPr>
            <p:spPr>
              <a:xfrm rot="19576943">
                <a:off x="3345644" y="1406134"/>
                <a:ext cx="277506" cy="490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extrusionOk="0">
                    <a:moveTo>
                      <a:pt x="18425" y="21600"/>
                    </a:moveTo>
                    <a:lnTo>
                      <a:pt x="18329" y="21600"/>
                    </a:lnTo>
                    <a:cubicBezTo>
                      <a:pt x="17572" y="21571"/>
                      <a:pt x="17147" y="21218"/>
                      <a:pt x="16673" y="20920"/>
                    </a:cubicBezTo>
                    <a:lnTo>
                      <a:pt x="16580" y="20891"/>
                    </a:lnTo>
                    <a:cubicBezTo>
                      <a:pt x="15256" y="19967"/>
                      <a:pt x="13415" y="19260"/>
                      <a:pt x="11477" y="18905"/>
                    </a:cubicBezTo>
                    <a:lnTo>
                      <a:pt x="10767" y="18798"/>
                    </a:lnTo>
                    <a:cubicBezTo>
                      <a:pt x="10107" y="18716"/>
                      <a:pt x="9489" y="18607"/>
                      <a:pt x="8922" y="18443"/>
                    </a:cubicBezTo>
                    <a:cubicBezTo>
                      <a:pt x="8405" y="18254"/>
                      <a:pt x="7930" y="18036"/>
                      <a:pt x="7363" y="17683"/>
                    </a:cubicBezTo>
                    <a:cubicBezTo>
                      <a:pt x="6181" y="16948"/>
                      <a:pt x="5425" y="16023"/>
                      <a:pt x="4622" y="15126"/>
                    </a:cubicBezTo>
                    <a:cubicBezTo>
                      <a:pt x="4151" y="14635"/>
                      <a:pt x="3676" y="14090"/>
                      <a:pt x="3487" y="13466"/>
                    </a:cubicBezTo>
                    <a:cubicBezTo>
                      <a:pt x="3298" y="12895"/>
                      <a:pt x="3348" y="12269"/>
                      <a:pt x="3441" y="11698"/>
                    </a:cubicBezTo>
                    <a:cubicBezTo>
                      <a:pt x="3441" y="11589"/>
                      <a:pt x="3441" y="11507"/>
                      <a:pt x="3487" y="11398"/>
                    </a:cubicBezTo>
                    <a:cubicBezTo>
                      <a:pt x="3773" y="9005"/>
                      <a:pt x="3205" y="6936"/>
                      <a:pt x="1789" y="5250"/>
                    </a:cubicBezTo>
                    <a:cubicBezTo>
                      <a:pt x="1600" y="5059"/>
                      <a:pt x="1457" y="4870"/>
                      <a:pt x="1314" y="4706"/>
                    </a:cubicBezTo>
                    <a:cubicBezTo>
                      <a:pt x="889" y="4244"/>
                      <a:pt x="511" y="3808"/>
                      <a:pt x="229" y="3346"/>
                    </a:cubicBezTo>
                    <a:cubicBezTo>
                      <a:pt x="-199" y="2557"/>
                      <a:pt x="-10" y="1795"/>
                      <a:pt x="654" y="1306"/>
                    </a:cubicBezTo>
                    <a:cubicBezTo>
                      <a:pt x="1600" y="544"/>
                      <a:pt x="3298" y="435"/>
                      <a:pt x="4908" y="353"/>
                    </a:cubicBezTo>
                    <a:cubicBezTo>
                      <a:pt x="5332" y="300"/>
                      <a:pt x="5664" y="300"/>
                      <a:pt x="6089" y="271"/>
                    </a:cubicBezTo>
                    <a:lnTo>
                      <a:pt x="7127" y="162"/>
                    </a:lnTo>
                    <a:cubicBezTo>
                      <a:pt x="7791" y="109"/>
                      <a:pt x="8497" y="0"/>
                      <a:pt x="9208" y="0"/>
                    </a:cubicBezTo>
                    <a:cubicBezTo>
                      <a:pt x="10578" y="0"/>
                      <a:pt x="11948" y="300"/>
                      <a:pt x="13129" y="571"/>
                    </a:cubicBezTo>
                    <a:lnTo>
                      <a:pt x="16391" y="1333"/>
                    </a:lnTo>
                    <a:cubicBezTo>
                      <a:pt x="16580" y="1360"/>
                      <a:pt x="16815" y="1386"/>
                      <a:pt x="17051" y="1469"/>
                    </a:cubicBezTo>
                    <a:cubicBezTo>
                      <a:pt x="17668" y="1577"/>
                      <a:pt x="18375" y="1713"/>
                      <a:pt x="18753" y="1931"/>
                    </a:cubicBezTo>
                    <a:cubicBezTo>
                      <a:pt x="19699" y="2531"/>
                      <a:pt x="19606" y="3646"/>
                      <a:pt x="19556" y="4570"/>
                    </a:cubicBezTo>
                    <a:cubicBezTo>
                      <a:pt x="19556" y="4788"/>
                      <a:pt x="19510" y="5006"/>
                      <a:pt x="19510" y="5197"/>
                    </a:cubicBezTo>
                    <a:cubicBezTo>
                      <a:pt x="19510" y="6148"/>
                      <a:pt x="19745" y="7101"/>
                      <a:pt x="20031" y="8052"/>
                    </a:cubicBezTo>
                    <a:cubicBezTo>
                      <a:pt x="20266" y="8923"/>
                      <a:pt x="20502" y="9794"/>
                      <a:pt x="20548" y="10691"/>
                    </a:cubicBezTo>
                    <a:cubicBezTo>
                      <a:pt x="20548" y="11289"/>
                      <a:pt x="20502" y="11915"/>
                      <a:pt x="20455" y="12513"/>
                    </a:cubicBezTo>
                    <a:cubicBezTo>
                      <a:pt x="20363" y="13222"/>
                      <a:pt x="20266" y="14010"/>
                      <a:pt x="20363" y="14717"/>
                    </a:cubicBezTo>
                    <a:cubicBezTo>
                      <a:pt x="20455" y="15315"/>
                      <a:pt x="20598" y="15859"/>
                      <a:pt x="20787" y="16430"/>
                    </a:cubicBezTo>
                    <a:cubicBezTo>
                      <a:pt x="20926" y="16892"/>
                      <a:pt x="21069" y="17410"/>
                      <a:pt x="21166" y="17899"/>
                    </a:cubicBezTo>
                    <a:cubicBezTo>
                      <a:pt x="21401" y="19178"/>
                      <a:pt x="21023" y="20238"/>
                      <a:pt x="20077" y="21029"/>
                    </a:cubicBezTo>
                    <a:cubicBezTo>
                      <a:pt x="19795" y="21218"/>
                      <a:pt x="19178" y="21600"/>
                      <a:pt x="18425" y="2160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21" name="Google Shape;855;p33"/>
              <p:cNvSpPr/>
              <p:nvPr/>
            </p:nvSpPr>
            <p:spPr>
              <a:xfrm rot="19576943">
                <a:off x="670685" y="834391"/>
                <a:ext cx="4116584" cy="3663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0" h="21600" extrusionOk="0">
                    <a:moveTo>
                      <a:pt x="21346" y="15009"/>
                    </a:moveTo>
                    <a:cubicBezTo>
                      <a:pt x="21234" y="14310"/>
                      <a:pt x="20942" y="13695"/>
                      <a:pt x="20681" y="13152"/>
                    </a:cubicBezTo>
                    <a:cubicBezTo>
                      <a:pt x="20646" y="13079"/>
                      <a:pt x="20607" y="13003"/>
                      <a:pt x="20572" y="12927"/>
                    </a:cubicBezTo>
                    <a:lnTo>
                      <a:pt x="20566" y="12912"/>
                    </a:lnTo>
                    <a:cubicBezTo>
                      <a:pt x="20232" y="12202"/>
                      <a:pt x="19850" y="11401"/>
                      <a:pt x="19240" y="10869"/>
                    </a:cubicBezTo>
                    <a:cubicBezTo>
                      <a:pt x="18790" y="10476"/>
                      <a:pt x="18241" y="10454"/>
                      <a:pt x="17795" y="10432"/>
                    </a:cubicBezTo>
                    <a:cubicBezTo>
                      <a:pt x="17695" y="10429"/>
                      <a:pt x="17596" y="10421"/>
                      <a:pt x="17499" y="10414"/>
                    </a:cubicBezTo>
                    <a:cubicBezTo>
                      <a:pt x="17708" y="10385"/>
                      <a:pt x="17894" y="10254"/>
                      <a:pt x="18029" y="10039"/>
                    </a:cubicBezTo>
                    <a:cubicBezTo>
                      <a:pt x="18170" y="9802"/>
                      <a:pt x="18232" y="9507"/>
                      <a:pt x="18206" y="9173"/>
                    </a:cubicBezTo>
                    <a:cubicBezTo>
                      <a:pt x="18196" y="9081"/>
                      <a:pt x="18183" y="8994"/>
                      <a:pt x="18174" y="8921"/>
                    </a:cubicBezTo>
                    <a:cubicBezTo>
                      <a:pt x="18164" y="8863"/>
                      <a:pt x="18158" y="8808"/>
                      <a:pt x="18151" y="8764"/>
                    </a:cubicBezTo>
                    <a:cubicBezTo>
                      <a:pt x="18148" y="8710"/>
                      <a:pt x="18151" y="8637"/>
                      <a:pt x="18158" y="8561"/>
                    </a:cubicBezTo>
                    <a:cubicBezTo>
                      <a:pt x="18161" y="8473"/>
                      <a:pt x="18167" y="8364"/>
                      <a:pt x="18164" y="8251"/>
                    </a:cubicBezTo>
                    <a:cubicBezTo>
                      <a:pt x="18161" y="8087"/>
                      <a:pt x="18142" y="7942"/>
                      <a:pt x="18119" y="7810"/>
                    </a:cubicBezTo>
                    <a:cubicBezTo>
                      <a:pt x="18103" y="7705"/>
                      <a:pt x="18093" y="7610"/>
                      <a:pt x="18093" y="7537"/>
                    </a:cubicBezTo>
                    <a:cubicBezTo>
                      <a:pt x="18093" y="7523"/>
                      <a:pt x="18093" y="7508"/>
                      <a:pt x="18096" y="7490"/>
                    </a:cubicBezTo>
                    <a:cubicBezTo>
                      <a:pt x="18103" y="7308"/>
                      <a:pt x="18126" y="6933"/>
                      <a:pt x="17888" y="6642"/>
                    </a:cubicBezTo>
                    <a:cubicBezTo>
                      <a:pt x="17756" y="6478"/>
                      <a:pt x="17589" y="6416"/>
                      <a:pt x="17509" y="6390"/>
                    </a:cubicBezTo>
                    <a:lnTo>
                      <a:pt x="17502" y="6387"/>
                    </a:lnTo>
                    <a:lnTo>
                      <a:pt x="17284" y="6288"/>
                    </a:lnTo>
                    <a:cubicBezTo>
                      <a:pt x="17172" y="6241"/>
                      <a:pt x="17005" y="6161"/>
                      <a:pt x="16796" y="6161"/>
                    </a:cubicBezTo>
                    <a:lnTo>
                      <a:pt x="16790" y="6161"/>
                    </a:lnTo>
                    <a:cubicBezTo>
                      <a:pt x="16684" y="6161"/>
                      <a:pt x="16594" y="6187"/>
                      <a:pt x="16530" y="6197"/>
                    </a:cubicBezTo>
                    <a:cubicBezTo>
                      <a:pt x="16517" y="6205"/>
                      <a:pt x="16507" y="6205"/>
                      <a:pt x="16491" y="6208"/>
                    </a:cubicBezTo>
                    <a:cubicBezTo>
                      <a:pt x="16475" y="6212"/>
                      <a:pt x="16453" y="6212"/>
                      <a:pt x="16436" y="6216"/>
                    </a:cubicBezTo>
                    <a:cubicBezTo>
                      <a:pt x="16286" y="6234"/>
                      <a:pt x="15974" y="6278"/>
                      <a:pt x="15753" y="6580"/>
                    </a:cubicBezTo>
                    <a:cubicBezTo>
                      <a:pt x="15676" y="6551"/>
                      <a:pt x="15595" y="6518"/>
                      <a:pt x="15512" y="6496"/>
                    </a:cubicBezTo>
                    <a:cubicBezTo>
                      <a:pt x="15480" y="6485"/>
                      <a:pt x="15441" y="6478"/>
                      <a:pt x="15403" y="6463"/>
                    </a:cubicBezTo>
                    <a:lnTo>
                      <a:pt x="15400" y="6463"/>
                    </a:lnTo>
                    <a:cubicBezTo>
                      <a:pt x="15197" y="6405"/>
                      <a:pt x="14950" y="6336"/>
                      <a:pt x="14699" y="6336"/>
                    </a:cubicBezTo>
                    <a:cubicBezTo>
                      <a:pt x="14176" y="6336"/>
                      <a:pt x="13916" y="6660"/>
                      <a:pt x="13810" y="6849"/>
                    </a:cubicBezTo>
                    <a:cubicBezTo>
                      <a:pt x="13768" y="6919"/>
                      <a:pt x="13733" y="6988"/>
                      <a:pt x="13698" y="7049"/>
                    </a:cubicBezTo>
                    <a:cubicBezTo>
                      <a:pt x="13650" y="6999"/>
                      <a:pt x="13595" y="6958"/>
                      <a:pt x="13537" y="6919"/>
                    </a:cubicBezTo>
                    <a:cubicBezTo>
                      <a:pt x="13303" y="6762"/>
                      <a:pt x="13091" y="6758"/>
                      <a:pt x="12933" y="6758"/>
                    </a:cubicBezTo>
                    <a:cubicBezTo>
                      <a:pt x="12811" y="6758"/>
                      <a:pt x="12709" y="6755"/>
                      <a:pt x="12529" y="6667"/>
                    </a:cubicBezTo>
                    <a:cubicBezTo>
                      <a:pt x="12301" y="6558"/>
                      <a:pt x="12144" y="6514"/>
                      <a:pt x="11996" y="6514"/>
                    </a:cubicBezTo>
                    <a:cubicBezTo>
                      <a:pt x="11948" y="6514"/>
                      <a:pt x="11900" y="6518"/>
                      <a:pt x="11855" y="6525"/>
                    </a:cubicBezTo>
                    <a:cubicBezTo>
                      <a:pt x="11803" y="6398"/>
                      <a:pt x="11752" y="6281"/>
                      <a:pt x="11697" y="6168"/>
                    </a:cubicBezTo>
                    <a:cubicBezTo>
                      <a:pt x="11566" y="5877"/>
                      <a:pt x="11440" y="5597"/>
                      <a:pt x="11434" y="5374"/>
                    </a:cubicBezTo>
                    <a:cubicBezTo>
                      <a:pt x="11424" y="5178"/>
                      <a:pt x="11505" y="4934"/>
                      <a:pt x="11594" y="4668"/>
                    </a:cubicBezTo>
                    <a:cubicBezTo>
                      <a:pt x="11640" y="4537"/>
                      <a:pt x="11688" y="4388"/>
                      <a:pt x="11726" y="4238"/>
                    </a:cubicBezTo>
                    <a:cubicBezTo>
                      <a:pt x="11900" y="3587"/>
                      <a:pt x="11880" y="2655"/>
                      <a:pt x="11264" y="2156"/>
                    </a:cubicBezTo>
                    <a:cubicBezTo>
                      <a:pt x="11017" y="1955"/>
                      <a:pt x="10741" y="1894"/>
                      <a:pt x="10538" y="1846"/>
                    </a:cubicBezTo>
                    <a:cubicBezTo>
                      <a:pt x="10442" y="1824"/>
                      <a:pt x="10342" y="1803"/>
                      <a:pt x="10291" y="1773"/>
                    </a:cubicBezTo>
                    <a:cubicBezTo>
                      <a:pt x="10214" y="1733"/>
                      <a:pt x="10117" y="1602"/>
                      <a:pt x="10021" y="1475"/>
                    </a:cubicBezTo>
                    <a:cubicBezTo>
                      <a:pt x="9954" y="1384"/>
                      <a:pt x="9874" y="1274"/>
                      <a:pt x="9780" y="1173"/>
                    </a:cubicBezTo>
                    <a:cubicBezTo>
                      <a:pt x="9495" y="856"/>
                      <a:pt x="9129" y="674"/>
                      <a:pt x="8782" y="674"/>
                    </a:cubicBezTo>
                    <a:cubicBezTo>
                      <a:pt x="8535" y="674"/>
                      <a:pt x="8310" y="761"/>
                      <a:pt x="8127" y="928"/>
                    </a:cubicBezTo>
                    <a:cubicBezTo>
                      <a:pt x="7825" y="1202"/>
                      <a:pt x="7742" y="1580"/>
                      <a:pt x="7684" y="1828"/>
                    </a:cubicBezTo>
                    <a:cubicBezTo>
                      <a:pt x="7677" y="1861"/>
                      <a:pt x="7674" y="1890"/>
                      <a:pt x="7664" y="1919"/>
                    </a:cubicBezTo>
                    <a:cubicBezTo>
                      <a:pt x="7539" y="2440"/>
                      <a:pt x="7154" y="2866"/>
                      <a:pt x="6730" y="2957"/>
                    </a:cubicBezTo>
                    <a:cubicBezTo>
                      <a:pt x="6672" y="2971"/>
                      <a:pt x="6618" y="2975"/>
                      <a:pt x="6560" y="2975"/>
                    </a:cubicBezTo>
                    <a:cubicBezTo>
                      <a:pt x="6191" y="2975"/>
                      <a:pt x="5828" y="2735"/>
                      <a:pt x="5693" y="2396"/>
                    </a:cubicBezTo>
                    <a:cubicBezTo>
                      <a:pt x="5635" y="2250"/>
                      <a:pt x="5603" y="2057"/>
                      <a:pt x="5564" y="1850"/>
                    </a:cubicBezTo>
                    <a:cubicBezTo>
                      <a:pt x="5516" y="1584"/>
                      <a:pt x="5462" y="1274"/>
                      <a:pt x="5333" y="969"/>
                    </a:cubicBezTo>
                    <a:cubicBezTo>
                      <a:pt x="5131" y="484"/>
                      <a:pt x="4710" y="117"/>
                      <a:pt x="4261" y="22"/>
                    </a:cubicBezTo>
                    <a:cubicBezTo>
                      <a:pt x="4190" y="7"/>
                      <a:pt x="4116" y="0"/>
                      <a:pt x="4046" y="0"/>
                    </a:cubicBezTo>
                    <a:cubicBezTo>
                      <a:pt x="3763" y="0"/>
                      <a:pt x="3503" y="117"/>
                      <a:pt x="3301" y="335"/>
                    </a:cubicBezTo>
                    <a:cubicBezTo>
                      <a:pt x="2954" y="717"/>
                      <a:pt x="2922" y="1223"/>
                      <a:pt x="2899" y="1591"/>
                    </a:cubicBezTo>
                    <a:cubicBezTo>
                      <a:pt x="2896" y="1660"/>
                      <a:pt x="2893" y="1751"/>
                      <a:pt x="2883" y="1821"/>
                    </a:cubicBezTo>
                    <a:cubicBezTo>
                      <a:pt x="2845" y="1824"/>
                      <a:pt x="2803" y="1824"/>
                      <a:pt x="2768" y="1824"/>
                    </a:cubicBezTo>
                    <a:cubicBezTo>
                      <a:pt x="2617" y="1828"/>
                      <a:pt x="2443" y="1835"/>
                      <a:pt x="2270" y="1897"/>
                    </a:cubicBezTo>
                    <a:cubicBezTo>
                      <a:pt x="1965" y="2010"/>
                      <a:pt x="1750" y="2276"/>
                      <a:pt x="1679" y="2622"/>
                    </a:cubicBezTo>
                    <a:cubicBezTo>
                      <a:pt x="1625" y="2906"/>
                      <a:pt x="1692" y="3139"/>
                      <a:pt x="1737" y="3281"/>
                    </a:cubicBezTo>
                    <a:cubicBezTo>
                      <a:pt x="1737" y="3284"/>
                      <a:pt x="1737" y="3284"/>
                      <a:pt x="1740" y="3292"/>
                    </a:cubicBezTo>
                    <a:cubicBezTo>
                      <a:pt x="1711" y="3332"/>
                      <a:pt x="1647" y="3390"/>
                      <a:pt x="1560" y="3441"/>
                    </a:cubicBezTo>
                    <a:cubicBezTo>
                      <a:pt x="1486" y="3477"/>
                      <a:pt x="1400" y="3518"/>
                      <a:pt x="1316" y="3554"/>
                    </a:cubicBezTo>
                    <a:cubicBezTo>
                      <a:pt x="1066" y="3663"/>
                      <a:pt x="758" y="3794"/>
                      <a:pt x="501" y="4075"/>
                    </a:cubicBezTo>
                    <a:cubicBezTo>
                      <a:pt x="48" y="4559"/>
                      <a:pt x="-119" y="5378"/>
                      <a:pt x="87" y="6158"/>
                    </a:cubicBezTo>
                    <a:cubicBezTo>
                      <a:pt x="99" y="6208"/>
                      <a:pt x="112" y="6259"/>
                      <a:pt x="128" y="6310"/>
                    </a:cubicBezTo>
                    <a:cubicBezTo>
                      <a:pt x="257" y="6820"/>
                      <a:pt x="469" y="7676"/>
                      <a:pt x="1175" y="7894"/>
                    </a:cubicBezTo>
                    <a:cubicBezTo>
                      <a:pt x="1275" y="7927"/>
                      <a:pt x="1381" y="7942"/>
                      <a:pt x="1483" y="7942"/>
                    </a:cubicBezTo>
                    <a:cubicBezTo>
                      <a:pt x="1888" y="7942"/>
                      <a:pt x="2219" y="7709"/>
                      <a:pt x="2482" y="7519"/>
                    </a:cubicBezTo>
                    <a:cubicBezTo>
                      <a:pt x="2591" y="7439"/>
                      <a:pt x="2704" y="7363"/>
                      <a:pt x="2784" y="7326"/>
                    </a:cubicBezTo>
                    <a:cubicBezTo>
                      <a:pt x="2816" y="7312"/>
                      <a:pt x="2861" y="7290"/>
                      <a:pt x="2893" y="7283"/>
                    </a:cubicBezTo>
                    <a:cubicBezTo>
                      <a:pt x="2912" y="7294"/>
                      <a:pt x="2944" y="7319"/>
                      <a:pt x="2993" y="7366"/>
                    </a:cubicBezTo>
                    <a:cubicBezTo>
                      <a:pt x="3092" y="7468"/>
                      <a:pt x="3188" y="7581"/>
                      <a:pt x="3294" y="7709"/>
                    </a:cubicBezTo>
                    <a:cubicBezTo>
                      <a:pt x="3484" y="7931"/>
                      <a:pt x="3696" y="8185"/>
                      <a:pt x="3965" y="8386"/>
                    </a:cubicBezTo>
                    <a:cubicBezTo>
                      <a:pt x="4261" y="8612"/>
                      <a:pt x="4611" y="8732"/>
                      <a:pt x="4948" y="8732"/>
                    </a:cubicBezTo>
                    <a:cubicBezTo>
                      <a:pt x="5314" y="8732"/>
                      <a:pt x="5638" y="8593"/>
                      <a:pt x="5882" y="8324"/>
                    </a:cubicBezTo>
                    <a:cubicBezTo>
                      <a:pt x="6014" y="8178"/>
                      <a:pt x="6104" y="8018"/>
                      <a:pt x="6175" y="7887"/>
                    </a:cubicBezTo>
                    <a:cubicBezTo>
                      <a:pt x="6191" y="7858"/>
                      <a:pt x="6207" y="7829"/>
                      <a:pt x="6229" y="7796"/>
                    </a:cubicBezTo>
                    <a:cubicBezTo>
                      <a:pt x="6277" y="7814"/>
                      <a:pt x="6332" y="7840"/>
                      <a:pt x="6377" y="7858"/>
                    </a:cubicBezTo>
                    <a:cubicBezTo>
                      <a:pt x="6566" y="7945"/>
                      <a:pt x="6797" y="8055"/>
                      <a:pt x="7070" y="8055"/>
                    </a:cubicBezTo>
                    <a:cubicBezTo>
                      <a:pt x="7164" y="8055"/>
                      <a:pt x="7250" y="8040"/>
                      <a:pt x="7340" y="8018"/>
                    </a:cubicBezTo>
                    <a:cubicBezTo>
                      <a:pt x="7652" y="7931"/>
                      <a:pt x="7857" y="7709"/>
                      <a:pt x="8005" y="7548"/>
                    </a:cubicBezTo>
                    <a:cubicBezTo>
                      <a:pt x="8046" y="7505"/>
                      <a:pt x="8107" y="7439"/>
                      <a:pt x="8133" y="7417"/>
                    </a:cubicBezTo>
                    <a:cubicBezTo>
                      <a:pt x="8162" y="7421"/>
                      <a:pt x="8220" y="7454"/>
                      <a:pt x="8255" y="7505"/>
                    </a:cubicBezTo>
                    <a:cubicBezTo>
                      <a:pt x="8371" y="7658"/>
                      <a:pt x="8416" y="7938"/>
                      <a:pt x="8445" y="8127"/>
                    </a:cubicBezTo>
                    <a:cubicBezTo>
                      <a:pt x="8509" y="8619"/>
                      <a:pt x="8448" y="9223"/>
                      <a:pt x="8165" y="9402"/>
                    </a:cubicBezTo>
                    <a:cubicBezTo>
                      <a:pt x="8146" y="9416"/>
                      <a:pt x="8130" y="9424"/>
                      <a:pt x="8111" y="9435"/>
                    </a:cubicBezTo>
                    <a:cubicBezTo>
                      <a:pt x="7989" y="9504"/>
                      <a:pt x="7789" y="9617"/>
                      <a:pt x="7642" y="9857"/>
                    </a:cubicBezTo>
                    <a:cubicBezTo>
                      <a:pt x="7530" y="10043"/>
                      <a:pt x="7469" y="10276"/>
                      <a:pt x="7465" y="10541"/>
                    </a:cubicBezTo>
                    <a:cubicBezTo>
                      <a:pt x="7456" y="11263"/>
                      <a:pt x="7809" y="11827"/>
                      <a:pt x="8091" y="12278"/>
                    </a:cubicBezTo>
                    <a:cubicBezTo>
                      <a:pt x="8239" y="12515"/>
                      <a:pt x="8380" y="12745"/>
                      <a:pt x="8454" y="12956"/>
                    </a:cubicBezTo>
                    <a:cubicBezTo>
                      <a:pt x="8551" y="13240"/>
                      <a:pt x="8528" y="13582"/>
                      <a:pt x="8387" y="13899"/>
                    </a:cubicBezTo>
                    <a:cubicBezTo>
                      <a:pt x="8246" y="14219"/>
                      <a:pt x="8018" y="14441"/>
                      <a:pt x="7761" y="14525"/>
                    </a:cubicBezTo>
                    <a:cubicBezTo>
                      <a:pt x="7693" y="14543"/>
                      <a:pt x="7616" y="14565"/>
                      <a:pt x="7536" y="14583"/>
                    </a:cubicBezTo>
                    <a:cubicBezTo>
                      <a:pt x="7083" y="14696"/>
                      <a:pt x="6245" y="14911"/>
                      <a:pt x="6149" y="15847"/>
                    </a:cubicBezTo>
                    <a:cubicBezTo>
                      <a:pt x="6120" y="16142"/>
                      <a:pt x="6187" y="16393"/>
                      <a:pt x="6239" y="16575"/>
                    </a:cubicBezTo>
                    <a:cubicBezTo>
                      <a:pt x="6248" y="16608"/>
                      <a:pt x="6261" y="16644"/>
                      <a:pt x="6268" y="16670"/>
                    </a:cubicBezTo>
                    <a:cubicBezTo>
                      <a:pt x="6213" y="16775"/>
                      <a:pt x="6126" y="16936"/>
                      <a:pt x="6104" y="17158"/>
                    </a:cubicBezTo>
                    <a:cubicBezTo>
                      <a:pt x="6062" y="17496"/>
                      <a:pt x="6152" y="17981"/>
                      <a:pt x="6778" y="18370"/>
                    </a:cubicBezTo>
                    <a:lnTo>
                      <a:pt x="9768" y="20220"/>
                    </a:lnTo>
                    <a:cubicBezTo>
                      <a:pt x="10220" y="20504"/>
                      <a:pt x="10741" y="20821"/>
                      <a:pt x="11325" y="20967"/>
                    </a:cubicBezTo>
                    <a:cubicBezTo>
                      <a:pt x="11585" y="21032"/>
                      <a:pt x="11858" y="21065"/>
                      <a:pt x="12169" y="21065"/>
                    </a:cubicBezTo>
                    <a:cubicBezTo>
                      <a:pt x="12574" y="21065"/>
                      <a:pt x="12966" y="21010"/>
                      <a:pt x="13316" y="20959"/>
                    </a:cubicBezTo>
                    <a:cubicBezTo>
                      <a:pt x="13897" y="20876"/>
                      <a:pt x="14503" y="20792"/>
                      <a:pt x="15098" y="20792"/>
                    </a:cubicBezTo>
                    <a:cubicBezTo>
                      <a:pt x="15672" y="20792"/>
                      <a:pt x="16154" y="20872"/>
                      <a:pt x="16572" y="21036"/>
                    </a:cubicBezTo>
                    <a:cubicBezTo>
                      <a:pt x="16690" y="21087"/>
                      <a:pt x="16825" y="21145"/>
                      <a:pt x="16954" y="21203"/>
                    </a:cubicBezTo>
                    <a:cubicBezTo>
                      <a:pt x="17355" y="21392"/>
                      <a:pt x="17811" y="21600"/>
                      <a:pt x="18309" y="21600"/>
                    </a:cubicBezTo>
                    <a:cubicBezTo>
                      <a:pt x="18479" y="21600"/>
                      <a:pt x="18639" y="21578"/>
                      <a:pt x="18793" y="21527"/>
                    </a:cubicBezTo>
                    <a:cubicBezTo>
                      <a:pt x="19195" y="21407"/>
                      <a:pt x="19795" y="21090"/>
                      <a:pt x="20367" y="19776"/>
                    </a:cubicBezTo>
                    <a:cubicBezTo>
                      <a:pt x="20717" y="18975"/>
                      <a:pt x="20993" y="18134"/>
                      <a:pt x="21192" y="17274"/>
                    </a:cubicBezTo>
                    <a:cubicBezTo>
                      <a:pt x="21337" y="16662"/>
                      <a:pt x="21481" y="15843"/>
                      <a:pt x="21346" y="1500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629" name="Google Shape;856;p33"/>
            <p:cNvGrpSpPr/>
            <p:nvPr/>
          </p:nvGrpSpPr>
          <p:grpSpPr>
            <a:xfrm>
              <a:off x="0" y="3061607"/>
              <a:ext cx="3451999" cy="3974163"/>
              <a:chOff x="0" y="0"/>
              <a:chExt cx="3451998" cy="3974162"/>
            </a:xfrm>
          </p:grpSpPr>
          <p:sp>
            <p:nvSpPr>
              <p:cNvPr id="623" name="Google Shape;857;p33"/>
              <p:cNvSpPr/>
              <p:nvPr/>
            </p:nvSpPr>
            <p:spPr>
              <a:xfrm rot="5400000">
                <a:off x="-118784" y="404807"/>
                <a:ext cx="3691522" cy="31682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372" extrusionOk="0">
                    <a:moveTo>
                      <a:pt x="13823" y="21372"/>
                    </a:moveTo>
                    <a:cubicBezTo>
                      <a:pt x="13371" y="21372"/>
                      <a:pt x="12950" y="21090"/>
                      <a:pt x="12751" y="20936"/>
                    </a:cubicBezTo>
                    <a:cubicBezTo>
                      <a:pt x="12440" y="20696"/>
                      <a:pt x="12267" y="20445"/>
                      <a:pt x="12223" y="20178"/>
                    </a:cubicBezTo>
                    <a:cubicBezTo>
                      <a:pt x="12192" y="19978"/>
                      <a:pt x="12223" y="19773"/>
                      <a:pt x="12263" y="19599"/>
                    </a:cubicBezTo>
                    <a:cubicBezTo>
                      <a:pt x="12494" y="18492"/>
                      <a:pt x="12981" y="17467"/>
                      <a:pt x="13664" y="16647"/>
                    </a:cubicBezTo>
                    <a:lnTo>
                      <a:pt x="13699" y="16606"/>
                    </a:lnTo>
                    <a:cubicBezTo>
                      <a:pt x="13841" y="16437"/>
                      <a:pt x="13992" y="16258"/>
                      <a:pt x="14032" y="16032"/>
                    </a:cubicBezTo>
                    <a:cubicBezTo>
                      <a:pt x="14089" y="15699"/>
                      <a:pt x="13903" y="15392"/>
                      <a:pt x="13726" y="15094"/>
                    </a:cubicBezTo>
                    <a:cubicBezTo>
                      <a:pt x="13708" y="15069"/>
                      <a:pt x="13691" y="15038"/>
                      <a:pt x="13677" y="15012"/>
                    </a:cubicBezTo>
                    <a:cubicBezTo>
                      <a:pt x="13039" y="13936"/>
                      <a:pt x="12835" y="12542"/>
                      <a:pt x="13132" y="11277"/>
                    </a:cubicBezTo>
                    <a:cubicBezTo>
                      <a:pt x="13145" y="11236"/>
                      <a:pt x="13154" y="11195"/>
                      <a:pt x="13167" y="11149"/>
                    </a:cubicBezTo>
                    <a:cubicBezTo>
                      <a:pt x="13238" y="10867"/>
                      <a:pt x="13309" y="10580"/>
                      <a:pt x="13238" y="10303"/>
                    </a:cubicBezTo>
                    <a:cubicBezTo>
                      <a:pt x="13128" y="9878"/>
                      <a:pt x="12702" y="9673"/>
                      <a:pt x="12369" y="9575"/>
                    </a:cubicBezTo>
                    <a:cubicBezTo>
                      <a:pt x="12308" y="9555"/>
                      <a:pt x="12241" y="9545"/>
                      <a:pt x="12179" y="9524"/>
                    </a:cubicBezTo>
                    <a:cubicBezTo>
                      <a:pt x="11864" y="9442"/>
                      <a:pt x="11536" y="9350"/>
                      <a:pt x="11297" y="9094"/>
                    </a:cubicBezTo>
                    <a:cubicBezTo>
                      <a:pt x="11031" y="8812"/>
                      <a:pt x="10933" y="8381"/>
                      <a:pt x="10831" y="7966"/>
                    </a:cubicBezTo>
                    <a:cubicBezTo>
                      <a:pt x="10720" y="7495"/>
                      <a:pt x="10619" y="7039"/>
                      <a:pt x="10277" y="6803"/>
                    </a:cubicBezTo>
                    <a:cubicBezTo>
                      <a:pt x="9847" y="6501"/>
                      <a:pt x="9298" y="6757"/>
                      <a:pt x="9010" y="6936"/>
                    </a:cubicBezTo>
                    <a:cubicBezTo>
                      <a:pt x="8903" y="6998"/>
                      <a:pt x="8801" y="7075"/>
                      <a:pt x="8695" y="7147"/>
                    </a:cubicBezTo>
                    <a:cubicBezTo>
                      <a:pt x="8411" y="7346"/>
                      <a:pt x="8119" y="7546"/>
                      <a:pt x="7786" y="7613"/>
                    </a:cubicBezTo>
                    <a:cubicBezTo>
                      <a:pt x="7627" y="7648"/>
                      <a:pt x="7449" y="7654"/>
                      <a:pt x="7281" y="7654"/>
                    </a:cubicBezTo>
                    <a:cubicBezTo>
                      <a:pt x="6949" y="7659"/>
                      <a:pt x="6638" y="7659"/>
                      <a:pt x="6399" y="7884"/>
                    </a:cubicBezTo>
                    <a:cubicBezTo>
                      <a:pt x="6297" y="7987"/>
                      <a:pt x="6213" y="8120"/>
                      <a:pt x="6142" y="8253"/>
                    </a:cubicBezTo>
                    <a:cubicBezTo>
                      <a:pt x="6106" y="8320"/>
                      <a:pt x="6066" y="8381"/>
                      <a:pt x="6031" y="8443"/>
                    </a:cubicBezTo>
                    <a:cubicBezTo>
                      <a:pt x="5543" y="9186"/>
                      <a:pt x="4657" y="9345"/>
                      <a:pt x="3992" y="9166"/>
                    </a:cubicBezTo>
                    <a:cubicBezTo>
                      <a:pt x="3252" y="8970"/>
                      <a:pt x="2622" y="8417"/>
                      <a:pt x="2064" y="7930"/>
                    </a:cubicBezTo>
                    <a:lnTo>
                      <a:pt x="614" y="6665"/>
                    </a:lnTo>
                    <a:cubicBezTo>
                      <a:pt x="295" y="6383"/>
                      <a:pt x="-33" y="6040"/>
                      <a:pt x="2" y="5599"/>
                    </a:cubicBezTo>
                    <a:cubicBezTo>
                      <a:pt x="12" y="5404"/>
                      <a:pt x="96" y="5230"/>
                      <a:pt x="237" y="5097"/>
                    </a:cubicBezTo>
                    <a:cubicBezTo>
                      <a:pt x="446" y="4907"/>
                      <a:pt x="761" y="4804"/>
                      <a:pt x="1049" y="4835"/>
                    </a:cubicBezTo>
                    <a:cubicBezTo>
                      <a:pt x="1288" y="4866"/>
                      <a:pt x="1514" y="4958"/>
                      <a:pt x="1740" y="5040"/>
                    </a:cubicBezTo>
                    <a:cubicBezTo>
                      <a:pt x="1940" y="5117"/>
                      <a:pt x="2139" y="5194"/>
                      <a:pt x="2352" y="5230"/>
                    </a:cubicBezTo>
                    <a:cubicBezTo>
                      <a:pt x="2423" y="5245"/>
                      <a:pt x="2507" y="5250"/>
                      <a:pt x="2582" y="5225"/>
                    </a:cubicBezTo>
                    <a:cubicBezTo>
                      <a:pt x="2671" y="5189"/>
                      <a:pt x="2738" y="5092"/>
                      <a:pt x="2799" y="4999"/>
                    </a:cubicBezTo>
                    <a:cubicBezTo>
                      <a:pt x="2933" y="4789"/>
                      <a:pt x="3061" y="4564"/>
                      <a:pt x="3181" y="4343"/>
                    </a:cubicBezTo>
                    <a:cubicBezTo>
                      <a:pt x="3425" y="3908"/>
                      <a:pt x="3673" y="3452"/>
                      <a:pt x="4014" y="3098"/>
                    </a:cubicBezTo>
                    <a:cubicBezTo>
                      <a:pt x="4590" y="2503"/>
                      <a:pt x="5353" y="2258"/>
                      <a:pt x="6088" y="2022"/>
                    </a:cubicBezTo>
                    <a:cubicBezTo>
                      <a:pt x="6740" y="1817"/>
                      <a:pt x="7414" y="1602"/>
                      <a:pt x="7959" y="1151"/>
                    </a:cubicBezTo>
                    <a:cubicBezTo>
                      <a:pt x="8061" y="1064"/>
                      <a:pt x="8168" y="966"/>
                      <a:pt x="8274" y="864"/>
                    </a:cubicBezTo>
                    <a:cubicBezTo>
                      <a:pt x="8460" y="684"/>
                      <a:pt x="8659" y="490"/>
                      <a:pt x="8890" y="372"/>
                    </a:cubicBezTo>
                    <a:cubicBezTo>
                      <a:pt x="9253" y="167"/>
                      <a:pt x="9688" y="146"/>
                      <a:pt x="10064" y="121"/>
                    </a:cubicBezTo>
                    <a:cubicBezTo>
                      <a:pt x="12994" y="-48"/>
                      <a:pt x="16319" y="-228"/>
                      <a:pt x="19289" y="997"/>
                    </a:cubicBezTo>
                    <a:cubicBezTo>
                      <a:pt x="19497" y="1089"/>
                      <a:pt x="19719" y="1192"/>
                      <a:pt x="19887" y="1376"/>
                    </a:cubicBezTo>
                    <a:cubicBezTo>
                      <a:pt x="20051" y="1566"/>
                      <a:pt x="20140" y="1822"/>
                      <a:pt x="20224" y="2094"/>
                    </a:cubicBezTo>
                    <a:cubicBezTo>
                      <a:pt x="20978" y="4548"/>
                      <a:pt x="21412" y="7305"/>
                      <a:pt x="21514" y="10298"/>
                    </a:cubicBezTo>
                    <a:cubicBezTo>
                      <a:pt x="21567" y="11697"/>
                      <a:pt x="21536" y="12942"/>
                      <a:pt x="21425" y="14110"/>
                    </a:cubicBezTo>
                    <a:cubicBezTo>
                      <a:pt x="21354" y="14884"/>
                      <a:pt x="21243" y="15668"/>
                      <a:pt x="21133" y="16422"/>
                    </a:cubicBezTo>
                    <a:cubicBezTo>
                      <a:pt x="21093" y="16698"/>
                      <a:pt x="21057" y="16980"/>
                      <a:pt x="21017" y="17257"/>
                    </a:cubicBezTo>
                    <a:cubicBezTo>
                      <a:pt x="20938" y="17805"/>
                      <a:pt x="20862" y="18369"/>
                      <a:pt x="20778" y="18927"/>
                    </a:cubicBezTo>
                    <a:cubicBezTo>
                      <a:pt x="20729" y="19255"/>
                      <a:pt x="20663" y="19435"/>
                      <a:pt x="20557" y="19496"/>
                    </a:cubicBezTo>
                    <a:cubicBezTo>
                      <a:pt x="20446" y="19573"/>
                      <a:pt x="20308" y="19512"/>
                      <a:pt x="20131" y="19435"/>
                    </a:cubicBezTo>
                    <a:cubicBezTo>
                      <a:pt x="19976" y="19363"/>
                      <a:pt x="19803" y="19286"/>
                      <a:pt x="19595" y="19271"/>
                    </a:cubicBezTo>
                    <a:cubicBezTo>
                      <a:pt x="19116" y="19240"/>
                      <a:pt x="18655" y="19399"/>
                      <a:pt x="18207" y="19553"/>
                    </a:cubicBezTo>
                    <a:lnTo>
                      <a:pt x="15769" y="20398"/>
                    </a:lnTo>
                    <a:cubicBezTo>
                      <a:pt x="15441" y="20516"/>
                      <a:pt x="15100" y="20629"/>
                      <a:pt x="14812" y="20854"/>
                    </a:cubicBezTo>
                    <a:cubicBezTo>
                      <a:pt x="14754" y="20900"/>
                      <a:pt x="14701" y="20946"/>
                      <a:pt x="14643" y="20998"/>
                    </a:cubicBezTo>
                    <a:cubicBezTo>
                      <a:pt x="14550" y="21080"/>
                      <a:pt x="14453" y="21167"/>
                      <a:pt x="14342" y="21233"/>
                    </a:cubicBezTo>
                    <a:cubicBezTo>
                      <a:pt x="14156" y="21336"/>
                      <a:pt x="13992" y="21372"/>
                      <a:pt x="13823" y="21372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24" name="Google Shape;858;p33"/>
              <p:cNvSpPr/>
              <p:nvPr/>
            </p:nvSpPr>
            <p:spPr>
              <a:xfrm rot="5400000">
                <a:off x="215430" y="738672"/>
                <a:ext cx="3019658" cy="2745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2" h="21600" extrusionOk="0">
                    <a:moveTo>
                      <a:pt x="13536" y="21594"/>
                    </a:moveTo>
                    <a:cubicBezTo>
                      <a:pt x="13438" y="21594"/>
                      <a:pt x="13292" y="21559"/>
                      <a:pt x="13238" y="21409"/>
                    </a:cubicBezTo>
                    <a:cubicBezTo>
                      <a:pt x="12955" y="20614"/>
                      <a:pt x="13682" y="19813"/>
                      <a:pt x="14268" y="19180"/>
                    </a:cubicBezTo>
                    <a:lnTo>
                      <a:pt x="14539" y="18881"/>
                    </a:lnTo>
                    <a:lnTo>
                      <a:pt x="14577" y="18845"/>
                    </a:lnTo>
                    <a:cubicBezTo>
                      <a:pt x="14827" y="18558"/>
                      <a:pt x="15239" y="18092"/>
                      <a:pt x="15375" y="17351"/>
                    </a:cubicBezTo>
                    <a:cubicBezTo>
                      <a:pt x="15581" y="16269"/>
                      <a:pt x="15049" y="15432"/>
                      <a:pt x="14767" y="14984"/>
                    </a:cubicBezTo>
                    <a:lnTo>
                      <a:pt x="14713" y="14894"/>
                    </a:lnTo>
                    <a:cubicBezTo>
                      <a:pt x="14181" y="14045"/>
                      <a:pt x="14013" y="12904"/>
                      <a:pt x="14258" y="11912"/>
                    </a:cubicBezTo>
                    <a:cubicBezTo>
                      <a:pt x="14263" y="11876"/>
                      <a:pt x="14279" y="11834"/>
                      <a:pt x="14285" y="11792"/>
                    </a:cubicBezTo>
                    <a:lnTo>
                      <a:pt x="14285" y="11786"/>
                    </a:lnTo>
                    <a:cubicBezTo>
                      <a:pt x="14404" y="11326"/>
                      <a:pt x="14583" y="10639"/>
                      <a:pt x="14366" y="9856"/>
                    </a:cubicBezTo>
                    <a:cubicBezTo>
                      <a:pt x="14208" y="9294"/>
                      <a:pt x="13726" y="8296"/>
                      <a:pt x="12228" y="7877"/>
                    </a:cubicBezTo>
                    <a:cubicBezTo>
                      <a:pt x="12142" y="7853"/>
                      <a:pt x="12061" y="7829"/>
                      <a:pt x="11974" y="7812"/>
                    </a:cubicBezTo>
                    <a:cubicBezTo>
                      <a:pt x="11936" y="7800"/>
                      <a:pt x="11897" y="7794"/>
                      <a:pt x="11854" y="7788"/>
                    </a:cubicBezTo>
                    <a:cubicBezTo>
                      <a:pt x="11746" y="7770"/>
                      <a:pt x="11637" y="7752"/>
                      <a:pt x="11583" y="7698"/>
                    </a:cubicBezTo>
                    <a:cubicBezTo>
                      <a:pt x="11524" y="7632"/>
                      <a:pt x="11496" y="7483"/>
                      <a:pt x="11469" y="7339"/>
                    </a:cubicBezTo>
                    <a:cubicBezTo>
                      <a:pt x="11464" y="7280"/>
                      <a:pt x="11447" y="7226"/>
                      <a:pt x="11437" y="7184"/>
                    </a:cubicBezTo>
                    <a:cubicBezTo>
                      <a:pt x="11268" y="6497"/>
                      <a:pt x="11008" y="5463"/>
                      <a:pt x="10086" y="4835"/>
                    </a:cubicBezTo>
                    <a:cubicBezTo>
                      <a:pt x="9685" y="4566"/>
                      <a:pt x="9240" y="4435"/>
                      <a:pt x="8746" y="4435"/>
                    </a:cubicBezTo>
                    <a:cubicBezTo>
                      <a:pt x="8052" y="4435"/>
                      <a:pt x="7433" y="4710"/>
                      <a:pt x="7043" y="4949"/>
                    </a:cubicBezTo>
                    <a:cubicBezTo>
                      <a:pt x="6880" y="5045"/>
                      <a:pt x="6739" y="5134"/>
                      <a:pt x="6593" y="5230"/>
                    </a:cubicBezTo>
                    <a:cubicBezTo>
                      <a:pt x="6370" y="5379"/>
                      <a:pt x="6121" y="5546"/>
                      <a:pt x="5991" y="5570"/>
                    </a:cubicBezTo>
                    <a:cubicBezTo>
                      <a:pt x="5914" y="5582"/>
                      <a:pt x="5762" y="5582"/>
                      <a:pt x="5627" y="5582"/>
                    </a:cubicBezTo>
                    <a:cubicBezTo>
                      <a:pt x="5101" y="5588"/>
                      <a:pt x="4314" y="5594"/>
                      <a:pt x="3609" y="6228"/>
                    </a:cubicBezTo>
                    <a:cubicBezTo>
                      <a:pt x="3300" y="6503"/>
                      <a:pt x="3110" y="6825"/>
                      <a:pt x="2985" y="7035"/>
                    </a:cubicBezTo>
                    <a:cubicBezTo>
                      <a:pt x="2953" y="7083"/>
                      <a:pt x="2926" y="7136"/>
                      <a:pt x="2904" y="7166"/>
                    </a:cubicBezTo>
                    <a:cubicBezTo>
                      <a:pt x="2795" y="7322"/>
                      <a:pt x="2535" y="7429"/>
                      <a:pt x="2242" y="7429"/>
                    </a:cubicBezTo>
                    <a:cubicBezTo>
                      <a:pt x="2139" y="7429"/>
                      <a:pt x="2047" y="7411"/>
                      <a:pt x="1949" y="7393"/>
                    </a:cubicBezTo>
                    <a:cubicBezTo>
                      <a:pt x="1369" y="7244"/>
                      <a:pt x="756" y="6736"/>
                      <a:pt x="165" y="6246"/>
                    </a:cubicBezTo>
                    <a:cubicBezTo>
                      <a:pt x="154" y="6239"/>
                      <a:pt x="132" y="6228"/>
                      <a:pt x="110" y="6216"/>
                    </a:cubicBezTo>
                    <a:cubicBezTo>
                      <a:pt x="56" y="6186"/>
                      <a:pt x="-9" y="6150"/>
                      <a:pt x="2" y="6096"/>
                    </a:cubicBezTo>
                    <a:cubicBezTo>
                      <a:pt x="29" y="5994"/>
                      <a:pt x="137" y="5994"/>
                      <a:pt x="240" y="5994"/>
                    </a:cubicBezTo>
                    <a:cubicBezTo>
                      <a:pt x="300" y="5994"/>
                      <a:pt x="365" y="5994"/>
                      <a:pt x="409" y="5977"/>
                    </a:cubicBezTo>
                    <a:cubicBezTo>
                      <a:pt x="951" y="5756"/>
                      <a:pt x="1249" y="5313"/>
                      <a:pt x="1369" y="5140"/>
                    </a:cubicBezTo>
                    <a:cubicBezTo>
                      <a:pt x="1564" y="4853"/>
                      <a:pt x="1727" y="4560"/>
                      <a:pt x="1889" y="4285"/>
                    </a:cubicBezTo>
                    <a:cubicBezTo>
                      <a:pt x="2139" y="3849"/>
                      <a:pt x="2378" y="3431"/>
                      <a:pt x="2643" y="3180"/>
                    </a:cubicBezTo>
                    <a:cubicBezTo>
                      <a:pt x="3083" y="2743"/>
                      <a:pt x="3782" y="2534"/>
                      <a:pt x="4580" y="2289"/>
                    </a:cubicBezTo>
                    <a:cubicBezTo>
                      <a:pt x="5464" y="2020"/>
                      <a:pt x="6457" y="1721"/>
                      <a:pt x="7341" y="1028"/>
                    </a:cubicBezTo>
                    <a:cubicBezTo>
                      <a:pt x="7515" y="890"/>
                      <a:pt x="7672" y="747"/>
                      <a:pt x="7807" y="621"/>
                    </a:cubicBezTo>
                    <a:cubicBezTo>
                      <a:pt x="7970" y="472"/>
                      <a:pt x="8138" y="323"/>
                      <a:pt x="8247" y="263"/>
                    </a:cubicBezTo>
                    <a:cubicBezTo>
                      <a:pt x="8426" y="173"/>
                      <a:pt x="8790" y="149"/>
                      <a:pt x="9109" y="137"/>
                    </a:cubicBezTo>
                    <a:cubicBezTo>
                      <a:pt x="10249" y="78"/>
                      <a:pt x="11664" y="0"/>
                      <a:pt x="13009" y="0"/>
                    </a:cubicBezTo>
                    <a:cubicBezTo>
                      <a:pt x="15852" y="0"/>
                      <a:pt x="17951" y="329"/>
                      <a:pt x="19818" y="1070"/>
                    </a:cubicBezTo>
                    <a:cubicBezTo>
                      <a:pt x="19883" y="1093"/>
                      <a:pt x="19931" y="1117"/>
                      <a:pt x="19975" y="1135"/>
                    </a:cubicBezTo>
                    <a:lnTo>
                      <a:pt x="19980" y="1135"/>
                    </a:lnTo>
                    <a:lnTo>
                      <a:pt x="19980" y="1148"/>
                    </a:lnTo>
                    <a:cubicBezTo>
                      <a:pt x="20007" y="1213"/>
                      <a:pt x="20034" y="1309"/>
                      <a:pt x="20045" y="1345"/>
                    </a:cubicBezTo>
                    <a:cubicBezTo>
                      <a:pt x="20913" y="4052"/>
                      <a:pt x="21418" y="7106"/>
                      <a:pt x="21537" y="10429"/>
                    </a:cubicBezTo>
                    <a:cubicBezTo>
                      <a:pt x="21591" y="11978"/>
                      <a:pt x="21559" y="13352"/>
                      <a:pt x="21439" y="14631"/>
                    </a:cubicBezTo>
                    <a:cubicBezTo>
                      <a:pt x="21358" y="15480"/>
                      <a:pt x="21228" y="16334"/>
                      <a:pt x="21092" y="17231"/>
                    </a:cubicBezTo>
                    <a:cubicBezTo>
                      <a:pt x="21043" y="17560"/>
                      <a:pt x="20995" y="17883"/>
                      <a:pt x="20951" y="18211"/>
                    </a:cubicBezTo>
                    <a:cubicBezTo>
                      <a:pt x="20902" y="18522"/>
                      <a:pt x="20853" y="18839"/>
                      <a:pt x="20805" y="19156"/>
                    </a:cubicBezTo>
                    <a:lnTo>
                      <a:pt x="20805" y="19173"/>
                    </a:lnTo>
                    <a:lnTo>
                      <a:pt x="20778" y="19173"/>
                    </a:lnTo>
                    <a:cubicBezTo>
                      <a:pt x="20707" y="19168"/>
                      <a:pt x="20626" y="19168"/>
                      <a:pt x="20544" y="19168"/>
                    </a:cubicBezTo>
                    <a:cubicBezTo>
                      <a:pt x="19790" y="19168"/>
                      <a:pt x="19112" y="19389"/>
                      <a:pt x="18564" y="19568"/>
                    </a:cubicBezTo>
                    <a:lnTo>
                      <a:pt x="15581" y="20554"/>
                    </a:lnTo>
                    <a:cubicBezTo>
                      <a:pt x="15120" y="20704"/>
                      <a:pt x="14550" y="20901"/>
                      <a:pt x="14008" y="21295"/>
                    </a:cubicBezTo>
                    <a:cubicBezTo>
                      <a:pt x="13899" y="21367"/>
                      <a:pt x="13807" y="21445"/>
                      <a:pt x="13736" y="21511"/>
                    </a:cubicBezTo>
                    <a:cubicBezTo>
                      <a:pt x="13726" y="21517"/>
                      <a:pt x="13715" y="21528"/>
                      <a:pt x="13709" y="21540"/>
                    </a:cubicBezTo>
                    <a:cubicBezTo>
                      <a:pt x="13688" y="21564"/>
                      <a:pt x="13661" y="21594"/>
                      <a:pt x="13634" y="21600"/>
                    </a:cubicBezTo>
                    <a:cubicBezTo>
                      <a:pt x="13601" y="21594"/>
                      <a:pt x="13574" y="21594"/>
                      <a:pt x="13536" y="21594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25" name="Google Shape;859;p33"/>
              <p:cNvSpPr/>
              <p:nvPr/>
            </p:nvSpPr>
            <p:spPr>
              <a:xfrm rot="5400000">
                <a:off x="737075" y="1249335"/>
                <a:ext cx="2167400" cy="216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5" h="21460" extrusionOk="0">
                    <a:moveTo>
                      <a:pt x="17024" y="21460"/>
                    </a:moveTo>
                    <a:cubicBezTo>
                      <a:pt x="16904" y="21460"/>
                      <a:pt x="16805" y="21422"/>
                      <a:pt x="16730" y="21347"/>
                    </a:cubicBezTo>
                    <a:cubicBezTo>
                      <a:pt x="16586" y="21189"/>
                      <a:pt x="16707" y="20985"/>
                      <a:pt x="16843" y="20767"/>
                    </a:cubicBezTo>
                    <a:cubicBezTo>
                      <a:pt x="16918" y="20631"/>
                      <a:pt x="17002" y="20495"/>
                      <a:pt x="17032" y="20360"/>
                    </a:cubicBezTo>
                    <a:cubicBezTo>
                      <a:pt x="17493" y="18129"/>
                      <a:pt x="16344" y="16478"/>
                      <a:pt x="15861" y="15770"/>
                    </a:cubicBezTo>
                    <a:lnTo>
                      <a:pt x="15785" y="15657"/>
                    </a:lnTo>
                    <a:cubicBezTo>
                      <a:pt x="15400" y="15107"/>
                      <a:pt x="15264" y="14285"/>
                      <a:pt x="15445" y="13622"/>
                    </a:cubicBezTo>
                    <a:cubicBezTo>
                      <a:pt x="15453" y="13584"/>
                      <a:pt x="15468" y="13562"/>
                      <a:pt x="15475" y="13524"/>
                    </a:cubicBezTo>
                    <a:lnTo>
                      <a:pt x="15483" y="13486"/>
                    </a:lnTo>
                    <a:cubicBezTo>
                      <a:pt x="15695" y="12778"/>
                      <a:pt x="16072" y="11459"/>
                      <a:pt x="15589" y="9876"/>
                    </a:cubicBezTo>
                    <a:cubicBezTo>
                      <a:pt x="15445" y="9394"/>
                      <a:pt x="14871" y="8949"/>
                      <a:pt x="14002" y="8286"/>
                    </a:cubicBezTo>
                    <a:cubicBezTo>
                      <a:pt x="13285" y="7728"/>
                      <a:pt x="12385" y="7027"/>
                      <a:pt x="11373" y="6040"/>
                    </a:cubicBezTo>
                    <a:cubicBezTo>
                      <a:pt x="11071" y="5738"/>
                      <a:pt x="10867" y="5301"/>
                      <a:pt x="10632" y="4804"/>
                    </a:cubicBezTo>
                    <a:cubicBezTo>
                      <a:pt x="10232" y="3968"/>
                      <a:pt x="9778" y="3026"/>
                      <a:pt x="8713" y="2378"/>
                    </a:cubicBezTo>
                    <a:cubicBezTo>
                      <a:pt x="7822" y="1835"/>
                      <a:pt x="6832" y="1563"/>
                      <a:pt x="5767" y="1563"/>
                    </a:cubicBezTo>
                    <a:cubicBezTo>
                      <a:pt x="4437" y="1563"/>
                      <a:pt x="3591" y="2016"/>
                      <a:pt x="2866" y="2415"/>
                    </a:cubicBezTo>
                    <a:lnTo>
                      <a:pt x="2775" y="2467"/>
                    </a:lnTo>
                    <a:cubicBezTo>
                      <a:pt x="2639" y="2543"/>
                      <a:pt x="2413" y="2611"/>
                      <a:pt x="2208" y="2687"/>
                    </a:cubicBezTo>
                    <a:cubicBezTo>
                      <a:pt x="1997" y="2754"/>
                      <a:pt x="1808" y="2815"/>
                      <a:pt x="1702" y="2875"/>
                    </a:cubicBezTo>
                    <a:cubicBezTo>
                      <a:pt x="1589" y="2943"/>
                      <a:pt x="592" y="3508"/>
                      <a:pt x="176" y="3327"/>
                    </a:cubicBezTo>
                    <a:cubicBezTo>
                      <a:pt x="78" y="3289"/>
                      <a:pt x="25" y="3214"/>
                      <a:pt x="2" y="3108"/>
                    </a:cubicBezTo>
                    <a:cubicBezTo>
                      <a:pt x="-5" y="3078"/>
                      <a:pt x="2" y="3055"/>
                      <a:pt x="25" y="3033"/>
                    </a:cubicBezTo>
                    <a:cubicBezTo>
                      <a:pt x="70" y="2980"/>
                      <a:pt x="184" y="2980"/>
                      <a:pt x="320" y="2965"/>
                    </a:cubicBezTo>
                    <a:cubicBezTo>
                      <a:pt x="395" y="2965"/>
                      <a:pt x="471" y="2965"/>
                      <a:pt x="516" y="2950"/>
                    </a:cubicBezTo>
                    <a:cubicBezTo>
                      <a:pt x="1838" y="2581"/>
                      <a:pt x="3478" y="2136"/>
                      <a:pt x="5019" y="1036"/>
                    </a:cubicBezTo>
                    <a:cubicBezTo>
                      <a:pt x="5321" y="817"/>
                      <a:pt x="5578" y="613"/>
                      <a:pt x="5782" y="440"/>
                    </a:cubicBezTo>
                    <a:cubicBezTo>
                      <a:pt x="5797" y="433"/>
                      <a:pt x="5812" y="425"/>
                      <a:pt x="5820" y="403"/>
                    </a:cubicBezTo>
                    <a:cubicBezTo>
                      <a:pt x="5850" y="380"/>
                      <a:pt x="5888" y="343"/>
                      <a:pt x="5926" y="320"/>
                    </a:cubicBezTo>
                    <a:cubicBezTo>
                      <a:pt x="6024" y="282"/>
                      <a:pt x="6145" y="282"/>
                      <a:pt x="6251" y="297"/>
                    </a:cubicBezTo>
                    <a:lnTo>
                      <a:pt x="6401" y="297"/>
                    </a:lnTo>
                    <a:cubicBezTo>
                      <a:pt x="7958" y="215"/>
                      <a:pt x="9892" y="124"/>
                      <a:pt x="11697" y="124"/>
                    </a:cubicBezTo>
                    <a:cubicBezTo>
                      <a:pt x="12453" y="124"/>
                      <a:pt x="13201" y="94"/>
                      <a:pt x="13919" y="56"/>
                    </a:cubicBezTo>
                    <a:cubicBezTo>
                      <a:pt x="16382" y="-50"/>
                      <a:pt x="18505" y="-140"/>
                      <a:pt x="19782" y="1111"/>
                    </a:cubicBezTo>
                    <a:cubicBezTo>
                      <a:pt x="21565" y="2867"/>
                      <a:pt x="21527" y="5859"/>
                      <a:pt x="21497" y="8753"/>
                    </a:cubicBezTo>
                    <a:cubicBezTo>
                      <a:pt x="21489" y="9582"/>
                      <a:pt x="21481" y="10449"/>
                      <a:pt x="21520" y="11270"/>
                    </a:cubicBezTo>
                    <a:cubicBezTo>
                      <a:pt x="21595" y="13117"/>
                      <a:pt x="21550" y="14752"/>
                      <a:pt x="21383" y="16260"/>
                    </a:cubicBezTo>
                    <a:cubicBezTo>
                      <a:pt x="21270" y="17277"/>
                      <a:pt x="21104" y="18317"/>
                      <a:pt x="20922" y="19410"/>
                    </a:cubicBezTo>
                    <a:lnTo>
                      <a:pt x="20922" y="19418"/>
                    </a:lnTo>
                    <a:cubicBezTo>
                      <a:pt x="20908" y="19501"/>
                      <a:pt x="20915" y="19606"/>
                      <a:pt x="20915" y="19704"/>
                    </a:cubicBezTo>
                    <a:cubicBezTo>
                      <a:pt x="20915" y="19900"/>
                      <a:pt x="20922" y="20096"/>
                      <a:pt x="20794" y="20239"/>
                    </a:cubicBezTo>
                    <a:cubicBezTo>
                      <a:pt x="20431" y="20593"/>
                      <a:pt x="19925" y="20623"/>
                      <a:pt x="19480" y="20646"/>
                    </a:cubicBezTo>
                    <a:cubicBezTo>
                      <a:pt x="19253" y="20654"/>
                      <a:pt x="19034" y="20661"/>
                      <a:pt x="18853" y="20721"/>
                    </a:cubicBezTo>
                    <a:cubicBezTo>
                      <a:pt x="18702" y="20767"/>
                      <a:pt x="18475" y="20880"/>
                      <a:pt x="18241" y="21000"/>
                    </a:cubicBezTo>
                    <a:cubicBezTo>
                      <a:pt x="17795" y="21227"/>
                      <a:pt x="17334" y="21460"/>
                      <a:pt x="17024" y="2146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26" name="Google Shape;860;p33"/>
              <p:cNvSpPr/>
              <p:nvPr/>
            </p:nvSpPr>
            <p:spPr>
              <a:xfrm rot="5400000">
                <a:off x="1501221" y="2012984"/>
                <a:ext cx="802862" cy="1579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extrusionOk="0">
                    <a:moveTo>
                      <a:pt x="19850" y="21600"/>
                    </a:moveTo>
                    <a:cubicBezTo>
                      <a:pt x="16439" y="21600"/>
                      <a:pt x="16260" y="19408"/>
                      <a:pt x="16141" y="17954"/>
                    </a:cubicBezTo>
                    <a:cubicBezTo>
                      <a:pt x="16121" y="17693"/>
                      <a:pt x="16080" y="17434"/>
                      <a:pt x="16061" y="17216"/>
                    </a:cubicBezTo>
                    <a:cubicBezTo>
                      <a:pt x="16061" y="17205"/>
                      <a:pt x="15921" y="15159"/>
                      <a:pt x="16279" y="14878"/>
                    </a:cubicBezTo>
                    <a:cubicBezTo>
                      <a:pt x="16779" y="14515"/>
                      <a:pt x="17776" y="12842"/>
                      <a:pt x="16080" y="9912"/>
                    </a:cubicBezTo>
                    <a:cubicBezTo>
                      <a:pt x="15183" y="8385"/>
                      <a:pt x="12928" y="7460"/>
                      <a:pt x="10037" y="6286"/>
                    </a:cubicBezTo>
                    <a:cubicBezTo>
                      <a:pt x="9657" y="6140"/>
                      <a:pt x="9279" y="5985"/>
                      <a:pt x="8861" y="5829"/>
                    </a:cubicBezTo>
                    <a:cubicBezTo>
                      <a:pt x="7245" y="5205"/>
                      <a:pt x="5390" y="4488"/>
                      <a:pt x="3616" y="3439"/>
                    </a:cubicBezTo>
                    <a:cubicBezTo>
                      <a:pt x="3415" y="3325"/>
                      <a:pt x="3116" y="2992"/>
                      <a:pt x="2856" y="2701"/>
                    </a:cubicBezTo>
                    <a:cubicBezTo>
                      <a:pt x="2798" y="2649"/>
                      <a:pt x="2757" y="2587"/>
                      <a:pt x="2697" y="2535"/>
                    </a:cubicBezTo>
                    <a:cubicBezTo>
                      <a:pt x="2498" y="2317"/>
                      <a:pt x="2060" y="2088"/>
                      <a:pt x="1581" y="1839"/>
                    </a:cubicBezTo>
                    <a:cubicBezTo>
                      <a:pt x="623" y="1361"/>
                      <a:pt x="-434" y="821"/>
                      <a:pt x="185" y="177"/>
                    </a:cubicBezTo>
                    <a:cubicBezTo>
                      <a:pt x="224" y="135"/>
                      <a:pt x="364" y="145"/>
                      <a:pt x="464" y="156"/>
                    </a:cubicBezTo>
                    <a:cubicBezTo>
                      <a:pt x="503" y="156"/>
                      <a:pt x="524" y="166"/>
                      <a:pt x="582" y="166"/>
                    </a:cubicBezTo>
                    <a:cubicBezTo>
                      <a:pt x="2697" y="166"/>
                      <a:pt x="4712" y="115"/>
                      <a:pt x="6667" y="83"/>
                    </a:cubicBezTo>
                    <a:cubicBezTo>
                      <a:pt x="8382" y="42"/>
                      <a:pt x="9998" y="0"/>
                      <a:pt x="11493" y="0"/>
                    </a:cubicBezTo>
                    <a:cubicBezTo>
                      <a:pt x="15043" y="0"/>
                      <a:pt x="17138" y="218"/>
                      <a:pt x="18055" y="717"/>
                    </a:cubicBezTo>
                    <a:cubicBezTo>
                      <a:pt x="21107" y="2275"/>
                      <a:pt x="21028" y="5641"/>
                      <a:pt x="20948" y="9185"/>
                    </a:cubicBezTo>
                    <a:cubicBezTo>
                      <a:pt x="20927" y="10369"/>
                      <a:pt x="20907" y="11595"/>
                      <a:pt x="21006" y="12800"/>
                    </a:cubicBezTo>
                    <a:cubicBezTo>
                      <a:pt x="21166" y="15210"/>
                      <a:pt x="21067" y="17330"/>
                      <a:pt x="20668" y="19262"/>
                    </a:cubicBezTo>
                    <a:cubicBezTo>
                      <a:pt x="20628" y="19491"/>
                      <a:pt x="20708" y="19803"/>
                      <a:pt x="20767" y="20125"/>
                    </a:cubicBezTo>
                    <a:cubicBezTo>
                      <a:pt x="20907" y="20665"/>
                      <a:pt x="21028" y="21205"/>
                      <a:pt x="20628" y="21455"/>
                    </a:cubicBezTo>
                    <a:cubicBezTo>
                      <a:pt x="20469" y="21548"/>
                      <a:pt x="20268" y="21580"/>
                      <a:pt x="20029" y="21600"/>
                    </a:cubicBezTo>
                    <a:lnTo>
                      <a:pt x="20029" y="21569"/>
                    </a:lnTo>
                    <a:lnTo>
                      <a:pt x="20029" y="21600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27" name="Google Shape;861;p33"/>
              <p:cNvSpPr/>
              <p:nvPr/>
            </p:nvSpPr>
            <p:spPr>
              <a:xfrm rot="5400000">
                <a:off x="2329613" y="2823462"/>
                <a:ext cx="173922" cy="1351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6" h="21600" extrusionOk="0">
                    <a:moveTo>
                      <a:pt x="913" y="0"/>
                    </a:moveTo>
                    <a:cubicBezTo>
                      <a:pt x="453" y="0"/>
                      <a:pt x="265" y="119"/>
                      <a:pt x="84" y="605"/>
                    </a:cubicBezTo>
                    <a:cubicBezTo>
                      <a:pt x="-474" y="3033"/>
                      <a:pt x="1840" y="4243"/>
                      <a:pt x="4236" y="5581"/>
                    </a:cubicBezTo>
                    <a:cubicBezTo>
                      <a:pt x="5435" y="6186"/>
                      <a:pt x="6723" y="6919"/>
                      <a:pt x="7462" y="7762"/>
                    </a:cubicBezTo>
                    <a:cubicBezTo>
                      <a:pt x="9678" y="9834"/>
                      <a:pt x="11524" y="11648"/>
                      <a:pt x="13280" y="13472"/>
                    </a:cubicBezTo>
                    <a:cubicBezTo>
                      <a:pt x="15767" y="16019"/>
                      <a:pt x="18541" y="18815"/>
                      <a:pt x="21126" y="21600"/>
                    </a:cubicBezTo>
                    <a:cubicBezTo>
                      <a:pt x="21126" y="21114"/>
                      <a:pt x="20938" y="20629"/>
                      <a:pt x="20938" y="20143"/>
                    </a:cubicBezTo>
                    <a:cubicBezTo>
                      <a:pt x="20018" y="10071"/>
                      <a:pt x="18631" y="4728"/>
                      <a:pt x="17614" y="1943"/>
                    </a:cubicBezTo>
                    <a:cubicBezTo>
                      <a:pt x="15308" y="1457"/>
                      <a:pt x="11155" y="853"/>
                      <a:pt x="4146" y="853"/>
                    </a:cubicBezTo>
                    <a:cubicBezTo>
                      <a:pt x="3679" y="853"/>
                      <a:pt x="3129" y="724"/>
                      <a:pt x="2480" y="367"/>
                    </a:cubicBezTo>
                    <a:cubicBezTo>
                      <a:pt x="1840" y="119"/>
                      <a:pt x="1282" y="0"/>
                      <a:pt x="913" y="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28" name="Google Shape;862;p33"/>
              <p:cNvSpPr/>
              <p:nvPr/>
            </p:nvSpPr>
            <p:spPr>
              <a:xfrm rot="5400000">
                <a:off x="-261082" y="261081"/>
                <a:ext cx="3974163" cy="3451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extrusionOk="0">
                    <a:moveTo>
                      <a:pt x="21494" y="10415"/>
                    </a:moveTo>
                    <a:cubicBezTo>
                      <a:pt x="21395" y="7553"/>
                      <a:pt x="20975" y="4901"/>
                      <a:pt x="20256" y="2543"/>
                    </a:cubicBezTo>
                    <a:cubicBezTo>
                      <a:pt x="20157" y="2225"/>
                      <a:pt x="20029" y="1849"/>
                      <a:pt x="19762" y="1540"/>
                    </a:cubicBezTo>
                    <a:cubicBezTo>
                      <a:pt x="19474" y="1207"/>
                      <a:pt x="19113" y="1060"/>
                      <a:pt x="18923" y="979"/>
                    </a:cubicBezTo>
                    <a:cubicBezTo>
                      <a:pt x="17311" y="314"/>
                      <a:pt x="15460" y="0"/>
                      <a:pt x="13096" y="0"/>
                    </a:cubicBezTo>
                    <a:cubicBezTo>
                      <a:pt x="12055" y="0"/>
                      <a:pt x="11047" y="52"/>
                      <a:pt x="10073" y="114"/>
                    </a:cubicBezTo>
                    <a:cubicBezTo>
                      <a:pt x="9670" y="138"/>
                      <a:pt x="9172" y="162"/>
                      <a:pt x="8687" y="428"/>
                    </a:cubicBezTo>
                    <a:cubicBezTo>
                      <a:pt x="8391" y="594"/>
                      <a:pt x="8160" y="813"/>
                      <a:pt x="7959" y="1003"/>
                    </a:cubicBezTo>
                    <a:cubicBezTo>
                      <a:pt x="7872" y="1089"/>
                      <a:pt x="7790" y="1165"/>
                      <a:pt x="7712" y="1231"/>
                    </a:cubicBezTo>
                    <a:cubicBezTo>
                      <a:pt x="7317" y="1559"/>
                      <a:pt x="6787" y="1726"/>
                      <a:pt x="6219" y="1902"/>
                    </a:cubicBezTo>
                    <a:cubicBezTo>
                      <a:pt x="5487" y="2134"/>
                      <a:pt x="4648" y="2400"/>
                      <a:pt x="3978" y="3090"/>
                    </a:cubicBezTo>
                    <a:cubicBezTo>
                      <a:pt x="3583" y="3499"/>
                      <a:pt x="3312" y="3993"/>
                      <a:pt x="3069" y="4425"/>
                    </a:cubicBezTo>
                    <a:cubicBezTo>
                      <a:pt x="3003" y="4554"/>
                      <a:pt x="2929" y="4677"/>
                      <a:pt x="2863" y="4796"/>
                    </a:cubicBezTo>
                    <a:cubicBezTo>
                      <a:pt x="2793" y="4773"/>
                      <a:pt x="2715" y="4744"/>
                      <a:pt x="2637" y="4711"/>
                    </a:cubicBezTo>
                    <a:cubicBezTo>
                      <a:pt x="2403" y="4625"/>
                      <a:pt x="2139" y="4516"/>
                      <a:pt x="1835" y="4483"/>
                    </a:cubicBezTo>
                    <a:cubicBezTo>
                      <a:pt x="1773" y="4473"/>
                      <a:pt x="1707" y="4468"/>
                      <a:pt x="1642" y="4468"/>
                    </a:cubicBezTo>
                    <a:cubicBezTo>
                      <a:pt x="1218" y="4468"/>
                      <a:pt x="807" y="4635"/>
                      <a:pt x="503" y="4920"/>
                    </a:cubicBezTo>
                    <a:cubicBezTo>
                      <a:pt x="211" y="5200"/>
                      <a:pt x="38" y="5580"/>
                      <a:pt x="5" y="5994"/>
                    </a:cubicBezTo>
                    <a:cubicBezTo>
                      <a:pt x="-61" y="6945"/>
                      <a:pt x="622" y="7548"/>
                      <a:pt x="877" y="7772"/>
                    </a:cubicBezTo>
                    <a:lnTo>
                      <a:pt x="2222" y="8941"/>
                    </a:lnTo>
                    <a:cubicBezTo>
                      <a:pt x="2773" y="9426"/>
                      <a:pt x="3460" y="10025"/>
                      <a:pt x="4303" y="10244"/>
                    </a:cubicBezTo>
                    <a:cubicBezTo>
                      <a:pt x="4513" y="10296"/>
                      <a:pt x="4731" y="10329"/>
                      <a:pt x="4953" y="10329"/>
                    </a:cubicBezTo>
                    <a:cubicBezTo>
                      <a:pt x="5787" y="10329"/>
                      <a:pt x="6528" y="9930"/>
                      <a:pt x="6980" y="9241"/>
                    </a:cubicBezTo>
                    <a:cubicBezTo>
                      <a:pt x="7033" y="9165"/>
                      <a:pt x="7075" y="9094"/>
                      <a:pt x="7112" y="9027"/>
                    </a:cubicBezTo>
                    <a:cubicBezTo>
                      <a:pt x="7136" y="8984"/>
                      <a:pt x="7173" y="8918"/>
                      <a:pt x="7194" y="8889"/>
                    </a:cubicBezTo>
                    <a:cubicBezTo>
                      <a:pt x="7260" y="8870"/>
                      <a:pt x="7424" y="8865"/>
                      <a:pt x="7535" y="8865"/>
                    </a:cubicBezTo>
                    <a:cubicBezTo>
                      <a:pt x="7716" y="8865"/>
                      <a:pt x="7918" y="8861"/>
                      <a:pt x="8132" y="8818"/>
                    </a:cubicBezTo>
                    <a:cubicBezTo>
                      <a:pt x="8580" y="8723"/>
                      <a:pt x="8942" y="8475"/>
                      <a:pt x="9238" y="8271"/>
                    </a:cubicBezTo>
                    <a:cubicBezTo>
                      <a:pt x="9324" y="8214"/>
                      <a:pt x="9415" y="8147"/>
                      <a:pt x="9497" y="8100"/>
                    </a:cubicBezTo>
                    <a:cubicBezTo>
                      <a:pt x="9670" y="7991"/>
                      <a:pt x="9810" y="7953"/>
                      <a:pt x="9879" y="7953"/>
                    </a:cubicBezTo>
                    <a:lnTo>
                      <a:pt x="9908" y="7953"/>
                    </a:lnTo>
                    <a:cubicBezTo>
                      <a:pt x="9962" y="8010"/>
                      <a:pt x="10036" y="8319"/>
                      <a:pt x="10077" y="8504"/>
                    </a:cubicBezTo>
                    <a:cubicBezTo>
                      <a:pt x="10184" y="8960"/>
                      <a:pt x="10319" y="9535"/>
                      <a:pt x="10731" y="9973"/>
                    </a:cubicBezTo>
                    <a:cubicBezTo>
                      <a:pt x="11101" y="10363"/>
                      <a:pt x="11541" y="10481"/>
                      <a:pt x="11895" y="10577"/>
                    </a:cubicBezTo>
                    <a:cubicBezTo>
                      <a:pt x="11948" y="10591"/>
                      <a:pt x="12006" y="10605"/>
                      <a:pt x="12055" y="10619"/>
                    </a:cubicBezTo>
                    <a:cubicBezTo>
                      <a:pt x="12179" y="10653"/>
                      <a:pt x="12257" y="10695"/>
                      <a:pt x="12302" y="10724"/>
                    </a:cubicBezTo>
                    <a:cubicBezTo>
                      <a:pt x="12294" y="10795"/>
                      <a:pt x="12265" y="10900"/>
                      <a:pt x="12244" y="10971"/>
                    </a:cubicBezTo>
                    <a:cubicBezTo>
                      <a:pt x="12236" y="11009"/>
                      <a:pt x="12224" y="11052"/>
                      <a:pt x="12216" y="11100"/>
                    </a:cubicBezTo>
                    <a:cubicBezTo>
                      <a:pt x="11874" y="12521"/>
                      <a:pt x="12108" y="14089"/>
                      <a:pt x="12828" y="15306"/>
                    </a:cubicBezTo>
                    <a:cubicBezTo>
                      <a:pt x="12841" y="15335"/>
                      <a:pt x="12857" y="15358"/>
                      <a:pt x="12878" y="15392"/>
                    </a:cubicBezTo>
                    <a:cubicBezTo>
                      <a:pt x="12915" y="15449"/>
                      <a:pt x="12960" y="15525"/>
                      <a:pt x="12997" y="15591"/>
                    </a:cubicBezTo>
                    <a:cubicBezTo>
                      <a:pt x="12976" y="15620"/>
                      <a:pt x="12952" y="15644"/>
                      <a:pt x="12931" y="15667"/>
                    </a:cubicBezTo>
                    <a:lnTo>
                      <a:pt x="12898" y="15705"/>
                    </a:lnTo>
                    <a:cubicBezTo>
                      <a:pt x="12170" y="16585"/>
                      <a:pt x="11648" y="17673"/>
                      <a:pt x="11401" y="18852"/>
                    </a:cubicBezTo>
                    <a:cubicBezTo>
                      <a:pt x="11348" y="19114"/>
                      <a:pt x="11298" y="19423"/>
                      <a:pt x="11360" y="19770"/>
                    </a:cubicBezTo>
                    <a:cubicBezTo>
                      <a:pt x="11442" y="20255"/>
                      <a:pt x="11718" y="20683"/>
                      <a:pt x="12174" y="21039"/>
                    </a:cubicBezTo>
                    <a:cubicBezTo>
                      <a:pt x="12442" y="21248"/>
                      <a:pt x="12980" y="21600"/>
                      <a:pt x="13601" y="21600"/>
                    </a:cubicBezTo>
                    <a:cubicBezTo>
                      <a:pt x="13889" y="21600"/>
                      <a:pt x="14165" y="21529"/>
                      <a:pt x="14412" y="21376"/>
                    </a:cubicBezTo>
                    <a:cubicBezTo>
                      <a:pt x="14576" y="21281"/>
                      <a:pt x="14708" y="21162"/>
                      <a:pt x="14811" y="21077"/>
                    </a:cubicBezTo>
                    <a:lnTo>
                      <a:pt x="14815" y="21067"/>
                    </a:lnTo>
                    <a:cubicBezTo>
                      <a:pt x="14856" y="21034"/>
                      <a:pt x="14897" y="20996"/>
                      <a:pt x="14930" y="20972"/>
                    </a:cubicBezTo>
                    <a:cubicBezTo>
                      <a:pt x="15099" y="20844"/>
                      <a:pt x="15349" y="20754"/>
                      <a:pt x="15608" y="20664"/>
                    </a:cubicBezTo>
                    <a:lnTo>
                      <a:pt x="17870" y="19879"/>
                    </a:lnTo>
                    <a:cubicBezTo>
                      <a:pt x="18208" y="19760"/>
                      <a:pt x="18533" y="19651"/>
                      <a:pt x="18821" y="19651"/>
                    </a:cubicBezTo>
                    <a:lnTo>
                      <a:pt x="18895" y="19651"/>
                    </a:lnTo>
                    <a:cubicBezTo>
                      <a:pt x="18964" y="19656"/>
                      <a:pt x="19051" y="19698"/>
                      <a:pt x="19153" y="19736"/>
                    </a:cubicBezTo>
                    <a:cubicBezTo>
                      <a:pt x="19310" y="19808"/>
                      <a:pt x="19495" y="19893"/>
                      <a:pt x="19725" y="19893"/>
                    </a:cubicBezTo>
                    <a:cubicBezTo>
                      <a:pt x="19902" y="19893"/>
                      <a:pt x="20067" y="19846"/>
                      <a:pt x="20215" y="19746"/>
                    </a:cubicBezTo>
                    <a:cubicBezTo>
                      <a:pt x="20622" y="19475"/>
                      <a:pt x="20737" y="18990"/>
                      <a:pt x="20799" y="18586"/>
                    </a:cubicBezTo>
                    <a:cubicBezTo>
                      <a:pt x="20877" y="18063"/>
                      <a:pt x="20955" y="17540"/>
                      <a:pt x="21025" y="17027"/>
                    </a:cubicBezTo>
                    <a:cubicBezTo>
                      <a:pt x="21062" y="16775"/>
                      <a:pt x="21099" y="16514"/>
                      <a:pt x="21136" y="16257"/>
                    </a:cubicBezTo>
                    <a:cubicBezTo>
                      <a:pt x="21239" y="15544"/>
                      <a:pt x="21341" y="14807"/>
                      <a:pt x="21411" y="14066"/>
                    </a:cubicBezTo>
                    <a:cubicBezTo>
                      <a:pt x="21514" y="12953"/>
                      <a:pt x="21539" y="11755"/>
                      <a:pt x="21494" y="10415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630" name="Google Shape;863;p33"/>
            <p:cNvSpPr/>
            <p:nvPr/>
          </p:nvSpPr>
          <p:spPr>
            <a:xfrm rot="11197474">
              <a:off x="9994383" y="3852330"/>
              <a:ext cx="5441036" cy="1692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632" name="Texte du titre"/>
          <p:cNvSpPr txBox="1">
            <a:spLocks noGrp="1"/>
          </p:cNvSpPr>
          <p:nvPr>
            <p:ph type="title"/>
          </p:nvPr>
        </p:nvSpPr>
        <p:spPr>
          <a:xfrm>
            <a:off x="3255312" y="2235998"/>
            <a:ext cx="2633401" cy="53160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63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915;p36"/>
          <p:cNvGrpSpPr/>
          <p:nvPr/>
        </p:nvGrpSpPr>
        <p:grpSpPr>
          <a:xfrm>
            <a:off x="-2532609" y="-668750"/>
            <a:ext cx="13252654" cy="7420960"/>
            <a:chOff x="0" y="0"/>
            <a:chExt cx="13252653" cy="7420959"/>
          </a:xfrm>
        </p:grpSpPr>
        <p:grpSp>
          <p:nvGrpSpPr>
            <p:cNvPr id="672" name="Google Shape;916;p36"/>
            <p:cNvGrpSpPr/>
            <p:nvPr/>
          </p:nvGrpSpPr>
          <p:grpSpPr>
            <a:xfrm>
              <a:off x="986707" y="3323288"/>
              <a:ext cx="3029310" cy="3125793"/>
              <a:chOff x="0" y="0"/>
              <a:chExt cx="3029308" cy="3125791"/>
            </a:xfrm>
          </p:grpSpPr>
          <p:grpSp>
            <p:nvGrpSpPr>
              <p:cNvPr id="646" name="Google Shape;917;p36"/>
              <p:cNvGrpSpPr/>
              <p:nvPr/>
            </p:nvGrpSpPr>
            <p:grpSpPr>
              <a:xfrm>
                <a:off x="358088" y="1892368"/>
                <a:ext cx="316962" cy="583959"/>
                <a:chOff x="0" y="0"/>
                <a:chExt cx="316961" cy="583957"/>
              </a:xfrm>
            </p:grpSpPr>
            <p:sp>
              <p:nvSpPr>
                <p:cNvPr id="640" name="Google Shape;918;p36"/>
                <p:cNvSpPr/>
                <p:nvPr/>
              </p:nvSpPr>
              <p:spPr>
                <a:xfrm>
                  <a:off x="167974" y="186869"/>
                  <a:ext cx="113467" cy="83398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41" name="Google Shape;919;p36"/>
                <p:cNvSpPr/>
                <p:nvPr/>
              </p:nvSpPr>
              <p:spPr>
                <a:xfrm>
                  <a:off x="0" y="283620"/>
                  <a:ext cx="106744" cy="78946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42" name="Google Shape;920;p36"/>
                <p:cNvSpPr/>
                <p:nvPr/>
              </p:nvSpPr>
              <p:spPr>
                <a:xfrm>
                  <a:off x="263634" y="85667"/>
                  <a:ext cx="53328" cy="3888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43" name="Google Shape;921;p36"/>
                <p:cNvSpPr/>
                <p:nvPr/>
              </p:nvSpPr>
              <p:spPr>
                <a:xfrm>
                  <a:off x="53417" y="544984"/>
                  <a:ext cx="54508" cy="3897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44" name="Google Shape;922;p36"/>
                <p:cNvSpPr/>
                <p:nvPr/>
              </p:nvSpPr>
              <p:spPr>
                <a:xfrm>
                  <a:off x="180147" y="421524"/>
                  <a:ext cx="53418" cy="3897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45" name="Google Shape;923;p36"/>
                <p:cNvSpPr/>
                <p:nvPr/>
              </p:nvSpPr>
              <p:spPr>
                <a:xfrm>
                  <a:off x="115646" y="0"/>
                  <a:ext cx="54509" cy="3888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647" name="Google Shape;924;p36"/>
              <p:cNvSpPr/>
              <p:nvPr/>
            </p:nvSpPr>
            <p:spPr>
              <a:xfrm>
                <a:off x="985646" y="1932960"/>
                <a:ext cx="149539" cy="149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8" y="0"/>
                    </a:moveTo>
                    <a:lnTo>
                      <a:pt x="9188" y="9183"/>
                    </a:lnTo>
                    <a:lnTo>
                      <a:pt x="0" y="9183"/>
                    </a:lnTo>
                    <a:lnTo>
                      <a:pt x="0" y="12412"/>
                    </a:lnTo>
                    <a:lnTo>
                      <a:pt x="9188" y="12412"/>
                    </a:lnTo>
                    <a:lnTo>
                      <a:pt x="9188" y="21600"/>
                    </a:lnTo>
                    <a:lnTo>
                      <a:pt x="12417" y="21600"/>
                    </a:lnTo>
                    <a:lnTo>
                      <a:pt x="12417" y="12412"/>
                    </a:lnTo>
                    <a:lnTo>
                      <a:pt x="21600" y="12412"/>
                    </a:lnTo>
                    <a:lnTo>
                      <a:pt x="21600" y="9183"/>
                    </a:lnTo>
                    <a:lnTo>
                      <a:pt x="12417" y="9183"/>
                    </a:lnTo>
                    <a:lnTo>
                      <a:pt x="12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654" name="Google Shape;925;p36"/>
              <p:cNvGrpSpPr/>
              <p:nvPr/>
            </p:nvGrpSpPr>
            <p:grpSpPr>
              <a:xfrm>
                <a:off x="985628" y="734867"/>
                <a:ext cx="296066" cy="187956"/>
                <a:chOff x="0" y="46"/>
                <a:chExt cx="296064" cy="187954"/>
              </a:xfrm>
            </p:grpSpPr>
            <p:sp>
              <p:nvSpPr>
                <p:cNvPr id="648" name="Google Shape;926;p36"/>
                <p:cNvSpPr/>
                <p:nvPr/>
              </p:nvSpPr>
              <p:spPr>
                <a:xfrm>
                  <a:off x="121372" y="52441"/>
                  <a:ext cx="57305" cy="42576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49" name="Google Shape;927;p36"/>
                <p:cNvSpPr/>
                <p:nvPr/>
              </p:nvSpPr>
              <p:spPr>
                <a:xfrm>
                  <a:off x="241632" y="130733"/>
                  <a:ext cx="54433" cy="40260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50" name="Google Shape;928;p36"/>
                <p:cNvSpPr/>
                <p:nvPr/>
              </p:nvSpPr>
              <p:spPr>
                <a:xfrm>
                  <a:off x="-1" y="43322"/>
                  <a:ext cx="27796" cy="19876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51" name="Google Shape;929;p36"/>
                <p:cNvSpPr/>
                <p:nvPr/>
              </p:nvSpPr>
              <p:spPr>
                <a:xfrm>
                  <a:off x="178676" y="168126"/>
                  <a:ext cx="27796" cy="19876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52" name="Google Shape;930;p36"/>
                <p:cNvSpPr/>
                <p:nvPr/>
              </p:nvSpPr>
              <p:spPr>
                <a:xfrm>
                  <a:off x="27794" y="132964"/>
                  <a:ext cx="27796" cy="19829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53" name="Google Shape;931;p36"/>
                <p:cNvSpPr/>
                <p:nvPr/>
              </p:nvSpPr>
              <p:spPr>
                <a:xfrm>
                  <a:off x="241958" y="46"/>
                  <a:ext cx="27240" cy="19829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655" name="Google Shape;932;p36"/>
              <p:cNvSpPr/>
              <p:nvPr/>
            </p:nvSpPr>
            <p:spPr>
              <a:xfrm>
                <a:off x="636874" y="799743"/>
                <a:ext cx="149538" cy="149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8" y="0"/>
                    </a:moveTo>
                    <a:lnTo>
                      <a:pt x="9188" y="9183"/>
                    </a:lnTo>
                    <a:lnTo>
                      <a:pt x="0" y="9183"/>
                    </a:lnTo>
                    <a:lnTo>
                      <a:pt x="0" y="12412"/>
                    </a:lnTo>
                    <a:lnTo>
                      <a:pt x="9188" y="12412"/>
                    </a:lnTo>
                    <a:lnTo>
                      <a:pt x="9188" y="21600"/>
                    </a:lnTo>
                    <a:lnTo>
                      <a:pt x="12417" y="21600"/>
                    </a:lnTo>
                    <a:lnTo>
                      <a:pt x="12417" y="12412"/>
                    </a:lnTo>
                    <a:lnTo>
                      <a:pt x="21600" y="12412"/>
                    </a:lnTo>
                    <a:lnTo>
                      <a:pt x="21600" y="9183"/>
                    </a:lnTo>
                    <a:lnTo>
                      <a:pt x="12417" y="9183"/>
                    </a:lnTo>
                    <a:lnTo>
                      <a:pt x="12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664" name="Google Shape;933;p36"/>
              <p:cNvGrpSpPr/>
              <p:nvPr/>
            </p:nvGrpSpPr>
            <p:grpSpPr>
              <a:xfrm>
                <a:off x="0" y="456766"/>
                <a:ext cx="3029309" cy="2669026"/>
                <a:chOff x="0" y="0"/>
                <a:chExt cx="3029308" cy="2669025"/>
              </a:xfrm>
            </p:grpSpPr>
            <p:sp>
              <p:nvSpPr>
                <p:cNvPr id="656" name="Google Shape;934;p36"/>
                <p:cNvSpPr/>
                <p:nvPr/>
              </p:nvSpPr>
              <p:spPr>
                <a:xfrm>
                  <a:off x="-1" y="0"/>
                  <a:ext cx="3029310" cy="26690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1" h="21538" extrusionOk="0">
                      <a:moveTo>
                        <a:pt x="11218" y="21538"/>
                      </a:moveTo>
                      <a:cubicBezTo>
                        <a:pt x="10861" y="21538"/>
                        <a:pt x="10482" y="21493"/>
                        <a:pt x="10088" y="21435"/>
                      </a:cubicBezTo>
                      <a:lnTo>
                        <a:pt x="4770" y="20664"/>
                      </a:lnTo>
                      <a:cubicBezTo>
                        <a:pt x="3910" y="20540"/>
                        <a:pt x="2928" y="20395"/>
                        <a:pt x="2126" y="19851"/>
                      </a:cubicBezTo>
                      <a:cubicBezTo>
                        <a:pt x="281" y="18589"/>
                        <a:pt x="28" y="15751"/>
                        <a:pt x="3" y="14584"/>
                      </a:cubicBezTo>
                      <a:cubicBezTo>
                        <a:pt x="-33" y="12852"/>
                        <a:pt x="234" y="11078"/>
                        <a:pt x="772" y="9458"/>
                      </a:cubicBezTo>
                      <a:cubicBezTo>
                        <a:pt x="920" y="9012"/>
                        <a:pt x="1065" y="8657"/>
                        <a:pt x="1299" y="8373"/>
                      </a:cubicBezTo>
                      <a:cubicBezTo>
                        <a:pt x="1646" y="7956"/>
                        <a:pt x="2141" y="7758"/>
                        <a:pt x="2650" y="7585"/>
                      </a:cubicBezTo>
                      <a:lnTo>
                        <a:pt x="2693" y="7569"/>
                      </a:lnTo>
                      <a:cubicBezTo>
                        <a:pt x="3163" y="7407"/>
                        <a:pt x="3657" y="7238"/>
                        <a:pt x="4022" y="6867"/>
                      </a:cubicBezTo>
                      <a:cubicBezTo>
                        <a:pt x="4383" y="6500"/>
                        <a:pt x="4603" y="5828"/>
                        <a:pt x="4347" y="5333"/>
                      </a:cubicBezTo>
                      <a:cubicBezTo>
                        <a:pt x="4278" y="5201"/>
                        <a:pt x="4184" y="5094"/>
                        <a:pt x="4094" y="4991"/>
                      </a:cubicBezTo>
                      <a:cubicBezTo>
                        <a:pt x="4047" y="4941"/>
                        <a:pt x="4000" y="4883"/>
                        <a:pt x="3953" y="4826"/>
                      </a:cubicBezTo>
                      <a:cubicBezTo>
                        <a:pt x="3285" y="3959"/>
                        <a:pt x="3430" y="2665"/>
                        <a:pt x="3683" y="1394"/>
                      </a:cubicBezTo>
                      <a:cubicBezTo>
                        <a:pt x="3733" y="1147"/>
                        <a:pt x="3802" y="800"/>
                        <a:pt x="4007" y="598"/>
                      </a:cubicBezTo>
                      <a:cubicBezTo>
                        <a:pt x="4343" y="272"/>
                        <a:pt x="4856" y="433"/>
                        <a:pt x="5221" y="697"/>
                      </a:cubicBezTo>
                      <a:cubicBezTo>
                        <a:pt x="5304" y="755"/>
                        <a:pt x="5383" y="817"/>
                        <a:pt x="5466" y="879"/>
                      </a:cubicBezTo>
                      <a:cubicBezTo>
                        <a:pt x="5741" y="1089"/>
                        <a:pt x="6022" y="1312"/>
                        <a:pt x="6351" y="1340"/>
                      </a:cubicBezTo>
                      <a:cubicBezTo>
                        <a:pt x="6441" y="1353"/>
                        <a:pt x="6539" y="1340"/>
                        <a:pt x="6629" y="1336"/>
                      </a:cubicBezTo>
                      <a:cubicBezTo>
                        <a:pt x="6773" y="1324"/>
                        <a:pt x="6929" y="1316"/>
                        <a:pt x="7069" y="1361"/>
                      </a:cubicBezTo>
                      <a:cubicBezTo>
                        <a:pt x="7221" y="1415"/>
                        <a:pt x="7348" y="1530"/>
                        <a:pt x="7470" y="1646"/>
                      </a:cubicBezTo>
                      <a:cubicBezTo>
                        <a:pt x="7539" y="1708"/>
                        <a:pt x="7604" y="1769"/>
                        <a:pt x="7676" y="1819"/>
                      </a:cubicBezTo>
                      <a:cubicBezTo>
                        <a:pt x="8236" y="2227"/>
                        <a:pt x="8976" y="1980"/>
                        <a:pt x="9482" y="1757"/>
                      </a:cubicBezTo>
                      <a:cubicBezTo>
                        <a:pt x="10139" y="1468"/>
                        <a:pt x="10778" y="1114"/>
                        <a:pt x="11377" y="697"/>
                      </a:cubicBezTo>
                      <a:lnTo>
                        <a:pt x="11460" y="639"/>
                      </a:lnTo>
                      <a:cubicBezTo>
                        <a:pt x="11774" y="417"/>
                        <a:pt x="12099" y="190"/>
                        <a:pt x="12471" y="157"/>
                      </a:cubicBezTo>
                      <a:cubicBezTo>
                        <a:pt x="12677" y="136"/>
                        <a:pt x="12883" y="178"/>
                        <a:pt x="13085" y="219"/>
                      </a:cubicBezTo>
                      <a:cubicBezTo>
                        <a:pt x="13215" y="244"/>
                        <a:pt x="13352" y="272"/>
                        <a:pt x="13482" y="281"/>
                      </a:cubicBezTo>
                      <a:cubicBezTo>
                        <a:pt x="13623" y="289"/>
                        <a:pt x="13789" y="211"/>
                        <a:pt x="13952" y="140"/>
                      </a:cubicBezTo>
                      <a:cubicBezTo>
                        <a:pt x="14168" y="41"/>
                        <a:pt x="14392" y="-62"/>
                        <a:pt x="14566" y="45"/>
                      </a:cubicBezTo>
                      <a:cubicBezTo>
                        <a:pt x="15017" y="322"/>
                        <a:pt x="14750" y="1085"/>
                        <a:pt x="14605" y="1497"/>
                      </a:cubicBezTo>
                      <a:lnTo>
                        <a:pt x="14580" y="1571"/>
                      </a:lnTo>
                      <a:cubicBezTo>
                        <a:pt x="14367" y="2190"/>
                        <a:pt x="14259" y="2867"/>
                        <a:pt x="14266" y="3531"/>
                      </a:cubicBezTo>
                      <a:cubicBezTo>
                        <a:pt x="14273" y="3704"/>
                        <a:pt x="14284" y="3877"/>
                        <a:pt x="14374" y="4001"/>
                      </a:cubicBezTo>
                      <a:cubicBezTo>
                        <a:pt x="14472" y="4124"/>
                        <a:pt x="14623" y="4166"/>
                        <a:pt x="14771" y="4190"/>
                      </a:cubicBezTo>
                      <a:cubicBezTo>
                        <a:pt x="14909" y="4219"/>
                        <a:pt x="15049" y="4232"/>
                        <a:pt x="15179" y="4248"/>
                      </a:cubicBezTo>
                      <a:cubicBezTo>
                        <a:pt x="15652" y="4310"/>
                        <a:pt x="16143" y="4372"/>
                        <a:pt x="16534" y="4685"/>
                      </a:cubicBezTo>
                      <a:cubicBezTo>
                        <a:pt x="16790" y="4891"/>
                        <a:pt x="16981" y="5197"/>
                        <a:pt x="17165" y="5486"/>
                      </a:cubicBezTo>
                      <a:cubicBezTo>
                        <a:pt x="17407" y="5873"/>
                        <a:pt x="17642" y="6240"/>
                        <a:pt x="18014" y="6405"/>
                      </a:cubicBezTo>
                      <a:cubicBezTo>
                        <a:pt x="18184" y="6479"/>
                        <a:pt x="18389" y="6517"/>
                        <a:pt x="18581" y="6550"/>
                      </a:cubicBezTo>
                      <a:cubicBezTo>
                        <a:pt x="18974" y="6616"/>
                        <a:pt x="19346" y="6678"/>
                        <a:pt x="19498" y="7065"/>
                      </a:cubicBezTo>
                      <a:cubicBezTo>
                        <a:pt x="19566" y="7234"/>
                        <a:pt x="19566" y="7428"/>
                        <a:pt x="19563" y="7602"/>
                      </a:cubicBezTo>
                      <a:cubicBezTo>
                        <a:pt x="19556" y="7874"/>
                        <a:pt x="19509" y="8166"/>
                        <a:pt x="19462" y="8451"/>
                      </a:cubicBezTo>
                      <a:cubicBezTo>
                        <a:pt x="19368" y="9012"/>
                        <a:pt x="19267" y="9594"/>
                        <a:pt x="19538" y="10023"/>
                      </a:cubicBezTo>
                      <a:cubicBezTo>
                        <a:pt x="19707" y="10287"/>
                        <a:pt x="19985" y="10377"/>
                        <a:pt x="20285" y="10480"/>
                      </a:cubicBezTo>
                      <a:cubicBezTo>
                        <a:pt x="20541" y="10571"/>
                        <a:pt x="20812" y="10657"/>
                        <a:pt x="20996" y="10872"/>
                      </a:cubicBezTo>
                      <a:cubicBezTo>
                        <a:pt x="21379" y="11318"/>
                        <a:pt x="21567" y="12089"/>
                        <a:pt x="21213" y="12613"/>
                      </a:cubicBezTo>
                      <a:cubicBezTo>
                        <a:pt x="21080" y="12811"/>
                        <a:pt x="20885" y="12943"/>
                        <a:pt x="20700" y="13070"/>
                      </a:cubicBezTo>
                      <a:lnTo>
                        <a:pt x="20686" y="13079"/>
                      </a:lnTo>
                      <a:cubicBezTo>
                        <a:pt x="19826" y="13669"/>
                        <a:pt x="18866" y="14411"/>
                        <a:pt x="18245" y="15479"/>
                      </a:cubicBezTo>
                      <a:cubicBezTo>
                        <a:pt x="18032" y="15842"/>
                        <a:pt x="17855" y="16250"/>
                        <a:pt x="17685" y="16646"/>
                      </a:cubicBezTo>
                      <a:cubicBezTo>
                        <a:pt x="17382" y="17347"/>
                        <a:pt x="17071" y="18069"/>
                        <a:pt x="16537" y="18577"/>
                      </a:cubicBezTo>
                      <a:cubicBezTo>
                        <a:pt x="16107" y="18985"/>
                        <a:pt x="15573" y="19204"/>
                        <a:pt x="15053" y="19422"/>
                      </a:cubicBezTo>
                      <a:cubicBezTo>
                        <a:pt x="14598" y="19612"/>
                        <a:pt x="14129" y="19810"/>
                        <a:pt x="13731" y="20123"/>
                      </a:cubicBezTo>
                      <a:cubicBezTo>
                        <a:pt x="13558" y="20264"/>
                        <a:pt x="13399" y="20420"/>
                        <a:pt x="13244" y="20577"/>
                      </a:cubicBezTo>
                      <a:cubicBezTo>
                        <a:pt x="13027" y="20792"/>
                        <a:pt x="12800" y="21018"/>
                        <a:pt x="12544" y="21183"/>
                      </a:cubicBezTo>
                      <a:cubicBezTo>
                        <a:pt x="12143" y="21451"/>
                        <a:pt x="11695" y="21538"/>
                        <a:pt x="11218" y="21538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57" name="Google Shape;935;p36"/>
                <p:cNvSpPr/>
                <p:nvPr/>
              </p:nvSpPr>
              <p:spPr>
                <a:xfrm>
                  <a:off x="142112" y="161020"/>
                  <a:ext cx="2747158" cy="2365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1" h="21600" extrusionOk="0">
                      <a:moveTo>
                        <a:pt x="11330" y="21600"/>
                      </a:moveTo>
                      <a:cubicBezTo>
                        <a:pt x="10986" y="21600"/>
                        <a:pt x="10609" y="21544"/>
                        <a:pt x="10228" y="21493"/>
                      </a:cubicBezTo>
                      <a:lnTo>
                        <a:pt x="4321" y="20620"/>
                      </a:lnTo>
                      <a:cubicBezTo>
                        <a:pt x="3431" y="20485"/>
                        <a:pt x="2509" y="20350"/>
                        <a:pt x="1816" y="19874"/>
                      </a:cubicBezTo>
                      <a:cubicBezTo>
                        <a:pt x="244" y="18782"/>
                        <a:pt x="23" y="16103"/>
                        <a:pt x="3" y="15002"/>
                      </a:cubicBezTo>
                      <a:cubicBezTo>
                        <a:pt x="-33" y="13205"/>
                        <a:pt x="240" y="11367"/>
                        <a:pt x="781" y="9682"/>
                      </a:cubicBezTo>
                      <a:cubicBezTo>
                        <a:pt x="881" y="9374"/>
                        <a:pt x="989" y="9067"/>
                        <a:pt x="1130" y="8889"/>
                      </a:cubicBezTo>
                      <a:cubicBezTo>
                        <a:pt x="1330" y="8647"/>
                        <a:pt x="1743" y="8488"/>
                        <a:pt x="2144" y="8348"/>
                      </a:cubicBezTo>
                      <a:lnTo>
                        <a:pt x="2193" y="8329"/>
                      </a:lnTo>
                      <a:cubicBezTo>
                        <a:pt x="2774" y="8124"/>
                        <a:pt x="3492" y="7877"/>
                        <a:pt x="4081" y="7270"/>
                      </a:cubicBezTo>
                      <a:cubicBezTo>
                        <a:pt x="4835" y="6491"/>
                        <a:pt x="5272" y="5086"/>
                        <a:pt x="4658" y="3896"/>
                      </a:cubicBezTo>
                      <a:cubicBezTo>
                        <a:pt x="4514" y="3616"/>
                        <a:pt x="4337" y="3411"/>
                        <a:pt x="4213" y="3262"/>
                      </a:cubicBezTo>
                      <a:lnTo>
                        <a:pt x="4105" y="3131"/>
                      </a:lnTo>
                      <a:cubicBezTo>
                        <a:pt x="3816" y="2753"/>
                        <a:pt x="3487" y="1755"/>
                        <a:pt x="3616" y="1055"/>
                      </a:cubicBezTo>
                      <a:cubicBezTo>
                        <a:pt x="3676" y="737"/>
                        <a:pt x="3828" y="513"/>
                        <a:pt x="4057" y="397"/>
                      </a:cubicBezTo>
                      <a:cubicBezTo>
                        <a:pt x="4069" y="392"/>
                        <a:pt x="4077" y="401"/>
                        <a:pt x="4089" y="410"/>
                      </a:cubicBezTo>
                      <a:lnTo>
                        <a:pt x="4093" y="415"/>
                      </a:lnTo>
                      <a:cubicBezTo>
                        <a:pt x="4165" y="466"/>
                        <a:pt x="4245" y="527"/>
                        <a:pt x="4325" y="588"/>
                      </a:cubicBezTo>
                      <a:cubicBezTo>
                        <a:pt x="4691" y="877"/>
                        <a:pt x="5188" y="1274"/>
                        <a:pt x="5837" y="1330"/>
                      </a:cubicBezTo>
                      <a:cubicBezTo>
                        <a:pt x="5901" y="1335"/>
                        <a:pt x="5961" y="1344"/>
                        <a:pt x="6033" y="1344"/>
                      </a:cubicBezTo>
                      <a:cubicBezTo>
                        <a:pt x="6138" y="1344"/>
                        <a:pt x="6230" y="1335"/>
                        <a:pt x="6310" y="1330"/>
                      </a:cubicBezTo>
                      <a:cubicBezTo>
                        <a:pt x="6318" y="1330"/>
                        <a:pt x="6330" y="1330"/>
                        <a:pt x="6338" y="1325"/>
                      </a:cubicBezTo>
                      <a:cubicBezTo>
                        <a:pt x="6358" y="1321"/>
                        <a:pt x="6378" y="1321"/>
                        <a:pt x="6399" y="1325"/>
                      </a:cubicBezTo>
                      <a:cubicBezTo>
                        <a:pt x="6423" y="1330"/>
                        <a:pt x="6439" y="1353"/>
                        <a:pt x="6455" y="1372"/>
                      </a:cubicBezTo>
                      <a:lnTo>
                        <a:pt x="6475" y="1395"/>
                      </a:lnTo>
                      <a:cubicBezTo>
                        <a:pt x="6563" y="1475"/>
                        <a:pt x="6675" y="1582"/>
                        <a:pt x="6812" y="1680"/>
                      </a:cubicBezTo>
                      <a:cubicBezTo>
                        <a:pt x="7212" y="1978"/>
                        <a:pt x="7677" y="2128"/>
                        <a:pt x="8195" y="2128"/>
                      </a:cubicBezTo>
                      <a:cubicBezTo>
                        <a:pt x="8680" y="2128"/>
                        <a:pt x="9197" y="2002"/>
                        <a:pt x="9811" y="1726"/>
                      </a:cubicBezTo>
                      <a:cubicBezTo>
                        <a:pt x="10609" y="1372"/>
                        <a:pt x="11374" y="933"/>
                        <a:pt x="12096" y="425"/>
                      </a:cubicBezTo>
                      <a:lnTo>
                        <a:pt x="12188" y="364"/>
                      </a:lnTo>
                      <a:cubicBezTo>
                        <a:pt x="12417" y="200"/>
                        <a:pt x="12678" y="14"/>
                        <a:pt x="12826" y="0"/>
                      </a:cubicBezTo>
                      <a:lnTo>
                        <a:pt x="12854" y="0"/>
                      </a:lnTo>
                      <a:cubicBezTo>
                        <a:pt x="12946" y="0"/>
                        <a:pt x="13075" y="28"/>
                        <a:pt x="13215" y="61"/>
                      </a:cubicBezTo>
                      <a:cubicBezTo>
                        <a:pt x="13379" y="93"/>
                        <a:pt x="13572" y="135"/>
                        <a:pt x="13780" y="145"/>
                      </a:cubicBezTo>
                      <a:cubicBezTo>
                        <a:pt x="13816" y="145"/>
                        <a:pt x="13852" y="154"/>
                        <a:pt x="13888" y="154"/>
                      </a:cubicBezTo>
                      <a:lnTo>
                        <a:pt x="13897" y="154"/>
                      </a:lnTo>
                      <a:cubicBezTo>
                        <a:pt x="13909" y="145"/>
                        <a:pt x="13920" y="145"/>
                        <a:pt x="13933" y="159"/>
                      </a:cubicBezTo>
                      <a:cubicBezTo>
                        <a:pt x="14181" y="555"/>
                        <a:pt x="14017" y="1040"/>
                        <a:pt x="13836" y="1558"/>
                      </a:cubicBezTo>
                      <a:cubicBezTo>
                        <a:pt x="13720" y="1890"/>
                        <a:pt x="13600" y="2240"/>
                        <a:pt x="13608" y="2562"/>
                      </a:cubicBezTo>
                      <a:cubicBezTo>
                        <a:pt x="13612" y="2795"/>
                        <a:pt x="13616" y="3406"/>
                        <a:pt x="13997" y="3915"/>
                      </a:cubicBezTo>
                      <a:cubicBezTo>
                        <a:pt x="14382" y="4433"/>
                        <a:pt x="14915" y="4531"/>
                        <a:pt x="15115" y="4568"/>
                      </a:cubicBezTo>
                      <a:cubicBezTo>
                        <a:pt x="15284" y="4596"/>
                        <a:pt x="15452" y="4619"/>
                        <a:pt x="15613" y="4643"/>
                      </a:cubicBezTo>
                      <a:cubicBezTo>
                        <a:pt x="16018" y="4694"/>
                        <a:pt x="16398" y="4750"/>
                        <a:pt x="16599" y="4914"/>
                      </a:cubicBezTo>
                      <a:cubicBezTo>
                        <a:pt x="16735" y="5021"/>
                        <a:pt x="16884" y="5268"/>
                        <a:pt x="17044" y="5525"/>
                      </a:cubicBezTo>
                      <a:cubicBezTo>
                        <a:pt x="17365" y="6038"/>
                        <a:pt x="17766" y="6677"/>
                        <a:pt x="18480" y="7004"/>
                      </a:cubicBezTo>
                      <a:cubicBezTo>
                        <a:pt x="18784" y="7144"/>
                        <a:pt x="19101" y="7205"/>
                        <a:pt x="19350" y="7247"/>
                      </a:cubicBezTo>
                      <a:lnTo>
                        <a:pt x="19394" y="7247"/>
                      </a:lnTo>
                      <a:cubicBezTo>
                        <a:pt x="19430" y="7247"/>
                        <a:pt x="19466" y="7237"/>
                        <a:pt x="19490" y="7275"/>
                      </a:cubicBezTo>
                      <a:cubicBezTo>
                        <a:pt x="19554" y="7368"/>
                        <a:pt x="19510" y="7508"/>
                        <a:pt x="19466" y="7657"/>
                      </a:cubicBezTo>
                      <a:cubicBezTo>
                        <a:pt x="19446" y="7727"/>
                        <a:pt x="19422" y="7797"/>
                        <a:pt x="19410" y="7867"/>
                      </a:cubicBezTo>
                      <a:cubicBezTo>
                        <a:pt x="19281" y="8647"/>
                        <a:pt x="19101" y="9711"/>
                        <a:pt x="19686" y="10658"/>
                      </a:cubicBezTo>
                      <a:cubicBezTo>
                        <a:pt x="20095" y="11316"/>
                        <a:pt x="20705" y="11526"/>
                        <a:pt x="21106" y="11661"/>
                      </a:cubicBezTo>
                      <a:cubicBezTo>
                        <a:pt x="21130" y="11666"/>
                        <a:pt x="21158" y="11680"/>
                        <a:pt x="21190" y="11689"/>
                      </a:cubicBezTo>
                      <a:cubicBezTo>
                        <a:pt x="21286" y="11717"/>
                        <a:pt x="21390" y="11754"/>
                        <a:pt x="21434" y="11787"/>
                      </a:cubicBezTo>
                      <a:cubicBezTo>
                        <a:pt x="21515" y="11857"/>
                        <a:pt x="21567" y="11992"/>
                        <a:pt x="21547" y="12057"/>
                      </a:cubicBezTo>
                      <a:cubicBezTo>
                        <a:pt x="21527" y="12113"/>
                        <a:pt x="21455" y="12151"/>
                        <a:pt x="21387" y="12193"/>
                      </a:cubicBezTo>
                      <a:cubicBezTo>
                        <a:pt x="21354" y="12207"/>
                        <a:pt x="21330" y="12221"/>
                        <a:pt x="21310" y="12240"/>
                      </a:cubicBezTo>
                      <a:lnTo>
                        <a:pt x="21294" y="12249"/>
                      </a:lnTo>
                      <a:cubicBezTo>
                        <a:pt x="20236" y="12986"/>
                        <a:pt x="19041" y="13929"/>
                        <a:pt x="18227" y="15352"/>
                      </a:cubicBezTo>
                      <a:cubicBezTo>
                        <a:pt x="17950" y="15837"/>
                        <a:pt x="17738" y="16337"/>
                        <a:pt x="17537" y="16822"/>
                      </a:cubicBezTo>
                      <a:cubicBezTo>
                        <a:pt x="17224" y="17550"/>
                        <a:pt x="16960" y="18189"/>
                        <a:pt x="16555" y="18576"/>
                      </a:cubicBezTo>
                      <a:cubicBezTo>
                        <a:pt x="16222" y="18894"/>
                        <a:pt x="15741" y="19099"/>
                        <a:pt x="15236" y="19314"/>
                      </a:cubicBezTo>
                      <a:cubicBezTo>
                        <a:pt x="14690" y="19547"/>
                        <a:pt x="14073" y="19808"/>
                        <a:pt x="13511" y="20265"/>
                      </a:cubicBezTo>
                      <a:cubicBezTo>
                        <a:pt x="13271" y="20462"/>
                        <a:pt x="13059" y="20676"/>
                        <a:pt x="12874" y="20872"/>
                      </a:cubicBezTo>
                      <a:cubicBezTo>
                        <a:pt x="12669" y="21082"/>
                        <a:pt x="12477" y="21278"/>
                        <a:pt x="12296" y="21395"/>
                      </a:cubicBezTo>
                      <a:cubicBezTo>
                        <a:pt x="12044" y="21530"/>
                        <a:pt x="11743" y="21600"/>
                        <a:pt x="11330" y="2160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58" name="Google Shape;936;p36"/>
                <p:cNvSpPr/>
                <p:nvPr/>
              </p:nvSpPr>
              <p:spPr>
                <a:xfrm>
                  <a:off x="282711" y="314140"/>
                  <a:ext cx="2332578" cy="2072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6" h="21303" extrusionOk="0">
                      <a:moveTo>
                        <a:pt x="12054" y="21303"/>
                      </a:moveTo>
                      <a:cubicBezTo>
                        <a:pt x="11718" y="21303"/>
                        <a:pt x="11326" y="21251"/>
                        <a:pt x="10919" y="21188"/>
                      </a:cubicBezTo>
                      <a:lnTo>
                        <a:pt x="3964" y="20205"/>
                      </a:lnTo>
                      <a:cubicBezTo>
                        <a:pt x="3037" y="20074"/>
                        <a:pt x="2092" y="19942"/>
                        <a:pt x="1511" y="19553"/>
                      </a:cubicBezTo>
                      <a:cubicBezTo>
                        <a:pt x="174" y="18666"/>
                        <a:pt x="22" y="16060"/>
                        <a:pt x="3" y="15276"/>
                      </a:cubicBezTo>
                      <a:cubicBezTo>
                        <a:pt x="-34" y="13438"/>
                        <a:pt x="249" y="11557"/>
                        <a:pt x="835" y="9833"/>
                      </a:cubicBezTo>
                      <a:cubicBezTo>
                        <a:pt x="854" y="9775"/>
                        <a:pt x="873" y="9723"/>
                        <a:pt x="892" y="9675"/>
                      </a:cubicBezTo>
                      <a:cubicBezTo>
                        <a:pt x="925" y="9560"/>
                        <a:pt x="949" y="9486"/>
                        <a:pt x="986" y="9445"/>
                      </a:cubicBezTo>
                      <a:cubicBezTo>
                        <a:pt x="1048" y="9376"/>
                        <a:pt x="1190" y="9334"/>
                        <a:pt x="1379" y="9276"/>
                      </a:cubicBezTo>
                      <a:cubicBezTo>
                        <a:pt x="1450" y="9255"/>
                        <a:pt x="1530" y="9229"/>
                        <a:pt x="1610" y="9203"/>
                      </a:cubicBezTo>
                      <a:lnTo>
                        <a:pt x="1667" y="9187"/>
                      </a:lnTo>
                      <a:cubicBezTo>
                        <a:pt x="2433" y="8930"/>
                        <a:pt x="3477" y="8577"/>
                        <a:pt x="4389" y="7689"/>
                      </a:cubicBezTo>
                      <a:cubicBezTo>
                        <a:pt x="5674" y="6418"/>
                        <a:pt x="6402" y="4080"/>
                        <a:pt x="5315" y="2067"/>
                      </a:cubicBezTo>
                      <a:cubicBezTo>
                        <a:pt x="5235" y="1920"/>
                        <a:pt x="5107" y="1794"/>
                        <a:pt x="4989" y="1684"/>
                      </a:cubicBezTo>
                      <a:cubicBezTo>
                        <a:pt x="4819" y="1521"/>
                        <a:pt x="4663" y="1374"/>
                        <a:pt x="4743" y="1232"/>
                      </a:cubicBezTo>
                      <a:cubicBezTo>
                        <a:pt x="4823" y="1080"/>
                        <a:pt x="4989" y="1164"/>
                        <a:pt x="5173" y="1258"/>
                      </a:cubicBezTo>
                      <a:cubicBezTo>
                        <a:pt x="5277" y="1311"/>
                        <a:pt x="5386" y="1363"/>
                        <a:pt x="5485" y="1374"/>
                      </a:cubicBezTo>
                      <a:cubicBezTo>
                        <a:pt x="5598" y="1390"/>
                        <a:pt x="5703" y="1390"/>
                        <a:pt x="5821" y="1390"/>
                      </a:cubicBezTo>
                      <a:lnTo>
                        <a:pt x="5830" y="1390"/>
                      </a:lnTo>
                      <a:cubicBezTo>
                        <a:pt x="5877" y="1411"/>
                        <a:pt x="5915" y="1442"/>
                        <a:pt x="5962" y="1479"/>
                      </a:cubicBezTo>
                      <a:cubicBezTo>
                        <a:pt x="5986" y="1500"/>
                        <a:pt x="6019" y="1526"/>
                        <a:pt x="6043" y="1547"/>
                      </a:cubicBezTo>
                      <a:cubicBezTo>
                        <a:pt x="6728" y="2031"/>
                        <a:pt x="7508" y="2278"/>
                        <a:pt x="8368" y="2278"/>
                      </a:cubicBezTo>
                      <a:cubicBezTo>
                        <a:pt x="9105" y="2278"/>
                        <a:pt x="9856" y="2104"/>
                        <a:pt x="10735" y="1731"/>
                      </a:cubicBezTo>
                      <a:cubicBezTo>
                        <a:pt x="11104" y="1574"/>
                        <a:pt x="11482" y="1216"/>
                        <a:pt x="11846" y="875"/>
                      </a:cubicBezTo>
                      <a:cubicBezTo>
                        <a:pt x="12493" y="271"/>
                        <a:pt x="13093" y="-297"/>
                        <a:pt x="13627" y="176"/>
                      </a:cubicBezTo>
                      <a:cubicBezTo>
                        <a:pt x="13783" y="313"/>
                        <a:pt x="13689" y="554"/>
                        <a:pt x="13589" y="806"/>
                      </a:cubicBezTo>
                      <a:cubicBezTo>
                        <a:pt x="13518" y="980"/>
                        <a:pt x="13448" y="1164"/>
                        <a:pt x="13448" y="1337"/>
                      </a:cubicBezTo>
                      <a:cubicBezTo>
                        <a:pt x="13452" y="1705"/>
                        <a:pt x="13467" y="2808"/>
                        <a:pt x="14223" y="3786"/>
                      </a:cubicBezTo>
                      <a:cubicBezTo>
                        <a:pt x="14988" y="4779"/>
                        <a:pt x="15995" y="4947"/>
                        <a:pt x="16325" y="4999"/>
                      </a:cubicBezTo>
                      <a:cubicBezTo>
                        <a:pt x="16557" y="5041"/>
                        <a:pt x="16774" y="5067"/>
                        <a:pt x="16963" y="5094"/>
                      </a:cubicBezTo>
                      <a:cubicBezTo>
                        <a:pt x="17015" y="5099"/>
                        <a:pt x="17077" y="5099"/>
                        <a:pt x="17133" y="5104"/>
                      </a:cubicBezTo>
                      <a:cubicBezTo>
                        <a:pt x="17280" y="5115"/>
                        <a:pt x="17441" y="5120"/>
                        <a:pt x="17530" y="5178"/>
                      </a:cubicBezTo>
                      <a:cubicBezTo>
                        <a:pt x="17597" y="5225"/>
                        <a:pt x="17644" y="5310"/>
                        <a:pt x="17681" y="5393"/>
                      </a:cubicBezTo>
                      <a:cubicBezTo>
                        <a:pt x="17700" y="5435"/>
                        <a:pt x="17719" y="5467"/>
                        <a:pt x="17743" y="5493"/>
                      </a:cubicBezTo>
                      <a:cubicBezTo>
                        <a:pt x="18168" y="6145"/>
                        <a:pt x="18811" y="7127"/>
                        <a:pt x="20006" y="7653"/>
                      </a:cubicBezTo>
                      <a:cubicBezTo>
                        <a:pt x="20021" y="7663"/>
                        <a:pt x="20044" y="7668"/>
                        <a:pt x="20068" y="7668"/>
                      </a:cubicBezTo>
                      <a:cubicBezTo>
                        <a:pt x="20111" y="7674"/>
                        <a:pt x="20158" y="7689"/>
                        <a:pt x="20181" y="7726"/>
                      </a:cubicBezTo>
                      <a:cubicBezTo>
                        <a:pt x="20389" y="8099"/>
                        <a:pt x="20389" y="8593"/>
                        <a:pt x="20389" y="9113"/>
                      </a:cubicBezTo>
                      <a:cubicBezTo>
                        <a:pt x="20389" y="9796"/>
                        <a:pt x="20389" y="10563"/>
                        <a:pt x="20843" y="11262"/>
                      </a:cubicBezTo>
                      <a:cubicBezTo>
                        <a:pt x="20933" y="11399"/>
                        <a:pt x="21070" y="11499"/>
                        <a:pt x="21197" y="11604"/>
                      </a:cubicBezTo>
                      <a:cubicBezTo>
                        <a:pt x="21387" y="11746"/>
                        <a:pt x="21566" y="11877"/>
                        <a:pt x="21566" y="12092"/>
                      </a:cubicBezTo>
                      <a:cubicBezTo>
                        <a:pt x="21556" y="12817"/>
                        <a:pt x="20961" y="13259"/>
                        <a:pt x="20323" y="13721"/>
                      </a:cubicBezTo>
                      <a:cubicBezTo>
                        <a:pt x="19865" y="14063"/>
                        <a:pt x="19378" y="14415"/>
                        <a:pt x="19090" y="14898"/>
                      </a:cubicBezTo>
                      <a:cubicBezTo>
                        <a:pt x="18717" y="15524"/>
                        <a:pt x="18433" y="16159"/>
                        <a:pt x="18187" y="16716"/>
                      </a:cubicBezTo>
                      <a:cubicBezTo>
                        <a:pt x="17904" y="17367"/>
                        <a:pt x="17630" y="17972"/>
                        <a:pt x="17365" y="18214"/>
                      </a:cubicBezTo>
                      <a:cubicBezTo>
                        <a:pt x="17152" y="18413"/>
                        <a:pt x="16666" y="18608"/>
                        <a:pt x="16193" y="18802"/>
                      </a:cubicBezTo>
                      <a:cubicBezTo>
                        <a:pt x="15508" y="19075"/>
                        <a:pt x="14657" y="19422"/>
                        <a:pt x="13863" y="20047"/>
                      </a:cubicBezTo>
                      <a:cubicBezTo>
                        <a:pt x="13518" y="20315"/>
                        <a:pt x="13230" y="20599"/>
                        <a:pt x="12994" y="20830"/>
                      </a:cubicBezTo>
                      <a:cubicBezTo>
                        <a:pt x="12852" y="20972"/>
                        <a:pt x="12635" y="21182"/>
                        <a:pt x="12550" y="21235"/>
                      </a:cubicBezTo>
                      <a:cubicBezTo>
                        <a:pt x="12531" y="21245"/>
                        <a:pt x="12422" y="21303"/>
                        <a:pt x="12054" y="21303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59" name="Google Shape;937;p36"/>
                <p:cNvSpPr/>
                <p:nvPr/>
              </p:nvSpPr>
              <p:spPr>
                <a:xfrm>
                  <a:off x="415817" y="544422"/>
                  <a:ext cx="2021139" cy="1704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7" h="21509" extrusionOk="0">
                      <a:moveTo>
                        <a:pt x="12167" y="21509"/>
                      </a:moveTo>
                      <a:cubicBezTo>
                        <a:pt x="12021" y="21509"/>
                        <a:pt x="11858" y="21470"/>
                        <a:pt x="11678" y="21432"/>
                      </a:cubicBezTo>
                      <a:cubicBezTo>
                        <a:pt x="11564" y="21393"/>
                        <a:pt x="11440" y="21373"/>
                        <a:pt x="11320" y="21354"/>
                      </a:cubicBezTo>
                      <a:lnTo>
                        <a:pt x="3320" y="20148"/>
                      </a:lnTo>
                      <a:cubicBezTo>
                        <a:pt x="2500" y="20025"/>
                        <a:pt x="1478" y="19871"/>
                        <a:pt x="1082" y="19581"/>
                      </a:cubicBezTo>
                      <a:cubicBezTo>
                        <a:pt x="539" y="19193"/>
                        <a:pt x="110" y="17613"/>
                        <a:pt x="77" y="15814"/>
                      </a:cubicBezTo>
                      <a:cubicBezTo>
                        <a:pt x="67" y="15491"/>
                        <a:pt x="55" y="15162"/>
                        <a:pt x="39" y="14814"/>
                      </a:cubicBezTo>
                      <a:cubicBezTo>
                        <a:pt x="-32" y="13137"/>
                        <a:pt x="-118" y="11234"/>
                        <a:pt x="849" y="10106"/>
                      </a:cubicBezTo>
                      <a:lnTo>
                        <a:pt x="903" y="10086"/>
                      </a:lnTo>
                      <a:lnTo>
                        <a:pt x="924" y="10073"/>
                      </a:lnTo>
                      <a:cubicBezTo>
                        <a:pt x="1875" y="9738"/>
                        <a:pt x="3314" y="9222"/>
                        <a:pt x="4602" y="7868"/>
                      </a:cubicBezTo>
                      <a:cubicBezTo>
                        <a:pt x="5292" y="7151"/>
                        <a:pt x="5443" y="6029"/>
                        <a:pt x="5612" y="4843"/>
                      </a:cubicBezTo>
                      <a:cubicBezTo>
                        <a:pt x="5780" y="3617"/>
                        <a:pt x="5954" y="2353"/>
                        <a:pt x="6758" y="1489"/>
                      </a:cubicBezTo>
                      <a:cubicBezTo>
                        <a:pt x="6980" y="1256"/>
                        <a:pt x="7285" y="1379"/>
                        <a:pt x="7611" y="1508"/>
                      </a:cubicBezTo>
                      <a:cubicBezTo>
                        <a:pt x="7806" y="1586"/>
                        <a:pt x="8007" y="1657"/>
                        <a:pt x="8197" y="1657"/>
                      </a:cubicBezTo>
                      <a:cubicBezTo>
                        <a:pt x="9229" y="1657"/>
                        <a:pt x="10266" y="1411"/>
                        <a:pt x="11456" y="870"/>
                      </a:cubicBezTo>
                      <a:cubicBezTo>
                        <a:pt x="11624" y="786"/>
                        <a:pt x="11782" y="612"/>
                        <a:pt x="11939" y="431"/>
                      </a:cubicBezTo>
                      <a:cubicBezTo>
                        <a:pt x="12167" y="167"/>
                        <a:pt x="12384" y="-91"/>
                        <a:pt x="12651" y="31"/>
                      </a:cubicBezTo>
                      <a:cubicBezTo>
                        <a:pt x="13151" y="257"/>
                        <a:pt x="13270" y="882"/>
                        <a:pt x="13384" y="1554"/>
                      </a:cubicBezTo>
                      <a:cubicBezTo>
                        <a:pt x="13466" y="2037"/>
                        <a:pt x="13552" y="2540"/>
                        <a:pt x="13802" y="2882"/>
                      </a:cubicBezTo>
                      <a:cubicBezTo>
                        <a:pt x="14633" y="4024"/>
                        <a:pt x="15746" y="4720"/>
                        <a:pt x="17126" y="4972"/>
                      </a:cubicBezTo>
                      <a:cubicBezTo>
                        <a:pt x="17235" y="4991"/>
                        <a:pt x="17343" y="4998"/>
                        <a:pt x="17441" y="4998"/>
                      </a:cubicBezTo>
                      <a:cubicBezTo>
                        <a:pt x="17620" y="5004"/>
                        <a:pt x="17789" y="5004"/>
                        <a:pt x="17914" y="5094"/>
                      </a:cubicBezTo>
                      <a:cubicBezTo>
                        <a:pt x="18538" y="5520"/>
                        <a:pt x="19695" y="6320"/>
                        <a:pt x="20521" y="7861"/>
                      </a:cubicBezTo>
                      <a:cubicBezTo>
                        <a:pt x="20564" y="7945"/>
                        <a:pt x="20553" y="8055"/>
                        <a:pt x="20537" y="8151"/>
                      </a:cubicBezTo>
                      <a:cubicBezTo>
                        <a:pt x="20531" y="8197"/>
                        <a:pt x="20526" y="8235"/>
                        <a:pt x="20526" y="8268"/>
                      </a:cubicBezTo>
                      <a:cubicBezTo>
                        <a:pt x="20526" y="9203"/>
                        <a:pt x="20531" y="10622"/>
                        <a:pt x="21330" y="11944"/>
                      </a:cubicBezTo>
                      <a:cubicBezTo>
                        <a:pt x="21346" y="11970"/>
                        <a:pt x="21373" y="11996"/>
                        <a:pt x="21395" y="12021"/>
                      </a:cubicBezTo>
                      <a:cubicBezTo>
                        <a:pt x="21433" y="12060"/>
                        <a:pt x="21482" y="12105"/>
                        <a:pt x="21477" y="12163"/>
                      </a:cubicBezTo>
                      <a:cubicBezTo>
                        <a:pt x="21460" y="12286"/>
                        <a:pt x="21346" y="12344"/>
                        <a:pt x="21254" y="12382"/>
                      </a:cubicBezTo>
                      <a:cubicBezTo>
                        <a:pt x="21205" y="12408"/>
                        <a:pt x="21161" y="12421"/>
                        <a:pt x="21129" y="12447"/>
                      </a:cubicBezTo>
                      <a:cubicBezTo>
                        <a:pt x="20531" y="12911"/>
                        <a:pt x="19793" y="13492"/>
                        <a:pt x="19288" y="14388"/>
                      </a:cubicBezTo>
                      <a:cubicBezTo>
                        <a:pt x="18810" y="15253"/>
                        <a:pt x="18446" y="16123"/>
                        <a:pt x="18158" y="16813"/>
                      </a:cubicBezTo>
                      <a:cubicBezTo>
                        <a:pt x="18109" y="16923"/>
                        <a:pt x="18065" y="17052"/>
                        <a:pt x="18011" y="17168"/>
                      </a:cubicBezTo>
                      <a:cubicBezTo>
                        <a:pt x="17870" y="17542"/>
                        <a:pt x="17729" y="17929"/>
                        <a:pt x="17588" y="18064"/>
                      </a:cubicBezTo>
                      <a:cubicBezTo>
                        <a:pt x="17463" y="18187"/>
                        <a:pt x="17186" y="18290"/>
                        <a:pt x="16941" y="18387"/>
                      </a:cubicBezTo>
                      <a:cubicBezTo>
                        <a:pt x="16855" y="18420"/>
                        <a:pt x="16762" y="18452"/>
                        <a:pt x="16697" y="18484"/>
                      </a:cubicBezTo>
                      <a:cubicBezTo>
                        <a:pt x="15872" y="18839"/>
                        <a:pt x="14747" y="19329"/>
                        <a:pt x="13666" y="20225"/>
                      </a:cubicBezTo>
                      <a:cubicBezTo>
                        <a:pt x="13205" y="20612"/>
                        <a:pt x="12825" y="21019"/>
                        <a:pt x="12542" y="21309"/>
                      </a:cubicBezTo>
                      <a:lnTo>
                        <a:pt x="12531" y="21315"/>
                      </a:lnTo>
                      <a:cubicBezTo>
                        <a:pt x="12526" y="21321"/>
                        <a:pt x="12515" y="21341"/>
                        <a:pt x="12504" y="21354"/>
                      </a:cubicBezTo>
                      <a:cubicBezTo>
                        <a:pt x="12477" y="21386"/>
                        <a:pt x="12450" y="21438"/>
                        <a:pt x="12406" y="21451"/>
                      </a:cubicBezTo>
                      <a:cubicBezTo>
                        <a:pt x="12325" y="21502"/>
                        <a:pt x="12249" y="21509"/>
                        <a:pt x="12167" y="2150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60" name="Google Shape;938;p36"/>
                <p:cNvSpPr/>
                <p:nvPr/>
              </p:nvSpPr>
              <p:spPr>
                <a:xfrm>
                  <a:off x="550275" y="743471"/>
                  <a:ext cx="1706981" cy="1359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5" h="21595" extrusionOk="0">
                      <a:moveTo>
                        <a:pt x="12256" y="21595"/>
                      </a:moveTo>
                      <a:cubicBezTo>
                        <a:pt x="12154" y="21563"/>
                        <a:pt x="12001" y="21530"/>
                        <a:pt x="11841" y="21505"/>
                      </a:cubicBezTo>
                      <a:lnTo>
                        <a:pt x="2445" y="19979"/>
                      </a:lnTo>
                      <a:cubicBezTo>
                        <a:pt x="2317" y="19963"/>
                        <a:pt x="2145" y="19946"/>
                        <a:pt x="1966" y="19938"/>
                      </a:cubicBezTo>
                      <a:cubicBezTo>
                        <a:pt x="1475" y="19906"/>
                        <a:pt x="863" y="19865"/>
                        <a:pt x="601" y="19605"/>
                      </a:cubicBezTo>
                      <a:cubicBezTo>
                        <a:pt x="346" y="19337"/>
                        <a:pt x="206" y="18355"/>
                        <a:pt x="174" y="16699"/>
                      </a:cubicBezTo>
                      <a:cubicBezTo>
                        <a:pt x="167" y="16268"/>
                        <a:pt x="148" y="15805"/>
                        <a:pt x="123" y="15375"/>
                      </a:cubicBezTo>
                      <a:cubicBezTo>
                        <a:pt x="110" y="15074"/>
                        <a:pt x="97" y="14766"/>
                        <a:pt x="72" y="14449"/>
                      </a:cubicBezTo>
                      <a:cubicBezTo>
                        <a:pt x="-18" y="13239"/>
                        <a:pt x="-107" y="11988"/>
                        <a:pt x="359" y="11493"/>
                      </a:cubicBezTo>
                      <a:cubicBezTo>
                        <a:pt x="774" y="11055"/>
                        <a:pt x="1354" y="10762"/>
                        <a:pt x="2030" y="10429"/>
                      </a:cubicBezTo>
                      <a:cubicBezTo>
                        <a:pt x="2949" y="9975"/>
                        <a:pt x="3989" y="9455"/>
                        <a:pt x="4900" y="8408"/>
                      </a:cubicBezTo>
                      <a:cubicBezTo>
                        <a:pt x="6170" y="6979"/>
                        <a:pt x="6432" y="4940"/>
                        <a:pt x="6648" y="3300"/>
                      </a:cubicBezTo>
                      <a:cubicBezTo>
                        <a:pt x="6681" y="3040"/>
                        <a:pt x="6699" y="2764"/>
                        <a:pt x="6706" y="2488"/>
                      </a:cubicBezTo>
                      <a:cubicBezTo>
                        <a:pt x="6731" y="1830"/>
                        <a:pt x="6751" y="1213"/>
                        <a:pt x="7095" y="1010"/>
                      </a:cubicBezTo>
                      <a:cubicBezTo>
                        <a:pt x="7229" y="929"/>
                        <a:pt x="7389" y="986"/>
                        <a:pt x="7567" y="1059"/>
                      </a:cubicBezTo>
                      <a:cubicBezTo>
                        <a:pt x="7695" y="1107"/>
                        <a:pt x="7822" y="1164"/>
                        <a:pt x="7956" y="1164"/>
                      </a:cubicBezTo>
                      <a:cubicBezTo>
                        <a:pt x="9392" y="1164"/>
                        <a:pt x="10808" y="799"/>
                        <a:pt x="12402" y="27"/>
                      </a:cubicBezTo>
                      <a:cubicBezTo>
                        <a:pt x="12402" y="27"/>
                        <a:pt x="12415" y="27"/>
                        <a:pt x="12415" y="11"/>
                      </a:cubicBezTo>
                      <a:cubicBezTo>
                        <a:pt x="12422" y="3"/>
                        <a:pt x="12435" y="-5"/>
                        <a:pt x="12453" y="3"/>
                      </a:cubicBezTo>
                      <a:cubicBezTo>
                        <a:pt x="12703" y="165"/>
                        <a:pt x="12785" y="539"/>
                        <a:pt x="12868" y="945"/>
                      </a:cubicBezTo>
                      <a:cubicBezTo>
                        <a:pt x="12939" y="1294"/>
                        <a:pt x="13021" y="1660"/>
                        <a:pt x="13200" y="1936"/>
                      </a:cubicBezTo>
                      <a:cubicBezTo>
                        <a:pt x="14457" y="3779"/>
                        <a:pt x="16122" y="4916"/>
                        <a:pt x="18163" y="5314"/>
                      </a:cubicBezTo>
                      <a:cubicBezTo>
                        <a:pt x="18259" y="5330"/>
                        <a:pt x="18354" y="5330"/>
                        <a:pt x="18444" y="5330"/>
                      </a:cubicBezTo>
                      <a:cubicBezTo>
                        <a:pt x="18546" y="5330"/>
                        <a:pt x="18642" y="5330"/>
                        <a:pt x="18712" y="5362"/>
                      </a:cubicBezTo>
                      <a:cubicBezTo>
                        <a:pt x="19069" y="5492"/>
                        <a:pt x="20287" y="6045"/>
                        <a:pt x="20664" y="7441"/>
                      </a:cubicBezTo>
                      <a:cubicBezTo>
                        <a:pt x="20708" y="7603"/>
                        <a:pt x="20766" y="7782"/>
                        <a:pt x="20823" y="7969"/>
                      </a:cubicBezTo>
                      <a:cubicBezTo>
                        <a:pt x="21110" y="8887"/>
                        <a:pt x="21493" y="10137"/>
                        <a:pt x="21200" y="11485"/>
                      </a:cubicBezTo>
                      <a:cubicBezTo>
                        <a:pt x="21091" y="11980"/>
                        <a:pt x="20740" y="12321"/>
                        <a:pt x="20358" y="12679"/>
                      </a:cubicBezTo>
                      <a:cubicBezTo>
                        <a:pt x="20045" y="12979"/>
                        <a:pt x="19726" y="13288"/>
                        <a:pt x="19503" y="13718"/>
                      </a:cubicBezTo>
                      <a:cubicBezTo>
                        <a:pt x="18871" y="14928"/>
                        <a:pt x="18418" y="16089"/>
                        <a:pt x="18061" y="17023"/>
                      </a:cubicBezTo>
                      <a:lnTo>
                        <a:pt x="17869" y="17543"/>
                      </a:lnTo>
                      <a:cubicBezTo>
                        <a:pt x="17857" y="17559"/>
                        <a:pt x="17851" y="17591"/>
                        <a:pt x="17844" y="17624"/>
                      </a:cubicBezTo>
                      <a:cubicBezTo>
                        <a:pt x="17825" y="17697"/>
                        <a:pt x="17812" y="17778"/>
                        <a:pt x="17761" y="17827"/>
                      </a:cubicBezTo>
                      <a:cubicBezTo>
                        <a:pt x="17749" y="17843"/>
                        <a:pt x="17723" y="17860"/>
                        <a:pt x="17704" y="17860"/>
                      </a:cubicBezTo>
                      <a:cubicBezTo>
                        <a:pt x="17691" y="17860"/>
                        <a:pt x="17684" y="17860"/>
                        <a:pt x="17678" y="17868"/>
                      </a:cubicBezTo>
                      <a:cubicBezTo>
                        <a:pt x="17564" y="17908"/>
                        <a:pt x="17436" y="17957"/>
                        <a:pt x="17321" y="18022"/>
                      </a:cubicBezTo>
                      <a:cubicBezTo>
                        <a:pt x="16319" y="18485"/>
                        <a:pt x="14814" y="19175"/>
                        <a:pt x="13347" y="20482"/>
                      </a:cubicBezTo>
                      <a:cubicBezTo>
                        <a:pt x="13002" y="20815"/>
                        <a:pt x="12645" y="21165"/>
                        <a:pt x="12256" y="21595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61" name="Google Shape;939;p36"/>
                <p:cNvSpPr/>
                <p:nvPr/>
              </p:nvSpPr>
              <p:spPr>
                <a:xfrm>
                  <a:off x="685221" y="899432"/>
                  <a:ext cx="1434048" cy="1066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5" h="21266" extrusionOk="0">
                      <a:moveTo>
                        <a:pt x="10489" y="21266"/>
                      </a:moveTo>
                      <a:cubicBezTo>
                        <a:pt x="8650" y="21266"/>
                        <a:pt x="6268" y="20583"/>
                        <a:pt x="4253" y="19992"/>
                      </a:cubicBezTo>
                      <a:cubicBezTo>
                        <a:pt x="3101" y="19666"/>
                        <a:pt x="2001" y="19350"/>
                        <a:pt x="1177" y="19207"/>
                      </a:cubicBezTo>
                      <a:cubicBezTo>
                        <a:pt x="933" y="19166"/>
                        <a:pt x="673" y="19146"/>
                        <a:pt x="437" y="19126"/>
                      </a:cubicBezTo>
                      <a:lnTo>
                        <a:pt x="414" y="19126"/>
                      </a:lnTo>
                      <a:cubicBezTo>
                        <a:pt x="399" y="19126"/>
                        <a:pt x="368" y="19146"/>
                        <a:pt x="337" y="19116"/>
                      </a:cubicBezTo>
                      <a:cubicBezTo>
                        <a:pt x="215" y="18962"/>
                        <a:pt x="238" y="18667"/>
                        <a:pt x="261" y="18330"/>
                      </a:cubicBezTo>
                      <a:cubicBezTo>
                        <a:pt x="276" y="18147"/>
                        <a:pt x="292" y="17984"/>
                        <a:pt x="284" y="17790"/>
                      </a:cubicBezTo>
                      <a:cubicBezTo>
                        <a:pt x="276" y="17189"/>
                        <a:pt x="246" y="16608"/>
                        <a:pt x="223" y="16037"/>
                      </a:cubicBezTo>
                      <a:cubicBezTo>
                        <a:pt x="208" y="15609"/>
                        <a:pt x="177" y="15181"/>
                        <a:pt x="147" y="14773"/>
                      </a:cubicBezTo>
                      <a:cubicBezTo>
                        <a:pt x="139" y="14641"/>
                        <a:pt x="109" y="14488"/>
                        <a:pt x="86" y="14324"/>
                      </a:cubicBezTo>
                      <a:cubicBezTo>
                        <a:pt x="17" y="13927"/>
                        <a:pt x="-59" y="13498"/>
                        <a:pt x="71" y="13214"/>
                      </a:cubicBezTo>
                      <a:cubicBezTo>
                        <a:pt x="200" y="12948"/>
                        <a:pt x="490" y="12847"/>
                        <a:pt x="780" y="12744"/>
                      </a:cubicBezTo>
                      <a:cubicBezTo>
                        <a:pt x="910" y="12693"/>
                        <a:pt x="1047" y="12653"/>
                        <a:pt x="1170" y="12592"/>
                      </a:cubicBezTo>
                      <a:cubicBezTo>
                        <a:pt x="2360" y="11970"/>
                        <a:pt x="3848" y="11175"/>
                        <a:pt x="5222" y="9544"/>
                      </a:cubicBezTo>
                      <a:cubicBezTo>
                        <a:pt x="7299" y="7087"/>
                        <a:pt x="7718" y="3724"/>
                        <a:pt x="7993" y="1491"/>
                      </a:cubicBezTo>
                      <a:lnTo>
                        <a:pt x="7993" y="1379"/>
                      </a:lnTo>
                      <a:cubicBezTo>
                        <a:pt x="7993" y="1297"/>
                        <a:pt x="7978" y="1216"/>
                        <a:pt x="8031" y="1145"/>
                      </a:cubicBezTo>
                      <a:cubicBezTo>
                        <a:pt x="8955" y="13"/>
                        <a:pt x="10550" y="-334"/>
                        <a:pt x="11748" y="350"/>
                      </a:cubicBezTo>
                      <a:cubicBezTo>
                        <a:pt x="11886" y="420"/>
                        <a:pt x="11939" y="604"/>
                        <a:pt x="12016" y="787"/>
                      </a:cubicBezTo>
                      <a:cubicBezTo>
                        <a:pt x="12069" y="920"/>
                        <a:pt x="12099" y="1042"/>
                        <a:pt x="12168" y="1145"/>
                      </a:cubicBezTo>
                      <a:cubicBezTo>
                        <a:pt x="14000" y="3979"/>
                        <a:pt x="16427" y="5721"/>
                        <a:pt x="19374" y="6333"/>
                      </a:cubicBezTo>
                      <a:cubicBezTo>
                        <a:pt x="19488" y="6364"/>
                        <a:pt x="19595" y="6364"/>
                        <a:pt x="19686" y="6374"/>
                      </a:cubicBezTo>
                      <a:cubicBezTo>
                        <a:pt x="19778" y="6374"/>
                        <a:pt x="19854" y="6384"/>
                        <a:pt x="19915" y="6394"/>
                      </a:cubicBezTo>
                      <a:cubicBezTo>
                        <a:pt x="20350" y="6516"/>
                        <a:pt x="20640" y="6924"/>
                        <a:pt x="20701" y="7159"/>
                      </a:cubicBezTo>
                      <a:cubicBezTo>
                        <a:pt x="20770" y="7414"/>
                        <a:pt x="20847" y="7668"/>
                        <a:pt x="20923" y="7944"/>
                      </a:cubicBezTo>
                      <a:cubicBezTo>
                        <a:pt x="20969" y="8117"/>
                        <a:pt x="21037" y="8300"/>
                        <a:pt x="21091" y="8473"/>
                      </a:cubicBezTo>
                      <a:cubicBezTo>
                        <a:pt x="21312" y="9126"/>
                        <a:pt x="21541" y="9789"/>
                        <a:pt x="21335" y="10298"/>
                      </a:cubicBezTo>
                      <a:cubicBezTo>
                        <a:pt x="21304" y="10390"/>
                        <a:pt x="21221" y="10451"/>
                        <a:pt x="21144" y="10512"/>
                      </a:cubicBezTo>
                      <a:cubicBezTo>
                        <a:pt x="21113" y="10543"/>
                        <a:pt x="21083" y="10563"/>
                        <a:pt x="21052" y="10594"/>
                      </a:cubicBezTo>
                      <a:cubicBezTo>
                        <a:pt x="20610" y="11032"/>
                        <a:pt x="19999" y="11634"/>
                        <a:pt x="19549" y="12582"/>
                      </a:cubicBezTo>
                      <a:cubicBezTo>
                        <a:pt x="19183" y="13305"/>
                        <a:pt x="18938" y="14039"/>
                        <a:pt x="18694" y="14773"/>
                      </a:cubicBezTo>
                      <a:cubicBezTo>
                        <a:pt x="18389" y="15701"/>
                        <a:pt x="18122" y="16516"/>
                        <a:pt x="17679" y="17036"/>
                      </a:cubicBezTo>
                      <a:cubicBezTo>
                        <a:pt x="17167" y="17638"/>
                        <a:pt x="16427" y="18035"/>
                        <a:pt x="15557" y="18474"/>
                      </a:cubicBezTo>
                      <a:cubicBezTo>
                        <a:pt x="14671" y="18932"/>
                        <a:pt x="13657" y="19462"/>
                        <a:pt x="12718" y="20339"/>
                      </a:cubicBezTo>
                      <a:cubicBezTo>
                        <a:pt x="12626" y="20410"/>
                        <a:pt x="12565" y="20502"/>
                        <a:pt x="12489" y="20604"/>
                      </a:cubicBezTo>
                      <a:cubicBezTo>
                        <a:pt x="12344" y="20787"/>
                        <a:pt x="12198" y="20970"/>
                        <a:pt x="12000" y="21042"/>
                      </a:cubicBezTo>
                      <a:cubicBezTo>
                        <a:pt x="11596" y="21205"/>
                        <a:pt x="11077" y="21266"/>
                        <a:pt x="10489" y="2126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62" name="Google Shape;940;p36"/>
                <p:cNvSpPr/>
                <p:nvPr/>
              </p:nvSpPr>
              <p:spPr>
                <a:xfrm>
                  <a:off x="835192" y="1039729"/>
                  <a:ext cx="1126892" cy="785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9" h="21569" extrusionOk="0">
                      <a:moveTo>
                        <a:pt x="11048" y="21569"/>
                      </a:moveTo>
                      <a:lnTo>
                        <a:pt x="10558" y="21569"/>
                      </a:lnTo>
                      <a:cubicBezTo>
                        <a:pt x="8515" y="21569"/>
                        <a:pt x="5659" y="20685"/>
                        <a:pt x="3137" y="19914"/>
                      </a:cubicBezTo>
                      <a:cubicBezTo>
                        <a:pt x="2775" y="19801"/>
                        <a:pt x="2384" y="19773"/>
                        <a:pt x="1993" y="19745"/>
                      </a:cubicBezTo>
                      <a:cubicBezTo>
                        <a:pt x="1250" y="19717"/>
                        <a:pt x="546" y="19675"/>
                        <a:pt x="145" y="19016"/>
                      </a:cubicBezTo>
                      <a:cubicBezTo>
                        <a:pt x="37" y="18833"/>
                        <a:pt x="56" y="18595"/>
                        <a:pt x="86" y="18342"/>
                      </a:cubicBezTo>
                      <a:cubicBezTo>
                        <a:pt x="96" y="18245"/>
                        <a:pt x="106" y="18119"/>
                        <a:pt x="106" y="18020"/>
                      </a:cubicBezTo>
                      <a:cubicBezTo>
                        <a:pt x="106" y="17879"/>
                        <a:pt x="86" y="17740"/>
                        <a:pt x="56" y="17599"/>
                      </a:cubicBezTo>
                      <a:cubicBezTo>
                        <a:pt x="8" y="17333"/>
                        <a:pt x="-41" y="17052"/>
                        <a:pt x="56" y="16828"/>
                      </a:cubicBezTo>
                      <a:cubicBezTo>
                        <a:pt x="526" y="15734"/>
                        <a:pt x="1475" y="15187"/>
                        <a:pt x="2579" y="14556"/>
                      </a:cubicBezTo>
                      <a:cubicBezTo>
                        <a:pt x="3567" y="13995"/>
                        <a:pt x="4701" y="13350"/>
                        <a:pt x="5631" y="12157"/>
                      </a:cubicBezTo>
                      <a:cubicBezTo>
                        <a:pt x="7361" y="9969"/>
                        <a:pt x="7958" y="7108"/>
                        <a:pt x="8495" y="4597"/>
                      </a:cubicBezTo>
                      <a:cubicBezTo>
                        <a:pt x="8877" y="2774"/>
                        <a:pt x="9219" y="1203"/>
                        <a:pt x="9903" y="137"/>
                      </a:cubicBezTo>
                      <a:cubicBezTo>
                        <a:pt x="10002" y="-31"/>
                        <a:pt x="10177" y="-4"/>
                        <a:pt x="10353" y="11"/>
                      </a:cubicBezTo>
                      <a:cubicBezTo>
                        <a:pt x="10402" y="11"/>
                        <a:pt x="10451" y="25"/>
                        <a:pt x="10500" y="25"/>
                      </a:cubicBezTo>
                      <a:lnTo>
                        <a:pt x="10588" y="25"/>
                      </a:lnTo>
                      <a:cubicBezTo>
                        <a:pt x="10636" y="68"/>
                        <a:pt x="10656" y="109"/>
                        <a:pt x="10686" y="179"/>
                      </a:cubicBezTo>
                      <a:cubicBezTo>
                        <a:pt x="10696" y="221"/>
                        <a:pt x="10705" y="235"/>
                        <a:pt x="10715" y="277"/>
                      </a:cubicBezTo>
                      <a:cubicBezTo>
                        <a:pt x="12230" y="2802"/>
                        <a:pt x="14274" y="3882"/>
                        <a:pt x="16426" y="5018"/>
                      </a:cubicBezTo>
                      <a:cubicBezTo>
                        <a:pt x="18166" y="5958"/>
                        <a:pt x="19946" y="6897"/>
                        <a:pt x="21529" y="8693"/>
                      </a:cubicBezTo>
                      <a:cubicBezTo>
                        <a:pt x="21549" y="8707"/>
                        <a:pt x="21559" y="8735"/>
                        <a:pt x="21559" y="8777"/>
                      </a:cubicBezTo>
                      <a:cubicBezTo>
                        <a:pt x="21471" y="9324"/>
                        <a:pt x="21129" y="9745"/>
                        <a:pt x="20776" y="10179"/>
                      </a:cubicBezTo>
                      <a:cubicBezTo>
                        <a:pt x="20493" y="10531"/>
                        <a:pt x="20200" y="10881"/>
                        <a:pt x="19995" y="11329"/>
                      </a:cubicBezTo>
                      <a:cubicBezTo>
                        <a:pt x="19408" y="12592"/>
                        <a:pt x="19007" y="13896"/>
                        <a:pt x="18684" y="14934"/>
                      </a:cubicBezTo>
                      <a:lnTo>
                        <a:pt x="18635" y="15089"/>
                      </a:lnTo>
                      <a:cubicBezTo>
                        <a:pt x="18440" y="15734"/>
                        <a:pt x="18195" y="16547"/>
                        <a:pt x="18039" y="16758"/>
                      </a:cubicBezTo>
                      <a:cubicBezTo>
                        <a:pt x="17804" y="17080"/>
                        <a:pt x="17022" y="17529"/>
                        <a:pt x="16338" y="17894"/>
                      </a:cubicBezTo>
                      <a:lnTo>
                        <a:pt x="16172" y="17978"/>
                      </a:lnTo>
                      <a:cubicBezTo>
                        <a:pt x="14949" y="18665"/>
                        <a:pt x="13433" y="19507"/>
                        <a:pt x="11967" y="20979"/>
                      </a:cubicBezTo>
                      <a:cubicBezTo>
                        <a:pt x="11889" y="21050"/>
                        <a:pt x="11830" y="21134"/>
                        <a:pt x="11762" y="21217"/>
                      </a:cubicBezTo>
                      <a:cubicBezTo>
                        <a:pt x="11673" y="21330"/>
                        <a:pt x="11595" y="21428"/>
                        <a:pt x="11516" y="21484"/>
                      </a:cubicBezTo>
                      <a:cubicBezTo>
                        <a:pt x="11370" y="21554"/>
                        <a:pt x="11223" y="21569"/>
                        <a:pt x="11048" y="2156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63" name="Google Shape;941;p36"/>
                <p:cNvSpPr/>
                <p:nvPr/>
              </p:nvSpPr>
              <p:spPr>
                <a:xfrm>
                  <a:off x="1137815" y="1243653"/>
                  <a:ext cx="612949" cy="465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1" h="20951" extrusionOk="0">
                      <a:moveTo>
                        <a:pt x="3563" y="20951"/>
                      </a:moveTo>
                      <a:cubicBezTo>
                        <a:pt x="2573" y="20951"/>
                        <a:pt x="1637" y="20744"/>
                        <a:pt x="984" y="20192"/>
                      </a:cubicBezTo>
                      <a:cubicBezTo>
                        <a:pt x="418" y="19732"/>
                        <a:pt x="101" y="19110"/>
                        <a:pt x="13" y="18283"/>
                      </a:cubicBezTo>
                      <a:cubicBezTo>
                        <a:pt x="-111" y="17316"/>
                        <a:pt x="684" y="16925"/>
                        <a:pt x="1532" y="16489"/>
                      </a:cubicBezTo>
                      <a:cubicBezTo>
                        <a:pt x="2061" y="16235"/>
                        <a:pt x="2591" y="15937"/>
                        <a:pt x="2944" y="15499"/>
                      </a:cubicBezTo>
                      <a:cubicBezTo>
                        <a:pt x="5011" y="13130"/>
                        <a:pt x="5806" y="9703"/>
                        <a:pt x="6548" y="6689"/>
                      </a:cubicBezTo>
                      <a:cubicBezTo>
                        <a:pt x="7254" y="3651"/>
                        <a:pt x="7872" y="1053"/>
                        <a:pt x="9549" y="247"/>
                      </a:cubicBezTo>
                      <a:cubicBezTo>
                        <a:pt x="11422" y="-649"/>
                        <a:pt x="13118" y="1053"/>
                        <a:pt x="14778" y="2708"/>
                      </a:cubicBezTo>
                      <a:cubicBezTo>
                        <a:pt x="15696" y="3651"/>
                        <a:pt x="16580" y="4550"/>
                        <a:pt x="17515" y="4987"/>
                      </a:cubicBezTo>
                      <a:cubicBezTo>
                        <a:pt x="17904" y="5194"/>
                        <a:pt x="18399" y="5263"/>
                        <a:pt x="18858" y="5355"/>
                      </a:cubicBezTo>
                      <a:cubicBezTo>
                        <a:pt x="19829" y="5562"/>
                        <a:pt x="20818" y="5769"/>
                        <a:pt x="21084" y="6827"/>
                      </a:cubicBezTo>
                      <a:cubicBezTo>
                        <a:pt x="21489" y="8484"/>
                        <a:pt x="20553" y="9863"/>
                        <a:pt x="19741" y="11082"/>
                      </a:cubicBezTo>
                      <a:cubicBezTo>
                        <a:pt x="19353" y="11657"/>
                        <a:pt x="18999" y="12209"/>
                        <a:pt x="18823" y="12716"/>
                      </a:cubicBezTo>
                      <a:cubicBezTo>
                        <a:pt x="18787" y="12784"/>
                        <a:pt x="18770" y="12854"/>
                        <a:pt x="18753" y="12968"/>
                      </a:cubicBezTo>
                      <a:cubicBezTo>
                        <a:pt x="18682" y="13199"/>
                        <a:pt x="18611" y="13498"/>
                        <a:pt x="18504" y="13613"/>
                      </a:cubicBezTo>
                      <a:cubicBezTo>
                        <a:pt x="18258" y="13889"/>
                        <a:pt x="17904" y="14003"/>
                        <a:pt x="17604" y="14118"/>
                      </a:cubicBezTo>
                      <a:cubicBezTo>
                        <a:pt x="17463" y="14165"/>
                        <a:pt x="17356" y="14210"/>
                        <a:pt x="17251" y="14280"/>
                      </a:cubicBezTo>
                      <a:lnTo>
                        <a:pt x="16932" y="14419"/>
                      </a:lnTo>
                      <a:cubicBezTo>
                        <a:pt x="16032" y="14879"/>
                        <a:pt x="15042" y="15613"/>
                        <a:pt x="14001" y="16419"/>
                      </a:cubicBezTo>
                      <a:cubicBezTo>
                        <a:pt x="12411" y="17639"/>
                        <a:pt x="10627" y="19018"/>
                        <a:pt x="8508" y="19869"/>
                      </a:cubicBezTo>
                      <a:lnTo>
                        <a:pt x="8491" y="19824"/>
                      </a:lnTo>
                      <a:lnTo>
                        <a:pt x="8508" y="19869"/>
                      </a:lnTo>
                      <a:cubicBezTo>
                        <a:pt x="7889" y="20077"/>
                        <a:pt x="5611" y="20951"/>
                        <a:pt x="3563" y="20951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68" name="Google Shape;942;p36"/>
              <p:cNvGrpSpPr/>
              <p:nvPr/>
            </p:nvGrpSpPr>
            <p:grpSpPr>
              <a:xfrm>
                <a:off x="788356" y="282199"/>
                <a:ext cx="431795" cy="324013"/>
                <a:chOff x="0" y="0"/>
                <a:chExt cx="431793" cy="324011"/>
              </a:xfrm>
            </p:grpSpPr>
            <p:sp>
              <p:nvSpPr>
                <p:cNvPr id="665" name="Google Shape;943;p36"/>
                <p:cNvSpPr/>
                <p:nvPr/>
              </p:nvSpPr>
              <p:spPr>
                <a:xfrm rot="6499934">
                  <a:off x="108835" y="-29960"/>
                  <a:ext cx="214124" cy="3839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4" h="21330" extrusionOk="0">
                      <a:moveTo>
                        <a:pt x="11217" y="21330"/>
                      </a:moveTo>
                      <a:cubicBezTo>
                        <a:pt x="10680" y="21330"/>
                        <a:pt x="10256" y="21253"/>
                        <a:pt x="9911" y="21121"/>
                      </a:cubicBezTo>
                      <a:cubicBezTo>
                        <a:pt x="8584" y="20569"/>
                        <a:pt x="9027" y="18983"/>
                        <a:pt x="9489" y="17451"/>
                      </a:cubicBezTo>
                      <a:cubicBezTo>
                        <a:pt x="9545" y="17175"/>
                        <a:pt x="9661" y="16889"/>
                        <a:pt x="9718" y="16614"/>
                      </a:cubicBezTo>
                      <a:cubicBezTo>
                        <a:pt x="10564" y="13318"/>
                        <a:pt x="8162" y="9626"/>
                        <a:pt x="3358" y="6728"/>
                      </a:cubicBezTo>
                      <a:cubicBezTo>
                        <a:pt x="3185" y="6629"/>
                        <a:pt x="3011" y="6518"/>
                        <a:pt x="2857" y="6419"/>
                      </a:cubicBezTo>
                      <a:cubicBezTo>
                        <a:pt x="1936" y="5879"/>
                        <a:pt x="994" y="5351"/>
                        <a:pt x="456" y="4656"/>
                      </a:cubicBezTo>
                      <a:cubicBezTo>
                        <a:pt x="-178" y="3896"/>
                        <a:pt x="-274" y="2783"/>
                        <a:pt x="974" y="2132"/>
                      </a:cubicBezTo>
                      <a:cubicBezTo>
                        <a:pt x="1897" y="1670"/>
                        <a:pt x="3146" y="1615"/>
                        <a:pt x="4377" y="1571"/>
                      </a:cubicBezTo>
                      <a:cubicBezTo>
                        <a:pt x="4741" y="1560"/>
                        <a:pt x="5144" y="1548"/>
                        <a:pt x="5491" y="1516"/>
                      </a:cubicBezTo>
                      <a:cubicBezTo>
                        <a:pt x="7489" y="1361"/>
                        <a:pt x="8661" y="887"/>
                        <a:pt x="9507" y="535"/>
                      </a:cubicBezTo>
                      <a:cubicBezTo>
                        <a:pt x="9795" y="413"/>
                        <a:pt x="10065" y="314"/>
                        <a:pt x="10295" y="248"/>
                      </a:cubicBezTo>
                      <a:cubicBezTo>
                        <a:pt x="12063" y="-270"/>
                        <a:pt x="15291" y="149"/>
                        <a:pt x="15753" y="369"/>
                      </a:cubicBezTo>
                      <a:cubicBezTo>
                        <a:pt x="20673" y="2596"/>
                        <a:pt x="19270" y="4171"/>
                        <a:pt x="17597" y="6012"/>
                      </a:cubicBezTo>
                      <a:cubicBezTo>
                        <a:pt x="16310" y="7445"/>
                        <a:pt x="14869" y="9075"/>
                        <a:pt x="16349" y="11301"/>
                      </a:cubicBezTo>
                      <a:cubicBezTo>
                        <a:pt x="16713" y="11820"/>
                        <a:pt x="17368" y="12415"/>
                        <a:pt x="18039" y="13043"/>
                      </a:cubicBezTo>
                      <a:cubicBezTo>
                        <a:pt x="19578" y="14464"/>
                        <a:pt x="21326" y="16074"/>
                        <a:pt x="20557" y="17660"/>
                      </a:cubicBezTo>
                      <a:cubicBezTo>
                        <a:pt x="20037" y="18762"/>
                        <a:pt x="18366" y="19699"/>
                        <a:pt x="15484" y="20537"/>
                      </a:cubicBezTo>
                      <a:cubicBezTo>
                        <a:pt x="13657" y="21065"/>
                        <a:pt x="12256" y="21330"/>
                        <a:pt x="11217" y="2133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66" name="Google Shape;944;p36"/>
                <p:cNvSpPr/>
                <p:nvPr/>
              </p:nvSpPr>
              <p:spPr>
                <a:xfrm rot="6499934">
                  <a:off x="161161" y="16595"/>
                  <a:ext cx="119049" cy="29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6" h="21541" extrusionOk="0">
                      <a:moveTo>
                        <a:pt x="15974" y="21541"/>
                      </a:moveTo>
                      <a:cubicBezTo>
                        <a:pt x="15903" y="21541"/>
                        <a:pt x="15798" y="21527"/>
                        <a:pt x="15764" y="21512"/>
                      </a:cubicBezTo>
                      <a:cubicBezTo>
                        <a:pt x="15451" y="21394"/>
                        <a:pt x="15764" y="21013"/>
                        <a:pt x="16252" y="20380"/>
                      </a:cubicBezTo>
                      <a:cubicBezTo>
                        <a:pt x="16494" y="20057"/>
                        <a:pt x="16806" y="19704"/>
                        <a:pt x="16877" y="19468"/>
                      </a:cubicBezTo>
                      <a:cubicBezTo>
                        <a:pt x="17122" y="18806"/>
                        <a:pt x="16982" y="18100"/>
                        <a:pt x="16843" y="17424"/>
                      </a:cubicBezTo>
                      <a:cubicBezTo>
                        <a:pt x="16667" y="16659"/>
                        <a:pt x="16565" y="15851"/>
                        <a:pt x="16945" y="15130"/>
                      </a:cubicBezTo>
                      <a:cubicBezTo>
                        <a:pt x="16945" y="15116"/>
                        <a:pt x="16982" y="15043"/>
                        <a:pt x="17122" y="15043"/>
                      </a:cubicBezTo>
                      <a:cubicBezTo>
                        <a:pt x="17295" y="15043"/>
                        <a:pt x="17468" y="15159"/>
                        <a:pt x="17818" y="15512"/>
                      </a:cubicBezTo>
                      <a:cubicBezTo>
                        <a:pt x="17920" y="15660"/>
                        <a:pt x="18093" y="15807"/>
                        <a:pt x="18232" y="15895"/>
                      </a:cubicBezTo>
                      <a:cubicBezTo>
                        <a:pt x="20531" y="17483"/>
                        <a:pt x="21329" y="18719"/>
                        <a:pt x="20633" y="19704"/>
                      </a:cubicBezTo>
                      <a:cubicBezTo>
                        <a:pt x="20076" y="20453"/>
                        <a:pt x="18687" y="21041"/>
                        <a:pt x="16286" y="21482"/>
                      </a:cubicBezTo>
                      <a:cubicBezTo>
                        <a:pt x="16181" y="21541"/>
                        <a:pt x="16076" y="21541"/>
                        <a:pt x="15974" y="21541"/>
                      </a:cubicBezTo>
                      <a:close/>
                      <a:moveTo>
                        <a:pt x="12843" y="9352"/>
                      </a:moveTo>
                      <a:cubicBezTo>
                        <a:pt x="10755" y="9352"/>
                        <a:pt x="3797" y="5955"/>
                        <a:pt x="1155" y="3867"/>
                      </a:cubicBezTo>
                      <a:cubicBezTo>
                        <a:pt x="76" y="3000"/>
                        <a:pt x="-271" y="2426"/>
                        <a:pt x="215" y="2132"/>
                      </a:cubicBezTo>
                      <a:cubicBezTo>
                        <a:pt x="2721" y="499"/>
                        <a:pt x="8042" y="280"/>
                        <a:pt x="13675" y="44"/>
                      </a:cubicBezTo>
                      <a:lnTo>
                        <a:pt x="13991" y="14"/>
                      </a:lnTo>
                      <a:cubicBezTo>
                        <a:pt x="15869" y="-59"/>
                        <a:pt x="17261" y="146"/>
                        <a:pt x="18059" y="617"/>
                      </a:cubicBezTo>
                      <a:cubicBezTo>
                        <a:pt x="19105" y="1220"/>
                        <a:pt x="18928" y="2044"/>
                        <a:pt x="18650" y="2338"/>
                      </a:cubicBezTo>
                      <a:cubicBezTo>
                        <a:pt x="17502" y="3441"/>
                        <a:pt x="16982" y="4793"/>
                        <a:pt x="16494" y="6014"/>
                      </a:cubicBezTo>
                      <a:cubicBezTo>
                        <a:pt x="15764" y="7807"/>
                        <a:pt x="15173" y="9352"/>
                        <a:pt x="12843" y="9352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67" name="Google Shape;945;p36"/>
                <p:cNvSpPr/>
                <p:nvPr/>
              </p:nvSpPr>
              <p:spPr>
                <a:xfrm rot="6499934">
                  <a:off x="300290" y="169883"/>
                  <a:ext cx="21150" cy="35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30" h="21134" extrusionOk="0">
                      <a:moveTo>
                        <a:pt x="11360" y="21134"/>
                      </a:moveTo>
                      <a:cubicBezTo>
                        <a:pt x="11190" y="21134"/>
                        <a:pt x="11021" y="21134"/>
                        <a:pt x="10668" y="21019"/>
                      </a:cubicBezTo>
                      <a:cubicBezTo>
                        <a:pt x="6870" y="19849"/>
                        <a:pt x="-1078" y="7635"/>
                        <a:pt x="122" y="4817"/>
                      </a:cubicBezTo>
                      <a:cubicBezTo>
                        <a:pt x="983" y="3292"/>
                        <a:pt x="5487" y="1538"/>
                        <a:pt x="9637" y="598"/>
                      </a:cubicBezTo>
                      <a:cubicBezTo>
                        <a:pt x="11190" y="359"/>
                        <a:pt x="14988" y="-466"/>
                        <a:pt x="16724" y="359"/>
                      </a:cubicBezTo>
                      <a:cubicBezTo>
                        <a:pt x="20522" y="2123"/>
                        <a:pt x="17416" y="14682"/>
                        <a:pt x="12913" y="20549"/>
                      </a:cubicBezTo>
                      <a:cubicBezTo>
                        <a:pt x="12221" y="21019"/>
                        <a:pt x="11882" y="21134"/>
                        <a:pt x="11360" y="21134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71" name="Google Shape;946;p36"/>
              <p:cNvGrpSpPr/>
              <p:nvPr/>
            </p:nvGrpSpPr>
            <p:grpSpPr>
              <a:xfrm>
                <a:off x="1388460" y="-1"/>
                <a:ext cx="868948" cy="675746"/>
                <a:chOff x="0" y="0"/>
                <a:chExt cx="868946" cy="675744"/>
              </a:xfrm>
            </p:grpSpPr>
            <p:sp>
              <p:nvSpPr>
                <p:cNvPr id="669" name="Google Shape;947;p36"/>
                <p:cNvSpPr/>
                <p:nvPr/>
              </p:nvSpPr>
              <p:spPr>
                <a:xfrm rot="3890658">
                  <a:off x="244779" y="-53043"/>
                  <a:ext cx="379389" cy="781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4" h="21507" extrusionOk="0">
                      <a:moveTo>
                        <a:pt x="7013" y="21507"/>
                      </a:moveTo>
                      <a:cubicBezTo>
                        <a:pt x="6159" y="21507"/>
                        <a:pt x="5290" y="21401"/>
                        <a:pt x="4535" y="21184"/>
                      </a:cubicBezTo>
                      <a:cubicBezTo>
                        <a:pt x="3383" y="20853"/>
                        <a:pt x="2556" y="20304"/>
                        <a:pt x="1759" y="19735"/>
                      </a:cubicBezTo>
                      <a:cubicBezTo>
                        <a:pt x="1119" y="19278"/>
                        <a:pt x="521" y="18821"/>
                        <a:pt x="236" y="18322"/>
                      </a:cubicBezTo>
                      <a:cubicBezTo>
                        <a:pt x="-192" y="17590"/>
                        <a:pt x="51" y="16803"/>
                        <a:pt x="264" y="16114"/>
                      </a:cubicBezTo>
                      <a:cubicBezTo>
                        <a:pt x="606" y="15024"/>
                        <a:pt x="976" y="13793"/>
                        <a:pt x="2357" y="12816"/>
                      </a:cubicBezTo>
                      <a:cubicBezTo>
                        <a:pt x="3212" y="12219"/>
                        <a:pt x="4393" y="11755"/>
                        <a:pt x="5561" y="11305"/>
                      </a:cubicBezTo>
                      <a:cubicBezTo>
                        <a:pt x="5988" y="11136"/>
                        <a:pt x="6430" y="10960"/>
                        <a:pt x="6856" y="10784"/>
                      </a:cubicBezTo>
                      <a:cubicBezTo>
                        <a:pt x="8195" y="10221"/>
                        <a:pt x="9376" y="9575"/>
                        <a:pt x="10373" y="8864"/>
                      </a:cubicBezTo>
                      <a:cubicBezTo>
                        <a:pt x="11328" y="8190"/>
                        <a:pt x="11869" y="7613"/>
                        <a:pt x="12124" y="7037"/>
                      </a:cubicBezTo>
                      <a:cubicBezTo>
                        <a:pt x="12481" y="6235"/>
                        <a:pt x="12254" y="5405"/>
                        <a:pt x="12010" y="4596"/>
                      </a:cubicBezTo>
                      <a:cubicBezTo>
                        <a:pt x="11855" y="4006"/>
                        <a:pt x="11684" y="3395"/>
                        <a:pt x="11755" y="2790"/>
                      </a:cubicBezTo>
                      <a:cubicBezTo>
                        <a:pt x="11826" y="2086"/>
                        <a:pt x="12210" y="1390"/>
                        <a:pt x="12865" y="757"/>
                      </a:cubicBezTo>
                      <a:lnTo>
                        <a:pt x="12979" y="652"/>
                      </a:lnTo>
                      <a:cubicBezTo>
                        <a:pt x="13207" y="413"/>
                        <a:pt x="13506" y="132"/>
                        <a:pt x="13962" y="33"/>
                      </a:cubicBezTo>
                      <a:cubicBezTo>
                        <a:pt x="14617" y="-93"/>
                        <a:pt x="15471" y="174"/>
                        <a:pt x="15713" y="265"/>
                      </a:cubicBezTo>
                      <a:cubicBezTo>
                        <a:pt x="15898" y="329"/>
                        <a:pt x="16069" y="399"/>
                        <a:pt x="16254" y="469"/>
                      </a:cubicBezTo>
                      <a:cubicBezTo>
                        <a:pt x="16625" y="624"/>
                        <a:pt x="17038" y="786"/>
                        <a:pt x="17492" y="863"/>
                      </a:cubicBezTo>
                      <a:cubicBezTo>
                        <a:pt x="17905" y="933"/>
                        <a:pt x="18347" y="948"/>
                        <a:pt x="18803" y="968"/>
                      </a:cubicBezTo>
                      <a:cubicBezTo>
                        <a:pt x="19458" y="996"/>
                        <a:pt x="20156" y="1011"/>
                        <a:pt x="20625" y="1243"/>
                      </a:cubicBezTo>
                      <a:cubicBezTo>
                        <a:pt x="21408" y="1601"/>
                        <a:pt x="21181" y="2248"/>
                        <a:pt x="20654" y="2712"/>
                      </a:cubicBezTo>
                      <a:cubicBezTo>
                        <a:pt x="20128" y="3148"/>
                        <a:pt x="19387" y="3528"/>
                        <a:pt x="18660" y="3887"/>
                      </a:cubicBezTo>
                      <a:cubicBezTo>
                        <a:pt x="18418" y="3999"/>
                        <a:pt x="18176" y="4126"/>
                        <a:pt x="17948" y="4245"/>
                      </a:cubicBezTo>
                      <a:cubicBezTo>
                        <a:pt x="17180" y="4646"/>
                        <a:pt x="16169" y="5257"/>
                        <a:pt x="16041" y="5996"/>
                      </a:cubicBezTo>
                      <a:cubicBezTo>
                        <a:pt x="15984" y="6319"/>
                        <a:pt x="16097" y="6643"/>
                        <a:pt x="16211" y="6959"/>
                      </a:cubicBezTo>
                      <a:cubicBezTo>
                        <a:pt x="16340" y="7310"/>
                        <a:pt x="16468" y="7676"/>
                        <a:pt x="16354" y="8028"/>
                      </a:cubicBezTo>
                      <a:cubicBezTo>
                        <a:pt x="16140" y="8738"/>
                        <a:pt x="15100" y="9265"/>
                        <a:pt x="14076" y="9786"/>
                      </a:cubicBezTo>
                      <a:cubicBezTo>
                        <a:pt x="13349" y="10151"/>
                        <a:pt x="12580" y="10538"/>
                        <a:pt x="12124" y="10995"/>
                      </a:cubicBezTo>
                      <a:cubicBezTo>
                        <a:pt x="11427" y="11684"/>
                        <a:pt x="11470" y="12465"/>
                        <a:pt x="11484" y="13231"/>
                      </a:cubicBezTo>
                      <a:cubicBezTo>
                        <a:pt x="11499" y="13625"/>
                        <a:pt x="11513" y="14040"/>
                        <a:pt x="11427" y="14434"/>
                      </a:cubicBezTo>
                      <a:cubicBezTo>
                        <a:pt x="11370" y="14686"/>
                        <a:pt x="11271" y="14940"/>
                        <a:pt x="11185" y="15200"/>
                      </a:cubicBezTo>
                      <a:cubicBezTo>
                        <a:pt x="11014" y="15615"/>
                        <a:pt x="10858" y="16043"/>
                        <a:pt x="10900" y="16465"/>
                      </a:cubicBezTo>
                      <a:cubicBezTo>
                        <a:pt x="10929" y="16894"/>
                        <a:pt x="11185" y="17317"/>
                        <a:pt x="11413" y="17717"/>
                      </a:cubicBezTo>
                      <a:cubicBezTo>
                        <a:pt x="11684" y="18188"/>
                        <a:pt x="11969" y="18680"/>
                        <a:pt x="11926" y="19173"/>
                      </a:cubicBezTo>
                      <a:cubicBezTo>
                        <a:pt x="11869" y="20002"/>
                        <a:pt x="10872" y="20818"/>
                        <a:pt x="9406" y="21219"/>
                      </a:cubicBezTo>
                      <a:cubicBezTo>
                        <a:pt x="8665" y="21401"/>
                        <a:pt x="7839" y="21507"/>
                        <a:pt x="7013" y="2150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70" name="Google Shape;948;p36"/>
                <p:cNvSpPr/>
                <p:nvPr/>
              </p:nvSpPr>
              <p:spPr>
                <a:xfrm rot="3890658">
                  <a:off x="292308" y="3683"/>
                  <a:ext cx="267146" cy="666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8" h="21557" extrusionOk="0">
                      <a:moveTo>
                        <a:pt x="5641" y="21557"/>
                      </a:moveTo>
                      <a:cubicBezTo>
                        <a:pt x="5095" y="21557"/>
                        <a:pt x="3844" y="21400"/>
                        <a:pt x="1745" y="20158"/>
                      </a:cubicBezTo>
                      <a:cubicBezTo>
                        <a:pt x="1018" y="19720"/>
                        <a:pt x="372" y="19331"/>
                        <a:pt x="130" y="18976"/>
                      </a:cubicBezTo>
                      <a:cubicBezTo>
                        <a:pt x="-375" y="18248"/>
                        <a:pt x="634" y="15030"/>
                        <a:pt x="2553" y="13913"/>
                      </a:cubicBezTo>
                      <a:cubicBezTo>
                        <a:pt x="2875" y="13723"/>
                        <a:pt x="3058" y="13540"/>
                        <a:pt x="3239" y="13351"/>
                      </a:cubicBezTo>
                      <a:cubicBezTo>
                        <a:pt x="3501" y="13053"/>
                        <a:pt x="3783" y="12771"/>
                        <a:pt x="4713" y="12473"/>
                      </a:cubicBezTo>
                      <a:cubicBezTo>
                        <a:pt x="5278" y="12300"/>
                        <a:pt x="7478" y="11679"/>
                        <a:pt x="8245" y="11844"/>
                      </a:cubicBezTo>
                      <a:cubicBezTo>
                        <a:pt x="9194" y="12051"/>
                        <a:pt x="8810" y="12564"/>
                        <a:pt x="8447" y="13036"/>
                      </a:cubicBezTo>
                      <a:cubicBezTo>
                        <a:pt x="8325" y="13185"/>
                        <a:pt x="8225" y="13342"/>
                        <a:pt x="8185" y="13474"/>
                      </a:cubicBezTo>
                      <a:cubicBezTo>
                        <a:pt x="8063" y="13789"/>
                        <a:pt x="8083" y="13930"/>
                        <a:pt x="8104" y="14095"/>
                      </a:cubicBezTo>
                      <a:cubicBezTo>
                        <a:pt x="8144" y="14335"/>
                        <a:pt x="8205" y="14608"/>
                        <a:pt x="7801" y="15452"/>
                      </a:cubicBezTo>
                      <a:cubicBezTo>
                        <a:pt x="7559" y="16014"/>
                        <a:pt x="7255" y="16635"/>
                        <a:pt x="7316" y="17321"/>
                      </a:cubicBezTo>
                      <a:cubicBezTo>
                        <a:pt x="7397" y="18016"/>
                        <a:pt x="7821" y="18645"/>
                        <a:pt x="8205" y="19199"/>
                      </a:cubicBezTo>
                      <a:cubicBezTo>
                        <a:pt x="8528" y="19662"/>
                        <a:pt x="8810" y="20068"/>
                        <a:pt x="8790" y="20382"/>
                      </a:cubicBezTo>
                      <a:cubicBezTo>
                        <a:pt x="8771" y="20862"/>
                        <a:pt x="7821" y="21532"/>
                        <a:pt x="5884" y="21532"/>
                      </a:cubicBezTo>
                      <a:cubicBezTo>
                        <a:pt x="5864" y="21540"/>
                        <a:pt x="5762" y="21557"/>
                        <a:pt x="5641" y="21557"/>
                      </a:cubicBezTo>
                      <a:close/>
                      <a:moveTo>
                        <a:pt x="16805" y="2530"/>
                      </a:moveTo>
                      <a:cubicBezTo>
                        <a:pt x="16744" y="2530"/>
                        <a:pt x="16683" y="2513"/>
                        <a:pt x="16602" y="2505"/>
                      </a:cubicBezTo>
                      <a:cubicBezTo>
                        <a:pt x="16078" y="2389"/>
                        <a:pt x="16340" y="1835"/>
                        <a:pt x="16501" y="1462"/>
                      </a:cubicBezTo>
                      <a:cubicBezTo>
                        <a:pt x="16562" y="1355"/>
                        <a:pt x="16582" y="1289"/>
                        <a:pt x="16582" y="1248"/>
                      </a:cubicBezTo>
                      <a:cubicBezTo>
                        <a:pt x="16582" y="1140"/>
                        <a:pt x="16582" y="1024"/>
                        <a:pt x="16562" y="908"/>
                      </a:cubicBezTo>
                      <a:cubicBezTo>
                        <a:pt x="16501" y="528"/>
                        <a:pt x="16462" y="106"/>
                        <a:pt x="17248" y="14"/>
                      </a:cubicBezTo>
                      <a:cubicBezTo>
                        <a:pt x="17652" y="-43"/>
                        <a:pt x="18015" y="81"/>
                        <a:pt x="18419" y="230"/>
                      </a:cubicBezTo>
                      <a:cubicBezTo>
                        <a:pt x="18702" y="321"/>
                        <a:pt x="19004" y="429"/>
                        <a:pt x="19327" y="478"/>
                      </a:cubicBezTo>
                      <a:cubicBezTo>
                        <a:pt x="19530" y="511"/>
                        <a:pt x="19792" y="511"/>
                        <a:pt x="20035" y="511"/>
                      </a:cubicBezTo>
                      <a:cubicBezTo>
                        <a:pt x="20439" y="511"/>
                        <a:pt x="20842" y="519"/>
                        <a:pt x="20943" y="652"/>
                      </a:cubicBezTo>
                      <a:cubicBezTo>
                        <a:pt x="21225" y="966"/>
                        <a:pt x="21124" y="1264"/>
                        <a:pt x="20640" y="1462"/>
                      </a:cubicBezTo>
                      <a:cubicBezTo>
                        <a:pt x="20478" y="1529"/>
                        <a:pt x="20115" y="1603"/>
                        <a:pt x="19772" y="1686"/>
                      </a:cubicBezTo>
                      <a:cubicBezTo>
                        <a:pt x="19388" y="1768"/>
                        <a:pt x="18984" y="1852"/>
                        <a:pt x="18803" y="1934"/>
                      </a:cubicBezTo>
                      <a:cubicBezTo>
                        <a:pt x="17895" y="2331"/>
                        <a:pt x="17209" y="2530"/>
                        <a:pt x="16805" y="253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673" name="Google Shape;949;p36"/>
            <p:cNvSpPr/>
            <p:nvPr/>
          </p:nvSpPr>
          <p:spPr>
            <a:xfrm>
              <a:off x="0" y="416222"/>
              <a:ext cx="5546577" cy="1725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4" name="Google Shape;950;p36"/>
            <p:cNvSpPr/>
            <p:nvPr/>
          </p:nvSpPr>
          <p:spPr>
            <a:xfrm rot="9794316">
              <a:off x="7453196" y="4932681"/>
              <a:ext cx="5546573" cy="172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693" name="Google Shape;951;p36"/>
            <p:cNvGrpSpPr/>
            <p:nvPr/>
          </p:nvGrpSpPr>
          <p:grpSpPr>
            <a:xfrm>
              <a:off x="9269262" y="0"/>
              <a:ext cx="3983392" cy="3545384"/>
              <a:chOff x="0" y="0"/>
              <a:chExt cx="3983390" cy="3545383"/>
            </a:xfrm>
          </p:grpSpPr>
          <p:grpSp>
            <p:nvGrpSpPr>
              <p:cNvPr id="681" name="Google Shape;952;p36"/>
              <p:cNvGrpSpPr/>
              <p:nvPr/>
            </p:nvGrpSpPr>
            <p:grpSpPr>
              <a:xfrm>
                <a:off x="2080772" y="1410888"/>
                <a:ext cx="334764" cy="225604"/>
                <a:chOff x="65" y="0"/>
                <a:chExt cx="334763" cy="225602"/>
              </a:xfrm>
            </p:grpSpPr>
            <p:sp>
              <p:nvSpPr>
                <p:cNvPr id="675" name="Google Shape;953;p36"/>
                <p:cNvSpPr/>
                <p:nvPr/>
              </p:nvSpPr>
              <p:spPr>
                <a:xfrm>
                  <a:off x="110925" y="0"/>
                  <a:ext cx="89258" cy="65942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76" name="Google Shape;954;p36"/>
                <p:cNvSpPr/>
                <p:nvPr/>
              </p:nvSpPr>
              <p:spPr>
                <a:xfrm>
                  <a:off x="222127" y="93300"/>
                  <a:ext cx="75597" cy="55499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77" name="Google Shape;955;p36"/>
                <p:cNvSpPr/>
                <p:nvPr/>
              </p:nvSpPr>
              <p:spPr>
                <a:xfrm>
                  <a:off x="65" y="93371"/>
                  <a:ext cx="37766" cy="26535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78" name="Google Shape;956;p36"/>
                <p:cNvSpPr/>
                <p:nvPr/>
              </p:nvSpPr>
              <p:spPr>
                <a:xfrm>
                  <a:off x="297786" y="198280"/>
                  <a:ext cx="37044" cy="2732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79" name="Google Shape;957;p36"/>
                <p:cNvSpPr/>
                <p:nvPr/>
              </p:nvSpPr>
              <p:spPr>
                <a:xfrm>
                  <a:off x="127056" y="132646"/>
                  <a:ext cx="37044" cy="2732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80" name="Google Shape;958;p36"/>
                <p:cNvSpPr/>
                <p:nvPr/>
              </p:nvSpPr>
              <p:spPr>
                <a:xfrm>
                  <a:off x="283967" y="19377"/>
                  <a:ext cx="36978" cy="2732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682" name="Google Shape;959;p36"/>
              <p:cNvSpPr/>
              <p:nvPr/>
            </p:nvSpPr>
            <p:spPr>
              <a:xfrm>
                <a:off x="2646531" y="1410925"/>
                <a:ext cx="138631" cy="138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8" y="0"/>
                    </a:moveTo>
                    <a:lnTo>
                      <a:pt x="9188" y="9183"/>
                    </a:lnTo>
                    <a:lnTo>
                      <a:pt x="0" y="9183"/>
                    </a:lnTo>
                    <a:lnTo>
                      <a:pt x="0" y="12412"/>
                    </a:lnTo>
                    <a:lnTo>
                      <a:pt x="9188" y="12412"/>
                    </a:lnTo>
                    <a:lnTo>
                      <a:pt x="9188" y="21600"/>
                    </a:lnTo>
                    <a:lnTo>
                      <a:pt x="12417" y="21600"/>
                    </a:lnTo>
                    <a:lnTo>
                      <a:pt x="12417" y="12412"/>
                    </a:lnTo>
                    <a:lnTo>
                      <a:pt x="21600" y="12412"/>
                    </a:lnTo>
                    <a:lnTo>
                      <a:pt x="21600" y="9183"/>
                    </a:lnTo>
                    <a:lnTo>
                      <a:pt x="12417" y="9183"/>
                    </a:lnTo>
                    <a:lnTo>
                      <a:pt x="12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692" name="Google Shape;960;p36"/>
              <p:cNvGrpSpPr/>
              <p:nvPr/>
            </p:nvGrpSpPr>
            <p:grpSpPr>
              <a:xfrm>
                <a:off x="-1" y="0"/>
                <a:ext cx="3983392" cy="3545384"/>
                <a:chOff x="0" y="0"/>
                <a:chExt cx="3983390" cy="3545383"/>
              </a:xfrm>
            </p:grpSpPr>
            <p:sp>
              <p:nvSpPr>
                <p:cNvPr id="683" name="Google Shape;961;p36"/>
                <p:cNvSpPr/>
                <p:nvPr/>
              </p:nvSpPr>
              <p:spPr>
                <a:xfrm>
                  <a:off x="109833" y="111883"/>
                  <a:ext cx="3760423" cy="3322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576" extrusionOk="0">
                      <a:moveTo>
                        <a:pt x="18809" y="21576"/>
                      </a:moveTo>
                      <a:cubicBezTo>
                        <a:pt x="18404" y="21576"/>
                        <a:pt x="18005" y="21394"/>
                        <a:pt x="17613" y="21207"/>
                      </a:cubicBezTo>
                      <a:cubicBezTo>
                        <a:pt x="17466" y="21141"/>
                        <a:pt x="17323" y="21071"/>
                        <a:pt x="17177" y="21013"/>
                      </a:cubicBezTo>
                      <a:cubicBezTo>
                        <a:pt x="15980" y="20540"/>
                        <a:pt x="14627" y="20730"/>
                        <a:pt x="13434" y="20893"/>
                      </a:cubicBezTo>
                      <a:cubicBezTo>
                        <a:pt x="12841" y="20974"/>
                        <a:pt x="12166" y="21071"/>
                        <a:pt x="11535" y="20912"/>
                      </a:cubicBezTo>
                      <a:cubicBezTo>
                        <a:pt x="11004" y="20780"/>
                        <a:pt x="10523" y="20482"/>
                        <a:pt x="10053" y="20191"/>
                      </a:cubicBezTo>
                      <a:lnTo>
                        <a:pt x="6879" y="18215"/>
                      </a:lnTo>
                      <a:cubicBezTo>
                        <a:pt x="6600" y="18041"/>
                        <a:pt x="6470" y="17858"/>
                        <a:pt x="6491" y="17657"/>
                      </a:cubicBezTo>
                      <a:cubicBezTo>
                        <a:pt x="6501" y="17567"/>
                        <a:pt x="6542" y="17490"/>
                        <a:pt x="6586" y="17416"/>
                      </a:cubicBezTo>
                      <a:cubicBezTo>
                        <a:pt x="6617" y="17362"/>
                        <a:pt x="6644" y="17307"/>
                        <a:pt x="6661" y="17249"/>
                      </a:cubicBezTo>
                      <a:cubicBezTo>
                        <a:pt x="6712" y="17082"/>
                        <a:pt x="6668" y="16908"/>
                        <a:pt x="6610" y="16721"/>
                      </a:cubicBezTo>
                      <a:cubicBezTo>
                        <a:pt x="6569" y="16570"/>
                        <a:pt x="6521" y="16411"/>
                        <a:pt x="6538" y="16256"/>
                      </a:cubicBezTo>
                      <a:cubicBezTo>
                        <a:pt x="6586" y="15770"/>
                        <a:pt x="7080" y="15642"/>
                        <a:pt x="7513" y="15534"/>
                      </a:cubicBezTo>
                      <a:cubicBezTo>
                        <a:pt x="7609" y="15507"/>
                        <a:pt x="7694" y="15487"/>
                        <a:pt x="7779" y="15460"/>
                      </a:cubicBezTo>
                      <a:cubicBezTo>
                        <a:pt x="8226" y="15324"/>
                        <a:pt x="8618" y="14944"/>
                        <a:pt x="8850" y="14420"/>
                      </a:cubicBezTo>
                      <a:cubicBezTo>
                        <a:pt x="9078" y="13900"/>
                        <a:pt x="9112" y="13318"/>
                        <a:pt x="8941" y="12825"/>
                      </a:cubicBezTo>
                      <a:cubicBezTo>
                        <a:pt x="8836" y="12514"/>
                        <a:pt x="8652" y="12231"/>
                        <a:pt x="8481" y="11948"/>
                      </a:cubicBezTo>
                      <a:cubicBezTo>
                        <a:pt x="8209" y="11509"/>
                        <a:pt x="7929" y="11063"/>
                        <a:pt x="7936" y="10528"/>
                      </a:cubicBezTo>
                      <a:cubicBezTo>
                        <a:pt x="7936" y="10392"/>
                        <a:pt x="7963" y="10283"/>
                        <a:pt x="8007" y="10202"/>
                      </a:cubicBezTo>
                      <a:cubicBezTo>
                        <a:pt x="8072" y="10101"/>
                        <a:pt x="8171" y="10043"/>
                        <a:pt x="8270" y="9988"/>
                      </a:cubicBezTo>
                      <a:cubicBezTo>
                        <a:pt x="8297" y="9973"/>
                        <a:pt x="8324" y="9953"/>
                        <a:pt x="8348" y="9938"/>
                      </a:cubicBezTo>
                      <a:cubicBezTo>
                        <a:pt x="8952" y="9558"/>
                        <a:pt x="9061" y="8607"/>
                        <a:pt x="8969" y="7842"/>
                      </a:cubicBezTo>
                      <a:cubicBezTo>
                        <a:pt x="8924" y="7524"/>
                        <a:pt x="8853" y="7117"/>
                        <a:pt x="8621" y="6810"/>
                      </a:cubicBezTo>
                      <a:cubicBezTo>
                        <a:pt x="8427" y="6550"/>
                        <a:pt x="8066" y="6364"/>
                        <a:pt x="7752" y="6519"/>
                      </a:cubicBezTo>
                      <a:cubicBezTo>
                        <a:pt x="7629" y="6581"/>
                        <a:pt x="7527" y="6694"/>
                        <a:pt x="7428" y="6802"/>
                      </a:cubicBezTo>
                      <a:cubicBezTo>
                        <a:pt x="7305" y="6938"/>
                        <a:pt x="7179" y="7074"/>
                        <a:pt x="7009" y="7120"/>
                      </a:cubicBezTo>
                      <a:cubicBezTo>
                        <a:pt x="6798" y="7179"/>
                        <a:pt x="6586" y="7082"/>
                        <a:pt x="6378" y="6985"/>
                      </a:cubicBezTo>
                      <a:cubicBezTo>
                        <a:pt x="6150" y="6880"/>
                        <a:pt x="5935" y="6783"/>
                        <a:pt x="5724" y="6880"/>
                      </a:cubicBezTo>
                      <a:cubicBezTo>
                        <a:pt x="5567" y="6957"/>
                        <a:pt x="5478" y="7120"/>
                        <a:pt x="5379" y="7303"/>
                      </a:cubicBezTo>
                      <a:cubicBezTo>
                        <a:pt x="5315" y="7415"/>
                        <a:pt x="5253" y="7532"/>
                        <a:pt x="5168" y="7625"/>
                      </a:cubicBezTo>
                      <a:cubicBezTo>
                        <a:pt x="4844" y="7986"/>
                        <a:pt x="4299" y="7889"/>
                        <a:pt x="3927" y="7613"/>
                      </a:cubicBezTo>
                      <a:cubicBezTo>
                        <a:pt x="3703" y="7443"/>
                        <a:pt x="3508" y="7214"/>
                        <a:pt x="3328" y="6992"/>
                      </a:cubicBezTo>
                      <a:cubicBezTo>
                        <a:pt x="3212" y="6857"/>
                        <a:pt x="3093" y="6709"/>
                        <a:pt x="2963" y="6585"/>
                      </a:cubicBezTo>
                      <a:cubicBezTo>
                        <a:pt x="2850" y="6468"/>
                        <a:pt x="2670" y="6313"/>
                        <a:pt x="2469" y="6302"/>
                      </a:cubicBezTo>
                      <a:cubicBezTo>
                        <a:pt x="2339" y="6298"/>
                        <a:pt x="2206" y="6356"/>
                        <a:pt x="2087" y="6410"/>
                      </a:cubicBezTo>
                      <a:cubicBezTo>
                        <a:pt x="1947" y="6472"/>
                        <a:pt x="1801" y="6573"/>
                        <a:pt x="1661" y="6674"/>
                      </a:cubicBezTo>
                      <a:cubicBezTo>
                        <a:pt x="1378" y="6880"/>
                        <a:pt x="1085" y="7089"/>
                        <a:pt x="778" y="6992"/>
                      </a:cubicBezTo>
                      <a:cubicBezTo>
                        <a:pt x="372" y="6864"/>
                        <a:pt x="229" y="6278"/>
                        <a:pt x="110" y="5801"/>
                      </a:cubicBezTo>
                      <a:cubicBezTo>
                        <a:pt x="96" y="5743"/>
                        <a:pt x="79" y="5685"/>
                        <a:pt x="66" y="5634"/>
                      </a:cubicBezTo>
                      <a:cubicBezTo>
                        <a:pt x="-81" y="5064"/>
                        <a:pt x="21" y="4481"/>
                        <a:pt x="332" y="4148"/>
                      </a:cubicBezTo>
                      <a:cubicBezTo>
                        <a:pt x="516" y="3950"/>
                        <a:pt x="754" y="3849"/>
                        <a:pt x="986" y="3744"/>
                      </a:cubicBezTo>
                      <a:cubicBezTo>
                        <a:pt x="1088" y="3701"/>
                        <a:pt x="1190" y="3659"/>
                        <a:pt x="1289" y="3604"/>
                      </a:cubicBezTo>
                      <a:cubicBezTo>
                        <a:pt x="1617" y="3430"/>
                        <a:pt x="1916" y="3081"/>
                        <a:pt x="1852" y="2696"/>
                      </a:cubicBezTo>
                      <a:cubicBezTo>
                        <a:pt x="1845" y="2650"/>
                        <a:pt x="1828" y="2596"/>
                        <a:pt x="1814" y="2549"/>
                      </a:cubicBezTo>
                      <a:cubicBezTo>
                        <a:pt x="1784" y="2444"/>
                        <a:pt x="1753" y="2339"/>
                        <a:pt x="1777" y="2231"/>
                      </a:cubicBezTo>
                      <a:cubicBezTo>
                        <a:pt x="1828" y="1967"/>
                        <a:pt x="2070" y="1955"/>
                        <a:pt x="2326" y="1951"/>
                      </a:cubicBezTo>
                      <a:cubicBezTo>
                        <a:pt x="2493" y="1947"/>
                        <a:pt x="2663" y="1940"/>
                        <a:pt x="2792" y="1862"/>
                      </a:cubicBezTo>
                      <a:cubicBezTo>
                        <a:pt x="3045" y="1719"/>
                        <a:pt x="3065" y="1377"/>
                        <a:pt x="3089" y="1020"/>
                      </a:cubicBezTo>
                      <a:cubicBezTo>
                        <a:pt x="3106" y="698"/>
                        <a:pt x="3127" y="368"/>
                        <a:pt x="3317" y="154"/>
                      </a:cubicBezTo>
                      <a:cubicBezTo>
                        <a:pt x="3437" y="26"/>
                        <a:pt x="3600" y="-24"/>
                        <a:pt x="3781" y="11"/>
                      </a:cubicBezTo>
                      <a:cubicBezTo>
                        <a:pt x="4054" y="69"/>
                        <a:pt x="4333" y="318"/>
                        <a:pt x="4456" y="616"/>
                      </a:cubicBezTo>
                      <a:cubicBezTo>
                        <a:pt x="4558" y="861"/>
                        <a:pt x="4606" y="1133"/>
                        <a:pt x="4650" y="1389"/>
                      </a:cubicBezTo>
                      <a:cubicBezTo>
                        <a:pt x="4694" y="1637"/>
                        <a:pt x="4742" y="1893"/>
                        <a:pt x="4834" y="2122"/>
                      </a:cubicBezTo>
                      <a:cubicBezTo>
                        <a:pt x="5124" y="2848"/>
                        <a:pt x="5918" y="3290"/>
                        <a:pt x="6637" y="3131"/>
                      </a:cubicBezTo>
                      <a:cubicBezTo>
                        <a:pt x="7326" y="2980"/>
                        <a:pt x="7922" y="2324"/>
                        <a:pt x="8123" y="1501"/>
                      </a:cubicBezTo>
                      <a:cubicBezTo>
                        <a:pt x="8134" y="1466"/>
                        <a:pt x="8140" y="1427"/>
                        <a:pt x="8151" y="1392"/>
                      </a:cubicBezTo>
                      <a:cubicBezTo>
                        <a:pt x="8195" y="1179"/>
                        <a:pt x="8246" y="958"/>
                        <a:pt x="8399" y="822"/>
                      </a:cubicBezTo>
                      <a:cubicBezTo>
                        <a:pt x="8662" y="581"/>
                        <a:pt x="9057" y="748"/>
                        <a:pt x="9306" y="1028"/>
                      </a:cubicBezTo>
                      <a:cubicBezTo>
                        <a:pt x="9385" y="1117"/>
                        <a:pt x="9456" y="1210"/>
                        <a:pt x="9524" y="1299"/>
                      </a:cubicBezTo>
                      <a:cubicBezTo>
                        <a:pt x="9671" y="1489"/>
                        <a:pt x="9817" y="1688"/>
                        <a:pt x="10015" y="1800"/>
                      </a:cubicBezTo>
                      <a:cubicBezTo>
                        <a:pt x="10148" y="1874"/>
                        <a:pt x="10298" y="1909"/>
                        <a:pt x="10438" y="1940"/>
                      </a:cubicBezTo>
                      <a:cubicBezTo>
                        <a:pt x="10622" y="1978"/>
                        <a:pt x="10806" y="2025"/>
                        <a:pt x="10963" y="2149"/>
                      </a:cubicBezTo>
                      <a:cubicBezTo>
                        <a:pt x="11341" y="2456"/>
                        <a:pt x="11331" y="3100"/>
                        <a:pt x="11208" y="3562"/>
                      </a:cubicBezTo>
                      <a:cubicBezTo>
                        <a:pt x="11171" y="3701"/>
                        <a:pt x="11123" y="3841"/>
                        <a:pt x="11079" y="3977"/>
                      </a:cubicBezTo>
                      <a:cubicBezTo>
                        <a:pt x="10969" y="4315"/>
                        <a:pt x="10857" y="4656"/>
                        <a:pt x="10871" y="5013"/>
                      </a:cubicBezTo>
                      <a:cubicBezTo>
                        <a:pt x="10884" y="5413"/>
                        <a:pt x="11058" y="5793"/>
                        <a:pt x="11225" y="6162"/>
                      </a:cubicBezTo>
                      <a:cubicBezTo>
                        <a:pt x="11426" y="6604"/>
                        <a:pt x="11634" y="7058"/>
                        <a:pt x="11556" y="7543"/>
                      </a:cubicBezTo>
                      <a:cubicBezTo>
                        <a:pt x="11546" y="7637"/>
                        <a:pt x="11518" y="7730"/>
                        <a:pt x="11494" y="7815"/>
                      </a:cubicBezTo>
                      <a:cubicBezTo>
                        <a:pt x="11467" y="7912"/>
                        <a:pt x="11437" y="8013"/>
                        <a:pt x="11426" y="8118"/>
                      </a:cubicBezTo>
                      <a:cubicBezTo>
                        <a:pt x="11392" y="8382"/>
                        <a:pt x="11450" y="8680"/>
                        <a:pt x="11614" y="9038"/>
                      </a:cubicBezTo>
                      <a:cubicBezTo>
                        <a:pt x="11914" y="9713"/>
                        <a:pt x="12377" y="10128"/>
                        <a:pt x="12844" y="10155"/>
                      </a:cubicBezTo>
                      <a:cubicBezTo>
                        <a:pt x="13274" y="10174"/>
                        <a:pt x="13376" y="9759"/>
                        <a:pt x="13495" y="9286"/>
                      </a:cubicBezTo>
                      <a:cubicBezTo>
                        <a:pt x="13526" y="9166"/>
                        <a:pt x="13557" y="9038"/>
                        <a:pt x="13594" y="8917"/>
                      </a:cubicBezTo>
                      <a:cubicBezTo>
                        <a:pt x="13785" y="8300"/>
                        <a:pt x="14034" y="7873"/>
                        <a:pt x="14317" y="7384"/>
                      </a:cubicBezTo>
                      <a:cubicBezTo>
                        <a:pt x="14399" y="7245"/>
                        <a:pt x="14484" y="7097"/>
                        <a:pt x="14569" y="6942"/>
                      </a:cubicBezTo>
                      <a:cubicBezTo>
                        <a:pt x="14753" y="6612"/>
                        <a:pt x="15199" y="6744"/>
                        <a:pt x="15564" y="6849"/>
                      </a:cubicBezTo>
                      <a:cubicBezTo>
                        <a:pt x="15609" y="6864"/>
                        <a:pt x="15653" y="6876"/>
                        <a:pt x="15690" y="6888"/>
                      </a:cubicBezTo>
                      <a:cubicBezTo>
                        <a:pt x="16021" y="6981"/>
                        <a:pt x="16403" y="7284"/>
                        <a:pt x="16447" y="7737"/>
                      </a:cubicBezTo>
                      <a:cubicBezTo>
                        <a:pt x="16461" y="7873"/>
                        <a:pt x="16444" y="8009"/>
                        <a:pt x="16427" y="8145"/>
                      </a:cubicBezTo>
                      <a:cubicBezTo>
                        <a:pt x="16423" y="8195"/>
                        <a:pt x="16416" y="8242"/>
                        <a:pt x="16410" y="8296"/>
                      </a:cubicBezTo>
                      <a:cubicBezTo>
                        <a:pt x="16341" y="9022"/>
                        <a:pt x="16611" y="9736"/>
                        <a:pt x="16849" y="10361"/>
                      </a:cubicBezTo>
                      <a:cubicBezTo>
                        <a:pt x="16907" y="10524"/>
                        <a:pt x="16982" y="10706"/>
                        <a:pt x="17105" y="10826"/>
                      </a:cubicBezTo>
                      <a:cubicBezTo>
                        <a:pt x="17221" y="10939"/>
                        <a:pt x="17377" y="10993"/>
                        <a:pt x="17517" y="11032"/>
                      </a:cubicBezTo>
                      <a:cubicBezTo>
                        <a:pt x="17742" y="11094"/>
                        <a:pt x="17994" y="11106"/>
                        <a:pt x="18237" y="11118"/>
                      </a:cubicBezTo>
                      <a:cubicBezTo>
                        <a:pt x="18656" y="11137"/>
                        <a:pt x="19089" y="11156"/>
                        <a:pt x="19406" y="11436"/>
                      </a:cubicBezTo>
                      <a:cubicBezTo>
                        <a:pt x="19948" y="11905"/>
                        <a:pt x="20312" y="12685"/>
                        <a:pt x="20636" y="13380"/>
                      </a:cubicBezTo>
                      <a:cubicBezTo>
                        <a:pt x="20681" y="13465"/>
                        <a:pt x="20718" y="13555"/>
                        <a:pt x="20762" y="13640"/>
                      </a:cubicBezTo>
                      <a:cubicBezTo>
                        <a:pt x="21025" y="14195"/>
                        <a:pt x="21297" y="14765"/>
                        <a:pt x="21400" y="15402"/>
                      </a:cubicBezTo>
                      <a:cubicBezTo>
                        <a:pt x="21519" y="16155"/>
                        <a:pt x="21383" y="16919"/>
                        <a:pt x="21246" y="17513"/>
                      </a:cubicBezTo>
                      <a:cubicBezTo>
                        <a:pt x="21045" y="18386"/>
                        <a:pt x="20769" y="19236"/>
                        <a:pt x="20421" y="20039"/>
                      </a:cubicBezTo>
                      <a:cubicBezTo>
                        <a:pt x="20166" y="20633"/>
                        <a:pt x="19791" y="21335"/>
                        <a:pt x="19160" y="21526"/>
                      </a:cubicBezTo>
                      <a:cubicBezTo>
                        <a:pt x="19044" y="21564"/>
                        <a:pt x="18928" y="21576"/>
                        <a:pt x="18809" y="2157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84" name="Google Shape;962;p36"/>
                <p:cNvSpPr/>
                <p:nvPr/>
              </p:nvSpPr>
              <p:spPr>
                <a:xfrm>
                  <a:off x="274258" y="439735"/>
                  <a:ext cx="3429450" cy="2829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583" extrusionOk="0">
                      <a:moveTo>
                        <a:pt x="19656" y="21583"/>
                      </a:moveTo>
                      <a:cubicBezTo>
                        <a:pt x="19416" y="21583"/>
                        <a:pt x="19067" y="21409"/>
                        <a:pt x="18729" y="21241"/>
                      </a:cubicBezTo>
                      <a:cubicBezTo>
                        <a:pt x="18561" y="21154"/>
                        <a:pt x="18385" y="21068"/>
                        <a:pt x="18205" y="20995"/>
                      </a:cubicBezTo>
                      <a:cubicBezTo>
                        <a:pt x="17526" y="20703"/>
                        <a:pt x="16776" y="20566"/>
                        <a:pt x="15918" y="20566"/>
                      </a:cubicBezTo>
                      <a:cubicBezTo>
                        <a:pt x="15119" y="20566"/>
                        <a:pt x="14317" y="20685"/>
                        <a:pt x="13617" y="20794"/>
                      </a:cubicBezTo>
                      <a:cubicBezTo>
                        <a:pt x="13260" y="20849"/>
                        <a:pt x="12852" y="20908"/>
                        <a:pt x="12488" y="20908"/>
                      </a:cubicBezTo>
                      <a:cubicBezTo>
                        <a:pt x="12256" y="20908"/>
                        <a:pt x="12057" y="20885"/>
                        <a:pt x="11877" y="20840"/>
                      </a:cubicBezTo>
                      <a:cubicBezTo>
                        <a:pt x="11438" y="20726"/>
                        <a:pt x="10992" y="20430"/>
                        <a:pt x="10524" y="20115"/>
                      </a:cubicBezTo>
                      <a:cubicBezTo>
                        <a:pt x="10284" y="19960"/>
                        <a:pt x="9924" y="19786"/>
                        <a:pt x="9545" y="19609"/>
                      </a:cubicBezTo>
                      <a:cubicBezTo>
                        <a:pt x="8672" y="19203"/>
                        <a:pt x="7596" y="18697"/>
                        <a:pt x="7326" y="17990"/>
                      </a:cubicBezTo>
                      <a:cubicBezTo>
                        <a:pt x="7202" y="17649"/>
                        <a:pt x="7187" y="17261"/>
                        <a:pt x="7304" y="17033"/>
                      </a:cubicBezTo>
                      <a:cubicBezTo>
                        <a:pt x="7326" y="16988"/>
                        <a:pt x="7375" y="16988"/>
                        <a:pt x="7416" y="16988"/>
                      </a:cubicBezTo>
                      <a:cubicBezTo>
                        <a:pt x="7435" y="16988"/>
                        <a:pt x="7453" y="16988"/>
                        <a:pt x="7465" y="16983"/>
                      </a:cubicBezTo>
                      <a:lnTo>
                        <a:pt x="7468" y="16983"/>
                      </a:lnTo>
                      <a:cubicBezTo>
                        <a:pt x="7570" y="16956"/>
                        <a:pt x="7682" y="16924"/>
                        <a:pt x="7791" y="16887"/>
                      </a:cubicBezTo>
                      <a:cubicBezTo>
                        <a:pt x="8571" y="16627"/>
                        <a:pt x="9238" y="15953"/>
                        <a:pt x="9628" y="15009"/>
                      </a:cubicBezTo>
                      <a:cubicBezTo>
                        <a:pt x="10018" y="14074"/>
                        <a:pt x="10070" y="13017"/>
                        <a:pt x="9770" y="12100"/>
                      </a:cubicBezTo>
                      <a:cubicBezTo>
                        <a:pt x="9605" y="11590"/>
                        <a:pt x="9358" y="11170"/>
                        <a:pt x="9140" y="10801"/>
                      </a:cubicBezTo>
                      <a:cubicBezTo>
                        <a:pt x="9103" y="10733"/>
                        <a:pt x="9050" y="10669"/>
                        <a:pt x="9002" y="10601"/>
                      </a:cubicBezTo>
                      <a:cubicBezTo>
                        <a:pt x="8882" y="10450"/>
                        <a:pt x="8777" y="10313"/>
                        <a:pt x="8807" y="10168"/>
                      </a:cubicBezTo>
                      <a:cubicBezTo>
                        <a:pt x="8901" y="9730"/>
                        <a:pt x="9088" y="9342"/>
                        <a:pt x="9290" y="8923"/>
                      </a:cubicBezTo>
                      <a:cubicBezTo>
                        <a:pt x="9628" y="8234"/>
                        <a:pt x="9976" y="7523"/>
                        <a:pt x="9856" y="6525"/>
                      </a:cubicBezTo>
                      <a:cubicBezTo>
                        <a:pt x="9796" y="6023"/>
                        <a:pt x="9669" y="5285"/>
                        <a:pt x="9245" y="4674"/>
                      </a:cubicBezTo>
                      <a:cubicBezTo>
                        <a:pt x="8871" y="4136"/>
                        <a:pt x="8316" y="3817"/>
                        <a:pt x="7765" y="3817"/>
                      </a:cubicBezTo>
                      <a:cubicBezTo>
                        <a:pt x="7521" y="3817"/>
                        <a:pt x="7285" y="3881"/>
                        <a:pt x="7064" y="3999"/>
                      </a:cubicBezTo>
                      <a:cubicBezTo>
                        <a:pt x="6925" y="4081"/>
                        <a:pt x="6816" y="4205"/>
                        <a:pt x="6719" y="4314"/>
                      </a:cubicBezTo>
                      <a:cubicBezTo>
                        <a:pt x="6614" y="4432"/>
                        <a:pt x="6531" y="4533"/>
                        <a:pt x="6423" y="4560"/>
                      </a:cubicBezTo>
                      <a:cubicBezTo>
                        <a:pt x="6408" y="4565"/>
                        <a:pt x="6397" y="4555"/>
                        <a:pt x="6381" y="4542"/>
                      </a:cubicBezTo>
                      <a:cubicBezTo>
                        <a:pt x="6378" y="4537"/>
                        <a:pt x="6370" y="4537"/>
                        <a:pt x="6366" y="4533"/>
                      </a:cubicBezTo>
                      <a:cubicBezTo>
                        <a:pt x="6141" y="4419"/>
                        <a:pt x="5834" y="4264"/>
                        <a:pt x="5463" y="4264"/>
                      </a:cubicBezTo>
                      <a:cubicBezTo>
                        <a:pt x="5246" y="4264"/>
                        <a:pt x="5039" y="4314"/>
                        <a:pt x="4848" y="4419"/>
                      </a:cubicBezTo>
                      <a:cubicBezTo>
                        <a:pt x="4376" y="4660"/>
                        <a:pt x="4136" y="5130"/>
                        <a:pt x="3997" y="5403"/>
                      </a:cubicBezTo>
                      <a:cubicBezTo>
                        <a:pt x="3997" y="5408"/>
                        <a:pt x="3990" y="5408"/>
                        <a:pt x="3990" y="5412"/>
                      </a:cubicBezTo>
                      <a:cubicBezTo>
                        <a:pt x="3986" y="5426"/>
                        <a:pt x="3982" y="5435"/>
                        <a:pt x="3971" y="5444"/>
                      </a:cubicBezTo>
                      <a:cubicBezTo>
                        <a:pt x="3941" y="5458"/>
                        <a:pt x="3907" y="5426"/>
                        <a:pt x="3873" y="5399"/>
                      </a:cubicBezTo>
                      <a:cubicBezTo>
                        <a:pt x="3866" y="5390"/>
                        <a:pt x="3858" y="5380"/>
                        <a:pt x="3851" y="5376"/>
                      </a:cubicBezTo>
                      <a:cubicBezTo>
                        <a:pt x="3701" y="5253"/>
                        <a:pt x="3540" y="5048"/>
                        <a:pt x="3371" y="4833"/>
                      </a:cubicBezTo>
                      <a:cubicBezTo>
                        <a:pt x="3236" y="4660"/>
                        <a:pt x="3083" y="4464"/>
                        <a:pt x="2910" y="4273"/>
                      </a:cubicBezTo>
                      <a:cubicBezTo>
                        <a:pt x="2768" y="4122"/>
                        <a:pt x="2333" y="3662"/>
                        <a:pt x="1714" y="3630"/>
                      </a:cubicBezTo>
                      <a:lnTo>
                        <a:pt x="1658" y="3630"/>
                      </a:lnTo>
                      <a:cubicBezTo>
                        <a:pt x="1321" y="3630"/>
                        <a:pt x="1055" y="3758"/>
                        <a:pt x="874" y="3844"/>
                      </a:cubicBezTo>
                      <a:cubicBezTo>
                        <a:pt x="627" y="3963"/>
                        <a:pt x="421" y="4122"/>
                        <a:pt x="234" y="4259"/>
                      </a:cubicBezTo>
                      <a:lnTo>
                        <a:pt x="219" y="4273"/>
                      </a:lnTo>
                      <a:cubicBezTo>
                        <a:pt x="204" y="4291"/>
                        <a:pt x="192" y="4309"/>
                        <a:pt x="174" y="4305"/>
                      </a:cubicBezTo>
                      <a:cubicBezTo>
                        <a:pt x="102" y="4268"/>
                        <a:pt x="99" y="4159"/>
                        <a:pt x="91" y="4068"/>
                      </a:cubicBezTo>
                      <a:cubicBezTo>
                        <a:pt x="91" y="4031"/>
                        <a:pt x="87" y="3990"/>
                        <a:pt x="84" y="3963"/>
                      </a:cubicBezTo>
                      <a:cubicBezTo>
                        <a:pt x="65" y="3890"/>
                        <a:pt x="50" y="3812"/>
                        <a:pt x="31" y="3744"/>
                      </a:cubicBezTo>
                      <a:cubicBezTo>
                        <a:pt x="-29" y="3502"/>
                        <a:pt x="12" y="3311"/>
                        <a:pt x="42" y="3279"/>
                      </a:cubicBezTo>
                      <a:cubicBezTo>
                        <a:pt x="84" y="3220"/>
                        <a:pt x="241" y="3151"/>
                        <a:pt x="380" y="3083"/>
                      </a:cubicBezTo>
                      <a:lnTo>
                        <a:pt x="417" y="3069"/>
                      </a:lnTo>
                      <a:cubicBezTo>
                        <a:pt x="537" y="3010"/>
                        <a:pt x="680" y="2946"/>
                        <a:pt x="822" y="2864"/>
                      </a:cubicBezTo>
                      <a:cubicBezTo>
                        <a:pt x="1261" y="2613"/>
                        <a:pt x="1456" y="2162"/>
                        <a:pt x="1647" y="1724"/>
                      </a:cubicBezTo>
                      <a:cubicBezTo>
                        <a:pt x="1767" y="1455"/>
                        <a:pt x="1879" y="1196"/>
                        <a:pt x="2040" y="986"/>
                      </a:cubicBezTo>
                      <a:cubicBezTo>
                        <a:pt x="2104" y="908"/>
                        <a:pt x="2198" y="890"/>
                        <a:pt x="2291" y="867"/>
                      </a:cubicBezTo>
                      <a:cubicBezTo>
                        <a:pt x="2359" y="849"/>
                        <a:pt x="2434" y="840"/>
                        <a:pt x="2501" y="799"/>
                      </a:cubicBezTo>
                      <a:cubicBezTo>
                        <a:pt x="2651" y="708"/>
                        <a:pt x="2745" y="521"/>
                        <a:pt x="2824" y="357"/>
                      </a:cubicBezTo>
                      <a:cubicBezTo>
                        <a:pt x="2921" y="156"/>
                        <a:pt x="3008" y="-17"/>
                        <a:pt x="3165" y="1"/>
                      </a:cubicBezTo>
                      <a:cubicBezTo>
                        <a:pt x="3259" y="15"/>
                        <a:pt x="3274" y="142"/>
                        <a:pt x="3285" y="279"/>
                      </a:cubicBezTo>
                      <a:cubicBezTo>
                        <a:pt x="3293" y="361"/>
                        <a:pt x="3296" y="439"/>
                        <a:pt x="3323" y="502"/>
                      </a:cubicBezTo>
                      <a:cubicBezTo>
                        <a:pt x="3757" y="1683"/>
                        <a:pt x="4803" y="2472"/>
                        <a:pt x="5916" y="2472"/>
                      </a:cubicBezTo>
                      <a:cubicBezTo>
                        <a:pt x="6096" y="2472"/>
                        <a:pt x="6273" y="2449"/>
                        <a:pt x="6445" y="2413"/>
                      </a:cubicBezTo>
                      <a:cubicBezTo>
                        <a:pt x="6944" y="2290"/>
                        <a:pt x="7262" y="1761"/>
                        <a:pt x="7570" y="1241"/>
                      </a:cubicBezTo>
                      <a:cubicBezTo>
                        <a:pt x="7896" y="708"/>
                        <a:pt x="8226" y="147"/>
                        <a:pt x="8766" y="33"/>
                      </a:cubicBezTo>
                      <a:cubicBezTo>
                        <a:pt x="8919" y="1"/>
                        <a:pt x="9028" y="165"/>
                        <a:pt x="9159" y="352"/>
                      </a:cubicBezTo>
                      <a:cubicBezTo>
                        <a:pt x="9257" y="498"/>
                        <a:pt x="9365" y="658"/>
                        <a:pt x="9500" y="740"/>
                      </a:cubicBezTo>
                      <a:cubicBezTo>
                        <a:pt x="9770" y="899"/>
                        <a:pt x="10022" y="963"/>
                        <a:pt x="10224" y="1009"/>
                      </a:cubicBezTo>
                      <a:lnTo>
                        <a:pt x="10250" y="1009"/>
                      </a:lnTo>
                      <a:cubicBezTo>
                        <a:pt x="10276" y="1009"/>
                        <a:pt x="10303" y="1009"/>
                        <a:pt x="10318" y="1032"/>
                      </a:cubicBezTo>
                      <a:cubicBezTo>
                        <a:pt x="10344" y="1077"/>
                        <a:pt x="10325" y="1150"/>
                        <a:pt x="10303" y="1232"/>
                      </a:cubicBezTo>
                      <a:cubicBezTo>
                        <a:pt x="10295" y="1255"/>
                        <a:pt x="10288" y="1282"/>
                        <a:pt x="10284" y="1305"/>
                      </a:cubicBezTo>
                      <a:cubicBezTo>
                        <a:pt x="10250" y="1433"/>
                        <a:pt x="10209" y="1570"/>
                        <a:pt x="10168" y="1715"/>
                      </a:cubicBezTo>
                      <a:lnTo>
                        <a:pt x="10168" y="1720"/>
                      </a:lnTo>
                      <a:cubicBezTo>
                        <a:pt x="10025" y="2185"/>
                        <a:pt x="9853" y="2755"/>
                        <a:pt x="9871" y="3425"/>
                      </a:cubicBezTo>
                      <a:cubicBezTo>
                        <a:pt x="9894" y="4177"/>
                        <a:pt x="10164" y="4806"/>
                        <a:pt x="10378" y="5312"/>
                      </a:cubicBezTo>
                      <a:cubicBezTo>
                        <a:pt x="10505" y="5609"/>
                        <a:pt x="10662" y="5982"/>
                        <a:pt x="10640" y="6133"/>
                      </a:cubicBezTo>
                      <a:cubicBezTo>
                        <a:pt x="10636" y="6160"/>
                        <a:pt x="10617" y="6233"/>
                        <a:pt x="10602" y="6297"/>
                      </a:cubicBezTo>
                      <a:cubicBezTo>
                        <a:pt x="10565" y="6448"/>
                        <a:pt x="10520" y="6630"/>
                        <a:pt x="10490" y="6849"/>
                      </a:cubicBezTo>
                      <a:cubicBezTo>
                        <a:pt x="10419" y="7432"/>
                        <a:pt x="10524" y="8029"/>
                        <a:pt x="10805" y="8690"/>
                      </a:cubicBezTo>
                      <a:cubicBezTo>
                        <a:pt x="11318" y="9912"/>
                        <a:pt x="12128" y="10642"/>
                        <a:pt x="13039" y="10687"/>
                      </a:cubicBezTo>
                      <a:lnTo>
                        <a:pt x="13118" y="10687"/>
                      </a:lnTo>
                      <a:cubicBezTo>
                        <a:pt x="14347" y="10687"/>
                        <a:pt x="14666" y="9324"/>
                        <a:pt x="14801" y="8740"/>
                      </a:cubicBezTo>
                      <a:cubicBezTo>
                        <a:pt x="14835" y="8613"/>
                        <a:pt x="14861" y="8490"/>
                        <a:pt x="14891" y="8385"/>
                      </a:cubicBezTo>
                      <a:cubicBezTo>
                        <a:pt x="15059" y="7806"/>
                        <a:pt x="15273" y="7409"/>
                        <a:pt x="15573" y="6862"/>
                      </a:cubicBezTo>
                      <a:cubicBezTo>
                        <a:pt x="15585" y="6844"/>
                        <a:pt x="15588" y="6826"/>
                        <a:pt x="15592" y="6812"/>
                      </a:cubicBezTo>
                      <a:cubicBezTo>
                        <a:pt x="15607" y="6771"/>
                        <a:pt x="15622" y="6730"/>
                        <a:pt x="15656" y="6712"/>
                      </a:cubicBezTo>
                      <a:cubicBezTo>
                        <a:pt x="15697" y="6689"/>
                        <a:pt x="15738" y="6721"/>
                        <a:pt x="15776" y="6735"/>
                      </a:cubicBezTo>
                      <a:cubicBezTo>
                        <a:pt x="15791" y="6748"/>
                        <a:pt x="15809" y="6753"/>
                        <a:pt x="15817" y="6757"/>
                      </a:cubicBezTo>
                      <a:lnTo>
                        <a:pt x="15824" y="6757"/>
                      </a:lnTo>
                      <a:cubicBezTo>
                        <a:pt x="15873" y="6776"/>
                        <a:pt x="15926" y="6794"/>
                        <a:pt x="15978" y="6803"/>
                      </a:cubicBezTo>
                      <a:lnTo>
                        <a:pt x="15982" y="6803"/>
                      </a:lnTo>
                      <a:cubicBezTo>
                        <a:pt x="15986" y="6803"/>
                        <a:pt x="15997" y="6803"/>
                        <a:pt x="16004" y="6816"/>
                      </a:cubicBezTo>
                      <a:cubicBezTo>
                        <a:pt x="16008" y="6826"/>
                        <a:pt x="16004" y="6844"/>
                        <a:pt x="16004" y="6858"/>
                      </a:cubicBezTo>
                      <a:cubicBezTo>
                        <a:pt x="16004" y="6862"/>
                        <a:pt x="16004" y="6862"/>
                        <a:pt x="16001" y="6867"/>
                      </a:cubicBezTo>
                      <a:cubicBezTo>
                        <a:pt x="15997" y="6926"/>
                        <a:pt x="15986" y="7003"/>
                        <a:pt x="15978" y="7090"/>
                      </a:cubicBezTo>
                      <a:cubicBezTo>
                        <a:pt x="15869" y="8280"/>
                        <a:pt x="16259" y="9365"/>
                        <a:pt x="16540" y="10154"/>
                      </a:cubicBezTo>
                      <a:cubicBezTo>
                        <a:pt x="16630" y="10404"/>
                        <a:pt x="16776" y="10828"/>
                        <a:pt x="17103" y="11157"/>
                      </a:cubicBezTo>
                      <a:cubicBezTo>
                        <a:pt x="17388" y="11453"/>
                        <a:pt x="17706" y="11581"/>
                        <a:pt x="17980" y="11658"/>
                      </a:cubicBezTo>
                      <a:cubicBezTo>
                        <a:pt x="18328" y="11763"/>
                        <a:pt x="18673" y="11781"/>
                        <a:pt x="18981" y="11795"/>
                      </a:cubicBezTo>
                      <a:cubicBezTo>
                        <a:pt x="19206" y="11808"/>
                        <a:pt x="19584" y="11827"/>
                        <a:pt x="19674" y="11904"/>
                      </a:cubicBezTo>
                      <a:cubicBezTo>
                        <a:pt x="20090" y="12292"/>
                        <a:pt x="20439" y="13085"/>
                        <a:pt x="20743" y="13778"/>
                      </a:cubicBezTo>
                      <a:cubicBezTo>
                        <a:pt x="20792" y="13888"/>
                        <a:pt x="20836" y="13992"/>
                        <a:pt x="20885" y="14093"/>
                      </a:cubicBezTo>
                      <a:cubicBezTo>
                        <a:pt x="21136" y="14658"/>
                        <a:pt x="21395" y="15237"/>
                        <a:pt x="21477" y="15784"/>
                      </a:cubicBezTo>
                      <a:cubicBezTo>
                        <a:pt x="21571" y="16422"/>
                        <a:pt x="21447" y="17151"/>
                        <a:pt x="21327" y="17717"/>
                      </a:cubicBezTo>
                      <a:cubicBezTo>
                        <a:pt x="21129" y="18656"/>
                        <a:pt x="20848" y="19577"/>
                        <a:pt x="20495" y="20448"/>
                      </a:cubicBezTo>
                      <a:cubicBezTo>
                        <a:pt x="20165" y="21255"/>
                        <a:pt x="19918" y="21482"/>
                        <a:pt x="19768" y="21528"/>
                      </a:cubicBezTo>
                      <a:cubicBezTo>
                        <a:pt x="19742" y="21578"/>
                        <a:pt x="19697" y="21583"/>
                        <a:pt x="19656" y="21583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85" name="Google Shape;963;p36"/>
                <p:cNvSpPr/>
                <p:nvPr/>
              </p:nvSpPr>
              <p:spPr>
                <a:xfrm>
                  <a:off x="669256" y="647777"/>
                  <a:ext cx="2872186" cy="24439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585" extrusionOk="0">
                      <a:moveTo>
                        <a:pt x="20272" y="21585"/>
                      </a:moveTo>
                      <a:lnTo>
                        <a:pt x="20258" y="21580"/>
                      </a:lnTo>
                      <a:cubicBezTo>
                        <a:pt x="20128" y="21522"/>
                        <a:pt x="19989" y="21453"/>
                        <a:pt x="19891" y="21411"/>
                      </a:cubicBezTo>
                      <a:lnTo>
                        <a:pt x="19882" y="21411"/>
                      </a:lnTo>
                      <a:cubicBezTo>
                        <a:pt x="19676" y="21310"/>
                        <a:pt x="19447" y="21200"/>
                        <a:pt x="19196" y="21100"/>
                      </a:cubicBezTo>
                      <a:cubicBezTo>
                        <a:pt x="18256" y="20709"/>
                        <a:pt x="17230" y="20524"/>
                        <a:pt x="16061" y="20524"/>
                      </a:cubicBezTo>
                      <a:cubicBezTo>
                        <a:pt x="15030" y="20524"/>
                        <a:pt x="14036" y="20672"/>
                        <a:pt x="13158" y="20793"/>
                      </a:cubicBezTo>
                      <a:cubicBezTo>
                        <a:pt x="12768" y="20856"/>
                        <a:pt x="12325" y="20915"/>
                        <a:pt x="11962" y="20915"/>
                      </a:cubicBezTo>
                      <a:cubicBezTo>
                        <a:pt x="11774" y="20915"/>
                        <a:pt x="11626" y="20899"/>
                        <a:pt x="11496" y="20867"/>
                      </a:cubicBezTo>
                      <a:cubicBezTo>
                        <a:pt x="11142" y="20778"/>
                        <a:pt x="10686" y="20487"/>
                        <a:pt x="10202" y="20176"/>
                      </a:cubicBezTo>
                      <a:cubicBezTo>
                        <a:pt x="9843" y="19943"/>
                        <a:pt x="9377" y="19732"/>
                        <a:pt x="8884" y="19510"/>
                      </a:cubicBezTo>
                      <a:cubicBezTo>
                        <a:pt x="8414" y="19299"/>
                        <a:pt x="7935" y="19078"/>
                        <a:pt x="7532" y="18835"/>
                      </a:cubicBezTo>
                      <a:cubicBezTo>
                        <a:pt x="7528" y="18830"/>
                        <a:pt x="7514" y="18830"/>
                        <a:pt x="7505" y="18830"/>
                      </a:cubicBezTo>
                      <a:cubicBezTo>
                        <a:pt x="7483" y="18824"/>
                        <a:pt x="7451" y="18814"/>
                        <a:pt x="7451" y="18782"/>
                      </a:cubicBezTo>
                      <a:cubicBezTo>
                        <a:pt x="7460" y="18106"/>
                        <a:pt x="7980" y="17742"/>
                        <a:pt x="8526" y="17351"/>
                      </a:cubicBezTo>
                      <a:cubicBezTo>
                        <a:pt x="8970" y="17035"/>
                        <a:pt x="9431" y="16713"/>
                        <a:pt x="9646" y="16201"/>
                      </a:cubicBezTo>
                      <a:cubicBezTo>
                        <a:pt x="10269" y="14749"/>
                        <a:pt x="10349" y="13086"/>
                        <a:pt x="9866" y="11646"/>
                      </a:cubicBezTo>
                      <a:cubicBezTo>
                        <a:pt x="9615" y="10891"/>
                        <a:pt x="9261" y="10305"/>
                        <a:pt x="8974" y="9835"/>
                      </a:cubicBezTo>
                      <a:cubicBezTo>
                        <a:pt x="8974" y="9830"/>
                        <a:pt x="8970" y="9830"/>
                        <a:pt x="8970" y="9824"/>
                      </a:cubicBezTo>
                      <a:cubicBezTo>
                        <a:pt x="8965" y="9814"/>
                        <a:pt x="8952" y="9803"/>
                        <a:pt x="8952" y="9787"/>
                      </a:cubicBezTo>
                      <a:cubicBezTo>
                        <a:pt x="8947" y="9703"/>
                        <a:pt x="8970" y="9571"/>
                        <a:pt x="9028" y="9497"/>
                      </a:cubicBezTo>
                      <a:cubicBezTo>
                        <a:pt x="9055" y="9465"/>
                        <a:pt x="9082" y="9444"/>
                        <a:pt x="9118" y="9444"/>
                      </a:cubicBezTo>
                      <a:lnTo>
                        <a:pt x="9145" y="9444"/>
                      </a:lnTo>
                      <a:cubicBezTo>
                        <a:pt x="9955" y="9444"/>
                        <a:pt x="10484" y="10125"/>
                        <a:pt x="10990" y="10785"/>
                      </a:cubicBezTo>
                      <a:cubicBezTo>
                        <a:pt x="11469" y="11397"/>
                        <a:pt x="11922" y="11989"/>
                        <a:pt x="12580" y="12020"/>
                      </a:cubicBezTo>
                      <a:cubicBezTo>
                        <a:pt x="12634" y="12020"/>
                        <a:pt x="12683" y="12025"/>
                        <a:pt x="12733" y="12025"/>
                      </a:cubicBezTo>
                      <a:cubicBezTo>
                        <a:pt x="13337" y="12025"/>
                        <a:pt x="13714" y="11519"/>
                        <a:pt x="14072" y="11028"/>
                      </a:cubicBezTo>
                      <a:cubicBezTo>
                        <a:pt x="14435" y="10537"/>
                        <a:pt x="14816" y="10025"/>
                        <a:pt x="15434" y="10025"/>
                      </a:cubicBezTo>
                      <a:lnTo>
                        <a:pt x="15501" y="10025"/>
                      </a:lnTo>
                      <a:cubicBezTo>
                        <a:pt x="15617" y="10035"/>
                        <a:pt x="15640" y="10199"/>
                        <a:pt x="15658" y="10352"/>
                      </a:cubicBezTo>
                      <a:cubicBezTo>
                        <a:pt x="15667" y="10421"/>
                        <a:pt x="15671" y="10489"/>
                        <a:pt x="15689" y="10542"/>
                      </a:cubicBezTo>
                      <a:cubicBezTo>
                        <a:pt x="15819" y="10896"/>
                        <a:pt x="16092" y="11630"/>
                        <a:pt x="16693" y="12231"/>
                      </a:cubicBezTo>
                      <a:cubicBezTo>
                        <a:pt x="17234" y="12770"/>
                        <a:pt x="17808" y="12991"/>
                        <a:pt x="18242" y="13113"/>
                      </a:cubicBezTo>
                      <a:cubicBezTo>
                        <a:pt x="18780" y="13271"/>
                        <a:pt x="19286" y="13292"/>
                        <a:pt x="19689" y="13314"/>
                      </a:cubicBezTo>
                      <a:cubicBezTo>
                        <a:pt x="19743" y="13314"/>
                        <a:pt x="19859" y="13319"/>
                        <a:pt x="19967" y="13324"/>
                      </a:cubicBezTo>
                      <a:lnTo>
                        <a:pt x="19971" y="13324"/>
                      </a:lnTo>
                      <a:lnTo>
                        <a:pt x="19980" y="13335"/>
                      </a:lnTo>
                      <a:cubicBezTo>
                        <a:pt x="20236" y="13693"/>
                        <a:pt x="20540" y="14364"/>
                        <a:pt x="20755" y="14844"/>
                      </a:cubicBezTo>
                      <a:cubicBezTo>
                        <a:pt x="20814" y="14971"/>
                        <a:pt x="20867" y="15092"/>
                        <a:pt x="20925" y="15214"/>
                      </a:cubicBezTo>
                      <a:cubicBezTo>
                        <a:pt x="21176" y="15768"/>
                        <a:pt x="21441" y="16333"/>
                        <a:pt x="21508" y="16739"/>
                      </a:cubicBezTo>
                      <a:cubicBezTo>
                        <a:pt x="21584" y="17251"/>
                        <a:pt x="21414" y="18054"/>
                        <a:pt x="21347" y="18349"/>
                      </a:cubicBezTo>
                      <a:cubicBezTo>
                        <a:pt x="21127" y="19336"/>
                        <a:pt x="20818" y="20308"/>
                        <a:pt x="20433" y="21226"/>
                      </a:cubicBezTo>
                      <a:cubicBezTo>
                        <a:pt x="20374" y="21358"/>
                        <a:pt x="20321" y="21474"/>
                        <a:pt x="20272" y="21575"/>
                      </a:cubicBezTo>
                      <a:close/>
                      <a:moveTo>
                        <a:pt x="1717" y="2418"/>
                      </a:moveTo>
                      <a:lnTo>
                        <a:pt x="1691" y="2418"/>
                      </a:lnTo>
                      <a:cubicBezTo>
                        <a:pt x="1592" y="2413"/>
                        <a:pt x="1529" y="2307"/>
                        <a:pt x="1462" y="2202"/>
                      </a:cubicBezTo>
                      <a:cubicBezTo>
                        <a:pt x="1426" y="2144"/>
                        <a:pt x="1390" y="2086"/>
                        <a:pt x="1346" y="2044"/>
                      </a:cubicBezTo>
                      <a:cubicBezTo>
                        <a:pt x="1166" y="1859"/>
                        <a:pt x="929" y="1759"/>
                        <a:pt x="701" y="1669"/>
                      </a:cubicBezTo>
                      <a:cubicBezTo>
                        <a:pt x="396" y="1542"/>
                        <a:pt x="114" y="1426"/>
                        <a:pt x="6" y="1115"/>
                      </a:cubicBezTo>
                      <a:cubicBezTo>
                        <a:pt x="-16" y="1046"/>
                        <a:pt x="29" y="988"/>
                        <a:pt x="69" y="940"/>
                      </a:cubicBezTo>
                      <a:cubicBezTo>
                        <a:pt x="82" y="914"/>
                        <a:pt x="105" y="898"/>
                        <a:pt x="114" y="872"/>
                      </a:cubicBezTo>
                      <a:cubicBezTo>
                        <a:pt x="127" y="835"/>
                        <a:pt x="141" y="798"/>
                        <a:pt x="150" y="766"/>
                      </a:cubicBezTo>
                      <a:cubicBezTo>
                        <a:pt x="181" y="687"/>
                        <a:pt x="204" y="613"/>
                        <a:pt x="253" y="571"/>
                      </a:cubicBezTo>
                      <a:cubicBezTo>
                        <a:pt x="342" y="492"/>
                        <a:pt x="418" y="460"/>
                        <a:pt x="481" y="481"/>
                      </a:cubicBezTo>
                      <a:cubicBezTo>
                        <a:pt x="1122" y="671"/>
                        <a:pt x="2197" y="1125"/>
                        <a:pt x="2210" y="2033"/>
                      </a:cubicBezTo>
                      <a:cubicBezTo>
                        <a:pt x="2210" y="2112"/>
                        <a:pt x="2184" y="2181"/>
                        <a:pt x="2130" y="2244"/>
                      </a:cubicBezTo>
                      <a:cubicBezTo>
                        <a:pt x="2027" y="2360"/>
                        <a:pt x="1847" y="2418"/>
                        <a:pt x="1717" y="2418"/>
                      </a:cubicBezTo>
                      <a:close/>
                      <a:moveTo>
                        <a:pt x="7308" y="1547"/>
                      </a:moveTo>
                      <a:cubicBezTo>
                        <a:pt x="7214" y="1547"/>
                        <a:pt x="7111" y="1531"/>
                        <a:pt x="7017" y="1489"/>
                      </a:cubicBezTo>
                      <a:cubicBezTo>
                        <a:pt x="6846" y="1426"/>
                        <a:pt x="6726" y="1305"/>
                        <a:pt x="6672" y="1162"/>
                      </a:cubicBezTo>
                      <a:cubicBezTo>
                        <a:pt x="6604" y="967"/>
                        <a:pt x="6770" y="824"/>
                        <a:pt x="6918" y="687"/>
                      </a:cubicBezTo>
                      <a:cubicBezTo>
                        <a:pt x="6994" y="618"/>
                        <a:pt x="7066" y="555"/>
                        <a:pt x="7111" y="486"/>
                      </a:cubicBezTo>
                      <a:cubicBezTo>
                        <a:pt x="7138" y="439"/>
                        <a:pt x="7160" y="381"/>
                        <a:pt x="7187" y="317"/>
                      </a:cubicBezTo>
                      <a:cubicBezTo>
                        <a:pt x="7245" y="170"/>
                        <a:pt x="7308" y="11"/>
                        <a:pt x="7429" y="1"/>
                      </a:cubicBezTo>
                      <a:cubicBezTo>
                        <a:pt x="7586" y="-15"/>
                        <a:pt x="7787" y="143"/>
                        <a:pt x="7859" y="344"/>
                      </a:cubicBezTo>
                      <a:cubicBezTo>
                        <a:pt x="7980" y="666"/>
                        <a:pt x="7949" y="1246"/>
                        <a:pt x="7653" y="1453"/>
                      </a:cubicBezTo>
                      <a:lnTo>
                        <a:pt x="7648" y="1437"/>
                      </a:lnTo>
                      <a:lnTo>
                        <a:pt x="7653" y="1453"/>
                      </a:lnTo>
                      <a:cubicBezTo>
                        <a:pt x="7554" y="1516"/>
                        <a:pt x="7429" y="1547"/>
                        <a:pt x="7308" y="154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86" name="Google Shape;964;p36"/>
                <p:cNvSpPr/>
                <p:nvPr/>
              </p:nvSpPr>
              <p:spPr>
                <a:xfrm>
                  <a:off x="1951615" y="2011562"/>
                  <a:ext cx="1424648" cy="87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531" extrusionOk="0">
                      <a:moveTo>
                        <a:pt x="20190" y="21517"/>
                      </a:moveTo>
                      <a:cubicBezTo>
                        <a:pt x="20172" y="21517"/>
                        <a:pt x="20163" y="21502"/>
                        <a:pt x="20145" y="21472"/>
                      </a:cubicBezTo>
                      <a:cubicBezTo>
                        <a:pt x="20136" y="21472"/>
                        <a:pt x="20136" y="21458"/>
                        <a:pt x="20127" y="21458"/>
                      </a:cubicBezTo>
                      <a:cubicBezTo>
                        <a:pt x="17962" y="20220"/>
                        <a:pt x="15625" y="19615"/>
                        <a:pt x="12981" y="19615"/>
                      </a:cubicBezTo>
                      <a:cubicBezTo>
                        <a:pt x="10761" y="19615"/>
                        <a:pt x="8677" y="20043"/>
                        <a:pt x="6837" y="20411"/>
                      </a:cubicBezTo>
                      <a:cubicBezTo>
                        <a:pt x="6114" y="20558"/>
                        <a:pt x="5302" y="20721"/>
                        <a:pt x="4725" y="20721"/>
                      </a:cubicBezTo>
                      <a:cubicBezTo>
                        <a:pt x="4455" y="20721"/>
                        <a:pt x="4337" y="20690"/>
                        <a:pt x="4319" y="20690"/>
                      </a:cubicBezTo>
                      <a:cubicBezTo>
                        <a:pt x="3958" y="20558"/>
                        <a:pt x="3047" y="19748"/>
                        <a:pt x="2379" y="19157"/>
                      </a:cubicBezTo>
                      <a:cubicBezTo>
                        <a:pt x="2136" y="18936"/>
                        <a:pt x="1766" y="18848"/>
                        <a:pt x="1414" y="18744"/>
                      </a:cubicBezTo>
                      <a:cubicBezTo>
                        <a:pt x="746" y="18583"/>
                        <a:pt x="70" y="18406"/>
                        <a:pt x="6" y="17403"/>
                      </a:cubicBezTo>
                      <a:cubicBezTo>
                        <a:pt x="-66" y="16459"/>
                        <a:pt x="476" y="15899"/>
                        <a:pt x="1053" y="15280"/>
                      </a:cubicBezTo>
                      <a:cubicBezTo>
                        <a:pt x="1540" y="14763"/>
                        <a:pt x="2045" y="14233"/>
                        <a:pt x="2289" y="13422"/>
                      </a:cubicBezTo>
                      <a:cubicBezTo>
                        <a:pt x="2731" y="12007"/>
                        <a:pt x="2695" y="10222"/>
                        <a:pt x="2650" y="8498"/>
                      </a:cubicBezTo>
                      <a:cubicBezTo>
                        <a:pt x="2605" y="6241"/>
                        <a:pt x="2569" y="4075"/>
                        <a:pt x="3607" y="2968"/>
                      </a:cubicBezTo>
                      <a:cubicBezTo>
                        <a:pt x="3967" y="2585"/>
                        <a:pt x="4373" y="2954"/>
                        <a:pt x="4806" y="3337"/>
                      </a:cubicBezTo>
                      <a:cubicBezTo>
                        <a:pt x="5149" y="3632"/>
                        <a:pt x="5483" y="3957"/>
                        <a:pt x="5862" y="3971"/>
                      </a:cubicBezTo>
                      <a:cubicBezTo>
                        <a:pt x="5997" y="3986"/>
                        <a:pt x="6142" y="3986"/>
                        <a:pt x="6277" y="3986"/>
                      </a:cubicBezTo>
                      <a:cubicBezTo>
                        <a:pt x="7513" y="3986"/>
                        <a:pt x="8343" y="2718"/>
                        <a:pt x="9065" y="1612"/>
                      </a:cubicBezTo>
                      <a:cubicBezTo>
                        <a:pt x="9651" y="713"/>
                        <a:pt x="10157" y="-69"/>
                        <a:pt x="10761" y="4"/>
                      </a:cubicBezTo>
                      <a:cubicBezTo>
                        <a:pt x="11240" y="63"/>
                        <a:pt x="11510" y="859"/>
                        <a:pt x="11826" y="1745"/>
                      </a:cubicBezTo>
                      <a:cubicBezTo>
                        <a:pt x="12060" y="2408"/>
                        <a:pt x="12295" y="3100"/>
                        <a:pt x="12656" y="3603"/>
                      </a:cubicBezTo>
                      <a:cubicBezTo>
                        <a:pt x="14163" y="5681"/>
                        <a:pt x="15742" y="6493"/>
                        <a:pt x="16797" y="6920"/>
                      </a:cubicBezTo>
                      <a:cubicBezTo>
                        <a:pt x="17231" y="7082"/>
                        <a:pt x="17664" y="7097"/>
                        <a:pt x="18088" y="7126"/>
                      </a:cubicBezTo>
                      <a:cubicBezTo>
                        <a:pt x="18629" y="7141"/>
                        <a:pt x="19135" y="7156"/>
                        <a:pt x="19513" y="7539"/>
                      </a:cubicBezTo>
                      <a:cubicBezTo>
                        <a:pt x="19847" y="7878"/>
                        <a:pt x="19982" y="8527"/>
                        <a:pt x="20100" y="9117"/>
                      </a:cubicBezTo>
                      <a:cubicBezTo>
                        <a:pt x="20145" y="9353"/>
                        <a:pt x="20208" y="9574"/>
                        <a:pt x="20253" y="9736"/>
                      </a:cubicBezTo>
                      <a:cubicBezTo>
                        <a:pt x="20370" y="10104"/>
                        <a:pt x="20488" y="10458"/>
                        <a:pt x="20596" y="10798"/>
                      </a:cubicBezTo>
                      <a:cubicBezTo>
                        <a:pt x="20641" y="10930"/>
                        <a:pt x="20686" y="11063"/>
                        <a:pt x="20732" y="11211"/>
                      </a:cubicBezTo>
                      <a:cubicBezTo>
                        <a:pt x="21038" y="12110"/>
                        <a:pt x="21453" y="13348"/>
                        <a:pt x="21498" y="13865"/>
                      </a:cubicBezTo>
                      <a:cubicBezTo>
                        <a:pt x="21516" y="14012"/>
                        <a:pt x="21534" y="14616"/>
                        <a:pt x="21219" y="16621"/>
                      </a:cubicBezTo>
                      <a:cubicBezTo>
                        <a:pt x="21138" y="17108"/>
                        <a:pt x="21110" y="17698"/>
                        <a:pt x="21074" y="18243"/>
                      </a:cubicBezTo>
                      <a:cubicBezTo>
                        <a:pt x="20984" y="19615"/>
                        <a:pt x="20902" y="21030"/>
                        <a:pt x="20217" y="21531"/>
                      </a:cubicBezTo>
                      <a:cubicBezTo>
                        <a:pt x="20208" y="21517"/>
                        <a:pt x="20208" y="21517"/>
                        <a:pt x="20190" y="2151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87" name="Google Shape;965;p36"/>
                <p:cNvSpPr/>
                <p:nvPr/>
              </p:nvSpPr>
              <p:spPr>
                <a:xfrm>
                  <a:off x="2230076" y="2226565"/>
                  <a:ext cx="980181" cy="4784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7" h="21456" extrusionOk="0">
                      <a:moveTo>
                        <a:pt x="19378" y="21456"/>
                      </a:moveTo>
                      <a:cubicBezTo>
                        <a:pt x="18418" y="21456"/>
                        <a:pt x="17393" y="20786"/>
                        <a:pt x="16302" y="20116"/>
                      </a:cubicBezTo>
                      <a:cubicBezTo>
                        <a:pt x="15146" y="19366"/>
                        <a:pt x="13964" y="18643"/>
                        <a:pt x="12808" y="18643"/>
                      </a:cubicBezTo>
                      <a:cubicBezTo>
                        <a:pt x="9339" y="18643"/>
                        <a:pt x="6199" y="19447"/>
                        <a:pt x="3426" y="20116"/>
                      </a:cubicBezTo>
                      <a:cubicBezTo>
                        <a:pt x="3177" y="20197"/>
                        <a:pt x="2914" y="20276"/>
                        <a:pt x="2651" y="20357"/>
                      </a:cubicBezTo>
                      <a:cubicBezTo>
                        <a:pt x="2034" y="20598"/>
                        <a:pt x="1377" y="20786"/>
                        <a:pt x="930" y="20626"/>
                      </a:cubicBezTo>
                      <a:cubicBezTo>
                        <a:pt x="904" y="20626"/>
                        <a:pt x="852" y="20598"/>
                        <a:pt x="812" y="20598"/>
                      </a:cubicBezTo>
                      <a:cubicBezTo>
                        <a:pt x="522" y="20491"/>
                        <a:pt x="76" y="20331"/>
                        <a:pt x="11" y="19661"/>
                      </a:cubicBezTo>
                      <a:cubicBezTo>
                        <a:pt x="-42" y="19258"/>
                        <a:pt x="103" y="18937"/>
                        <a:pt x="261" y="18615"/>
                      </a:cubicBezTo>
                      <a:cubicBezTo>
                        <a:pt x="339" y="18455"/>
                        <a:pt x="418" y="18241"/>
                        <a:pt x="470" y="18052"/>
                      </a:cubicBezTo>
                      <a:cubicBezTo>
                        <a:pt x="1521" y="13764"/>
                        <a:pt x="1456" y="9209"/>
                        <a:pt x="1391" y="5510"/>
                      </a:cubicBezTo>
                      <a:cubicBezTo>
                        <a:pt x="1391" y="5457"/>
                        <a:pt x="1377" y="5350"/>
                        <a:pt x="1351" y="5269"/>
                      </a:cubicBezTo>
                      <a:cubicBezTo>
                        <a:pt x="1324" y="5081"/>
                        <a:pt x="1285" y="4840"/>
                        <a:pt x="1391" y="4707"/>
                      </a:cubicBezTo>
                      <a:cubicBezTo>
                        <a:pt x="1534" y="4466"/>
                        <a:pt x="1732" y="4599"/>
                        <a:pt x="1929" y="4733"/>
                      </a:cubicBezTo>
                      <a:cubicBezTo>
                        <a:pt x="2047" y="4814"/>
                        <a:pt x="2165" y="4921"/>
                        <a:pt x="2270" y="4921"/>
                      </a:cubicBezTo>
                      <a:cubicBezTo>
                        <a:pt x="2533" y="4947"/>
                        <a:pt x="2796" y="4947"/>
                        <a:pt x="3045" y="4947"/>
                      </a:cubicBezTo>
                      <a:cubicBezTo>
                        <a:pt x="4478" y="4947"/>
                        <a:pt x="5555" y="3393"/>
                        <a:pt x="6515" y="2054"/>
                      </a:cubicBezTo>
                      <a:cubicBezTo>
                        <a:pt x="7355" y="900"/>
                        <a:pt x="8078" y="-144"/>
                        <a:pt x="8840" y="16"/>
                      </a:cubicBezTo>
                      <a:cubicBezTo>
                        <a:pt x="9155" y="97"/>
                        <a:pt x="9352" y="686"/>
                        <a:pt x="9536" y="1329"/>
                      </a:cubicBezTo>
                      <a:cubicBezTo>
                        <a:pt x="9667" y="1732"/>
                        <a:pt x="9799" y="2161"/>
                        <a:pt x="9957" y="2454"/>
                      </a:cubicBezTo>
                      <a:cubicBezTo>
                        <a:pt x="12742" y="7252"/>
                        <a:pt x="15580" y="9102"/>
                        <a:pt x="17472" y="10039"/>
                      </a:cubicBezTo>
                      <a:cubicBezTo>
                        <a:pt x="17879" y="10227"/>
                        <a:pt x="18286" y="10227"/>
                        <a:pt x="18694" y="10201"/>
                      </a:cubicBezTo>
                      <a:cubicBezTo>
                        <a:pt x="19193" y="10174"/>
                        <a:pt x="19653" y="10174"/>
                        <a:pt x="19995" y="10601"/>
                      </a:cubicBezTo>
                      <a:cubicBezTo>
                        <a:pt x="20074" y="10709"/>
                        <a:pt x="20113" y="10897"/>
                        <a:pt x="20139" y="11111"/>
                      </a:cubicBezTo>
                      <a:cubicBezTo>
                        <a:pt x="20165" y="11219"/>
                        <a:pt x="20178" y="11300"/>
                        <a:pt x="20205" y="11407"/>
                      </a:cubicBezTo>
                      <a:cubicBezTo>
                        <a:pt x="20388" y="12077"/>
                        <a:pt x="20560" y="12746"/>
                        <a:pt x="20731" y="13390"/>
                      </a:cubicBezTo>
                      <a:cubicBezTo>
                        <a:pt x="20809" y="13631"/>
                        <a:pt x="20862" y="13845"/>
                        <a:pt x="20941" y="14112"/>
                      </a:cubicBezTo>
                      <a:cubicBezTo>
                        <a:pt x="20980" y="14301"/>
                        <a:pt x="21046" y="14489"/>
                        <a:pt x="21112" y="14703"/>
                      </a:cubicBezTo>
                      <a:cubicBezTo>
                        <a:pt x="21295" y="15185"/>
                        <a:pt x="21505" y="15855"/>
                        <a:pt x="21545" y="16472"/>
                      </a:cubicBezTo>
                      <a:cubicBezTo>
                        <a:pt x="21558" y="16794"/>
                        <a:pt x="21505" y="17249"/>
                        <a:pt x="21427" y="17731"/>
                      </a:cubicBezTo>
                      <a:cubicBezTo>
                        <a:pt x="21387" y="17971"/>
                        <a:pt x="21348" y="18241"/>
                        <a:pt x="21308" y="18536"/>
                      </a:cubicBezTo>
                      <a:cubicBezTo>
                        <a:pt x="21282" y="18751"/>
                        <a:pt x="21282" y="18965"/>
                        <a:pt x="21282" y="19206"/>
                      </a:cubicBezTo>
                      <a:cubicBezTo>
                        <a:pt x="21282" y="19635"/>
                        <a:pt x="21282" y="20090"/>
                        <a:pt x="21112" y="20305"/>
                      </a:cubicBezTo>
                      <a:cubicBezTo>
                        <a:pt x="20573" y="21189"/>
                        <a:pt x="19982" y="21456"/>
                        <a:pt x="19378" y="2145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88" name="Google Shape;966;p36"/>
                <p:cNvSpPr/>
                <p:nvPr/>
              </p:nvSpPr>
              <p:spPr>
                <a:xfrm>
                  <a:off x="2445120" y="2424008"/>
                  <a:ext cx="230282" cy="1166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0" h="21197" extrusionOk="0">
                      <a:moveTo>
                        <a:pt x="7757" y="21197"/>
                      </a:moveTo>
                      <a:cubicBezTo>
                        <a:pt x="4210" y="21197"/>
                        <a:pt x="944" y="19894"/>
                        <a:pt x="166" y="17180"/>
                      </a:cubicBezTo>
                      <a:cubicBezTo>
                        <a:pt x="-164" y="15877"/>
                        <a:pt x="3" y="14573"/>
                        <a:pt x="610" y="13057"/>
                      </a:cubicBezTo>
                      <a:cubicBezTo>
                        <a:pt x="4545" y="3614"/>
                        <a:pt x="10136" y="-403"/>
                        <a:pt x="14013" y="31"/>
                      </a:cubicBezTo>
                      <a:cubicBezTo>
                        <a:pt x="16229" y="138"/>
                        <a:pt x="19441" y="2630"/>
                        <a:pt x="20771" y="6105"/>
                      </a:cubicBezTo>
                      <a:cubicBezTo>
                        <a:pt x="21323" y="7515"/>
                        <a:pt x="21436" y="9040"/>
                        <a:pt x="21269" y="10450"/>
                      </a:cubicBezTo>
                      <a:cubicBezTo>
                        <a:pt x="20549" y="15664"/>
                        <a:pt x="16781" y="19565"/>
                        <a:pt x="11244" y="20984"/>
                      </a:cubicBezTo>
                      <a:cubicBezTo>
                        <a:pt x="10082" y="21091"/>
                        <a:pt x="8919" y="21197"/>
                        <a:pt x="7757" y="2119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89" name="Google Shape;967;p36"/>
                <p:cNvSpPr/>
                <p:nvPr/>
              </p:nvSpPr>
              <p:spPr>
                <a:xfrm>
                  <a:off x="2203083" y="1180270"/>
                  <a:ext cx="292644" cy="3736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8" h="21401" extrusionOk="0">
                      <a:moveTo>
                        <a:pt x="8050" y="21401"/>
                      </a:moveTo>
                      <a:cubicBezTo>
                        <a:pt x="7021" y="21401"/>
                        <a:pt x="6119" y="21026"/>
                        <a:pt x="5337" y="20341"/>
                      </a:cubicBezTo>
                      <a:lnTo>
                        <a:pt x="5297" y="20272"/>
                      </a:lnTo>
                      <a:cubicBezTo>
                        <a:pt x="3861" y="18904"/>
                        <a:pt x="1108" y="16335"/>
                        <a:pt x="494" y="15206"/>
                      </a:cubicBezTo>
                      <a:cubicBezTo>
                        <a:pt x="-452" y="13391"/>
                        <a:pt x="165" y="11339"/>
                        <a:pt x="658" y="9558"/>
                      </a:cubicBezTo>
                      <a:cubicBezTo>
                        <a:pt x="823" y="8977"/>
                        <a:pt x="987" y="8462"/>
                        <a:pt x="1067" y="7948"/>
                      </a:cubicBezTo>
                      <a:cubicBezTo>
                        <a:pt x="1480" y="6033"/>
                        <a:pt x="1191" y="4285"/>
                        <a:pt x="903" y="2882"/>
                      </a:cubicBezTo>
                      <a:cubicBezTo>
                        <a:pt x="698" y="1548"/>
                        <a:pt x="494" y="556"/>
                        <a:pt x="1108" y="178"/>
                      </a:cubicBezTo>
                      <a:cubicBezTo>
                        <a:pt x="1725" y="-199"/>
                        <a:pt x="3120" y="8"/>
                        <a:pt x="5790" y="930"/>
                      </a:cubicBezTo>
                      <a:cubicBezTo>
                        <a:pt x="9486" y="2233"/>
                        <a:pt x="11908" y="2267"/>
                        <a:pt x="13840" y="2267"/>
                      </a:cubicBezTo>
                      <a:cubicBezTo>
                        <a:pt x="15359" y="2267"/>
                        <a:pt x="16590" y="2300"/>
                        <a:pt x="17824" y="2918"/>
                      </a:cubicBezTo>
                      <a:cubicBezTo>
                        <a:pt x="21148" y="4526"/>
                        <a:pt x="20206" y="9114"/>
                        <a:pt x="18971" y="11202"/>
                      </a:cubicBezTo>
                      <a:cubicBezTo>
                        <a:pt x="18438" y="12125"/>
                        <a:pt x="17824" y="12639"/>
                        <a:pt x="17207" y="13187"/>
                      </a:cubicBezTo>
                      <a:cubicBezTo>
                        <a:pt x="16181" y="14009"/>
                        <a:pt x="15030" y="14932"/>
                        <a:pt x="13756" y="17638"/>
                      </a:cubicBezTo>
                      <a:cubicBezTo>
                        <a:pt x="13018" y="19176"/>
                        <a:pt x="10881" y="21026"/>
                        <a:pt x="8664" y="21367"/>
                      </a:cubicBezTo>
                      <a:cubicBezTo>
                        <a:pt x="8500" y="21401"/>
                        <a:pt x="8255" y="21401"/>
                        <a:pt x="8050" y="21401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90" name="Google Shape;968;p36"/>
                <p:cNvSpPr/>
                <p:nvPr/>
              </p:nvSpPr>
              <p:spPr>
                <a:xfrm>
                  <a:off x="3010647" y="1124227"/>
                  <a:ext cx="268527" cy="474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extrusionOk="0">
                      <a:moveTo>
                        <a:pt x="18425" y="21600"/>
                      </a:moveTo>
                      <a:lnTo>
                        <a:pt x="18329" y="21600"/>
                      </a:lnTo>
                      <a:cubicBezTo>
                        <a:pt x="17572" y="21571"/>
                        <a:pt x="17147" y="21218"/>
                        <a:pt x="16673" y="20920"/>
                      </a:cubicBezTo>
                      <a:lnTo>
                        <a:pt x="16580" y="20891"/>
                      </a:lnTo>
                      <a:cubicBezTo>
                        <a:pt x="15256" y="19967"/>
                        <a:pt x="13415" y="19260"/>
                        <a:pt x="11477" y="18905"/>
                      </a:cubicBezTo>
                      <a:lnTo>
                        <a:pt x="10767" y="18798"/>
                      </a:lnTo>
                      <a:cubicBezTo>
                        <a:pt x="10107" y="18716"/>
                        <a:pt x="9489" y="18607"/>
                        <a:pt x="8922" y="18443"/>
                      </a:cubicBezTo>
                      <a:cubicBezTo>
                        <a:pt x="8405" y="18254"/>
                        <a:pt x="7930" y="18036"/>
                        <a:pt x="7363" y="17683"/>
                      </a:cubicBezTo>
                      <a:cubicBezTo>
                        <a:pt x="6181" y="16948"/>
                        <a:pt x="5425" y="16023"/>
                        <a:pt x="4622" y="15126"/>
                      </a:cubicBezTo>
                      <a:cubicBezTo>
                        <a:pt x="4151" y="14635"/>
                        <a:pt x="3676" y="14090"/>
                        <a:pt x="3487" y="13466"/>
                      </a:cubicBezTo>
                      <a:cubicBezTo>
                        <a:pt x="3298" y="12895"/>
                        <a:pt x="3348" y="12269"/>
                        <a:pt x="3441" y="11698"/>
                      </a:cubicBezTo>
                      <a:cubicBezTo>
                        <a:pt x="3441" y="11589"/>
                        <a:pt x="3441" y="11507"/>
                        <a:pt x="3487" y="11398"/>
                      </a:cubicBezTo>
                      <a:cubicBezTo>
                        <a:pt x="3773" y="9005"/>
                        <a:pt x="3205" y="6936"/>
                        <a:pt x="1789" y="5250"/>
                      </a:cubicBezTo>
                      <a:cubicBezTo>
                        <a:pt x="1600" y="5059"/>
                        <a:pt x="1457" y="4870"/>
                        <a:pt x="1314" y="4706"/>
                      </a:cubicBezTo>
                      <a:cubicBezTo>
                        <a:pt x="889" y="4244"/>
                        <a:pt x="511" y="3808"/>
                        <a:pt x="229" y="3346"/>
                      </a:cubicBezTo>
                      <a:cubicBezTo>
                        <a:pt x="-199" y="2557"/>
                        <a:pt x="-10" y="1795"/>
                        <a:pt x="654" y="1306"/>
                      </a:cubicBezTo>
                      <a:cubicBezTo>
                        <a:pt x="1600" y="544"/>
                        <a:pt x="3298" y="435"/>
                        <a:pt x="4908" y="353"/>
                      </a:cubicBezTo>
                      <a:cubicBezTo>
                        <a:pt x="5332" y="300"/>
                        <a:pt x="5664" y="300"/>
                        <a:pt x="6089" y="271"/>
                      </a:cubicBezTo>
                      <a:lnTo>
                        <a:pt x="7127" y="162"/>
                      </a:lnTo>
                      <a:cubicBezTo>
                        <a:pt x="7791" y="109"/>
                        <a:pt x="8497" y="0"/>
                        <a:pt x="9208" y="0"/>
                      </a:cubicBezTo>
                      <a:cubicBezTo>
                        <a:pt x="10578" y="0"/>
                        <a:pt x="11948" y="300"/>
                        <a:pt x="13129" y="571"/>
                      </a:cubicBezTo>
                      <a:lnTo>
                        <a:pt x="16391" y="1333"/>
                      </a:lnTo>
                      <a:cubicBezTo>
                        <a:pt x="16580" y="1360"/>
                        <a:pt x="16815" y="1386"/>
                        <a:pt x="17051" y="1469"/>
                      </a:cubicBezTo>
                      <a:cubicBezTo>
                        <a:pt x="17668" y="1577"/>
                        <a:pt x="18375" y="1713"/>
                        <a:pt x="18753" y="1931"/>
                      </a:cubicBezTo>
                      <a:cubicBezTo>
                        <a:pt x="19699" y="2531"/>
                        <a:pt x="19606" y="3646"/>
                        <a:pt x="19556" y="4570"/>
                      </a:cubicBezTo>
                      <a:cubicBezTo>
                        <a:pt x="19556" y="4788"/>
                        <a:pt x="19510" y="5006"/>
                        <a:pt x="19510" y="5197"/>
                      </a:cubicBezTo>
                      <a:cubicBezTo>
                        <a:pt x="19510" y="6148"/>
                        <a:pt x="19745" y="7101"/>
                        <a:pt x="20031" y="8052"/>
                      </a:cubicBezTo>
                      <a:cubicBezTo>
                        <a:pt x="20266" y="8923"/>
                        <a:pt x="20502" y="9794"/>
                        <a:pt x="20548" y="10691"/>
                      </a:cubicBezTo>
                      <a:cubicBezTo>
                        <a:pt x="20548" y="11289"/>
                        <a:pt x="20502" y="11915"/>
                        <a:pt x="20455" y="12513"/>
                      </a:cubicBezTo>
                      <a:cubicBezTo>
                        <a:pt x="20363" y="13222"/>
                        <a:pt x="20266" y="14010"/>
                        <a:pt x="20363" y="14717"/>
                      </a:cubicBezTo>
                      <a:cubicBezTo>
                        <a:pt x="20455" y="15315"/>
                        <a:pt x="20598" y="15859"/>
                        <a:pt x="20787" y="16430"/>
                      </a:cubicBezTo>
                      <a:cubicBezTo>
                        <a:pt x="20926" y="16892"/>
                        <a:pt x="21069" y="17410"/>
                        <a:pt x="21166" y="17899"/>
                      </a:cubicBezTo>
                      <a:cubicBezTo>
                        <a:pt x="21401" y="19178"/>
                        <a:pt x="21023" y="20238"/>
                        <a:pt x="20077" y="21029"/>
                      </a:cubicBezTo>
                      <a:cubicBezTo>
                        <a:pt x="19795" y="21218"/>
                        <a:pt x="19178" y="21600"/>
                        <a:pt x="18425" y="2160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691" name="Google Shape;969;p36"/>
                <p:cNvSpPr/>
                <p:nvPr/>
              </p:nvSpPr>
              <p:spPr>
                <a:xfrm>
                  <a:off x="0" y="0"/>
                  <a:ext cx="3983391" cy="354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0" h="21600" extrusionOk="0">
                      <a:moveTo>
                        <a:pt x="21346" y="15009"/>
                      </a:moveTo>
                      <a:cubicBezTo>
                        <a:pt x="21234" y="14310"/>
                        <a:pt x="20942" y="13695"/>
                        <a:pt x="20681" y="13152"/>
                      </a:cubicBezTo>
                      <a:cubicBezTo>
                        <a:pt x="20646" y="13079"/>
                        <a:pt x="20607" y="13003"/>
                        <a:pt x="20572" y="12927"/>
                      </a:cubicBezTo>
                      <a:lnTo>
                        <a:pt x="20566" y="12912"/>
                      </a:lnTo>
                      <a:cubicBezTo>
                        <a:pt x="20232" y="12202"/>
                        <a:pt x="19850" y="11401"/>
                        <a:pt x="19240" y="10869"/>
                      </a:cubicBezTo>
                      <a:cubicBezTo>
                        <a:pt x="18790" y="10476"/>
                        <a:pt x="18241" y="10454"/>
                        <a:pt x="17795" y="10432"/>
                      </a:cubicBezTo>
                      <a:cubicBezTo>
                        <a:pt x="17695" y="10429"/>
                        <a:pt x="17596" y="10421"/>
                        <a:pt x="17499" y="10414"/>
                      </a:cubicBezTo>
                      <a:cubicBezTo>
                        <a:pt x="17708" y="10385"/>
                        <a:pt x="17894" y="10254"/>
                        <a:pt x="18029" y="10039"/>
                      </a:cubicBezTo>
                      <a:cubicBezTo>
                        <a:pt x="18170" y="9802"/>
                        <a:pt x="18232" y="9507"/>
                        <a:pt x="18206" y="9173"/>
                      </a:cubicBezTo>
                      <a:cubicBezTo>
                        <a:pt x="18196" y="9081"/>
                        <a:pt x="18183" y="8994"/>
                        <a:pt x="18174" y="8921"/>
                      </a:cubicBezTo>
                      <a:cubicBezTo>
                        <a:pt x="18164" y="8863"/>
                        <a:pt x="18158" y="8808"/>
                        <a:pt x="18151" y="8764"/>
                      </a:cubicBezTo>
                      <a:cubicBezTo>
                        <a:pt x="18148" y="8710"/>
                        <a:pt x="18151" y="8637"/>
                        <a:pt x="18158" y="8561"/>
                      </a:cubicBezTo>
                      <a:cubicBezTo>
                        <a:pt x="18161" y="8473"/>
                        <a:pt x="18167" y="8364"/>
                        <a:pt x="18164" y="8251"/>
                      </a:cubicBezTo>
                      <a:cubicBezTo>
                        <a:pt x="18161" y="8087"/>
                        <a:pt x="18142" y="7942"/>
                        <a:pt x="18119" y="7810"/>
                      </a:cubicBezTo>
                      <a:cubicBezTo>
                        <a:pt x="18103" y="7705"/>
                        <a:pt x="18093" y="7610"/>
                        <a:pt x="18093" y="7537"/>
                      </a:cubicBezTo>
                      <a:cubicBezTo>
                        <a:pt x="18093" y="7523"/>
                        <a:pt x="18093" y="7508"/>
                        <a:pt x="18096" y="7490"/>
                      </a:cubicBezTo>
                      <a:cubicBezTo>
                        <a:pt x="18103" y="7308"/>
                        <a:pt x="18126" y="6933"/>
                        <a:pt x="17888" y="6642"/>
                      </a:cubicBezTo>
                      <a:cubicBezTo>
                        <a:pt x="17756" y="6478"/>
                        <a:pt x="17589" y="6416"/>
                        <a:pt x="17509" y="6390"/>
                      </a:cubicBezTo>
                      <a:lnTo>
                        <a:pt x="17502" y="6387"/>
                      </a:lnTo>
                      <a:lnTo>
                        <a:pt x="17284" y="6288"/>
                      </a:lnTo>
                      <a:cubicBezTo>
                        <a:pt x="17172" y="6241"/>
                        <a:pt x="17005" y="6161"/>
                        <a:pt x="16796" y="6161"/>
                      </a:cubicBezTo>
                      <a:lnTo>
                        <a:pt x="16790" y="6161"/>
                      </a:lnTo>
                      <a:cubicBezTo>
                        <a:pt x="16684" y="6161"/>
                        <a:pt x="16594" y="6187"/>
                        <a:pt x="16530" y="6197"/>
                      </a:cubicBezTo>
                      <a:cubicBezTo>
                        <a:pt x="16517" y="6205"/>
                        <a:pt x="16507" y="6205"/>
                        <a:pt x="16491" y="6208"/>
                      </a:cubicBezTo>
                      <a:cubicBezTo>
                        <a:pt x="16475" y="6212"/>
                        <a:pt x="16453" y="6212"/>
                        <a:pt x="16436" y="6216"/>
                      </a:cubicBezTo>
                      <a:cubicBezTo>
                        <a:pt x="16286" y="6234"/>
                        <a:pt x="15974" y="6278"/>
                        <a:pt x="15753" y="6580"/>
                      </a:cubicBezTo>
                      <a:cubicBezTo>
                        <a:pt x="15676" y="6551"/>
                        <a:pt x="15595" y="6518"/>
                        <a:pt x="15512" y="6496"/>
                      </a:cubicBezTo>
                      <a:cubicBezTo>
                        <a:pt x="15480" y="6485"/>
                        <a:pt x="15441" y="6478"/>
                        <a:pt x="15403" y="6463"/>
                      </a:cubicBezTo>
                      <a:lnTo>
                        <a:pt x="15400" y="6463"/>
                      </a:lnTo>
                      <a:cubicBezTo>
                        <a:pt x="15197" y="6405"/>
                        <a:pt x="14950" y="6336"/>
                        <a:pt x="14699" y="6336"/>
                      </a:cubicBezTo>
                      <a:cubicBezTo>
                        <a:pt x="14176" y="6336"/>
                        <a:pt x="13916" y="6660"/>
                        <a:pt x="13810" y="6849"/>
                      </a:cubicBezTo>
                      <a:cubicBezTo>
                        <a:pt x="13768" y="6919"/>
                        <a:pt x="13733" y="6988"/>
                        <a:pt x="13698" y="7049"/>
                      </a:cubicBezTo>
                      <a:cubicBezTo>
                        <a:pt x="13650" y="6999"/>
                        <a:pt x="13595" y="6958"/>
                        <a:pt x="13537" y="6919"/>
                      </a:cubicBezTo>
                      <a:cubicBezTo>
                        <a:pt x="13303" y="6762"/>
                        <a:pt x="13091" y="6758"/>
                        <a:pt x="12933" y="6758"/>
                      </a:cubicBezTo>
                      <a:cubicBezTo>
                        <a:pt x="12811" y="6758"/>
                        <a:pt x="12709" y="6755"/>
                        <a:pt x="12529" y="6667"/>
                      </a:cubicBezTo>
                      <a:cubicBezTo>
                        <a:pt x="12301" y="6558"/>
                        <a:pt x="12144" y="6514"/>
                        <a:pt x="11996" y="6514"/>
                      </a:cubicBezTo>
                      <a:cubicBezTo>
                        <a:pt x="11948" y="6514"/>
                        <a:pt x="11900" y="6518"/>
                        <a:pt x="11855" y="6525"/>
                      </a:cubicBezTo>
                      <a:cubicBezTo>
                        <a:pt x="11803" y="6398"/>
                        <a:pt x="11752" y="6281"/>
                        <a:pt x="11697" y="6168"/>
                      </a:cubicBezTo>
                      <a:cubicBezTo>
                        <a:pt x="11566" y="5877"/>
                        <a:pt x="11440" y="5597"/>
                        <a:pt x="11434" y="5374"/>
                      </a:cubicBezTo>
                      <a:cubicBezTo>
                        <a:pt x="11424" y="5178"/>
                        <a:pt x="11505" y="4934"/>
                        <a:pt x="11594" y="4668"/>
                      </a:cubicBezTo>
                      <a:cubicBezTo>
                        <a:pt x="11640" y="4537"/>
                        <a:pt x="11688" y="4388"/>
                        <a:pt x="11726" y="4238"/>
                      </a:cubicBezTo>
                      <a:cubicBezTo>
                        <a:pt x="11900" y="3587"/>
                        <a:pt x="11880" y="2655"/>
                        <a:pt x="11264" y="2156"/>
                      </a:cubicBezTo>
                      <a:cubicBezTo>
                        <a:pt x="11017" y="1955"/>
                        <a:pt x="10741" y="1894"/>
                        <a:pt x="10538" y="1846"/>
                      </a:cubicBezTo>
                      <a:cubicBezTo>
                        <a:pt x="10442" y="1824"/>
                        <a:pt x="10342" y="1803"/>
                        <a:pt x="10291" y="1773"/>
                      </a:cubicBezTo>
                      <a:cubicBezTo>
                        <a:pt x="10214" y="1733"/>
                        <a:pt x="10117" y="1602"/>
                        <a:pt x="10021" y="1475"/>
                      </a:cubicBezTo>
                      <a:cubicBezTo>
                        <a:pt x="9954" y="1384"/>
                        <a:pt x="9874" y="1274"/>
                        <a:pt x="9780" y="1173"/>
                      </a:cubicBezTo>
                      <a:cubicBezTo>
                        <a:pt x="9495" y="856"/>
                        <a:pt x="9129" y="674"/>
                        <a:pt x="8782" y="674"/>
                      </a:cubicBezTo>
                      <a:cubicBezTo>
                        <a:pt x="8535" y="674"/>
                        <a:pt x="8310" y="761"/>
                        <a:pt x="8127" y="928"/>
                      </a:cubicBezTo>
                      <a:cubicBezTo>
                        <a:pt x="7825" y="1202"/>
                        <a:pt x="7742" y="1580"/>
                        <a:pt x="7684" y="1828"/>
                      </a:cubicBezTo>
                      <a:cubicBezTo>
                        <a:pt x="7677" y="1861"/>
                        <a:pt x="7674" y="1890"/>
                        <a:pt x="7664" y="1919"/>
                      </a:cubicBezTo>
                      <a:cubicBezTo>
                        <a:pt x="7539" y="2440"/>
                        <a:pt x="7154" y="2866"/>
                        <a:pt x="6730" y="2957"/>
                      </a:cubicBezTo>
                      <a:cubicBezTo>
                        <a:pt x="6672" y="2971"/>
                        <a:pt x="6618" y="2975"/>
                        <a:pt x="6560" y="2975"/>
                      </a:cubicBezTo>
                      <a:cubicBezTo>
                        <a:pt x="6191" y="2975"/>
                        <a:pt x="5828" y="2735"/>
                        <a:pt x="5693" y="2396"/>
                      </a:cubicBezTo>
                      <a:cubicBezTo>
                        <a:pt x="5635" y="2250"/>
                        <a:pt x="5603" y="2057"/>
                        <a:pt x="5564" y="1850"/>
                      </a:cubicBezTo>
                      <a:cubicBezTo>
                        <a:pt x="5516" y="1584"/>
                        <a:pt x="5462" y="1274"/>
                        <a:pt x="5333" y="969"/>
                      </a:cubicBezTo>
                      <a:cubicBezTo>
                        <a:pt x="5131" y="484"/>
                        <a:pt x="4710" y="117"/>
                        <a:pt x="4261" y="22"/>
                      </a:cubicBezTo>
                      <a:cubicBezTo>
                        <a:pt x="4190" y="7"/>
                        <a:pt x="4116" y="0"/>
                        <a:pt x="4046" y="0"/>
                      </a:cubicBezTo>
                      <a:cubicBezTo>
                        <a:pt x="3763" y="0"/>
                        <a:pt x="3503" y="117"/>
                        <a:pt x="3301" y="335"/>
                      </a:cubicBezTo>
                      <a:cubicBezTo>
                        <a:pt x="2954" y="717"/>
                        <a:pt x="2922" y="1223"/>
                        <a:pt x="2899" y="1591"/>
                      </a:cubicBezTo>
                      <a:cubicBezTo>
                        <a:pt x="2896" y="1660"/>
                        <a:pt x="2893" y="1751"/>
                        <a:pt x="2883" y="1821"/>
                      </a:cubicBezTo>
                      <a:cubicBezTo>
                        <a:pt x="2845" y="1824"/>
                        <a:pt x="2803" y="1824"/>
                        <a:pt x="2768" y="1824"/>
                      </a:cubicBezTo>
                      <a:cubicBezTo>
                        <a:pt x="2617" y="1828"/>
                        <a:pt x="2443" y="1835"/>
                        <a:pt x="2270" y="1897"/>
                      </a:cubicBezTo>
                      <a:cubicBezTo>
                        <a:pt x="1965" y="2010"/>
                        <a:pt x="1750" y="2276"/>
                        <a:pt x="1679" y="2622"/>
                      </a:cubicBezTo>
                      <a:cubicBezTo>
                        <a:pt x="1625" y="2906"/>
                        <a:pt x="1692" y="3139"/>
                        <a:pt x="1737" y="3281"/>
                      </a:cubicBezTo>
                      <a:cubicBezTo>
                        <a:pt x="1737" y="3284"/>
                        <a:pt x="1737" y="3284"/>
                        <a:pt x="1740" y="3292"/>
                      </a:cubicBezTo>
                      <a:cubicBezTo>
                        <a:pt x="1711" y="3332"/>
                        <a:pt x="1647" y="3390"/>
                        <a:pt x="1560" y="3441"/>
                      </a:cubicBezTo>
                      <a:cubicBezTo>
                        <a:pt x="1486" y="3477"/>
                        <a:pt x="1400" y="3518"/>
                        <a:pt x="1316" y="3554"/>
                      </a:cubicBezTo>
                      <a:cubicBezTo>
                        <a:pt x="1066" y="3663"/>
                        <a:pt x="758" y="3794"/>
                        <a:pt x="501" y="4075"/>
                      </a:cubicBezTo>
                      <a:cubicBezTo>
                        <a:pt x="48" y="4559"/>
                        <a:pt x="-119" y="5378"/>
                        <a:pt x="87" y="6158"/>
                      </a:cubicBezTo>
                      <a:cubicBezTo>
                        <a:pt x="99" y="6208"/>
                        <a:pt x="112" y="6259"/>
                        <a:pt x="128" y="6310"/>
                      </a:cubicBezTo>
                      <a:cubicBezTo>
                        <a:pt x="257" y="6820"/>
                        <a:pt x="469" y="7676"/>
                        <a:pt x="1175" y="7894"/>
                      </a:cubicBezTo>
                      <a:cubicBezTo>
                        <a:pt x="1275" y="7927"/>
                        <a:pt x="1381" y="7942"/>
                        <a:pt x="1483" y="7942"/>
                      </a:cubicBezTo>
                      <a:cubicBezTo>
                        <a:pt x="1888" y="7942"/>
                        <a:pt x="2219" y="7709"/>
                        <a:pt x="2482" y="7519"/>
                      </a:cubicBezTo>
                      <a:cubicBezTo>
                        <a:pt x="2591" y="7439"/>
                        <a:pt x="2704" y="7363"/>
                        <a:pt x="2784" y="7326"/>
                      </a:cubicBezTo>
                      <a:cubicBezTo>
                        <a:pt x="2816" y="7312"/>
                        <a:pt x="2861" y="7290"/>
                        <a:pt x="2893" y="7283"/>
                      </a:cubicBezTo>
                      <a:cubicBezTo>
                        <a:pt x="2912" y="7294"/>
                        <a:pt x="2944" y="7319"/>
                        <a:pt x="2993" y="7366"/>
                      </a:cubicBezTo>
                      <a:cubicBezTo>
                        <a:pt x="3092" y="7468"/>
                        <a:pt x="3188" y="7581"/>
                        <a:pt x="3294" y="7709"/>
                      </a:cubicBezTo>
                      <a:cubicBezTo>
                        <a:pt x="3484" y="7931"/>
                        <a:pt x="3696" y="8185"/>
                        <a:pt x="3965" y="8386"/>
                      </a:cubicBezTo>
                      <a:cubicBezTo>
                        <a:pt x="4261" y="8612"/>
                        <a:pt x="4611" y="8732"/>
                        <a:pt x="4948" y="8732"/>
                      </a:cubicBezTo>
                      <a:cubicBezTo>
                        <a:pt x="5314" y="8732"/>
                        <a:pt x="5638" y="8593"/>
                        <a:pt x="5882" y="8324"/>
                      </a:cubicBezTo>
                      <a:cubicBezTo>
                        <a:pt x="6014" y="8178"/>
                        <a:pt x="6104" y="8018"/>
                        <a:pt x="6175" y="7887"/>
                      </a:cubicBezTo>
                      <a:cubicBezTo>
                        <a:pt x="6191" y="7858"/>
                        <a:pt x="6207" y="7829"/>
                        <a:pt x="6229" y="7796"/>
                      </a:cubicBezTo>
                      <a:cubicBezTo>
                        <a:pt x="6277" y="7814"/>
                        <a:pt x="6332" y="7840"/>
                        <a:pt x="6377" y="7858"/>
                      </a:cubicBezTo>
                      <a:cubicBezTo>
                        <a:pt x="6566" y="7945"/>
                        <a:pt x="6797" y="8055"/>
                        <a:pt x="7070" y="8055"/>
                      </a:cubicBezTo>
                      <a:cubicBezTo>
                        <a:pt x="7164" y="8055"/>
                        <a:pt x="7250" y="8040"/>
                        <a:pt x="7340" y="8018"/>
                      </a:cubicBezTo>
                      <a:cubicBezTo>
                        <a:pt x="7652" y="7931"/>
                        <a:pt x="7857" y="7709"/>
                        <a:pt x="8005" y="7548"/>
                      </a:cubicBezTo>
                      <a:cubicBezTo>
                        <a:pt x="8046" y="7505"/>
                        <a:pt x="8107" y="7439"/>
                        <a:pt x="8133" y="7417"/>
                      </a:cubicBezTo>
                      <a:cubicBezTo>
                        <a:pt x="8162" y="7421"/>
                        <a:pt x="8220" y="7454"/>
                        <a:pt x="8255" y="7505"/>
                      </a:cubicBezTo>
                      <a:cubicBezTo>
                        <a:pt x="8371" y="7658"/>
                        <a:pt x="8416" y="7938"/>
                        <a:pt x="8445" y="8127"/>
                      </a:cubicBezTo>
                      <a:cubicBezTo>
                        <a:pt x="8509" y="8619"/>
                        <a:pt x="8448" y="9223"/>
                        <a:pt x="8165" y="9402"/>
                      </a:cubicBezTo>
                      <a:cubicBezTo>
                        <a:pt x="8146" y="9416"/>
                        <a:pt x="8130" y="9424"/>
                        <a:pt x="8111" y="9435"/>
                      </a:cubicBezTo>
                      <a:cubicBezTo>
                        <a:pt x="7989" y="9504"/>
                        <a:pt x="7789" y="9617"/>
                        <a:pt x="7642" y="9857"/>
                      </a:cubicBezTo>
                      <a:cubicBezTo>
                        <a:pt x="7530" y="10043"/>
                        <a:pt x="7469" y="10276"/>
                        <a:pt x="7465" y="10541"/>
                      </a:cubicBezTo>
                      <a:cubicBezTo>
                        <a:pt x="7456" y="11263"/>
                        <a:pt x="7809" y="11827"/>
                        <a:pt x="8091" y="12278"/>
                      </a:cubicBezTo>
                      <a:cubicBezTo>
                        <a:pt x="8239" y="12515"/>
                        <a:pt x="8380" y="12745"/>
                        <a:pt x="8454" y="12956"/>
                      </a:cubicBezTo>
                      <a:cubicBezTo>
                        <a:pt x="8551" y="13240"/>
                        <a:pt x="8528" y="13582"/>
                        <a:pt x="8387" y="13899"/>
                      </a:cubicBezTo>
                      <a:cubicBezTo>
                        <a:pt x="8246" y="14219"/>
                        <a:pt x="8018" y="14441"/>
                        <a:pt x="7761" y="14525"/>
                      </a:cubicBezTo>
                      <a:cubicBezTo>
                        <a:pt x="7693" y="14543"/>
                        <a:pt x="7616" y="14565"/>
                        <a:pt x="7536" y="14583"/>
                      </a:cubicBezTo>
                      <a:cubicBezTo>
                        <a:pt x="7083" y="14696"/>
                        <a:pt x="6245" y="14911"/>
                        <a:pt x="6149" y="15847"/>
                      </a:cubicBezTo>
                      <a:cubicBezTo>
                        <a:pt x="6120" y="16142"/>
                        <a:pt x="6187" y="16393"/>
                        <a:pt x="6239" y="16575"/>
                      </a:cubicBezTo>
                      <a:cubicBezTo>
                        <a:pt x="6248" y="16608"/>
                        <a:pt x="6261" y="16644"/>
                        <a:pt x="6268" y="16670"/>
                      </a:cubicBezTo>
                      <a:cubicBezTo>
                        <a:pt x="6213" y="16775"/>
                        <a:pt x="6126" y="16936"/>
                        <a:pt x="6104" y="17158"/>
                      </a:cubicBezTo>
                      <a:cubicBezTo>
                        <a:pt x="6062" y="17496"/>
                        <a:pt x="6152" y="17981"/>
                        <a:pt x="6778" y="18370"/>
                      </a:cubicBezTo>
                      <a:lnTo>
                        <a:pt x="9768" y="20220"/>
                      </a:lnTo>
                      <a:cubicBezTo>
                        <a:pt x="10220" y="20504"/>
                        <a:pt x="10741" y="20821"/>
                        <a:pt x="11325" y="20967"/>
                      </a:cubicBezTo>
                      <a:cubicBezTo>
                        <a:pt x="11585" y="21032"/>
                        <a:pt x="11858" y="21065"/>
                        <a:pt x="12169" y="21065"/>
                      </a:cubicBezTo>
                      <a:cubicBezTo>
                        <a:pt x="12574" y="21065"/>
                        <a:pt x="12966" y="21010"/>
                        <a:pt x="13316" y="20959"/>
                      </a:cubicBezTo>
                      <a:cubicBezTo>
                        <a:pt x="13897" y="20876"/>
                        <a:pt x="14503" y="20792"/>
                        <a:pt x="15098" y="20792"/>
                      </a:cubicBezTo>
                      <a:cubicBezTo>
                        <a:pt x="15672" y="20792"/>
                        <a:pt x="16154" y="20872"/>
                        <a:pt x="16572" y="21036"/>
                      </a:cubicBezTo>
                      <a:cubicBezTo>
                        <a:pt x="16690" y="21087"/>
                        <a:pt x="16825" y="21145"/>
                        <a:pt x="16954" y="21203"/>
                      </a:cubicBezTo>
                      <a:cubicBezTo>
                        <a:pt x="17355" y="21392"/>
                        <a:pt x="17811" y="21600"/>
                        <a:pt x="18309" y="21600"/>
                      </a:cubicBezTo>
                      <a:cubicBezTo>
                        <a:pt x="18479" y="21600"/>
                        <a:pt x="18639" y="21578"/>
                        <a:pt x="18793" y="21527"/>
                      </a:cubicBezTo>
                      <a:cubicBezTo>
                        <a:pt x="19195" y="21407"/>
                        <a:pt x="19795" y="21090"/>
                        <a:pt x="20367" y="19776"/>
                      </a:cubicBezTo>
                      <a:cubicBezTo>
                        <a:pt x="20717" y="18975"/>
                        <a:pt x="20993" y="18134"/>
                        <a:pt x="21192" y="17274"/>
                      </a:cubicBezTo>
                      <a:cubicBezTo>
                        <a:pt x="21337" y="16662"/>
                        <a:pt x="21481" y="15843"/>
                        <a:pt x="21346" y="1500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695" name="Texte du titre"/>
          <p:cNvSpPr txBox="1">
            <a:spLocks noGrp="1"/>
          </p:cNvSpPr>
          <p:nvPr>
            <p:ph type="title"/>
          </p:nvPr>
        </p:nvSpPr>
        <p:spPr>
          <a:xfrm>
            <a:off x="5106261" y="1427075"/>
            <a:ext cx="2518801" cy="53160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69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xfrm>
            <a:off x="2295150" y="1863498"/>
            <a:ext cx="4553700" cy="194610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000"/>
            </a:lvl1pPr>
          </a:lstStyle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562899" y="3751395"/>
            <a:ext cx="4018202" cy="522901"/>
          </a:xfrm>
          <a:prstGeom prst="rect">
            <a:avLst/>
          </a:prstGeom>
        </p:spPr>
        <p:txBody>
          <a:bodyPr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grpSp>
        <p:nvGrpSpPr>
          <p:cNvPr id="51" name="Google Shape;15;p3"/>
          <p:cNvGrpSpPr/>
          <p:nvPr/>
        </p:nvGrpSpPr>
        <p:grpSpPr>
          <a:xfrm>
            <a:off x="-2711232" y="-592228"/>
            <a:ext cx="13345301" cy="7734536"/>
            <a:chOff x="0" y="0"/>
            <a:chExt cx="13345300" cy="7734535"/>
          </a:xfrm>
        </p:grpSpPr>
        <p:grpSp>
          <p:nvGrpSpPr>
            <p:cNvPr id="49" name="Google Shape;16;p3"/>
            <p:cNvGrpSpPr/>
            <p:nvPr/>
          </p:nvGrpSpPr>
          <p:grpSpPr>
            <a:xfrm>
              <a:off x="0" y="0"/>
              <a:ext cx="13345301" cy="7734536"/>
              <a:chOff x="0" y="0"/>
              <a:chExt cx="13345300" cy="7734535"/>
            </a:xfrm>
          </p:grpSpPr>
          <p:grpSp>
            <p:nvGrpSpPr>
              <p:cNvPr id="28" name="Google Shape;17;p3"/>
              <p:cNvGrpSpPr/>
              <p:nvPr/>
            </p:nvGrpSpPr>
            <p:grpSpPr>
              <a:xfrm>
                <a:off x="2847237" y="865286"/>
                <a:ext cx="588338" cy="612416"/>
                <a:chOff x="72" y="0"/>
                <a:chExt cx="588337" cy="612414"/>
              </a:xfrm>
            </p:grpSpPr>
            <p:sp>
              <p:nvSpPr>
                <p:cNvPr id="22" name="Google Shape;18;p3"/>
                <p:cNvSpPr/>
                <p:nvPr/>
              </p:nvSpPr>
              <p:spPr>
                <a:xfrm>
                  <a:off x="184560" y="0"/>
                  <a:ext cx="98943" cy="7309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3" name="Google Shape;19;p3"/>
                <p:cNvSpPr/>
                <p:nvPr/>
              </p:nvSpPr>
              <p:spPr>
                <a:xfrm>
                  <a:off x="368174" y="152448"/>
                  <a:ext cx="83800" cy="61519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4" name="Google Shape;20;p3"/>
                <p:cNvSpPr/>
                <p:nvPr/>
              </p:nvSpPr>
              <p:spPr>
                <a:xfrm>
                  <a:off x="72" y="111460"/>
                  <a:ext cx="41864" cy="2941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5" name="Google Shape;21;p3"/>
                <p:cNvSpPr/>
                <p:nvPr/>
              </p:nvSpPr>
              <p:spPr>
                <a:xfrm>
                  <a:off x="547347" y="439508"/>
                  <a:ext cx="41064" cy="30287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6" name="Google Shape;22;p3"/>
                <p:cNvSpPr/>
                <p:nvPr/>
              </p:nvSpPr>
              <p:spPr>
                <a:xfrm>
                  <a:off x="547347" y="261215"/>
                  <a:ext cx="41064" cy="30287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7" name="Google Shape;23;p3"/>
                <p:cNvSpPr/>
                <p:nvPr/>
              </p:nvSpPr>
              <p:spPr>
                <a:xfrm>
                  <a:off x="296025" y="582129"/>
                  <a:ext cx="40990" cy="30287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48" name="Google Shape;24;p3"/>
              <p:cNvGrpSpPr/>
              <p:nvPr/>
            </p:nvGrpSpPr>
            <p:grpSpPr>
              <a:xfrm>
                <a:off x="0" y="0"/>
                <a:ext cx="13345301" cy="7734536"/>
                <a:chOff x="0" y="0"/>
                <a:chExt cx="13345300" cy="7734535"/>
              </a:xfrm>
            </p:grpSpPr>
            <p:sp>
              <p:nvSpPr>
                <p:cNvPr id="29" name="Google Shape;25;p3"/>
                <p:cNvSpPr/>
                <p:nvPr/>
              </p:nvSpPr>
              <p:spPr>
                <a:xfrm>
                  <a:off x="9063584" y="1253902"/>
                  <a:ext cx="2192217" cy="1059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4" h="21600" extrusionOk="0">
                      <a:moveTo>
                        <a:pt x="12376" y="0"/>
                      </a:moveTo>
                      <a:cubicBezTo>
                        <a:pt x="11891" y="0"/>
                        <a:pt x="11402" y="177"/>
                        <a:pt x="10934" y="539"/>
                      </a:cubicBezTo>
                      <a:cubicBezTo>
                        <a:pt x="9919" y="1392"/>
                        <a:pt x="9127" y="3148"/>
                        <a:pt x="8573" y="5123"/>
                      </a:cubicBezTo>
                      <a:cubicBezTo>
                        <a:pt x="8020" y="7098"/>
                        <a:pt x="7703" y="9319"/>
                        <a:pt x="7439" y="11516"/>
                      </a:cubicBezTo>
                      <a:cubicBezTo>
                        <a:pt x="7228" y="10827"/>
                        <a:pt x="6835" y="10479"/>
                        <a:pt x="6439" y="10479"/>
                      </a:cubicBezTo>
                      <a:cubicBezTo>
                        <a:pt x="6218" y="10479"/>
                        <a:pt x="5997" y="10587"/>
                        <a:pt x="5804" y="10801"/>
                      </a:cubicBezTo>
                      <a:cubicBezTo>
                        <a:pt x="5264" y="11405"/>
                        <a:pt x="4947" y="12640"/>
                        <a:pt x="4842" y="13875"/>
                      </a:cubicBezTo>
                      <a:cubicBezTo>
                        <a:pt x="4736" y="15138"/>
                        <a:pt x="4815" y="16426"/>
                        <a:pt x="4894" y="17689"/>
                      </a:cubicBezTo>
                      <a:cubicBezTo>
                        <a:pt x="4744" y="18335"/>
                        <a:pt x="4381" y="18537"/>
                        <a:pt x="4024" y="18537"/>
                      </a:cubicBezTo>
                      <a:cubicBezTo>
                        <a:pt x="3911" y="18537"/>
                        <a:pt x="3798" y="18517"/>
                        <a:pt x="3694" y="18484"/>
                      </a:cubicBezTo>
                      <a:cubicBezTo>
                        <a:pt x="3513" y="18429"/>
                        <a:pt x="3319" y="18374"/>
                        <a:pt x="3130" y="18374"/>
                      </a:cubicBezTo>
                      <a:cubicBezTo>
                        <a:pt x="2850" y="18374"/>
                        <a:pt x="2583" y="18496"/>
                        <a:pt x="2401" y="18924"/>
                      </a:cubicBezTo>
                      <a:cubicBezTo>
                        <a:pt x="2283" y="19199"/>
                        <a:pt x="2230" y="19554"/>
                        <a:pt x="2111" y="19828"/>
                      </a:cubicBezTo>
                      <a:cubicBezTo>
                        <a:pt x="1624" y="21035"/>
                        <a:pt x="542" y="20157"/>
                        <a:pt x="1" y="21257"/>
                      </a:cubicBezTo>
                      <a:cubicBezTo>
                        <a:pt x="-9" y="21501"/>
                        <a:pt x="127" y="21600"/>
                        <a:pt x="257" y="21600"/>
                      </a:cubicBezTo>
                      <a:cubicBezTo>
                        <a:pt x="287" y="21600"/>
                        <a:pt x="317" y="21595"/>
                        <a:pt x="344" y="21584"/>
                      </a:cubicBezTo>
                      <a:lnTo>
                        <a:pt x="1307" y="21559"/>
                      </a:lnTo>
                      <a:lnTo>
                        <a:pt x="11884" y="20761"/>
                      </a:lnTo>
                      <a:cubicBezTo>
                        <a:pt x="12445" y="20706"/>
                        <a:pt x="13005" y="20681"/>
                        <a:pt x="13566" y="20681"/>
                      </a:cubicBezTo>
                      <a:cubicBezTo>
                        <a:pt x="14126" y="20681"/>
                        <a:pt x="14687" y="20706"/>
                        <a:pt x="15247" y="20761"/>
                      </a:cubicBezTo>
                      <a:cubicBezTo>
                        <a:pt x="16223" y="20927"/>
                        <a:pt x="17186" y="21257"/>
                        <a:pt x="18148" y="21257"/>
                      </a:cubicBezTo>
                      <a:cubicBezTo>
                        <a:pt x="19124" y="21257"/>
                        <a:pt x="20127" y="20872"/>
                        <a:pt x="21103" y="20515"/>
                      </a:cubicBezTo>
                      <a:cubicBezTo>
                        <a:pt x="21248" y="20459"/>
                        <a:pt x="21406" y="20379"/>
                        <a:pt x="21459" y="20104"/>
                      </a:cubicBezTo>
                      <a:cubicBezTo>
                        <a:pt x="21591" y="19581"/>
                        <a:pt x="21182" y="19199"/>
                        <a:pt x="20879" y="19171"/>
                      </a:cubicBezTo>
                      <a:lnTo>
                        <a:pt x="19903" y="19116"/>
                      </a:lnTo>
                      <a:cubicBezTo>
                        <a:pt x="19758" y="19116"/>
                        <a:pt x="19586" y="19060"/>
                        <a:pt x="19520" y="18786"/>
                      </a:cubicBezTo>
                      <a:cubicBezTo>
                        <a:pt x="19481" y="18595"/>
                        <a:pt x="19468" y="18401"/>
                        <a:pt x="19507" y="18182"/>
                      </a:cubicBezTo>
                      <a:cubicBezTo>
                        <a:pt x="19639" y="16371"/>
                        <a:pt x="19559" y="14534"/>
                        <a:pt x="19296" y="12804"/>
                      </a:cubicBezTo>
                      <a:cubicBezTo>
                        <a:pt x="19206" y="11608"/>
                        <a:pt x="18707" y="10744"/>
                        <a:pt x="18135" y="10744"/>
                      </a:cubicBezTo>
                      <a:cubicBezTo>
                        <a:pt x="18117" y="10744"/>
                        <a:pt x="18101" y="10746"/>
                        <a:pt x="18083" y="10748"/>
                      </a:cubicBezTo>
                      <a:cubicBezTo>
                        <a:pt x="17898" y="10711"/>
                        <a:pt x="17712" y="10693"/>
                        <a:pt x="17526" y="10693"/>
                      </a:cubicBezTo>
                      <a:cubicBezTo>
                        <a:pt x="17154" y="10693"/>
                        <a:pt x="16781" y="10764"/>
                        <a:pt x="16420" y="10912"/>
                      </a:cubicBezTo>
                      <a:cubicBezTo>
                        <a:pt x="16750" y="7785"/>
                        <a:pt x="16276" y="4519"/>
                        <a:pt x="15167" y="2270"/>
                      </a:cubicBezTo>
                      <a:cubicBezTo>
                        <a:pt x="14400" y="781"/>
                        <a:pt x="13395" y="0"/>
                        <a:pt x="12376" y="0"/>
                      </a:cubicBezTo>
                      <a:close/>
                    </a:path>
                  </a:pathLst>
                </a:custGeom>
                <a:solidFill>
                  <a:srgbClr val="FAF7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37" name="Google Shape;26;p3"/>
                <p:cNvGrpSpPr/>
                <p:nvPr/>
              </p:nvGrpSpPr>
              <p:grpSpPr>
                <a:xfrm>
                  <a:off x="9360975" y="3310451"/>
                  <a:ext cx="3984326" cy="4424085"/>
                  <a:chOff x="0" y="0"/>
                  <a:chExt cx="3984324" cy="4424083"/>
                </a:xfrm>
              </p:grpSpPr>
              <p:grpSp>
                <p:nvGrpSpPr>
                  <p:cNvPr id="35" name="Google Shape;27;p3"/>
                  <p:cNvGrpSpPr/>
                  <p:nvPr/>
                </p:nvGrpSpPr>
                <p:grpSpPr>
                  <a:xfrm>
                    <a:off x="0" y="0"/>
                    <a:ext cx="3984325" cy="4424084"/>
                    <a:chOff x="0" y="0"/>
                    <a:chExt cx="3984324" cy="4424083"/>
                  </a:xfrm>
                </p:grpSpPr>
                <p:sp>
                  <p:nvSpPr>
                    <p:cNvPr id="30" name="Google Shape;28;p3"/>
                    <p:cNvSpPr/>
                    <p:nvPr/>
                  </p:nvSpPr>
                  <p:spPr>
                    <a:xfrm>
                      <a:off x="191331" y="189731"/>
                      <a:ext cx="3602648" cy="40415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53" h="21589" extrusionOk="0">
                          <a:moveTo>
                            <a:pt x="6028" y="21589"/>
                          </a:moveTo>
                          <a:cubicBezTo>
                            <a:pt x="5864" y="21589"/>
                            <a:pt x="5700" y="21513"/>
                            <a:pt x="5554" y="21442"/>
                          </a:cubicBezTo>
                          <a:cubicBezTo>
                            <a:pt x="4546" y="20908"/>
                            <a:pt x="3604" y="20287"/>
                            <a:pt x="3519" y="19360"/>
                          </a:cubicBezTo>
                          <a:cubicBezTo>
                            <a:pt x="3495" y="19115"/>
                            <a:pt x="3544" y="18864"/>
                            <a:pt x="3586" y="18625"/>
                          </a:cubicBezTo>
                          <a:cubicBezTo>
                            <a:pt x="3617" y="18461"/>
                            <a:pt x="3647" y="18293"/>
                            <a:pt x="3659" y="18123"/>
                          </a:cubicBezTo>
                          <a:cubicBezTo>
                            <a:pt x="3696" y="17317"/>
                            <a:pt x="3240" y="16576"/>
                            <a:pt x="2797" y="15862"/>
                          </a:cubicBezTo>
                          <a:cubicBezTo>
                            <a:pt x="2730" y="15753"/>
                            <a:pt x="2663" y="15644"/>
                            <a:pt x="2596" y="15530"/>
                          </a:cubicBezTo>
                          <a:cubicBezTo>
                            <a:pt x="1612" y="13884"/>
                            <a:pt x="1035" y="12059"/>
                            <a:pt x="482" y="10304"/>
                          </a:cubicBezTo>
                          <a:cubicBezTo>
                            <a:pt x="203" y="9410"/>
                            <a:pt x="-119" y="8397"/>
                            <a:pt x="45" y="7410"/>
                          </a:cubicBezTo>
                          <a:cubicBezTo>
                            <a:pt x="166" y="6664"/>
                            <a:pt x="549" y="5912"/>
                            <a:pt x="1229" y="5095"/>
                          </a:cubicBezTo>
                          <a:cubicBezTo>
                            <a:pt x="3203" y="2714"/>
                            <a:pt x="6064" y="1526"/>
                            <a:pt x="8111" y="937"/>
                          </a:cubicBezTo>
                          <a:cubicBezTo>
                            <a:pt x="10407" y="289"/>
                            <a:pt x="13056" y="-11"/>
                            <a:pt x="16434" y="0"/>
                          </a:cubicBezTo>
                          <a:cubicBezTo>
                            <a:pt x="16713" y="0"/>
                            <a:pt x="17065" y="0"/>
                            <a:pt x="17381" y="82"/>
                          </a:cubicBezTo>
                          <a:cubicBezTo>
                            <a:pt x="17727" y="163"/>
                            <a:pt x="18031" y="333"/>
                            <a:pt x="18322" y="491"/>
                          </a:cubicBezTo>
                          <a:cubicBezTo>
                            <a:pt x="19349" y="1046"/>
                            <a:pt x="20522" y="1689"/>
                            <a:pt x="21171" y="2697"/>
                          </a:cubicBezTo>
                          <a:cubicBezTo>
                            <a:pt x="21402" y="3041"/>
                            <a:pt x="21481" y="3340"/>
                            <a:pt x="21445" y="3624"/>
                          </a:cubicBezTo>
                          <a:cubicBezTo>
                            <a:pt x="21354" y="4179"/>
                            <a:pt x="20801" y="4310"/>
                            <a:pt x="20309" y="4419"/>
                          </a:cubicBezTo>
                          <a:lnTo>
                            <a:pt x="20224" y="4441"/>
                          </a:lnTo>
                          <a:cubicBezTo>
                            <a:pt x="19385" y="4632"/>
                            <a:pt x="18736" y="4850"/>
                            <a:pt x="18183" y="5122"/>
                          </a:cubicBezTo>
                          <a:cubicBezTo>
                            <a:pt x="17333" y="5536"/>
                            <a:pt x="16713" y="6119"/>
                            <a:pt x="16434" y="6768"/>
                          </a:cubicBezTo>
                          <a:cubicBezTo>
                            <a:pt x="16361" y="6937"/>
                            <a:pt x="16306" y="7122"/>
                            <a:pt x="16257" y="7302"/>
                          </a:cubicBezTo>
                          <a:cubicBezTo>
                            <a:pt x="16191" y="7547"/>
                            <a:pt x="16118" y="7803"/>
                            <a:pt x="15984" y="8038"/>
                          </a:cubicBezTo>
                          <a:cubicBezTo>
                            <a:pt x="15832" y="8299"/>
                            <a:pt x="15619" y="8528"/>
                            <a:pt x="15407" y="8751"/>
                          </a:cubicBezTo>
                          <a:cubicBezTo>
                            <a:pt x="15279" y="8888"/>
                            <a:pt x="15146" y="9029"/>
                            <a:pt x="15024" y="9182"/>
                          </a:cubicBezTo>
                          <a:cubicBezTo>
                            <a:pt x="14447" y="9906"/>
                            <a:pt x="14283" y="10898"/>
                            <a:pt x="14605" y="11742"/>
                          </a:cubicBezTo>
                          <a:cubicBezTo>
                            <a:pt x="14648" y="11868"/>
                            <a:pt x="14721" y="12004"/>
                            <a:pt x="14769" y="12130"/>
                          </a:cubicBezTo>
                          <a:cubicBezTo>
                            <a:pt x="14963" y="12549"/>
                            <a:pt x="15164" y="12980"/>
                            <a:pt x="15012" y="13410"/>
                          </a:cubicBezTo>
                          <a:cubicBezTo>
                            <a:pt x="14878" y="13803"/>
                            <a:pt x="14477" y="14058"/>
                            <a:pt x="14161" y="14200"/>
                          </a:cubicBezTo>
                          <a:cubicBezTo>
                            <a:pt x="12819" y="14811"/>
                            <a:pt x="11003" y="14418"/>
                            <a:pt x="10122" y="13323"/>
                          </a:cubicBezTo>
                          <a:cubicBezTo>
                            <a:pt x="10092" y="13279"/>
                            <a:pt x="10055" y="13230"/>
                            <a:pt x="10025" y="13192"/>
                          </a:cubicBezTo>
                          <a:cubicBezTo>
                            <a:pt x="9891" y="13012"/>
                            <a:pt x="9752" y="12832"/>
                            <a:pt x="9545" y="12729"/>
                          </a:cubicBezTo>
                          <a:cubicBezTo>
                            <a:pt x="8998" y="12451"/>
                            <a:pt x="8324" y="12865"/>
                            <a:pt x="7929" y="13361"/>
                          </a:cubicBezTo>
                          <a:cubicBezTo>
                            <a:pt x="6952" y="14593"/>
                            <a:pt x="6720" y="16298"/>
                            <a:pt x="7352" y="17698"/>
                          </a:cubicBezTo>
                          <a:lnTo>
                            <a:pt x="7419" y="17846"/>
                          </a:lnTo>
                          <a:cubicBezTo>
                            <a:pt x="7534" y="18091"/>
                            <a:pt x="7650" y="18336"/>
                            <a:pt x="7650" y="18609"/>
                          </a:cubicBezTo>
                          <a:cubicBezTo>
                            <a:pt x="7650" y="18810"/>
                            <a:pt x="7571" y="19001"/>
                            <a:pt x="7498" y="19197"/>
                          </a:cubicBezTo>
                          <a:cubicBezTo>
                            <a:pt x="7218" y="19905"/>
                            <a:pt x="6872" y="20608"/>
                            <a:pt x="6496" y="21278"/>
                          </a:cubicBezTo>
                          <a:cubicBezTo>
                            <a:pt x="6429" y="21393"/>
                            <a:pt x="6356" y="21502"/>
                            <a:pt x="6247" y="21557"/>
                          </a:cubicBezTo>
                          <a:cubicBezTo>
                            <a:pt x="6156" y="21578"/>
                            <a:pt x="6095" y="21589"/>
                            <a:pt x="6028" y="21589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chemeClr val="accent4"/>
                      </a:solidFill>
                      <a:prstDash val="solid"/>
                      <a:miter lim="12244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Google Shape;29;p3"/>
                    <p:cNvSpPr/>
                    <p:nvPr/>
                  </p:nvSpPr>
                  <p:spPr>
                    <a:xfrm>
                      <a:off x="475916" y="472301"/>
                      <a:ext cx="2973346" cy="33815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2" h="21600" extrusionOk="0">
                          <a:moveTo>
                            <a:pt x="4579" y="21600"/>
                          </a:moveTo>
                          <a:lnTo>
                            <a:pt x="4564" y="21580"/>
                          </a:lnTo>
                          <a:cubicBezTo>
                            <a:pt x="4279" y="21365"/>
                            <a:pt x="4220" y="21242"/>
                            <a:pt x="4220" y="21196"/>
                          </a:cubicBezTo>
                          <a:cubicBezTo>
                            <a:pt x="4213" y="21118"/>
                            <a:pt x="4249" y="20909"/>
                            <a:pt x="4286" y="20753"/>
                          </a:cubicBezTo>
                          <a:cubicBezTo>
                            <a:pt x="4330" y="20518"/>
                            <a:pt x="4381" y="20251"/>
                            <a:pt x="4396" y="19945"/>
                          </a:cubicBezTo>
                          <a:cubicBezTo>
                            <a:pt x="4469" y="18472"/>
                            <a:pt x="3722" y="17261"/>
                            <a:pt x="3114" y="16290"/>
                          </a:cubicBezTo>
                          <a:lnTo>
                            <a:pt x="3107" y="16277"/>
                          </a:lnTo>
                          <a:cubicBezTo>
                            <a:pt x="3034" y="16153"/>
                            <a:pt x="2961" y="16029"/>
                            <a:pt x="2888" y="15918"/>
                          </a:cubicBezTo>
                          <a:cubicBezTo>
                            <a:pt x="1804" y="14126"/>
                            <a:pt x="1145" y="12041"/>
                            <a:pt x="508" y="10028"/>
                          </a:cubicBezTo>
                          <a:cubicBezTo>
                            <a:pt x="200" y="9090"/>
                            <a:pt x="-100" y="8119"/>
                            <a:pt x="32" y="7317"/>
                          </a:cubicBezTo>
                          <a:cubicBezTo>
                            <a:pt x="120" y="6738"/>
                            <a:pt x="471" y="6092"/>
                            <a:pt x="1071" y="5369"/>
                          </a:cubicBezTo>
                          <a:cubicBezTo>
                            <a:pt x="3136" y="2906"/>
                            <a:pt x="6175" y="1661"/>
                            <a:pt x="8350" y="1043"/>
                          </a:cubicBezTo>
                          <a:cubicBezTo>
                            <a:pt x="10876" y="333"/>
                            <a:pt x="13797" y="0"/>
                            <a:pt x="17546" y="0"/>
                          </a:cubicBezTo>
                          <a:lnTo>
                            <a:pt x="17766" y="0"/>
                          </a:lnTo>
                          <a:cubicBezTo>
                            <a:pt x="17949" y="0"/>
                            <a:pt x="18256" y="0"/>
                            <a:pt x="18381" y="32"/>
                          </a:cubicBezTo>
                          <a:cubicBezTo>
                            <a:pt x="18520" y="65"/>
                            <a:pt x="18783" y="215"/>
                            <a:pt x="18996" y="326"/>
                          </a:cubicBezTo>
                          <a:cubicBezTo>
                            <a:pt x="19223" y="450"/>
                            <a:pt x="19530" y="560"/>
                            <a:pt x="19852" y="684"/>
                          </a:cubicBezTo>
                          <a:cubicBezTo>
                            <a:pt x="20658" y="984"/>
                            <a:pt x="21500" y="1297"/>
                            <a:pt x="21317" y="1857"/>
                          </a:cubicBezTo>
                          <a:cubicBezTo>
                            <a:pt x="21141" y="2398"/>
                            <a:pt x="20497" y="2456"/>
                            <a:pt x="19860" y="2522"/>
                          </a:cubicBezTo>
                          <a:cubicBezTo>
                            <a:pt x="19494" y="2554"/>
                            <a:pt x="19150" y="2600"/>
                            <a:pt x="18893" y="2717"/>
                          </a:cubicBezTo>
                          <a:cubicBezTo>
                            <a:pt x="17444" y="3421"/>
                            <a:pt x="16367" y="4457"/>
                            <a:pt x="15862" y="5643"/>
                          </a:cubicBezTo>
                          <a:cubicBezTo>
                            <a:pt x="15738" y="5943"/>
                            <a:pt x="15650" y="6229"/>
                            <a:pt x="15577" y="6477"/>
                          </a:cubicBezTo>
                          <a:cubicBezTo>
                            <a:pt x="15525" y="6679"/>
                            <a:pt x="15460" y="6887"/>
                            <a:pt x="15408" y="6985"/>
                          </a:cubicBezTo>
                          <a:cubicBezTo>
                            <a:pt x="15342" y="7102"/>
                            <a:pt x="15159" y="7291"/>
                            <a:pt x="14984" y="7467"/>
                          </a:cubicBezTo>
                          <a:cubicBezTo>
                            <a:pt x="14801" y="7656"/>
                            <a:pt x="14603" y="7865"/>
                            <a:pt x="14397" y="8112"/>
                          </a:cubicBezTo>
                          <a:cubicBezTo>
                            <a:pt x="13329" y="9454"/>
                            <a:pt x="13036" y="11246"/>
                            <a:pt x="13629" y="12804"/>
                          </a:cubicBezTo>
                          <a:cubicBezTo>
                            <a:pt x="13709" y="13012"/>
                            <a:pt x="13797" y="13201"/>
                            <a:pt x="13878" y="13371"/>
                          </a:cubicBezTo>
                          <a:cubicBezTo>
                            <a:pt x="13885" y="13390"/>
                            <a:pt x="13907" y="13416"/>
                            <a:pt x="13921" y="13429"/>
                          </a:cubicBezTo>
                          <a:cubicBezTo>
                            <a:pt x="13959" y="13481"/>
                            <a:pt x="14002" y="13533"/>
                            <a:pt x="13980" y="13592"/>
                          </a:cubicBezTo>
                          <a:cubicBezTo>
                            <a:pt x="13914" y="13729"/>
                            <a:pt x="13695" y="13716"/>
                            <a:pt x="13505" y="13710"/>
                          </a:cubicBezTo>
                          <a:cubicBezTo>
                            <a:pt x="13446" y="13710"/>
                            <a:pt x="13402" y="13696"/>
                            <a:pt x="13343" y="13696"/>
                          </a:cubicBezTo>
                          <a:cubicBezTo>
                            <a:pt x="12721" y="13696"/>
                            <a:pt x="12120" y="13449"/>
                            <a:pt x="11799" y="13058"/>
                          </a:cubicBezTo>
                          <a:lnTo>
                            <a:pt x="11718" y="12960"/>
                          </a:lnTo>
                          <a:lnTo>
                            <a:pt x="11711" y="12941"/>
                          </a:lnTo>
                          <a:cubicBezTo>
                            <a:pt x="11491" y="12647"/>
                            <a:pt x="11110" y="12158"/>
                            <a:pt x="10451" y="11833"/>
                          </a:cubicBezTo>
                          <a:cubicBezTo>
                            <a:pt x="10012" y="11611"/>
                            <a:pt x="9514" y="11494"/>
                            <a:pt x="9001" y="11494"/>
                          </a:cubicBezTo>
                          <a:cubicBezTo>
                            <a:pt x="7837" y="11494"/>
                            <a:pt x="6658" y="12100"/>
                            <a:pt x="5853" y="13110"/>
                          </a:cubicBezTo>
                          <a:cubicBezTo>
                            <a:pt x="4256" y="15097"/>
                            <a:pt x="3898" y="17749"/>
                            <a:pt x="4915" y="20017"/>
                          </a:cubicBezTo>
                          <a:cubicBezTo>
                            <a:pt x="4945" y="20082"/>
                            <a:pt x="4982" y="20147"/>
                            <a:pt x="5011" y="20225"/>
                          </a:cubicBezTo>
                          <a:cubicBezTo>
                            <a:pt x="5018" y="20238"/>
                            <a:pt x="5026" y="20264"/>
                            <a:pt x="5048" y="20277"/>
                          </a:cubicBezTo>
                          <a:cubicBezTo>
                            <a:pt x="5077" y="20329"/>
                            <a:pt x="5098" y="20375"/>
                            <a:pt x="5098" y="20427"/>
                          </a:cubicBezTo>
                          <a:cubicBezTo>
                            <a:pt x="5098" y="20460"/>
                            <a:pt x="5084" y="20493"/>
                            <a:pt x="5069" y="20518"/>
                          </a:cubicBezTo>
                          <a:cubicBezTo>
                            <a:pt x="5069" y="20525"/>
                            <a:pt x="5062" y="20531"/>
                            <a:pt x="5062" y="20531"/>
                          </a:cubicBezTo>
                          <a:cubicBezTo>
                            <a:pt x="4923" y="20883"/>
                            <a:pt x="4769" y="21235"/>
                            <a:pt x="4608" y="21574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chemeClr val="accent4"/>
                      </a:solidFill>
                      <a:prstDash val="solid"/>
                      <a:miter lim="12244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Google Shape;30;p3"/>
                    <p:cNvSpPr/>
                    <p:nvPr/>
                  </p:nvSpPr>
                  <p:spPr>
                    <a:xfrm>
                      <a:off x="755095" y="586797"/>
                      <a:ext cx="2061096" cy="190426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76" h="21045" extrusionOk="0">
                          <a:moveTo>
                            <a:pt x="2322" y="21045"/>
                          </a:moveTo>
                          <a:lnTo>
                            <a:pt x="2280" y="21045"/>
                          </a:lnTo>
                          <a:cubicBezTo>
                            <a:pt x="1013" y="20933"/>
                            <a:pt x="939" y="19174"/>
                            <a:pt x="855" y="17483"/>
                          </a:cubicBezTo>
                          <a:cubicBezTo>
                            <a:pt x="813" y="16694"/>
                            <a:pt x="783" y="15859"/>
                            <a:pt x="625" y="15239"/>
                          </a:cubicBezTo>
                          <a:cubicBezTo>
                            <a:pt x="300" y="14056"/>
                            <a:pt x="-88" y="12556"/>
                            <a:pt x="17" y="11824"/>
                          </a:cubicBezTo>
                          <a:cubicBezTo>
                            <a:pt x="59" y="11564"/>
                            <a:pt x="227" y="10955"/>
                            <a:pt x="971" y="9873"/>
                          </a:cubicBezTo>
                          <a:cubicBezTo>
                            <a:pt x="3465" y="6276"/>
                            <a:pt x="7228" y="4416"/>
                            <a:pt x="9952" y="3503"/>
                          </a:cubicBezTo>
                          <a:cubicBezTo>
                            <a:pt x="10696" y="3244"/>
                            <a:pt x="11661" y="2737"/>
                            <a:pt x="12698" y="2206"/>
                          </a:cubicBezTo>
                          <a:cubicBezTo>
                            <a:pt x="15172" y="910"/>
                            <a:pt x="17980" y="-555"/>
                            <a:pt x="19751" y="211"/>
                          </a:cubicBezTo>
                          <a:cubicBezTo>
                            <a:pt x="20380" y="493"/>
                            <a:pt x="20820" y="1045"/>
                            <a:pt x="21082" y="1879"/>
                          </a:cubicBezTo>
                          <a:cubicBezTo>
                            <a:pt x="21512" y="3244"/>
                            <a:pt x="20380" y="4157"/>
                            <a:pt x="19164" y="5138"/>
                          </a:cubicBezTo>
                          <a:cubicBezTo>
                            <a:pt x="18316" y="5814"/>
                            <a:pt x="17445" y="6514"/>
                            <a:pt x="17141" y="7404"/>
                          </a:cubicBezTo>
                          <a:cubicBezTo>
                            <a:pt x="16891" y="8092"/>
                            <a:pt x="16765" y="8689"/>
                            <a:pt x="16639" y="9174"/>
                          </a:cubicBezTo>
                          <a:cubicBezTo>
                            <a:pt x="16639" y="9197"/>
                            <a:pt x="16628" y="9219"/>
                            <a:pt x="16628" y="9253"/>
                          </a:cubicBezTo>
                          <a:cubicBezTo>
                            <a:pt x="16618" y="9309"/>
                            <a:pt x="16618" y="9365"/>
                            <a:pt x="16586" y="9422"/>
                          </a:cubicBezTo>
                          <a:cubicBezTo>
                            <a:pt x="16544" y="9490"/>
                            <a:pt x="16492" y="9546"/>
                            <a:pt x="16461" y="9602"/>
                          </a:cubicBezTo>
                          <a:lnTo>
                            <a:pt x="16408" y="9659"/>
                          </a:lnTo>
                          <a:cubicBezTo>
                            <a:pt x="16114" y="10008"/>
                            <a:pt x="15758" y="10459"/>
                            <a:pt x="15392" y="11012"/>
                          </a:cubicBezTo>
                          <a:cubicBezTo>
                            <a:pt x="14951" y="11688"/>
                            <a:pt x="14825" y="12613"/>
                            <a:pt x="14700" y="13514"/>
                          </a:cubicBezTo>
                          <a:cubicBezTo>
                            <a:pt x="14533" y="14754"/>
                            <a:pt x="14375" y="15927"/>
                            <a:pt x="13432" y="16446"/>
                          </a:cubicBezTo>
                          <a:cubicBezTo>
                            <a:pt x="12814" y="16784"/>
                            <a:pt x="12185" y="16434"/>
                            <a:pt x="11514" y="16073"/>
                          </a:cubicBezTo>
                          <a:cubicBezTo>
                            <a:pt x="11032" y="15803"/>
                            <a:pt x="10540" y="15532"/>
                            <a:pt x="10036" y="15532"/>
                          </a:cubicBezTo>
                          <a:cubicBezTo>
                            <a:pt x="7448" y="15532"/>
                            <a:pt x="4880" y="17065"/>
                            <a:pt x="3171" y="19647"/>
                          </a:cubicBezTo>
                          <a:cubicBezTo>
                            <a:pt x="3067" y="19805"/>
                            <a:pt x="3004" y="20041"/>
                            <a:pt x="2920" y="20256"/>
                          </a:cubicBezTo>
                          <a:cubicBezTo>
                            <a:pt x="2773" y="20639"/>
                            <a:pt x="2637" y="21045"/>
                            <a:pt x="2322" y="21045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chemeClr val="accent4"/>
                      </a:solidFill>
                      <a:prstDash val="solid"/>
                      <a:miter lim="12244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Google Shape;31;p3"/>
                    <p:cNvSpPr/>
                    <p:nvPr/>
                  </p:nvSpPr>
                  <p:spPr>
                    <a:xfrm>
                      <a:off x="1036239" y="939151"/>
                      <a:ext cx="1263196" cy="100212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11" h="21520" extrusionOk="0">
                          <a:moveTo>
                            <a:pt x="2314" y="21520"/>
                          </a:moveTo>
                          <a:cubicBezTo>
                            <a:pt x="1885" y="21520"/>
                            <a:pt x="1440" y="21432"/>
                            <a:pt x="977" y="21212"/>
                          </a:cubicBezTo>
                          <a:cubicBezTo>
                            <a:pt x="841" y="21146"/>
                            <a:pt x="841" y="20906"/>
                            <a:pt x="841" y="20710"/>
                          </a:cubicBezTo>
                          <a:cubicBezTo>
                            <a:pt x="841" y="20599"/>
                            <a:pt x="841" y="20489"/>
                            <a:pt x="806" y="20402"/>
                          </a:cubicBezTo>
                          <a:cubicBezTo>
                            <a:pt x="754" y="20117"/>
                            <a:pt x="669" y="19767"/>
                            <a:pt x="549" y="19416"/>
                          </a:cubicBezTo>
                          <a:cubicBezTo>
                            <a:pt x="275" y="18409"/>
                            <a:pt x="-85" y="17160"/>
                            <a:pt x="19" y="16371"/>
                          </a:cubicBezTo>
                          <a:cubicBezTo>
                            <a:pt x="35" y="16153"/>
                            <a:pt x="189" y="15911"/>
                            <a:pt x="412" y="15582"/>
                          </a:cubicBezTo>
                          <a:cubicBezTo>
                            <a:pt x="463" y="15473"/>
                            <a:pt x="549" y="15342"/>
                            <a:pt x="617" y="15188"/>
                          </a:cubicBezTo>
                          <a:cubicBezTo>
                            <a:pt x="3923" y="9494"/>
                            <a:pt x="9148" y="6491"/>
                            <a:pt x="12934" y="4958"/>
                          </a:cubicBezTo>
                          <a:cubicBezTo>
                            <a:pt x="14475" y="4323"/>
                            <a:pt x="16223" y="3250"/>
                            <a:pt x="18072" y="2110"/>
                          </a:cubicBezTo>
                          <a:cubicBezTo>
                            <a:pt x="18346" y="1935"/>
                            <a:pt x="18672" y="1586"/>
                            <a:pt x="19014" y="1212"/>
                          </a:cubicBezTo>
                          <a:cubicBezTo>
                            <a:pt x="19597" y="577"/>
                            <a:pt x="20196" y="-80"/>
                            <a:pt x="20659" y="8"/>
                          </a:cubicBezTo>
                          <a:cubicBezTo>
                            <a:pt x="20830" y="29"/>
                            <a:pt x="20967" y="138"/>
                            <a:pt x="21070" y="358"/>
                          </a:cubicBezTo>
                          <a:cubicBezTo>
                            <a:pt x="21515" y="1169"/>
                            <a:pt x="20830" y="1935"/>
                            <a:pt x="20127" y="2745"/>
                          </a:cubicBezTo>
                          <a:cubicBezTo>
                            <a:pt x="19614" y="3337"/>
                            <a:pt x="19049" y="3951"/>
                            <a:pt x="18860" y="4652"/>
                          </a:cubicBezTo>
                          <a:cubicBezTo>
                            <a:pt x="18706" y="5200"/>
                            <a:pt x="18604" y="5726"/>
                            <a:pt x="18500" y="6207"/>
                          </a:cubicBezTo>
                          <a:cubicBezTo>
                            <a:pt x="18363" y="6821"/>
                            <a:pt x="18261" y="7390"/>
                            <a:pt x="18072" y="7828"/>
                          </a:cubicBezTo>
                          <a:cubicBezTo>
                            <a:pt x="17901" y="8266"/>
                            <a:pt x="17592" y="8705"/>
                            <a:pt x="17301" y="9143"/>
                          </a:cubicBezTo>
                          <a:cubicBezTo>
                            <a:pt x="17062" y="9494"/>
                            <a:pt x="16805" y="9887"/>
                            <a:pt x="16564" y="10304"/>
                          </a:cubicBezTo>
                          <a:cubicBezTo>
                            <a:pt x="15965" y="11354"/>
                            <a:pt x="15845" y="12757"/>
                            <a:pt x="15708" y="13984"/>
                          </a:cubicBezTo>
                          <a:cubicBezTo>
                            <a:pt x="15589" y="15385"/>
                            <a:pt x="15434" y="16722"/>
                            <a:pt x="14646" y="17314"/>
                          </a:cubicBezTo>
                          <a:cubicBezTo>
                            <a:pt x="14166" y="17664"/>
                            <a:pt x="13636" y="17357"/>
                            <a:pt x="13036" y="17029"/>
                          </a:cubicBezTo>
                          <a:cubicBezTo>
                            <a:pt x="12591" y="16788"/>
                            <a:pt x="12111" y="16546"/>
                            <a:pt x="11631" y="16546"/>
                          </a:cubicBezTo>
                          <a:cubicBezTo>
                            <a:pt x="9953" y="16546"/>
                            <a:pt x="8394" y="17817"/>
                            <a:pt x="6869" y="19065"/>
                          </a:cubicBezTo>
                          <a:cubicBezTo>
                            <a:pt x="5328" y="20336"/>
                            <a:pt x="3854" y="21520"/>
                            <a:pt x="2314" y="21520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chemeClr val="accent4"/>
                      </a:solidFill>
                      <a:prstDash val="solid"/>
                      <a:miter lim="12244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Google Shape;32;p3"/>
                    <p:cNvSpPr/>
                    <p:nvPr/>
                  </p:nvSpPr>
                  <p:spPr>
                    <a:xfrm>
                      <a:off x="-1" y="0"/>
                      <a:ext cx="3984326" cy="44240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18" h="21600" extrusionOk="0">
                          <a:moveTo>
                            <a:pt x="8394" y="15086"/>
                          </a:moveTo>
                          <a:cubicBezTo>
                            <a:pt x="8307" y="15649"/>
                            <a:pt x="8367" y="16231"/>
                            <a:pt x="8597" y="16754"/>
                          </a:cubicBezTo>
                          <a:cubicBezTo>
                            <a:pt x="8619" y="16794"/>
                            <a:pt x="8636" y="16834"/>
                            <a:pt x="8652" y="16874"/>
                          </a:cubicBezTo>
                          <a:cubicBezTo>
                            <a:pt x="8778" y="17143"/>
                            <a:pt x="8943" y="17501"/>
                            <a:pt x="8937" y="17940"/>
                          </a:cubicBezTo>
                          <a:cubicBezTo>
                            <a:pt x="8927" y="18268"/>
                            <a:pt x="8833" y="18547"/>
                            <a:pt x="8734" y="18786"/>
                          </a:cubicBezTo>
                          <a:cubicBezTo>
                            <a:pt x="8472" y="19469"/>
                            <a:pt x="8148" y="20151"/>
                            <a:pt x="7775" y="20793"/>
                          </a:cubicBezTo>
                          <a:cubicBezTo>
                            <a:pt x="7703" y="20933"/>
                            <a:pt x="7523" y="21251"/>
                            <a:pt x="7128" y="21451"/>
                          </a:cubicBezTo>
                          <a:cubicBezTo>
                            <a:pt x="6920" y="21550"/>
                            <a:pt x="6700" y="21600"/>
                            <a:pt x="6470" y="21600"/>
                          </a:cubicBezTo>
                          <a:cubicBezTo>
                            <a:pt x="6070" y="21600"/>
                            <a:pt x="5735" y="21441"/>
                            <a:pt x="5521" y="21331"/>
                          </a:cubicBezTo>
                          <a:cubicBezTo>
                            <a:pt x="4803" y="20943"/>
                            <a:pt x="3311" y="20151"/>
                            <a:pt x="3174" y="18701"/>
                          </a:cubicBezTo>
                          <a:cubicBezTo>
                            <a:pt x="3141" y="18363"/>
                            <a:pt x="3196" y="18049"/>
                            <a:pt x="3245" y="17800"/>
                          </a:cubicBezTo>
                          <a:cubicBezTo>
                            <a:pt x="3267" y="17671"/>
                            <a:pt x="3295" y="17551"/>
                            <a:pt x="3295" y="17451"/>
                          </a:cubicBezTo>
                          <a:cubicBezTo>
                            <a:pt x="3311" y="16978"/>
                            <a:pt x="2993" y="16445"/>
                            <a:pt x="2648" y="15878"/>
                          </a:cubicBezTo>
                          <a:cubicBezTo>
                            <a:pt x="2587" y="15773"/>
                            <a:pt x="2527" y="15673"/>
                            <a:pt x="2461" y="15564"/>
                          </a:cubicBezTo>
                          <a:cubicBezTo>
                            <a:pt x="1524" y="13970"/>
                            <a:pt x="992" y="12262"/>
                            <a:pt x="476" y="10604"/>
                          </a:cubicBezTo>
                          <a:cubicBezTo>
                            <a:pt x="208" y="9747"/>
                            <a:pt x="-127" y="8676"/>
                            <a:pt x="49" y="7575"/>
                          </a:cubicBezTo>
                          <a:cubicBezTo>
                            <a:pt x="180" y="6738"/>
                            <a:pt x="591" y="5907"/>
                            <a:pt x="1310" y="5035"/>
                          </a:cubicBezTo>
                          <a:cubicBezTo>
                            <a:pt x="3257" y="2655"/>
                            <a:pt x="6048" y="1479"/>
                            <a:pt x="8044" y="907"/>
                          </a:cubicBezTo>
                          <a:cubicBezTo>
                            <a:pt x="10188" y="289"/>
                            <a:pt x="12639" y="0"/>
                            <a:pt x="15737" y="0"/>
                          </a:cubicBezTo>
                          <a:lnTo>
                            <a:pt x="15874" y="0"/>
                          </a:lnTo>
                          <a:cubicBezTo>
                            <a:pt x="16165" y="0"/>
                            <a:pt x="16571" y="0"/>
                            <a:pt x="16993" y="110"/>
                          </a:cubicBezTo>
                          <a:cubicBezTo>
                            <a:pt x="17443" y="219"/>
                            <a:pt x="17810" y="419"/>
                            <a:pt x="18106" y="588"/>
                          </a:cubicBezTo>
                          <a:cubicBezTo>
                            <a:pt x="19088" y="1131"/>
                            <a:pt x="20305" y="1803"/>
                            <a:pt x="21029" y="2929"/>
                          </a:cubicBezTo>
                          <a:cubicBezTo>
                            <a:pt x="21347" y="3427"/>
                            <a:pt x="21473" y="3915"/>
                            <a:pt x="21396" y="4373"/>
                          </a:cubicBezTo>
                          <a:cubicBezTo>
                            <a:pt x="21215" y="5504"/>
                            <a:pt x="20080" y="5763"/>
                            <a:pt x="19592" y="5872"/>
                          </a:cubicBezTo>
                          <a:lnTo>
                            <a:pt x="19515" y="5892"/>
                          </a:lnTo>
                          <a:cubicBezTo>
                            <a:pt x="18852" y="6046"/>
                            <a:pt x="18337" y="6216"/>
                            <a:pt x="17914" y="6430"/>
                          </a:cubicBezTo>
                          <a:cubicBezTo>
                            <a:pt x="17371" y="6694"/>
                            <a:pt x="16966" y="7067"/>
                            <a:pt x="16812" y="7451"/>
                          </a:cubicBezTo>
                          <a:cubicBezTo>
                            <a:pt x="16763" y="7561"/>
                            <a:pt x="16730" y="7690"/>
                            <a:pt x="16686" y="7834"/>
                          </a:cubicBezTo>
                          <a:cubicBezTo>
                            <a:pt x="16620" y="8083"/>
                            <a:pt x="16527" y="8397"/>
                            <a:pt x="16362" y="8696"/>
                          </a:cubicBezTo>
                          <a:cubicBezTo>
                            <a:pt x="16170" y="9035"/>
                            <a:pt x="15913" y="9319"/>
                            <a:pt x="15699" y="9533"/>
                          </a:cubicBezTo>
                          <a:cubicBezTo>
                            <a:pt x="15589" y="9647"/>
                            <a:pt x="15485" y="9752"/>
                            <a:pt x="15414" y="9851"/>
                          </a:cubicBezTo>
                          <a:cubicBezTo>
                            <a:pt x="15085" y="10275"/>
                            <a:pt x="14986" y="10862"/>
                            <a:pt x="15172" y="11350"/>
                          </a:cubicBezTo>
                          <a:cubicBezTo>
                            <a:pt x="15205" y="11445"/>
                            <a:pt x="15254" y="11545"/>
                            <a:pt x="15304" y="11659"/>
                          </a:cubicBezTo>
                          <a:cubicBezTo>
                            <a:pt x="15512" y="12118"/>
                            <a:pt x="15798" y="12755"/>
                            <a:pt x="15551" y="13467"/>
                          </a:cubicBezTo>
                          <a:cubicBezTo>
                            <a:pt x="15364" y="14000"/>
                            <a:pt x="14920" y="14439"/>
                            <a:pt x="14268" y="14737"/>
                          </a:cubicBezTo>
                          <a:cubicBezTo>
                            <a:pt x="13746" y="14976"/>
                            <a:pt x="13154" y="15106"/>
                            <a:pt x="12546" y="15106"/>
                          </a:cubicBezTo>
                          <a:cubicBezTo>
                            <a:pt x="11339" y="15106"/>
                            <a:pt x="10166" y="14608"/>
                            <a:pt x="9442" y="13791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chemeClr val="accent4"/>
                      </a:solidFill>
                      <a:prstDash val="dashDot"/>
                      <a:miter lim="12244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36" name="Google Shape;33;p3"/>
                  <p:cNvSpPr/>
                  <p:nvPr/>
                </p:nvSpPr>
                <p:spPr>
                  <a:xfrm>
                    <a:off x="1566401" y="2819389"/>
                    <a:ext cx="200972" cy="2398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8064" extrusionOk="0">
                        <a:moveTo>
                          <a:pt x="0" y="18064"/>
                        </a:moveTo>
                        <a:cubicBezTo>
                          <a:pt x="933" y="11171"/>
                          <a:pt x="11415" y="-3536"/>
                          <a:pt x="21600" y="779"/>
                        </a:cubicBezTo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dashDot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38" name="Google Shape;34;p3"/>
                <p:cNvSpPr/>
                <p:nvPr/>
              </p:nvSpPr>
              <p:spPr>
                <a:xfrm rot="619122">
                  <a:off x="214692" y="4168824"/>
                  <a:ext cx="4808214" cy="28312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3" h="21600" extrusionOk="0">
                      <a:moveTo>
                        <a:pt x="20346" y="0"/>
                      </a:moveTo>
                      <a:cubicBezTo>
                        <a:pt x="20041" y="0"/>
                        <a:pt x="19745" y="198"/>
                        <a:pt x="19456" y="298"/>
                      </a:cubicBezTo>
                      <a:cubicBezTo>
                        <a:pt x="19257" y="364"/>
                        <a:pt x="19055" y="397"/>
                        <a:pt x="18853" y="408"/>
                      </a:cubicBezTo>
                      <a:cubicBezTo>
                        <a:pt x="18414" y="441"/>
                        <a:pt x="18020" y="670"/>
                        <a:pt x="17587" y="708"/>
                      </a:cubicBezTo>
                      <a:cubicBezTo>
                        <a:pt x="17699" y="664"/>
                        <a:pt x="17750" y="490"/>
                        <a:pt x="17844" y="402"/>
                      </a:cubicBezTo>
                      <a:cubicBezTo>
                        <a:pt x="17603" y="512"/>
                        <a:pt x="17359" y="643"/>
                        <a:pt x="17116" y="746"/>
                      </a:cubicBezTo>
                      <a:cubicBezTo>
                        <a:pt x="16824" y="855"/>
                        <a:pt x="16513" y="833"/>
                        <a:pt x="16231" y="992"/>
                      </a:cubicBezTo>
                      <a:cubicBezTo>
                        <a:pt x="15949" y="1145"/>
                        <a:pt x="15673" y="1341"/>
                        <a:pt x="15379" y="1472"/>
                      </a:cubicBezTo>
                      <a:cubicBezTo>
                        <a:pt x="15087" y="1608"/>
                        <a:pt x="14789" y="1669"/>
                        <a:pt x="14503" y="1816"/>
                      </a:cubicBezTo>
                      <a:cubicBezTo>
                        <a:pt x="14093" y="2023"/>
                        <a:pt x="13709" y="2302"/>
                        <a:pt x="13295" y="2509"/>
                      </a:cubicBezTo>
                      <a:cubicBezTo>
                        <a:pt x="12750" y="2771"/>
                        <a:pt x="12215" y="3093"/>
                        <a:pt x="11693" y="3470"/>
                      </a:cubicBezTo>
                      <a:cubicBezTo>
                        <a:pt x="11362" y="3715"/>
                        <a:pt x="11036" y="3890"/>
                        <a:pt x="10693" y="4097"/>
                      </a:cubicBezTo>
                      <a:cubicBezTo>
                        <a:pt x="10635" y="4131"/>
                        <a:pt x="10428" y="4287"/>
                        <a:pt x="10288" y="4287"/>
                      </a:cubicBezTo>
                      <a:cubicBezTo>
                        <a:pt x="10227" y="4287"/>
                        <a:pt x="10178" y="4257"/>
                        <a:pt x="10160" y="4174"/>
                      </a:cubicBezTo>
                      <a:cubicBezTo>
                        <a:pt x="10125" y="3993"/>
                        <a:pt x="10465" y="3666"/>
                        <a:pt x="10552" y="3530"/>
                      </a:cubicBezTo>
                      <a:cubicBezTo>
                        <a:pt x="10035" y="3699"/>
                        <a:pt x="9590" y="4081"/>
                        <a:pt x="9116" y="4386"/>
                      </a:cubicBezTo>
                      <a:cubicBezTo>
                        <a:pt x="8574" y="4736"/>
                        <a:pt x="8000" y="5009"/>
                        <a:pt x="7484" y="5429"/>
                      </a:cubicBezTo>
                      <a:cubicBezTo>
                        <a:pt x="6859" y="5937"/>
                        <a:pt x="6199" y="6510"/>
                        <a:pt x="5651" y="7148"/>
                      </a:cubicBezTo>
                      <a:cubicBezTo>
                        <a:pt x="5394" y="7448"/>
                        <a:pt x="4947" y="8019"/>
                        <a:pt x="4550" y="8019"/>
                      </a:cubicBezTo>
                      <a:cubicBezTo>
                        <a:pt x="4521" y="8019"/>
                        <a:pt x="4493" y="8017"/>
                        <a:pt x="4465" y="8010"/>
                      </a:cubicBezTo>
                      <a:cubicBezTo>
                        <a:pt x="4603" y="7787"/>
                        <a:pt x="5215" y="6968"/>
                        <a:pt x="4712" y="6951"/>
                      </a:cubicBezTo>
                      <a:cubicBezTo>
                        <a:pt x="4704" y="6951"/>
                        <a:pt x="4697" y="6951"/>
                        <a:pt x="4690" y="6951"/>
                      </a:cubicBezTo>
                      <a:cubicBezTo>
                        <a:pt x="4383" y="6951"/>
                        <a:pt x="4151" y="7179"/>
                        <a:pt x="3878" y="7350"/>
                      </a:cubicBezTo>
                      <a:cubicBezTo>
                        <a:pt x="3647" y="7492"/>
                        <a:pt x="3446" y="7688"/>
                        <a:pt x="3224" y="7852"/>
                      </a:cubicBezTo>
                      <a:cubicBezTo>
                        <a:pt x="2814" y="8152"/>
                        <a:pt x="2398" y="8382"/>
                        <a:pt x="2003" y="8725"/>
                      </a:cubicBezTo>
                      <a:cubicBezTo>
                        <a:pt x="1311" y="9325"/>
                        <a:pt x="647" y="9948"/>
                        <a:pt x="0" y="10613"/>
                      </a:cubicBezTo>
                      <a:cubicBezTo>
                        <a:pt x="0" y="11618"/>
                        <a:pt x="202" y="12868"/>
                        <a:pt x="301" y="13861"/>
                      </a:cubicBezTo>
                      <a:cubicBezTo>
                        <a:pt x="468" y="15520"/>
                        <a:pt x="558" y="17228"/>
                        <a:pt x="609" y="18904"/>
                      </a:cubicBezTo>
                      <a:cubicBezTo>
                        <a:pt x="635" y="19662"/>
                        <a:pt x="702" y="20427"/>
                        <a:pt x="962" y="21114"/>
                      </a:cubicBezTo>
                      <a:cubicBezTo>
                        <a:pt x="1043" y="21327"/>
                        <a:pt x="1135" y="21598"/>
                        <a:pt x="1337" y="21598"/>
                      </a:cubicBezTo>
                      <a:cubicBezTo>
                        <a:pt x="1358" y="21598"/>
                        <a:pt x="1380" y="21595"/>
                        <a:pt x="1404" y="21589"/>
                      </a:cubicBezTo>
                      <a:lnTo>
                        <a:pt x="1429" y="21594"/>
                      </a:lnTo>
                      <a:cubicBezTo>
                        <a:pt x="1440" y="21598"/>
                        <a:pt x="1452" y="21600"/>
                        <a:pt x="1465" y="21600"/>
                      </a:cubicBezTo>
                      <a:cubicBezTo>
                        <a:pt x="1603" y="21600"/>
                        <a:pt x="1853" y="21403"/>
                        <a:pt x="1961" y="21343"/>
                      </a:cubicBezTo>
                      <a:cubicBezTo>
                        <a:pt x="2112" y="21261"/>
                        <a:pt x="2260" y="21098"/>
                        <a:pt x="2410" y="21032"/>
                      </a:cubicBezTo>
                      <a:cubicBezTo>
                        <a:pt x="2561" y="20967"/>
                        <a:pt x="2679" y="20983"/>
                        <a:pt x="2824" y="20874"/>
                      </a:cubicBezTo>
                      <a:cubicBezTo>
                        <a:pt x="3801" y="20153"/>
                        <a:pt x="4811" y="19526"/>
                        <a:pt x="5724" y="18664"/>
                      </a:cubicBezTo>
                      <a:cubicBezTo>
                        <a:pt x="5859" y="18538"/>
                        <a:pt x="5933" y="18407"/>
                        <a:pt x="6042" y="18249"/>
                      </a:cubicBezTo>
                      <a:cubicBezTo>
                        <a:pt x="6225" y="17982"/>
                        <a:pt x="6433" y="17883"/>
                        <a:pt x="6660" y="17703"/>
                      </a:cubicBezTo>
                      <a:cubicBezTo>
                        <a:pt x="7154" y="17304"/>
                        <a:pt x="7663" y="16923"/>
                        <a:pt x="8132" y="16486"/>
                      </a:cubicBezTo>
                      <a:cubicBezTo>
                        <a:pt x="8433" y="16208"/>
                        <a:pt x="8651" y="15826"/>
                        <a:pt x="8891" y="15476"/>
                      </a:cubicBezTo>
                      <a:cubicBezTo>
                        <a:pt x="9000" y="15318"/>
                        <a:pt x="9116" y="15171"/>
                        <a:pt x="9237" y="15040"/>
                      </a:cubicBezTo>
                      <a:cubicBezTo>
                        <a:pt x="9317" y="14947"/>
                        <a:pt x="9430" y="14881"/>
                        <a:pt x="9491" y="14767"/>
                      </a:cubicBezTo>
                      <a:cubicBezTo>
                        <a:pt x="9473" y="14765"/>
                        <a:pt x="9455" y="14764"/>
                        <a:pt x="9436" y="14764"/>
                      </a:cubicBezTo>
                      <a:cubicBezTo>
                        <a:pt x="9056" y="14764"/>
                        <a:pt x="8632" y="15168"/>
                        <a:pt x="8246" y="15168"/>
                      </a:cubicBezTo>
                      <a:cubicBezTo>
                        <a:pt x="8183" y="15168"/>
                        <a:pt x="8121" y="15157"/>
                        <a:pt x="8061" y="15133"/>
                      </a:cubicBezTo>
                      <a:cubicBezTo>
                        <a:pt x="8045" y="14974"/>
                        <a:pt x="8250" y="14805"/>
                        <a:pt x="8327" y="14707"/>
                      </a:cubicBezTo>
                      <a:cubicBezTo>
                        <a:pt x="8481" y="14510"/>
                        <a:pt x="8648" y="14336"/>
                        <a:pt x="8818" y="14177"/>
                      </a:cubicBezTo>
                      <a:cubicBezTo>
                        <a:pt x="9215" y="13817"/>
                        <a:pt x="9574" y="13402"/>
                        <a:pt x="9939" y="12987"/>
                      </a:cubicBezTo>
                      <a:cubicBezTo>
                        <a:pt x="10177" y="12720"/>
                        <a:pt x="10366" y="12436"/>
                        <a:pt x="10644" y="12229"/>
                      </a:cubicBezTo>
                      <a:cubicBezTo>
                        <a:pt x="10827" y="12093"/>
                        <a:pt x="11023" y="12000"/>
                        <a:pt x="11205" y="11869"/>
                      </a:cubicBezTo>
                      <a:cubicBezTo>
                        <a:pt x="11274" y="11818"/>
                        <a:pt x="11349" y="11681"/>
                        <a:pt x="11429" y="11681"/>
                      </a:cubicBezTo>
                      <a:cubicBezTo>
                        <a:pt x="11435" y="11681"/>
                        <a:pt x="11440" y="11682"/>
                        <a:pt x="11446" y="11683"/>
                      </a:cubicBezTo>
                      <a:cubicBezTo>
                        <a:pt x="11486" y="11875"/>
                        <a:pt x="11435" y="12074"/>
                        <a:pt x="11571" y="12074"/>
                      </a:cubicBezTo>
                      <a:cubicBezTo>
                        <a:pt x="11598" y="12074"/>
                        <a:pt x="11633" y="12066"/>
                        <a:pt x="11677" y="12049"/>
                      </a:cubicBezTo>
                      <a:cubicBezTo>
                        <a:pt x="11757" y="11984"/>
                        <a:pt x="11837" y="11918"/>
                        <a:pt x="11917" y="11852"/>
                      </a:cubicBezTo>
                      <a:cubicBezTo>
                        <a:pt x="12061" y="11749"/>
                        <a:pt x="12206" y="11650"/>
                        <a:pt x="12353" y="11569"/>
                      </a:cubicBezTo>
                      <a:cubicBezTo>
                        <a:pt x="12680" y="11356"/>
                        <a:pt x="13000" y="11110"/>
                        <a:pt x="13308" y="10837"/>
                      </a:cubicBezTo>
                      <a:cubicBezTo>
                        <a:pt x="13645" y="10532"/>
                        <a:pt x="13952" y="10248"/>
                        <a:pt x="14327" y="10018"/>
                      </a:cubicBezTo>
                      <a:cubicBezTo>
                        <a:pt x="14885" y="9675"/>
                        <a:pt x="15439" y="9364"/>
                        <a:pt x="15975" y="8971"/>
                      </a:cubicBezTo>
                      <a:cubicBezTo>
                        <a:pt x="16504" y="8589"/>
                        <a:pt x="16988" y="8190"/>
                        <a:pt x="17446" y="7677"/>
                      </a:cubicBezTo>
                      <a:cubicBezTo>
                        <a:pt x="17606" y="7497"/>
                        <a:pt x="17792" y="7334"/>
                        <a:pt x="17949" y="7148"/>
                      </a:cubicBezTo>
                      <a:cubicBezTo>
                        <a:pt x="18017" y="7071"/>
                        <a:pt x="18090" y="6984"/>
                        <a:pt x="18100" y="6859"/>
                      </a:cubicBezTo>
                      <a:cubicBezTo>
                        <a:pt x="18110" y="6696"/>
                        <a:pt x="18025" y="6648"/>
                        <a:pt x="17913" y="6648"/>
                      </a:cubicBezTo>
                      <a:cubicBezTo>
                        <a:pt x="17774" y="6648"/>
                        <a:pt x="17594" y="6723"/>
                        <a:pt x="17507" y="6744"/>
                      </a:cubicBezTo>
                      <a:cubicBezTo>
                        <a:pt x="17347" y="6777"/>
                        <a:pt x="17190" y="6810"/>
                        <a:pt x="17036" y="6864"/>
                      </a:cubicBezTo>
                      <a:cubicBezTo>
                        <a:pt x="16957" y="6890"/>
                        <a:pt x="16833" y="6972"/>
                        <a:pt x="16733" y="6972"/>
                      </a:cubicBezTo>
                      <a:cubicBezTo>
                        <a:pt x="16703" y="6972"/>
                        <a:pt x="16675" y="6965"/>
                        <a:pt x="16651" y="6946"/>
                      </a:cubicBezTo>
                      <a:cubicBezTo>
                        <a:pt x="16398" y="6744"/>
                        <a:pt x="16924" y="6504"/>
                        <a:pt x="17000" y="6400"/>
                      </a:cubicBezTo>
                      <a:cubicBezTo>
                        <a:pt x="16959" y="6386"/>
                        <a:pt x="16917" y="6383"/>
                        <a:pt x="16875" y="6383"/>
                      </a:cubicBezTo>
                      <a:cubicBezTo>
                        <a:pt x="16824" y="6383"/>
                        <a:pt x="16773" y="6388"/>
                        <a:pt x="16722" y="6388"/>
                      </a:cubicBezTo>
                      <a:cubicBezTo>
                        <a:pt x="16700" y="6388"/>
                        <a:pt x="16677" y="6387"/>
                        <a:pt x="16654" y="6384"/>
                      </a:cubicBezTo>
                      <a:cubicBezTo>
                        <a:pt x="16581" y="6367"/>
                        <a:pt x="16507" y="6340"/>
                        <a:pt x="16433" y="6307"/>
                      </a:cubicBezTo>
                      <a:cubicBezTo>
                        <a:pt x="16387" y="6291"/>
                        <a:pt x="16341" y="6288"/>
                        <a:pt x="16293" y="6288"/>
                      </a:cubicBezTo>
                      <a:cubicBezTo>
                        <a:pt x="16249" y="6288"/>
                        <a:pt x="16205" y="6291"/>
                        <a:pt x="16161" y="6291"/>
                      </a:cubicBezTo>
                      <a:cubicBezTo>
                        <a:pt x="16107" y="6291"/>
                        <a:pt x="16055" y="6286"/>
                        <a:pt x="16004" y="6264"/>
                      </a:cubicBezTo>
                      <a:cubicBezTo>
                        <a:pt x="16071" y="6160"/>
                        <a:pt x="16225" y="6122"/>
                        <a:pt x="16318" y="6051"/>
                      </a:cubicBezTo>
                      <a:cubicBezTo>
                        <a:pt x="16440" y="5953"/>
                        <a:pt x="16552" y="5832"/>
                        <a:pt x="16674" y="5734"/>
                      </a:cubicBezTo>
                      <a:cubicBezTo>
                        <a:pt x="17084" y="5402"/>
                        <a:pt x="17529" y="5156"/>
                        <a:pt x="17946" y="4845"/>
                      </a:cubicBezTo>
                      <a:cubicBezTo>
                        <a:pt x="18145" y="4698"/>
                        <a:pt x="18279" y="4474"/>
                        <a:pt x="18465" y="4310"/>
                      </a:cubicBezTo>
                      <a:cubicBezTo>
                        <a:pt x="18673" y="4125"/>
                        <a:pt x="18898" y="3966"/>
                        <a:pt x="19106" y="3781"/>
                      </a:cubicBezTo>
                      <a:cubicBezTo>
                        <a:pt x="19331" y="3590"/>
                        <a:pt x="19584" y="3464"/>
                        <a:pt x="19811" y="3278"/>
                      </a:cubicBezTo>
                      <a:cubicBezTo>
                        <a:pt x="19994" y="3131"/>
                        <a:pt x="20161" y="2957"/>
                        <a:pt x="20353" y="2820"/>
                      </a:cubicBezTo>
                      <a:cubicBezTo>
                        <a:pt x="20616" y="2634"/>
                        <a:pt x="20860" y="2444"/>
                        <a:pt x="21077" y="2176"/>
                      </a:cubicBezTo>
                      <a:cubicBezTo>
                        <a:pt x="21180" y="2050"/>
                        <a:pt x="21283" y="1930"/>
                        <a:pt x="21388" y="1816"/>
                      </a:cubicBezTo>
                      <a:cubicBezTo>
                        <a:pt x="21440" y="1783"/>
                        <a:pt x="21488" y="1745"/>
                        <a:pt x="21529" y="1691"/>
                      </a:cubicBezTo>
                      <a:cubicBezTo>
                        <a:pt x="21600" y="1494"/>
                        <a:pt x="21379" y="1510"/>
                        <a:pt x="21263" y="1472"/>
                      </a:cubicBezTo>
                      <a:cubicBezTo>
                        <a:pt x="21010" y="1396"/>
                        <a:pt x="20757" y="1325"/>
                        <a:pt x="20523" y="1183"/>
                      </a:cubicBezTo>
                      <a:cubicBezTo>
                        <a:pt x="20334" y="1063"/>
                        <a:pt x="20174" y="1150"/>
                        <a:pt x="19984" y="1074"/>
                      </a:cubicBezTo>
                      <a:cubicBezTo>
                        <a:pt x="20007" y="643"/>
                        <a:pt x="20539" y="484"/>
                        <a:pt x="20578" y="42"/>
                      </a:cubicBezTo>
                      <a:cubicBezTo>
                        <a:pt x="20500" y="12"/>
                        <a:pt x="20423" y="0"/>
                        <a:pt x="20346" y="0"/>
                      </a:cubicBezTo>
                      <a:close/>
                    </a:path>
                  </a:pathLst>
                </a:custGeom>
                <a:solidFill>
                  <a:srgbClr val="FAF7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46" name="Google Shape;35;p3"/>
                <p:cNvGrpSpPr/>
                <p:nvPr/>
              </p:nvGrpSpPr>
              <p:grpSpPr>
                <a:xfrm>
                  <a:off x="841744" y="0"/>
                  <a:ext cx="3578521" cy="3973491"/>
                  <a:chOff x="0" y="0"/>
                  <a:chExt cx="3578520" cy="3973490"/>
                </a:xfrm>
              </p:grpSpPr>
              <p:grpSp>
                <p:nvGrpSpPr>
                  <p:cNvPr id="44" name="Google Shape;36;p3"/>
                  <p:cNvGrpSpPr/>
                  <p:nvPr/>
                </p:nvGrpSpPr>
                <p:grpSpPr>
                  <a:xfrm>
                    <a:off x="-1" y="0"/>
                    <a:ext cx="3578522" cy="3973491"/>
                    <a:chOff x="0" y="0"/>
                    <a:chExt cx="3578520" cy="3973490"/>
                  </a:xfrm>
                </p:grpSpPr>
                <p:sp>
                  <p:nvSpPr>
                    <p:cNvPr id="39" name="Google Shape;37;p3"/>
                    <p:cNvSpPr/>
                    <p:nvPr/>
                  </p:nvSpPr>
                  <p:spPr>
                    <a:xfrm>
                      <a:off x="171844" y="170406"/>
                      <a:ext cx="3235717" cy="362993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53" h="21589" extrusionOk="0">
                          <a:moveTo>
                            <a:pt x="6028" y="21589"/>
                          </a:moveTo>
                          <a:cubicBezTo>
                            <a:pt x="5864" y="21589"/>
                            <a:pt x="5700" y="21513"/>
                            <a:pt x="5554" y="21442"/>
                          </a:cubicBezTo>
                          <a:cubicBezTo>
                            <a:pt x="4546" y="20908"/>
                            <a:pt x="3604" y="20287"/>
                            <a:pt x="3519" y="19360"/>
                          </a:cubicBezTo>
                          <a:cubicBezTo>
                            <a:pt x="3495" y="19115"/>
                            <a:pt x="3544" y="18864"/>
                            <a:pt x="3586" y="18625"/>
                          </a:cubicBezTo>
                          <a:cubicBezTo>
                            <a:pt x="3617" y="18461"/>
                            <a:pt x="3647" y="18293"/>
                            <a:pt x="3659" y="18123"/>
                          </a:cubicBezTo>
                          <a:cubicBezTo>
                            <a:pt x="3696" y="17317"/>
                            <a:pt x="3240" y="16576"/>
                            <a:pt x="2797" y="15862"/>
                          </a:cubicBezTo>
                          <a:cubicBezTo>
                            <a:pt x="2730" y="15753"/>
                            <a:pt x="2663" y="15644"/>
                            <a:pt x="2596" y="15530"/>
                          </a:cubicBezTo>
                          <a:cubicBezTo>
                            <a:pt x="1612" y="13884"/>
                            <a:pt x="1035" y="12059"/>
                            <a:pt x="482" y="10304"/>
                          </a:cubicBezTo>
                          <a:cubicBezTo>
                            <a:pt x="203" y="9410"/>
                            <a:pt x="-119" y="8397"/>
                            <a:pt x="45" y="7410"/>
                          </a:cubicBezTo>
                          <a:cubicBezTo>
                            <a:pt x="166" y="6664"/>
                            <a:pt x="549" y="5912"/>
                            <a:pt x="1229" y="5095"/>
                          </a:cubicBezTo>
                          <a:cubicBezTo>
                            <a:pt x="3203" y="2714"/>
                            <a:pt x="6064" y="1526"/>
                            <a:pt x="8111" y="937"/>
                          </a:cubicBezTo>
                          <a:cubicBezTo>
                            <a:pt x="10407" y="289"/>
                            <a:pt x="13056" y="-11"/>
                            <a:pt x="16434" y="0"/>
                          </a:cubicBezTo>
                          <a:cubicBezTo>
                            <a:pt x="16713" y="0"/>
                            <a:pt x="17065" y="0"/>
                            <a:pt x="17381" y="82"/>
                          </a:cubicBezTo>
                          <a:cubicBezTo>
                            <a:pt x="17727" y="163"/>
                            <a:pt x="18031" y="333"/>
                            <a:pt x="18322" y="491"/>
                          </a:cubicBezTo>
                          <a:cubicBezTo>
                            <a:pt x="19349" y="1046"/>
                            <a:pt x="20522" y="1689"/>
                            <a:pt x="21171" y="2697"/>
                          </a:cubicBezTo>
                          <a:cubicBezTo>
                            <a:pt x="21402" y="3041"/>
                            <a:pt x="21481" y="3340"/>
                            <a:pt x="21445" y="3624"/>
                          </a:cubicBezTo>
                          <a:cubicBezTo>
                            <a:pt x="21354" y="4179"/>
                            <a:pt x="20801" y="4310"/>
                            <a:pt x="20309" y="4419"/>
                          </a:cubicBezTo>
                          <a:lnTo>
                            <a:pt x="20224" y="4441"/>
                          </a:lnTo>
                          <a:cubicBezTo>
                            <a:pt x="19385" y="4632"/>
                            <a:pt x="18736" y="4850"/>
                            <a:pt x="18183" y="5122"/>
                          </a:cubicBezTo>
                          <a:cubicBezTo>
                            <a:pt x="17333" y="5536"/>
                            <a:pt x="16713" y="6119"/>
                            <a:pt x="16434" y="6768"/>
                          </a:cubicBezTo>
                          <a:cubicBezTo>
                            <a:pt x="16361" y="6937"/>
                            <a:pt x="16306" y="7122"/>
                            <a:pt x="16257" y="7302"/>
                          </a:cubicBezTo>
                          <a:cubicBezTo>
                            <a:pt x="16191" y="7547"/>
                            <a:pt x="16118" y="7803"/>
                            <a:pt x="15984" y="8038"/>
                          </a:cubicBezTo>
                          <a:cubicBezTo>
                            <a:pt x="15832" y="8299"/>
                            <a:pt x="15619" y="8528"/>
                            <a:pt x="15407" y="8751"/>
                          </a:cubicBezTo>
                          <a:cubicBezTo>
                            <a:pt x="15279" y="8888"/>
                            <a:pt x="15146" y="9029"/>
                            <a:pt x="15024" y="9182"/>
                          </a:cubicBezTo>
                          <a:cubicBezTo>
                            <a:pt x="14447" y="9906"/>
                            <a:pt x="14283" y="10898"/>
                            <a:pt x="14605" y="11742"/>
                          </a:cubicBezTo>
                          <a:cubicBezTo>
                            <a:pt x="14648" y="11868"/>
                            <a:pt x="14721" y="12004"/>
                            <a:pt x="14769" y="12130"/>
                          </a:cubicBezTo>
                          <a:cubicBezTo>
                            <a:pt x="14963" y="12549"/>
                            <a:pt x="15164" y="12980"/>
                            <a:pt x="15012" y="13410"/>
                          </a:cubicBezTo>
                          <a:cubicBezTo>
                            <a:pt x="14878" y="13803"/>
                            <a:pt x="14477" y="14058"/>
                            <a:pt x="14161" y="14200"/>
                          </a:cubicBezTo>
                          <a:cubicBezTo>
                            <a:pt x="12819" y="14811"/>
                            <a:pt x="11003" y="14418"/>
                            <a:pt x="10122" y="13323"/>
                          </a:cubicBezTo>
                          <a:cubicBezTo>
                            <a:pt x="10092" y="13279"/>
                            <a:pt x="10055" y="13230"/>
                            <a:pt x="10025" y="13192"/>
                          </a:cubicBezTo>
                          <a:cubicBezTo>
                            <a:pt x="9891" y="13012"/>
                            <a:pt x="9752" y="12832"/>
                            <a:pt x="9545" y="12729"/>
                          </a:cubicBezTo>
                          <a:cubicBezTo>
                            <a:pt x="8998" y="12451"/>
                            <a:pt x="8324" y="12865"/>
                            <a:pt x="7929" y="13361"/>
                          </a:cubicBezTo>
                          <a:cubicBezTo>
                            <a:pt x="6952" y="14593"/>
                            <a:pt x="6720" y="16298"/>
                            <a:pt x="7352" y="17698"/>
                          </a:cubicBezTo>
                          <a:lnTo>
                            <a:pt x="7419" y="17846"/>
                          </a:lnTo>
                          <a:cubicBezTo>
                            <a:pt x="7534" y="18091"/>
                            <a:pt x="7650" y="18336"/>
                            <a:pt x="7650" y="18609"/>
                          </a:cubicBezTo>
                          <a:cubicBezTo>
                            <a:pt x="7650" y="18810"/>
                            <a:pt x="7571" y="19001"/>
                            <a:pt x="7498" y="19197"/>
                          </a:cubicBezTo>
                          <a:cubicBezTo>
                            <a:pt x="7218" y="19905"/>
                            <a:pt x="6872" y="20608"/>
                            <a:pt x="6496" y="21278"/>
                          </a:cubicBezTo>
                          <a:cubicBezTo>
                            <a:pt x="6429" y="21393"/>
                            <a:pt x="6356" y="21502"/>
                            <a:pt x="6247" y="21557"/>
                          </a:cubicBezTo>
                          <a:cubicBezTo>
                            <a:pt x="6156" y="21578"/>
                            <a:pt x="6095" y="21589"/>
                            <a:pt x="6028" y="21589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chemeClr val="accent4"/>
                      </a:solidFill>
                      <a:prstDash val="solid"/>
                      <a:miter lim="12244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Google Shape;38;p3"/>
                    <p:cNvSpPr/>
                    <p:nvPr/>
                  </p:nvSpPr>
                  <p:spPr>
                    <a:xfrm>
                      <a:off x="427444" y="424197"/>
                      <a:ext cx="2670509" cy="30371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2" h="21600" extrusionOk="0">
                          <a:moveTo>
                            <a:pt x="4579" y="21600"/>
                          </a:moveTo>
                          <a:lnTo>
                            <a:pt x="4564" y="21580"/>
                          </a:lnTo>
                          <a:cubicBezTo>
                            <a:pt x="4279" y="21365"/>
                            <a:pt x="4220" y="21242"/>
                            <a:pt x="4220" y="21196"/>
                          </a:cubicBezTo>
                          <a:cubicBezTo>
                            <a:pt x="4213" y="21118"/>
                            <a:pt x="4249" y="20909"/>
                            <a:pt x="4286" y="20753"/>
                          </a:cubicBezTo>
                          <a:cubicBezTo>
                            <a:pt x="4330" y="20518"/>
                            <a:pt x="4381" y="20251"/>
                            <a:pt x="4396" y="19945"/>
                          </a:cubicBezTo>
                          <a:cubicBezTo>
                            <a:pt x="4469" y="18472"/>
                            <a:pt x="3722" y="17261"/>
                            <a:pt x="3114" y="16290"/>
                          </a:cubicBezTo>
                          <a:lnTo>
                            <a:pt x="3107" y="16277"/>
                          </a:lnTo>
                          <a:cubicBezTo>
                            <a:pt x="3034" y="16153"/>
                            <a:pt x="2961" y="16029"/>
                            <a:pt x="2888" y="15918"/>
                          </a:cubicBezTo>
                          <a:cubicBezTo>
                            <a:pt x="1804" y="14126"/>
                            <a:pt x="1145" y="12041"/>
                            <a:pt x="508" y="10028"/>
                          </a:cubicBezTo>
                          <a:cubicBezTo>
                            <a:pt x="200" y="9090"/>
                            <a:pt x="-100" y="8119"/>
                            <a:pt x="32" y="7317"/>
                          </a:cubicBezTo>
                          <a:cubicBezTo>
                            <a:pt x="120" y="6738"/>
                            <a:pt x="471" y="6092"/>
                            <a:pt x="1071" y="5369"/>
                          </a:cubicBezTo>
                          <a:cubicBezTo>
                            <a:pt x="3136" y="2906"/>
                            <a:pt x="6175" y="1661"/>
                            <a:pt x="8350" y="1043"/>
                          </a:cubicBezTo>
                          <a:cubicBezTo>
                            <a:pt x="10876" y="333"/>
                            <a:pt x="13797" y="0"/>
                            <a:pt x="17546" y="0"/>
                          </a:cubicBezTo>
                          <a:lnTo>
                            <a:pt x="17766" y="0"/>
                          </a:lnTo>
                          <a:cubicBezTo>
                            <a:pt x="17949" y="0"/>
                            <a:pt x="18256" y="0"/>
                            <a:pt x="18381" y="32"/>
                          </a:cubicBezTo>
                          <a:cubicBezTo>
                            <a:pt x="18520" y="65"/>
                            <a:pt x="18783" y="215"/>
                            <a:pt x="18996" y="326"/>
                          </a:cubicBezTo>
                          <a:cubicBezTo>
                            <a:pt x="19223" y="450"/>
                            <a:pt x="19530" y="560"/>
                            <a:pt x="19852" y="684"/>
                          </a:cubicBezTo>
                          <a:cubicBezTo>
                            <a:pt x="20658" y="984"/>
                            <a:pt x="21500" y="1297"/>
                            <a:pt x="21317" y="1857"/>
                          </a:cubicBezTo>
                          <a:cubicBezTo>
                            <a:pt x="21141" y="2398"/>
                            <a:pt x="20497" y="2456"/>
                            <a:pt x="19860" y="2522"/>
                          </a:cubicBezTo>
                          <a:cubicBezTo>
                            <a:pt x="19494" y="2554"/>
                            <a:pt x="19150" y="2600"/>
                            <a:pt x="18893" y="2717"/>
                          </a:cubicBezTo>
                          <a:cubicBezTo>
                            <a:pt x="17444" y="3421"/>
                            <a:pt x="16367" y="4457"/>
                            <a:pt x="15862" y="5643"/>
                          </a:cubicBezTo>
                          <a:cubicBezTo>
                            <a:pt x="15738" y="5943"/>
                            <a:pt x="15650" y="6229"/>
                            <a:pt x="15577" y="6477"/>
                          </a:cubicBezTo>
                          <a:cubicBezTo>
                            <a:pt x="15525" y="6679"/>
                            <a:pt x="15460" y="6887"/>
                            <a:pt x="15408" y="6985"/>
                          </a:cubicBezTo>
                          <a:cubicBezTo>
                            <a:pt x="15342" y="7102"/>
                            <a:pt x="15159" y="7291"/>
                            <a:pt x="14984" y="7467"/>
                          </a:cubicBezTo>
                          <a:cubicBezTo>
                            <a:pt x="14801" y="7656"/>
                            <a:pt x="14603" y="7865"/>
                            <a:pt x="14397" y="8112"/>
                          </a:cubicBezTo>
                          <a:cubicBezTo>
                            <a:pt x="13329" y="9454"/>
                            <a:pt x="13036" y="11246"/>
                            <a:pt x="13629" y="12804"/>
                          </a:cubicBezTo>
                          <a:cubicBezTo>
                            <a:pt x="13709" y="13012"/>
                            <a:pt x="13797" y="13201"/>
                            <a:pt x="13878" y="13371"/>
                          </a:cubicBezTo>
                          <a:cubicBezTo>
                            <a:pt x="13885" y="13390"/>
                            <a:pt x="13907" y="13416"/>
                            <a:pt x="13921" y="13429"/>
                          </a:cubicBezTo>
                          <a:cubicBezTo>
                            <a:pt x="13959" y="13481"/>
                            <a:pt x="14002" y="13533"/>
                            <a:pt x="13980" y="13592"/>
                          </a:cubicBezTo>
                          <a:cubicBezTo>
                            <a:pt x="13914" y="13729"/>
                            <a:pt x="13695" y="13716"/>
                            <a:pt x="13505" y="13710"/>
                          </a:cubicBezTo>
                          <a:cubicBezTo>
                            <a:pt x="13446" y="13710"/>
                            <a:pt x="13402" y="13696"/>
                            <a:pt x="13343" y="13696"/>
                          </a:cubicBezTo>
                          <a:cubicBezTo>
                            <a:pt x="12721" y="13696"/>
                            <a:pt x="12120" y="13449"/>
                            <a:pt x="11799" y="13058"/>
                          </a:cubicBezTo>
                          <a:lnTo>
                            <a:pt x="11718" y="12960"/>
                          </a:lnTo>
                          <a:lnTo>
                            <a:pt x="11711" y="12941"/>
                          </a:lnTo>
                          <a:cubicBezTo>
                            <a:pt x="11491" y="12647"/>
                            <a:pt x="11110" y="12158"/>
                            <a:pt x="10451" y="11833"/>
                          </a:cubicBezTo>
                          <a:cubicBezTo>
                            <a:pt x="10012" y="11611"/>
                            <a:pt x="9514" y="11494"/>
                            <a:pt x="9001" y="11494"/>
                          </a:cubicBezTo>
                          <a:cubicBezTo>
                            <a:pt x="7837" y="11494"/>
                            <a:pt x="6658" y="12100"/>
                            <a:pt x="5853" y="13110"/>
                          </a:cubicBezTo>
                          <a:cubicBezTo>
                            <a:pt x="4256" y="15097"/>
                            <a:pt x="3898" y="17749"/>
                            <a:pt x="4915" y="20017"/>
                          </a:cubicBezTo>
                          <a:cubicBezTo>
                            <a:pt x="4945" y="20082"/>
                            <a:pt x="4982" y="20147"/>
                            <a:pt x="5011" y="20225"/>
                          </a:cubicBezTo>
                          <a:cubicBezTo>
                            <a:pt x="5018" y="20238"/>
                            <a:pt x="5026" y="20264"/>
                            <a:pt x="5048" y="20277"/>
                          </a:cubicBezTo>
                          <a:cubicBezTo>
                            <a:pt x="5077" y="20329"/>
                            <a:pt x="5098" y="20375"/>
                            <a:pt x="5098" y="20427"/>
                          </a:cubicBezTo>
                          <a:cubicBezTo>
                            <a:pt x="5098" y="20460"/>
                            <a:pt x="5084" y="20493"/>
                            <a:pt x="5069" y="20518"/>
                          </a:cubicBezTo>
                          <a:cubicBezTo>
                            <a:pt x="5069" y="20525"/>
                            <a:pt x="5062" y="20531"/>
                            <a:pt x="5062" y="20531"/>
                          </a:cubicBezTo>
                          <a:cubicBezTo>
                            <a:pt x="4923" y="20883"/>
                            <a:pt x="4769" y="21235"/>
                            <a:pt x="4608" y="21574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chemeClr val="accent4"/>
                      </a:solidFill>
                      <a:prstDash val="solid"/>
                      <a:miter lim="12244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Google Shape;39;p3"/>
                    <p:cNvSpPr/>
                    <p:nvPr/>
                  </p:nvSpPr>
                  <p:spPr>
                    <a:xfrm>
                      <a:off x="678188" y="527031"/>
                      <a:ext cx="1851173" cy="17103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76" h="21045" extrusionOk="0">
                          <a:moveTo>
                            <a:pt x="2322" y="21045"/>
                          </a:moveTo>
                          <a:lnTo>
                            <a:pt x="2280" y="21045"/>
                          </a:lnTo>
                          <a:cubicBezTo>
                            <a:pt x="1013" y="20933"/>
                            <a:pt x="939" y="19174"/>
                            <a:pt x="855" y="17483"/>
                          </a:cubicBezTo>
                          <a:cubicBezTo>
                            <a:pt x="813" y="16694"/>
                            <a:pt x="783" y="15859"/>
                            <a:pt x="625" y="15239"/>
                          </a:cubicBezTo>
                          <a:cubicBezTo>
                            <a:pt x="300" y="14056"/>
                            <a:pt x="-88" y="12556"/>
                            <a:pt x="17" y="11824"/>
                          </a:cubicBezTo>
                          <a:cubicBezTo>
                            <a:pt x="59" y="11564"/>
                            <a:pt x="227" y="10955"/>
                            <a:pt x="971" y="9873"/>
                          </a:cubicBezTo>
                          <a:cubicBezTo>
                            <a:pt x="3465" y="6276"/>
                            <a:pt x="7228" y="4416"/>
                            <a:pt x="9952" y="3503"/>
                          </a:cubicBezTo>
                          <a:cubicBezTo>
                            <a:pt x="10696" y="3244"/>
                            <a:pt x="11661" y="2737"/>
                            <a:pt x="12698" y="2206"/>
                          </a:cubicBezTo>
                          <a:cubicBezTo>
                            <a:pt x="15172" y="910"/>
                            <a:pt x="17980" y="-555"/>
                            <a:pt x="19751" y="211"/>
                          </a:cubicBezTo>
                          <a:cubicBezTo>
                            <a:pt x="20380" y="493"/>
                            <a:pt x="20820" y="1045"/>
                            <a:pt x="21082" y="1879"/>
                          </a:cubicBezTo>
                          <a:cubicBezTo>
                            <a:pt x="21512" y="3244"/>
                            <a:pt x="20380" y="4157"/>
                            <a:pt x="19164" y="5138"/>
                          </a:cubicBezTo>
                          <a:cubicBezTo>
                            <a:pt x="18316" y="5814"/>
                            <a:pt x="17445" y="6514"/>
                            <a:pt x="17141" y="7404"/>
                          </a:cubicBezTo>
                          <a:cubicBezTo>
                            <a:pt x="16891" y="8092"/>
                            <a:pt x="16765" y="8689"/>
                            <a:pt x="16639" y="9174"/>
                          </a:cubicBezTo>
                          <a:cubicBezTo>
                            <a:pt x="16639" y="9197"/>
                            <a:pt x="16628" y="9219"/>
                            <a:pt x="16628" y="9253"/>
                          </a:cubicBezTo>
                          <a:cubicBezTo>
                            <a:pt x="16618" y="9309"/>
                            <a:pt x="16618" y="9365"/>
                            <a:pt x="16586" y="9422"/>
                          </a:cubicBezTo>
                          <a:cubicBezTo>
                            <a:pt x="16544" y="9490"/>
                            <a:pt x="16492" y="9546"/>
                            <a:pt x="16461" y="9602"/>
                          </a:cubicBezTo>
                          <a:lnTo>
                            <a:pt x="16408" y="9659"/>
                          </a:lnTo>
                          <a:cubicBezTo>
                            <a:pt x="16114" y="10008"/>
                            <a:pt x="15758" y="10459"/>
                            <a:pt x="15392" y="11012"/>
                          </a:cubicBezTo>
                          <a:cubicBezTo>
                            <a:pt x="14951" y="11688"/>
                            <a:pt x="14825" y="12613"/>
                            <a:pt x="14700" y="13514"/>
                          </a:cubicBezTo>
                          <a:cubicBezTo>
                            <a:pt x="14533" y="14754"/>
                            <a:pt x="14375" y="15927"/>
                            <a:pt x="13432" y="16446"/>
                          </a:cubicBezTo>
                          <a:cubicBezTo>
                            <a:pt x="12814" y="16784"/>
                            <a:pt x="12185" y="16434"/>
                            <a:pt x="11514" y="16073"/>
                          </a:cubicBezTo>
                          <a:cubicBezTo>
                            <a:pt x="11032" y="15803"/>
                            <a:pt x="10540" y="15532"/>
                            <a:pt x="10036" y="15532"/>
                          </a:cubicBezTo>
                          <a:cubicBezTo>
                            <a:pt x="7448" y="15532"/>
                            <a:pt x="4880" y="17065"/>
                            <a:pt x="3171" y="19647"/>
                          </a:cubicBezTo>
                          <a:cubicBezTo>
                            <a:pt x="3067" y="19805"/>
                            <a:pt x="3004" y="20041"/>
                            <a:pt x="2920" y="20256"/>
                          </a:cubicBezTo>
                          <a:cubicBezTo>
                            <a:pt x="2773" y="20639"/>
                            <a:pt x="2637" y="21045"/>
                            <a:pt x="2322" y="21045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chemeClr val="accent4"/>
                      </a:solidFill>
                      <a:prstDash val="solid"/>
                      <a:miter lim="12244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42" name="Google Shape;40;p3"/>
                    <p:cNvSpPr/>
                    <p:nvPr/>
                  </p:nvSpPr>
                  <p:spPr>
                    <a:xfrm>
                      <a:off x="930698" y="843499"/>
                      <a:ext cx="1134539" cy="9000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11" h="21520" extrusionOk="0">
                          <a:moveTo>
                            <a:pt x="2314" y="21520"/>
                          </a:moveTo>
                          <a:cubicBezTo>
                            <a:pt x="1885" y="21520"/>
                            <a:pt x="1440" y="21432"/>
                            <a:pt x="977" y="21212"/>
                          </a:cubicBezTo>
                          <a:cubicBezTo>
                            <a:pt x="841" y="21146"/>
                            <a:pt x="841" y="20906"/>
                            <a:pt x="841" y="20710"/>
                          </a:cubicBezTo>
                          <a:cubicBezTo>
                            <a:pt x="841" y="20599"/>
                            <a:pt x="841" y="20489"/>
                            <a:pt x="806" y="20402"/>
                          </a:cubicBezTo>
                          <a:cubicBezTo>
                            <a:pt x="754" y="20117"/>
                            <a:pt x="669" y="19767"/>
                            <a:pt x="549" y="19416"/>
                          </a:cubicBezTo>
                          <a:cubicBezTo>
                            <a:pt x="275" y="18409"/>
                            <a:pt x="-85" y="17160"/>
                            <a:pt x="19" y="16371"/>
                          </a:cubicBezTo>
                          <a:cubicBezTo>
                            <a:pt x="35" y="16153"/>
                            <a:pt x="189" y="15911"/>
                            <a:pt x="412" y="15582"/>
                          </a:cubicBezTo>
                          <a:cubicBezTo>
                            <a:pt x="463" y="15473"/>
                            <a:pt x="549" y="15342"/>
                            <a:pt x="617" y="15188"/>
                          </a:cubicBezTo>
                          <a:cubicBezTo>
                            <a:pt x="3923" y="9494"/>
                            <a:pt x="9148" y="6491"/>
                            <a:pt x="12934" y="4958"/>
                          </a:cubicBezTo>
                          <a:cubicBezTo>
                            <a:pt x="14475" y="4323"/>
                            <a:pt x="16223" y="3250"/>
                            <a:pt x="18072" y="2110"/>
                          </a:cubicBezTo>
                          <a:cubicBezTo>
                            <a:pt x="18346" y="1935"/>
                            <a:pt x="18672" y="1586"/>
                            <a:pt x="19014" y="1212"/>
                          </a:cubicBezTo>
                          <a:cubicBezTo>
                            <a:pt x="19597" y="577"/>
                            <a:pt x="20196" y="-80"/>
                            <a:pt x="20659" y="8"/>
                          </a:cubicBezTo>
                          <a:cubicBezTo>
                            <a:pt x="20830" y="29"/>
                            <a:pt x="20967" y="138"/>
                            <a:pt x="21070" y="358"/>
                          </a:cubicBezTo>
                          <a:cubicBezTo>
                            <a:pt x="21515" y="1169"/>
                            <a:pt x="20830" y="1935"/>
                            <a:pt x="20127" y="2745"/>
                          </a:cubicBezTo>
                          <a:cubicBezTo>
                            <a:pt x="19614" y="3337"/>
                            <a:pt x="19049" y="3951"/>
                            <a:pt x="18860" y="4652"/>
                          </a:cubicBezTo>
                          <a:cubicBezTo>
                            <a:pt x="18706" y="5200"/>
                            <a:pt x="18604" y="5726"/>
                            <a:pt x="18500" y="6207"/>
                          </a:cubicBezTo>
                          <a:cubicBezTo>
                            <a:pt x="18363" y="6821"/>
                            <a:pt x="18261" y="7390"/>
                            <a:pt x="18072" y="7828"/>
                          </a:cubicBezTo>
                          <a:cubicBezTo>
                            <a:pt x="17901" y="8266"/>
                            <a:pt x="17592" y="8705"/>
                            <a:pt x="17301" y="9143"/>
                          </a:cubicBezTo>
                          <a:cubicBezTo>
                            <a:pt x="17062" y="9494"/>
                            <a:pt x="16805" y="9887"/>
                            <a:pt x="16564" y="10304"/>
                          </a:cubicBezTo>
                          <a:cubicBezTo>
                            <a:pt x="15965" y="11354"/>
                            <a:pt x="15845" y="12757"/>
                            <a:pt x="15708" y="13984"/>
                          </a:cubicBezTo>
                          <a:cubicBezTo>
                            <a:pt x="15589" y="15385"/>
                            <a:pt x="15434" y="16722"/>
                            <a:pt x="14646" y="17314"/>
                          </a:cubicBezTo>
                          <a:cubicBezTo>
                            <a:pt x="14166" y="17664"/>
                            <a:pt x="13636" y="17357"/>
                            <a:pt x="13036" y="17029"/>
                          </a:cubicBezTo>
                          <a:cubicBezTo>
                            <a:pt x="12591" y="16788"/>
                            <a:pt x="12111" y="16546"/>
                            <a:pt x="11631" y="16546"/>
                          </a:cubicBezTo>
                          <a:cubicBezTo>
                            <a:pt x="9953" y="16546"/>
                            <a:pt x="8394" y="17817"/>
                            <a:pt x="6869" y="19065"/>
                          </a:cubicBezTo>
                          <a:cubicBezTo>
                            <a:pt x="5328" y="20336"/>
                            <a:pt x="3854" y="21520"/>
                            <a:pt x="2314" y="21520"/>
                          </a:cubicBezTo>
                          <a:close/>
                        </a:path>
                      </a:pathLst>
                    </a:custGeom>
                    <a:noFill/>
                    <a:ln w="9525" cap="flat">
                      <a:solidFill>
                        <a:schemeClr val="accent4"/>
                      </a:solidFill>
                      <a:prstDash val="solid"/>
                      <a:miter lim="12244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Google Shape;41;p3"/>
                    <p:cNvSpPr/>
                    <p:nvPr/>
                  </p:nvSpPr>
                  <p:spPr>
                    <a:xfrm>
                      <a:off x="-1" y="0"/>
                      <a:ext cx="3578522" cy="397349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18" h="21600" extrusionOk="0">
                          <a:moveTo>
                            <a:pt x="8394" y="15086"/>
                          </a:moveTo>
                          <a:cubicBezTo>
                            <a:pt x="8307" y="15649"/>
                            <a:pt x="8367" y="16231"/>
                            <a:pt x="8597" y="16754"/>
                          </a:cubicBezTo>
                          <a:cubicBezTo>
                            <a:pt x="8619" y="16794"/>
                            <a:pt x="8636" y="16834"/>
                            <a:pt x="8652" y="16874"/>
                          </a:cubicBezTo>
                          <a:cubicBezTo>
                            <a:pt x="8778" y="17143"/>
                            <a:pt x="8943" y="17501"/>
                            <a:pt x="8937" y="17940"/>
                          </a:cubicBezTo>
                          <a:cubicBezTo>
                            <a:pt x="8927" y="18268"/>
                            <a:pt x="8833" y="18547"/>
                            <a:pt x="8734" y="18786"/>
                          </a:cubicBezTo>
                          <a:cubicBezTo>
                            <a:pt x="8472" y="19469"/>
                            <a:pt x="8148" y="20151"/>
                            <a:pt x="7775" y="20793"/>
                          </a:cubicBezTo>
                          <a:cubicBezTo>
                            <a:pt x="7703" y="20933"/>
                            <a:pt x="7523" y="21251"/>
                            <a:pt x="7128" y="21451"/>
                          </a:cubicBezTo>
                          <a:cubicBezTo>
                            <a:pt x="6920" y="21550"/>
                            <a:pt x="6700" y="21600"/>
                            <a:pt x="6470" y="21600"/>
                          </a:cubicBezTo>
                          <a:cubicBezTo>
                            <a:pt x="6070" y="21600"/>
                            <a:pt x="5735" y="21441"/>
                            <a:pt x="5521" y="21331"/>
                          </a:cubicBezTo>
                          <a:cubicBezTo>
                            <a:pt x="4803" y="20943"/>
                            <a:pt x="3311" y="20151"/>
                            <a:pt x="3174" y="18701"/>
                          </a:cubicBezTo>
                          <a:cubicBezTo>
                            <a:pt x="3141" y="18363"/>
                            <a:pt x="3196" y="18049"/>
                            <a:pt x="3245" y="17800"/>
                          </a:cubicBezTo>
                          <a:cubicBezTo>
                            <a:pt x="3267" y="17671"/>
                            <a:pt x="3295" y="17551"/>
                            <a:pt x="3295" y="17451"/>
                          </a:cubicBezTo>
                          <a:cubicBezTo>
                            <a:pt x="3311" y="16978"/>
                            <a:pt x="2993" y="16445"/>
                            <a:pt x="2648" y="15878"/>
                          </a:cubicBezTo>
                          <a:cubicBezTo>
                            <a:pt x="2587" y="15773"/>
                            <a:pt x="2527" y="15673"/>
                            <a:pt x="2461" y="15564"/>
                          </a:cubicBezTo>
                          <a:cubicBezTo>
                            <a:pt x="1524" y="13970"/>
                            <a:pt x="992" y="12262"/>
                            <a:pt x="476" y="10604"/>
                          </a:cubicBezTo>
                          <a:cubicBezTo>
                            <a:pt x="208" y="9747"/>
                            <a:pt x="-127" y="8676"/>
                            <a:pt x="49" y="7575"/>
                          </a:cubicBezTo>
                          <a:cubicBezTo>
                            <a:pt x="180" y="6738"/>
                            <a:pt x="591" y="5907"/>
                            <a:pt x="1310" y="5035"/>
                          </a:cubicBezTo>
                          <a:cubicBezTo>
                            <a:pt x="3257" y="2655"/>
                            <a:pt x="6048" y="1479"/>
                            <a:pt x="8044" y="907"/>
                          </a:cubicBezTo>
                          <a:cubicBezTo>
                            <a:pt x="10188" y="289"/>
                            <a:pt x="12639" y="0"/>
                            <a:pt x="15737" y="0"/>
                          </a:cubicBezTo>
                          <a:lnTo>
                            <a:pt x="15874" y="0"/>
                          </a:lnTo>
                          <a:cubicBezTo>
                            <a:pt x="16165" y="0"/>
                            <a:pt x="16571" y="0"/>
                            <a:pt x="16993" y="110"/>
                          </a:cubicBezTo>
                          <a:cubicBezTo>
                            <a:pt x="17443" y="219"/>
                            <a:pt x="17810" y="419"/>
                            <a:pt x="18106" y="588"/>
                          </a:cubicBezTo>
                          <a:cubicBezTo>
                            <a:pt x="19088" y="1131"/>
                            <a:pt x="20305" y="1803"/>
                            <a:pt x="21029" y="2929"/>
                          </a:cubicBezTo>
                          <a:cubicBezTo>
                            <a:pt x="21347" y="3427"/>
                            <a:pt x="21473" y="3915"/>
                            <a:pt x="21396" y="4373"/>
                          </a:cubicBezTo>
                          <a:cubicBezTo>
                            <a:pt x="21215" y="5504"/>
                            <a:pt x="20080" y="5763"/>
                            <a:pt x="19592" y="5872"/>
                          </a:cubicBezTo>
                          <a:lnTo>
                            <a:pt x="19515" y="5892"/>
                          </a:lnTo>
                          <a:cubicBezTo>
                            <a:pt x="18852" y="6046"/>
                            <a:pt x="18337" y="6216"/>
                            <a:pt x="17914" y="6430"/>
                          </a:cubicBezTo>
                          <a:cubicBezTo>
                            <a:pt x="17371" y="6694"/>
                            <a:pt x="16966" y="7067"/>
                            <a:pt x="16812" y="7451"/>
                          </a:cubicBezTo>
                          <a:cubicBezTo>
                            <a:pt x="16763" y="7561"/>
                            <a:pt x="16730" y="7690"/>
                            <a:pt x="16686" y="7834"/>
                          </a:cubicBezTo>
                          <a:cubicBezTo>
                            <a:pt x="16620" y="8083"/>
                            <a:pt x="16527" y="8397"/>
                            <a:pt x="16362" y="8696"/>
                          </a:cubicBezTo>
                          <a:cubicBezTo>
                            <a:pt x="16170" y="9035"/>
                            <a:pt x="15913" y="9319"/>
                            <a:pt x="15699" y="9533"/>
                          </a:cubicBezTo>
                          <a:cubicBezTo>
                            <a:pt x="15589" y="9647"/>
                            <a:pt x="15485" y="9752"/>
                            <a:pt x="15414" y="9851"/>
                          </a:cubicBezTo>
                          <a:cubicBezTo>
                            <a:pt x="15085" y="10275"/>
                            <a:pt x="14986" y="10862"/>
                            <a:pt x="15172" y="11350"/>
                          </a:cubicBezTo>
                          <a:cubicBezTo>
                            <a:pt x="15205" y="11445"/>
                            <a:pt x="15254" y="11545"/>
                            <a:pt x="15304" y="11659"/>
                          </a:cubicBezTo>
                          <a:cubicBezTo>
                            <a:pt x="15512" y="12118"/>
                            <a:pt x="15798" y="12755"/>
                            <a:pt x="15551" y="13467"/>
                          </a:cubicBezTo>
                          <a:cubicBezTo>
                            <a:pt x="15364" y="14000"/>
                            <a:pt x="14920" y="14439"/>
                            <a:pt x="14268" y="14737"/>
                          </a:cubicBezTo>
                          <a:cubicBezTo>
                            <a:pt x="13746" y="14976"/>
                            <a:pt x="13154" y="15106"/>
                            <a:pt x="12546" y="15106"/>
                          </a:cubicBezTo>
                          <a:cubicBezTo>
                            <a:pt x="11339" y="15106"/>
                            <a:pt x="10166" y="14608"/>
                            <a:pt x="9442" y="13791"/>
                          </a:cubicBezTo>
                        </a:path>
                      </a:pathLst>
                    </a:custGeom>
                    <a:noFill/>
                    <a:ln w="9525" cap="flat">
                      <a:solidFill>
                        <a:schemeClr val="accent4"/>
                      </a:solidFill>
                      <a:prstDash val="dashDot"/>
                      <a:miter lim="12244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45" name="Google Shape;42;p3"/>
                  <p:cNvSpPr/>
                  <p:nvPr/>
                </p:nvSpPr>
                <p:spPr>
                  <a:xfrm>
                    <a:off x="1406862" y="2532234"/>
                    <a:ext cx="180503" cy="215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8064" extrusionOk="0">
                        <a:moveTo>
                          <a:pt x="0" y="18064"/>
                        </a:moveTo>
                        <a:cubicBezTo>
                          <a:pt x="933" y="11171"/>
                          <a:pt x="11415" y="-3536"/>
                          <a:pt x="21600" y="779"/>
                        </a:cubicBezTo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dashDot"/>
                    <a:round/>
                  </a:ln>
                  <a:effectLst/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47" name="Google Shape;43;p3"/>
                <p:cNvSpPr/>
                <p:nvPr/>
              </p:nvSpPr>
              <p:spPr>
                <a:xfrm>
                  <a:off x="3425123" y="2317360"/>
                  <a:ext cx="999399" cy="48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4" h="21600" extrusionOk="0">
                      <a:moveTo>
                        <a:pt x="12376" y="0"/>
                      </a:moveTo>
                      <a:cubicBezTo>
                        <a:pt x="11891" y="0"/>
                        <a:pt x="11402" y="177"/>
                        <a:pt x="10934" y="539"/>
                      </a:cubicBezTo>
                      <a:cubicBezTo>
                        <a:pt x="9919" y="1392"/>
                        <a:pt x="9127" y="3148"/>
                        <a:pt x="8573" y="5123"/>
                      </a:cubicBezTo>
                      <a:cubicBezTo>
                        <a:pt x="8020" y="7098"/>
                        <a:pt x="7703" y="9319"/>
                        <a:pt x="7439" y="11516"/>
                      </a:cubicBezTo>
                      <a:cubicBezTo>
                        <a:pt x="7228" y="10827"/>
                        <a:pt x="6835" y="10479"/>
                        <a:pt x="6439" y="10479"/>
                      </a:cubicBezTo>
                      <a:cubicBezTo>
                        <a:pt x="6218" y="10479"/>
                        <a:pt x="5997" y="10587"/>
                        <a:pt x="5804" y="10801"/>
                      </a:cubicBezTo>
                      <a:cubicBezTo>
                        <a:pt x="5264" y="11405"/>
                        <a:pt x="4947" y="12640"/>
                        <a:pt x="4842" y="13875"/>
                      </a:cubicBezTo>
                      <a:cubicBezTo>
                        <a:pt x="4736" y="15138"/>
                        <a:pt x="4815" y="16426"/>
                        <a:pt x="4894" y="17689"/>
                      </a:cubicBezTo>
                      <a:cubicBezTo>
                        <a:pt x="4744" y="18335"/>
                        <a:pt x="4381" y="18537"/>
                        <a:pt x="4024" y="18537"/>
                      </a:cubicBezTo>
                      <a:cubicBezTo>
                        <a:pt x="3911" y="18537"/>
                        <a:pt x="3798" y="18517"/>
                        <a:pt x="3694" y="18484"/>
                      </a:cubicBezTo>
                      <a:cubicBezTo>
                        <a:pt x="3513" y="18429"/>
                        <a:pt x="3319" y="18374"/>
                        <a:pt x="3130" y="18374"/>
                      </a:cubicBezTo>
                      <a:cubicBezTo>
                        <a:pt x="2850" y="18374"/>
                        <a:pt x="2583" y="18496"/>
                        <a:pt x="2401" y="18924"/>
                      </a:cubicBezTo>
                      <a:cubicBezTo>
                        <a:pt x="2283" y="19199"/>
                        <a:pt x="2230" y="19554"/>
                        <a:pt x="2111" y="19828"/>
                      </a:cubicBezTo>
                      <a:cubicBezTo>
                        <a:pt x="1624" y="21035"/>
                        <a:pt x="542" y="20157"/>
                        <a:pt x="1" y="21257"/>
                      </a:cubicBezTo>
                      <a:cubicBezTo>
                        <a:pt x="-9" y="21501"/>
                        <a:pt x="127" y="21600"/>
                        <a:pt x="257" y="21600"/>
                      </a:cubicBezTo>
                      <a:cubicBezTo>
                        <a:pt x="287" y="21600"/>
                        <a:pt x="317" y="21595"/>
                        <a:pt x="344" y="21584"/>
                      </a:cubicBezTo>
                      <a:lnTo>
                        <a:pt x="1307" y="21559"/>
                      </a:lnTo>
                      <a:lnTo>
                        <a:pt x="11884" y="20761"/>
                      </a:lnTo>
                      <a:cubicBezTo>
                        <a:pt x="12445" y="20706"/>
                        <a:pt x="13005" y="20681"/>
                        <a:pt x="13566" y="20681"/>
                      </a:cubicBezTo>
                      <a:cubicBezTo>
                        <a:pt x="14126" y="20681"/>
                        <a:pt x="14687" y="20706"/>
                        <a:pt x="15247" y="20761"/>
                      </a:cubicBezTo>
                      <a:cubicBezTo>
                        <a:pt x="16223" y="20927"/>
                        <a:pt x="17186" y="21257"/>
                        <a:pt x="18148" y="21257"/>
                      </a:cubicBezTo>
                      <a:cubicBezTo>
                        <a:pt x="19124" y="21257"/>
                        <a:pt x="20127" y="20872"/>
                        <a:pt x="21103" y="20515"/>
                      </a:cubicBezTo>
                      <a:cubicBezTo>
                        <a:pt x="21248" y="20459"/>
                        <a:pt x="21406" y="20379"/>
                        <a:pt x="21459" y="20104"/>
                      </a:cubicBezTo>
                      <a:cubicBezTo>
                        <a:pt x="21591" y="19581"/>
                        <a:pt x="21182" y="19199"/>
                        <a:pt x="20879" y="19171"/>
                      </a:cubicBezTo>
                      <a:lnTo>
                        <a:pt x="19903" y="19116"/>
                      </a:lnTo>
                      <a:cubicBezTo>
                        <a:pt x="19758" y="19116"/>
                        <a:pt x="19586" y="19060"/>
                        <a:pt x="19520" y="18786"/>
                      </a:cubicBezTo>
                      <a:cubicBezTo>
                        <a:pt x="19481" y="18595"/>
                        <a:pt x="19468" y="18401"/>
                        <a:pt x="19507" y="18182"/>
                      </a:cubicBezTo>
                      <a:cubicBezTo>
                        <a:pt x="19639" y="16371"/>
                        <a:pt x="19559" y="14534"/>
                        <a:pt x="19296" y="12804"/>
                      </a:cubicBezTo>
                      <a:cubicBezTo>
                        <a:pt x="19206" y="11608"/>
                        <a:pt x="18707" y="10744"/>
                        <a:pt x="18135" y="10744"/>
                      </a:cubicBezTo>
                      <a:cubicBezTo>
                        <a:pt x="18117" y="10744"/>
                        <a:pt x="18101" y="10746"/>
                        <a:pt x="18083" y="10748"/>
                      </a:cubicBezTo>
                      <a:cubicBezTo>
                        <a:pt x="17898" y="10711"/>
                        <a:pt x="17712" y="10693"/>
                        <a:pt x="17526" y="10693"/>
                      </a:cubicBezTo>
                      <a:cubicBezTo>
                        <a:pt x="17154" y="10693"/>
                        <a:pt x="16781" y="10764"/>
                        <a:pt x="16420" y="10912"/>
                      </a:cubicBezTo>
                      <a:cubicBezTo>
                        <a:pt x="16750" y="7785"/>
                        <a:pt x="16276" y="4519"/>
                        <a:pt x="15167" y="2270"/>
                      </a:cubicBezTo>
                      <a:cubicBezTo>
                        <a:pt x="14400" y="781"/>
                        <a:pt x="13395" y="0"/>
                        <a:pt x="12376" y="0"/>
                      </a:cubicBezTo>
                      <a:close/>
                    </a:path>
                  </a:pathLst>
                </a:custGeom>
                <a:solidFill>
                  <a:srgbClr val="FAF7F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50" name="Google Shape;44;p3"/>
            <p:cNvSpPr/>
            <p:nvPr/>
          </p:nvSpPr>
          <p:spPr>
            <a:xfrm>
              <a:off x="10961141" y="698777"/>
              <a:ext cx="1866131" cy="901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12376" y="0"/>
                  </a:moveTo>
                  <a:cubicBezTo>
                    <a:pt x="11891" y="0"/>
                    <a:pt x="11402" y="177"/>
                    <a:pt x="10934" y="539"/>
                  </a:cubicBezTo>
                  <a:cubicBezTo>
                    <a:pt x="9919" y="1392"/>
                    <a:pt x="9127" y="3148"/>
                    <a:pt x="8573" y="5123"/>
                  </a:cubicBezTo>
                  <a:cubicBezTo>
                    <a:pt x="8020" y="7098"/>
                    <a:pt x="7703" y="9319"/>
                    <a:pt x="7439" y="11516"/>
                  </a:cubicBezTo>
                  <a:cubicBezTo>
                    <a:pt x="7228" y="10827"/>
                    <a:pt x="6835" y="10479"/>
                    <a:pt x="6439" y="10479"/>
                  </a:cubicBezTo>
                  <a:cubicBezTo>
                    <a:pt x="6218" y="10479"/>
                    <a:pt x="5997" y="10587"/>
                    <a:pt x="5804" y="10801"/>
                  </a:cubicBezTo>
                  <a:cubicBezTo>
                    <a:pt x="5264" y="11405"/>
                    <a:pt x="4947" y="12640"/>
                    <a:pt x="4842" y="13875"/>
                  </a:cubicBezTo>
                  <a:cubicBezTo>
                    <a:pt x="4736" y="15138"/>
                    <a:pt x="4815" y="16426"/>
                    <a:pt x="4894" y="17689"/>
                  </a:cubicBezTo>
                  <a:cubicBezTo>
                    <a:pt x="4744" y="18335"/>
                    <a:pt x="4381" y="18537"/>
                    <a:pt x="4024" y="18537"/>
                  </a:cubicBezTo>
                  <a:cubicBezTo>
                    <a:pt x="3911" y="18537"/>
                    <a:pt x="3798" y="18517"/>
                    <a:pt x="3694" y="18484"/>
                  </a:cubicBezTo>
                  <a:cubicBezTo>
                    <a:pt x="3513" y="18429"/>
                    <a:pt x="3319" y="18374"/>
                    <a:pt x="3130" y="18374"/>
                  </a:cubicBezTo>
                  <a:cubicBezTo>
                    <a:pt x="2850" y="18374"/>
                    <a:pt x="2583" y="18496"/>
                    <a:pt x="2401" y="18924"/>
                  </a:cubicBezTo>
                  <a:cubicBezTo>
                    <a:pt x="2283" y="19199"/>
                    <a:pt x="2230" y="19554"/>
                    <a:pt x="2111" y="19828"/>
                  </a:cubicBezTo>
                  <a:cubicBezTo>
                    <a:pt x="1624" y="21035"/>
                    <a:pt x="542" y="20157"/>
                    <a:pt x="1" y="21257"/>
                  </a:cubicBezTo>
                  <a:cubicBezTo>
                    <a:pt x="-9" y="21501"/>
                    <a:pt x="127" y="21600"/>
                    <a:pt x="257" y="21600"/>
                  </a:cubicBezTo>
                  <a:cubicBezTo>
                    <a:pt x="287" y="21600"/>
                    <a:pt x="317" y="21595"/>
                    <a:pt x="344" y="21584"/>
                  </a:cubicBezTo>
                  <a:lnTo>
                    <a:pt x="1307" y="21559"/>
                  </a:lnTo>
                  <a:lnTo>
                    <a:pt x="11884" y="20761"/>
                  </a:lnTo>
                  <a:cubicBezTo>
                    <a:pt x="12445" y="20706"/>
                    <a:pt x="13005" y="20681"/>
                    <a:pt x="13566" y="20681"/>
                  </a:cubicBezTo>
                  <a:cubicBezTo>
                    <a:pt x="14126" y="20681"/>
                    <a:pt x="14687" y="20706"/>
                    <a:pt x="15247" y="20761"/>
                  </a:cubicBezTo>
                  <a:cubicBezTo>
                    <a:pt x="16223" y="20927"/>
                    <a:pt x="17186" y="21257"/>
                    <a:pt x="18148" y="21257"/>
                  </a:cubicBezTo>
                  <a:cubicBezTo>
                    <a:pt x="19124" y="21257"/>
                    <a:pt x="20127" y="20872"/>
                    <a:pt x="21103" y="20515"/>
                  </a:cubicBezTo>
                  <a:cubicBezTo>
                    <a:pt x="21248" y="20459"/>
                    <a:pt x="21406" y="20379"/>
                    <a:pt x="21459" y="20104"/>
                  </a:cubicBezTo>
                  <a:cubicBezTo>
                    <a:pt x="21591" y="19581"/>
                    <a:pt x="21182" y="19199"/>
                    <a:pt x="20879" y="19171"/>
                  </a:cubicBezTo>
                  <a:lnTo>
                    <a:pt x="19903" y="19116"/>
                  </a:lnTo>
                  <a:cubicBezTo>
                    <a:pt x="19758" y="19116"/>
                    <a:pt x="19586" y="19060"/>
                    <a:pt x="19520" y="18786"/>
                  </a:cubicBezTo>
                  <a:cubicBezTo>
                    <a:pt x="19481" y="18595"/>
                    <a:pt x="19468" y="18401"/>
                    <a:pt x="19507" y="18182"/>
                  </a:cubicBezTo>
                  <a:cubicBezTo>
                    <a:pt x="19639" y="16371"/>
                    <a:pt x="19559" y="14534"/>
                    <a:pt x="19296" y="12804"/>
                  </a:cubicBezTo>
                  <a:cubicBezTo>
                    <a:pt x="19206" y="11608"/>
                    <a:pt x="18707" y="10744"/>
                    <a:pt x="18135" y="10744"/>
                  </a:cubicBezTo>
                  <a:cubicBezTo>
                    <a:pt x="18117" y="10744"/>
                    <a:pt x="18101" y="10746"/>
                    <a:pt x="18083" y="10748"/>
                  </a:cubicBezTo>
                  <a:cubicBezTo>
                    <a:pt x="17898" y="10711"/>
                    <a:pt x="17712" y="10693"/>
                    <a:pt x="17526" y="10693"/>
                  </a:cubicBezTo>
                  <a:cubicBezTo>
                    <a:pt x="17154" y="10693"/>
                    <a:pt x="16781" y="10764"/>
                    <a:pt x="16420" y="10912"/>
                  </a:cubicBezTo>
                  <a:cubicBezTo>
                    <a:pt x="16750" y="7785"/>
                    <a:pt x="16276" y="4519"/>
                    <a:pt x="15167" y="2270"/>
                  </a:cubicBezTo>
                  <a:cubicBezTo>
                    <a:pt x="14400" y="781"/>
                    <a:pt x="13395" y="0"/>
                    <a:pt x="12376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5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Google Shape;1003;p38"/>
          <p:cNvGrpSpPr/>
          <p:nvPr/>
        </p:nvGrpSpPr>
        <p:grpSpPr>
          <a:xfrm>
            <a:off x="-1603534" y="-668743"/>
            <a:ext cx="12669263" cy="6889432"/>
            <a:chOff x="0" y="0"/>
            <a:chExt cx="12669262" cy="6889431"/>
          </a:xfrm>
        </p:grpSpPr>
        <p:grpSp>
          <p:nvGrpSpPr>
            <p:cNvPr id="708" name="Google Shape;1004;p38"/>
            <p:cNvGrpSpPr/>
            <p:nvPr/>
          </p:nvGrpSpPr>
          <p:grpSpPr>
            <a:xfrm>
              <a:off x="-1" y="5003990"/>
              <a:ext cx="2779038" cy="1885442"/>
              <a:chOff x="0" y="0"/>
              <a:chExt cx="2779036" cy="1885440"/>
            </a:xfrm>
          </p:grpSpPr>
          <p:sp>
            <p:nvSpPr>
              <p:cNvPr id="703" name="Google Shape;1005;p38"/>
              <p:cNvSpPr/>
              <p:nvPr/>
            </p:nvSpPr>
            <p:spPr>
              <a:xfrm>
                <a:off x="118575" y="118155"/>
                <a:ext cx="2541012" cy="1647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4" h="21452" extrusionOk="0">
                    <a:moveTo>
                      <a:pt x="1943" y="21452"/>
                    </a:moveTo>
                    <a:cubicBezTo>
                      <a:pt x="1644" y="21452"/>
                      <a:pt x="1308" y="21320"/>
                      <a:pt x="919" y="21041"/>
                    </a:cubicBezTo>
                    <a:cubicBezTo>
                      <a:pt x="417" y="20696"/>
                      <a:pt x="128" y="20284"/>
                      <a:pt x="38" y="19783"/>
                    </a:cubicBezTo>
                    <a:cubicBezTo>
                      <a:pt x="-53" y="19314"/>
                      <a:pt x="38" y="18853"/>
                      <a:pt x="118" y="18392"/>
                    </a:cubicBezTo>
                    <a:cubicBezTo>
                      <a:pt x="134" y="18285"/>
                      <a:pt x="150" y="18194"/>
                      <a:pt x="171" y="18104"/>
                    </a:cubicBezTo>
                    <a:cubicBezTo>
                      <a:pt x="209" y="17866"/>
                      <a:pt x="235" y="17619"/>
                      <a:pt x="267" y="17380"/>
                    </a:cubicBezTo>
                    <a:cubicBezTo>
                      <a:pt x="337" y="16821"/>
                      <a:pt x="411" y="16221"/>
                      <a:pt x="609" y="15727"/>
                    </a:cubicBezTo>
                    <a:cubicBezTo>
                      <a:pt x="988" y="14789"/>
                      <a:pt x="1708" y="14420"/>
                      <a:pt x="2402" y="14074"/>
                    </a:cubicBezTo>
                    <a:cubicBezTo>
                      <a:pt x="2525" y="14008"/>
                      <a:pt x="2653" y="13951"/>
                      <a:pt x="2770" y="13876"/>
                    </a:cubicBezTo>
                    <a:cubicBezTo>
                      <a:pt x="3539" y="13457"/>
                      <a:pt x="4393" y="12527"/>
                      <a:pt x="4292" y="11269"/>
                    </a:cubicBezTo>
                    <a:cubicBezTo>
                      <a:pt x="4270" y="11006"/>
                      <a:pt x="4211" y="10751"/>
                      <a:pt x="4153" y="10504"/>
                    </a:cubicBezTo>
                    <a:cubicBezTo>
                      <a:pt x="4083" y="10241"/>
                      <a:pt x="4019" y="9961"/>
                      <a:pt x="4004" y="9674"/>
                    </a:cubicBezTo>
                    <a:cubicBezTo>
                      <a:pt x="3966" y="8908"/>
                      <a:pt x="4265" y="8275"/>
                      <a:pt x="4558" y="7658"/>
                    </a:cubicBezTo>
                    <a:cubicBezTo>
                      <a:pt x="4830" y="7082"/>
                      <a:pt x="5119" y="6474"/>
                      <a:pt x="5119" y="5783"/>
                    </a:cubicBezTo>
                    <a:cubicBezTo>
                      <a:pt x="5119" y="5610"/>
                      <a:pt x="5098" y="5445"/>
                      <a:pt x="5087" y="5273"/>
                    </a:cubicBezTo>
                    <a:cubicBezTo>
                      <a:pt x="5071" y="5117"/>
                      <a:pt x="5055" y="4952"/>
                      <a:pt x="5055" y="4796"/>
                    </a:cubicBezTo>
                    <a:cubicBezTo>
                      <a:pt x="5034" y="3554"/>
                      <a:pt x="5818" y="2649"/>
                      <a:pt x="6560" y="2320"/>
                    </a:cubicBezTo>
                    <a:cubicBezTo>
                      <a:pt x="7280" y="1999"/>
                      <a:pt x="8044" y="2024"/>
                      <a:pt x="8775" y="2040"/>
                    </a:cubicBezTo>
                    <a:cubicBezTo>
                      <a:pt x="9404" y="2065"/>
                      <a:pt x="10050" y="2073"/>
                      <a:pt x="10664" y="1884"/>
                    </a:cubicBezTo>
                    <a:cubicBezTo>
                      <a:pt x="11246" y="1712"/>
                      <a:pt x="11806" y="1349"/>
                      <a:pt x="12345" y="1004"/>
                    </a:cubicBezTo>
                    <a:cubicBezTo>
                      <a:pt x="12639" y="807"/>
                      <a:pt x="12943" y="609"/>
                      <a:pt x="13258" y="445"/>
                    </a:cubicBezTo>
                    <a:cubicBezTo>
                      <a:pt x="14352" y="-139"/>
                      <a:pt x="15259" y="-148"/>
                      <a:pt x="15970" y="420"/>
                    </a:cubicBezTo>
                    <a:cubicBezTo>
                      <a:pt x="16423" y="774"/>
                      <a:pt x="16775" y="1382"/>
                      <a:pt x="17106" y="1958"/>
                    </a:cubicBezTo>
                    <a:cubicBezTo>
                      <a:pt x="17389" y="2443"/>
                      <a:pt x="17683" y="2945"/>
                      <a:pt x="18035" y="3307"/>
                    </a:cubicBezTo>
                    <a:cubicBezTo>
                      <a:pt x="18435" y="3718"/>
                      <a:pt x="18905" y="3949"/>
                      <a:pt x="19358" y="4162"/>
                    </a:cubicBezTo>
                    <a:cubicBezTo>
                      <a:pt x="19551" y="4253"/>
                      <a:pt x="19748" y="4352"/>
                      <a:pt x="19945" y="4458"/>
                    </a:cubicBezTo>
                    <a:cubicBezTo>
                      <a:pt x="20826" y="4960"/>
                      <a:pt x="21547" y="6383"/>
                      <a:pt x="21456" y="7428"/>
                    </a:cubicBezTo>
                    <a:cubicBezTo>
                      <a:pt x="21397" y="8119"/>
                      <a:pt x="21003" y="8563"/>
                      <a:pt x="20335" y="8662"/>
                    </a:cubicBezTo>
                    <a:lnTo>
                      <a:pt x="20218" y="8686"/>
                    </a:lnTo>
                    <a:cubicBezTo>
                      <a:pt x="19583" y="8777"/>
                      <a:pt x="18521" y="8933"/>
                      <a:pt x="18296" y="9945"/>
                    </a:cubicBezTo>
                    <a:cubicBezTo>
                      <a:pt x="18190" y="10422"/>
                      <a:pt x="18291" y="10907"/>
                      <a:pt x="18398" y="11417"/>
                    </a:cubicBezTo>
                    <a:cubicBezTo>
                      <a:pt x="18547" y="12141"/>
                      <a:pt x="18702" y="12889"/>
                      <a:pt x="18280" y="13663"/>
                    </a:cubicBezTo>
                    <a:cubicBezTo>
                      <a:pt x="18184" y="13843"/>
                      <a:pt x="18056" y="14000"/>
                      <a:pt x="17933" y="14140"/>
                    </a:cubicBezTo>
                    <a:cubicBezTo>
                      <a:pt x="17800" y="14304"/>
                      <a:pt x="17661" y="14469"/>
                      <a:pt x="17560" y="14674"/>
                    </a:cubicBezTo>
                    <a:cubicBezTo>
                      <a:pt x="17373" y="15061"/>
                      <a:pt x="17320" y="15554"/>
                      <a:pt x="17261" y="16040"/>
                    </a:cubicBezTo>
                    <a:cubicBezTo>
                      <a:pt x="17202" y="16525"/>
                      <a:pt x="17149" y="17043"/>
                      <a:pt x="16941" y="17446"/>
                    </a:cubicBezTo>
                    <a:cubicBezTo>
                      <a:pt x="16583" y="18154"/>
                      <a:pt x="15927" y="18244"/>
                      <a:pt x="15345" y="18277"/>
                    </a:cubicBezTo>
                    <a:cubicBezTo>
                      <a:pt x="14678" y="18310"/>
                      <a:pt x="13851" y="18351"/>
                      <a:pt x="13199" y="17750"/>
                    </a:cubicBezTo>
                    <a:cubicBezTo>
                      <a:pt x="13098" y="17660"/>
                      <a:pt x="13007" y="17562"/>
                      <a:pt x="12911" y="17455"/>
                    </a:cubicBezTo>
                    <a:cubicBezTo>
                      <a:pt x="12783" y="17314"/>
                      <a:pt x="12650" y="17167"/>
                      <a:pt x="12505" y="17052"/>
                    </a:cubicBezTo>
                    <a:cubicBezTo>
                      <a:pt x="11710" y="16475"/>
                      <a:pt x="10792" y="17232"/>
                      <a:pt x="10312" y="17742"/>
                    </a:cubicBezTo>
                    <a:cubicBezTo>
                      <a:pt x="10157" y="17907"/>
                      <a:pt x="10008" y="18072"/>
                      <a:pt x="9863" y="18244"/>
                    </a:cubicBezTo>
                    <a:cubicBezTo>
                      <a:pt x="9378" y="18804"/>
                      <a:pt x="8871" y="19380"/>
                      <a:pt x="8273" y="19585"/>
                    </a:cubicBezTo>
                    <a:cubicBezTo>
                      <a:pt x="7649" y="19799"/>
                      <a:pt x="6982" y="19593"/>
                      <a:pt x="6336" y="19388"/>
                    </a:cubicBezTo>
                    <a:cubicBezTo>
                      <a:pt x="5514" y="19132"/>
                      <a:pt x="4740" y="18886"/>
                      <a:pt x="4046" y="19461"/>
                    </a:cubicBezTo>
                    <a:cubicBezTo>
                      <a:pt x="3779" y="19675"/>
                      <a:pt x="3550" y="20004"/>
                      <a:pt x="3326" y="20325"/>
                    </a:cubicBezTo>
                    <a:cubicBezTo>
                      <a:pt x="3027" y="20753"/>
                      <a:pt x="2712" y="21205"/>
                      <a:pt x="2306" y="21370"/>
                    </a:cubicBezTo>
                    <a:cubicBezTo>
                      <a:pt x="2183" y="21436"/>
                      <a:pt x="2066" y="21452"/>
                      <a:pt x="1943" y="21452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04" name="Google Shape;1006;p38"/>
              <p:cNvSpPr/>
              <p:nvPr/>
            </p:nvSpPr>
            <p:spPr>
              <a:xfrm>
                <a:off x="301125" y="295696"/>
                <a:ext cx="2103540" cy="1299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9" h="21600" extrusionOk="0">
                    <a:moveTo>
                      <a:pt x="294" y="21579"/>
                    </a:moveTo>
                    <a:cubicBezTo>
                      <a:pt x="196" y="21579"/>
                      <a:pt x="86" y="21526"/>
                      <a:pt x="8" y="21285"/>
                    </a:cubicBezTo>
                    <a:cubicBezTo>
                      <a:pt x="-11" y="21190"/>
                      <a:pt x="8" y="21107"/>
                      <a:pt x="41" y="21011"/>
                    </a:cubicBezTo>
                    <a:cubicBezTo>
                      <a:pt x="60" y="20969"/>
                      <a:pt x="67" y="20917"/>
                      <a:pt x="73" y="20875"/>
                    </a:cubicBezTo>
                    <a:cubicBezTo>
                      <a:pt x="138" y="20486"/>
                      <a:pt x="183" y="20108"/>
                      <a:pt x="222" y="19761"/>
                    </a:cubicBezTo>
                    <a:cubicBezTo>
                      <a:pt x="268" y="19373"/>
                      <a:pt x="326" y="18827"/>
                      <a:pt x="391" y="18659"/>
                    </a:cubicBezTo>
                    <a:cubicBezTo>
                      <a:pt x="514" y="18354"/>
                      <a:pt x="1169" y="18007"/>
                      <a:pt x="1610" y="17765"/>
                    </a:cubicBezTo>
                    <a:cubicBezTo>
                      <a:pt x="1753" y="17692"/>
                      <a:pt x="1921" y="17597"/>
                      <a:pt x="2083" y="17503"/>
                    </a:cubicBezTo>
                    <a:cubicBezTo>
                      <a:pt x="4139" y="16337"/>
                      <a:pt x="5325" y="13805"/>
                      <a:pt x="5125" y="11074"/>
                    </a:cubicBezTo>
                    <a:cubicBezTo>
                      <a:pt x="5073" y="10380"/>
                      <a:pt x="4949" y="9824"/>
                      <a:pt x="4852" y="9413"/>
                    </a:cubicBezTo>
                    <a:cubicBezTo>
                      <a:pt x="4852" y="9403"/>
                      <a:pt x="4839" y="9382"/>
                      <a:pt x="4833" y="9371"/>
                    </a:cubicBezTo>
                    <a:cubicBezTo>
                      <a:pt x="4820" y="9340"/>
                      <a:pt x="4807" y="9298"/>
                      <a:pt x="4807" y="9256"/>
                    </a:cubicBezTo>
                    <a:cubicBezTo>
                      <a:pt x="4820" y="9087"/>
                      <a:pt x="4917" y="8920"/>
                      <a:pt x="5015" y="8741"/>
                    </a:cubicBezTo>
                    <a:cubicBezTo>
                      <a:pt x="5053" y="8678"/>
                      <a:pt x="5086" y="8615"/>
                      <a:pt x="5118" y="8552"/>
                    </a:cubicBezTo>
                    <a:cubicBezTo>
                      <a:pt x="5546" y="7586"/>
                      <a:pt x="6136" y="6272"/>
                      <a:pt x="6149" y="4455"/>
                    </a:cubicBezTo>
                    <a:cubicBezTo>
                      <a:pt x="6149" y="4003"/>
                      <a:pt x="6104" y="3625"/>
                      <a:pt x="6084" y="3351"/>
                    </a:cubicBezTo>
                    <a:lnTo>
                      <a:pt x="6084" y="3331"/>
                    </a:lnTo>
                    <a:cubicBezTo>
                      <a:pt x="6084" y="3320"/>
                      <a:pt x="6071" y="3299"/>
                      <a:pt x="6084" y="3279"/>
                    </a:cubicBezTo>
                    <a:cubicBezTo>
                      <a:pt x="6117" y="3121"/>
                      <a:pt x="6279" y="2984"/>
                      <a:pt x="6590" y="2837"/>
                    </a:cubicBezTo>
                    <a:cubicBezTo>
                      <a:pt x="7076" y="2616"/>
                      <a:pt x="7647" y="2584"/>
                      <a:pt x="8140" y="2584"/>
                    </a:cubicBezTo>
                    <a:cubicBezTo>
                      <a:pt x="8341" y="2584"/>
                      <a:pt x="8549" y="2584"/>
                      <a:pt x="8749" y="2596"/>
                    </a:cubicBezTo>
                    <a:lnTo>
                      <a:pt x="8763" y="2596"/>
                    </a:lnTo>
                    <a:cubicBezTo>
                      <a:pt x="8983" y="2596"/>
                      <a:pt x="9210" y="2616"/>
                      <a:pt x="9443" y="2616"/>
                    </a:cubicBezTo>
                    <a:cubicBezTo>
                      <a:pt x="9988" y="2616"/>
                      <a:pt x="10702" y="2584"/>
                      <a:pt x="11440" y="2354"/>
                    </a:cubicBezTo>
                    <a:cubicBezTo>
                      <a:pt x="12323" y="2059"/>
                      <a:pt x="13127" y="1524"/>
                      <a:pt x="13827" y="1051"/>
                    </a:cubicBezTo>
                    <a:cubicBezTo>
                      <a:pt x="14177" y="809"/>
                      <a:pt x="14508" y="589"/>
                      <a:pt x="14832" y="410"/>
                    </a:cubicBezTo>
                    <a:cubicBezTo>
                      <a:pt x="15306" y="148"/>
                      <a:pt x="15746" y="0"/>
                      <a:pt x="16090" y="0"/>
                    </a:cubicBezTo>
                    <a:cubicBezTo>
                      <a:pt x="16337" y="0"/>
                      <a:pt x="16537" y="63"/>
                      <a:pt x="16693" y="200"/>
                    </a:cubicBezTo>
                    <a:cubicBezTo>
                      <a:pt x="16959" y="420"/>
                      <a:pt x="17257" y="957"/>
                      <a:pt x="17575" y="1534"/>
                    </a:cubicBezTo>
                    <a:cubicBezTo>
                      <a:pt x="17971" y="2249"/>
                      <a:pt x="18425" y="3057"/>
                      <a:pt x="19040" y="3730"/>
                    </a:cubicBezTo>
                    <a:cubicBezTo>
                      <a:pt x="19741" y="4475"/>
                      <a:pt x="20467" y="4854"/>
                      <a:pt x="21109" y="5169"/>
                    </a:cubicBezTo>
                    <a:cubicBezTo>
                      <a:pt x="21155" y="5201"/>
                      <a:pt x="21233" y="5211"/>
                      <a:pt x="21304" y="5211"/>
                    </a:cubicBezTo>
                    <a:cubicBezTo>
                      <a:pt x="21414" y="5222"/>
                      <a:pt x="21511" y="5243"/>
                      <a:pt x="21563" y="5316"/>
                    </a:cubicBezTo>
                    <a:cubicBezTo>
                      <a:pt x="21583" y="5348"/>
                      <a:pt x="21589" y="5379"/>
                      <a:pt x="21589" y="5432"/>
                    </a:cubicBezTo>
                    <a:cubicBezTo>
                      <a:pt x="21544" y="6294"/>
                      <a:pt x="20993" y="6577"/>
                      <a:pt x="20357" y="6903"/>
                    </a:cubicBezTo>
                    <a:cubicBezTo>
                      <a:pt x="19683" y="7249"/>
                      <a:pt x="18918" y="7638"/>
                      <a:pt x="18671" y="8825"/>
                    </a:cubicBezTo>
                    <a:cubicBezTo>
                      <a:pt x="18347" y="10349"/>
                      <a:pt x="18606" y="11672"/>
                      <a:pt x="18775" y="12555"/>
                    </a:cubicBezTo>
                    <a:lnTo>
                      <a:pt x="18801" y="12628"/>
                    </a:lnTo>
                    <a:cubicBezTo>
                      <a:pt x="18820" y="12701"/>
                      <a:pt x="18840" y="12765"/>
                      <a:pt x="18833" y="12839"/>
                    </a:cubicBezTo>
                    <a:cubicBezTo>
                      <a:pt x="18833" y="12859"/>
                      <a:pt x="18820" y="12859"/>
                      <a:pt x="18820" y="12870"/>
                    </a:cubicBezTo>
                    <a:cubicBezTo>
                      <a:pt x="18619" y="13132"/>
                      <a:pt x="18314" y="13511"/>
                      <a:pt x="18042" y="14089"/>
                    </a:cubicBezTo>
                    <a:cubicBezTo>
                      <a:pt x="17556" y="15129"/>
                      <a:pt x="17439" y="16242"/>
                      <a:pt x="17348" y="17062"/>
                    </a:cubicBezTo>
                    <a:cubicBezTo>
                      <a:pt x="17348" y="17093"/>
                      <a:pt x="17341" y="17135"/>
                      <a:pt x="17341" y="17177"/>
                    </a:cubicBezTo>
                    <a:cubicBezTo>
                      <a:pt x="17341" y="17271"/>
                      <a:pt x="17341" y="17377"/>
                      <a:pt x="17296" y="17439"/>
                    </a:cubicBezTo>
                    <a:cubicBezTo>
                      <a:pt x="17245" y="17535"/>
                      <a:pt x="17127" y="17535"/>
                      <a:pt x="16965" y="17513"/>
                    </a:cubicBezTo>
                    <a:cubicBezTo>
                      <a:pt x="16894" y="17513"/>
                      <a:pt x="16810" y="17503"/>
                      <a:pt x="16732" y="17513"/>
                    </a:cubicBezTo>
                    <a:cubicBezTo>
                      <a:pt x="16551" y="17535"/>
                      <a:pt x="16369" y="17535"/>
                      <a:pt x="16181" y="17535"/>
                    </a:cubicBezTo>
                    <a:cubicBezTo>
                      <a:pt x="15837" y="17535"/>
                      <a:pt x="15364" y="17503"/>
                      <a:pt x="15104" y="17251"/>
                    </a:cubicBezTo>
                    <a:cubicBezTo>
                      <a:pt x="15052" y="17198"/>
                      <a:pt x="14975" y="17114"/>
                      <a:pt x="14890" y="17020"/>
                    </a:cubicBezTo>
                    <a:cubicBezTo>
                      <a:pt x="14690" y="16778"/>
                      <a:pt x="14436" y="16494"/>
                      <a:pt x="14119" y="16242"/>
                    </a:cubicBezTo>
                    <a:cubicBezTo>
                      <a:pt x="13652" y="15874"/>
                      <a:pt x="13133" y="15696"/>
                      <a:pt x="12589" y="15696"/>
                    </a:cubicBezTo>
                    <a:cubicBezTo>
                      <a:pt x="11408" y="15696"/>
                      <a:pt x="10345" y="16589"/>
                      <a:pt x="9664" y="17345"/>
                    </a:cubicBezTo>
                    <a:cubicBezTo>
                      <a:pt x="9450" y="17587"/>
                      <a:pt x="9249" y="17818"/>
                      <a:pt x="9061" y="18038"/>
                    </a:cubicBezTo>
                    <a:cubicBezTo>
                      <a:pt x="8601" y="18595"/>
                      <a:pt x="8166" y="19120"/>
                      <a:pt x="7809" y="19246"/>
                    </a:cubicBezTo>
                    <a:cubicBezTo>
                      <a:pt x="7718" y="19278"/>
                      <a:pt x="7621" y="19300"/>
                      <a:pt x="7498" y="19300"/>
                    </a:cubicBezTo>
                    <a:cubicBezTo>
                      <a:pt x="7135" y="19300"/>
                      <a:pt x="6681" y="19162"/>
                      <a:pt x="6208" y="19005"/>
                    </a:cubicBezTo>
                    <a:cubicBezTo>
                      <a:pt x="5624" y="18805"/>
                      <a:pt x="4963" y="18595"/>
                      <a:pt x="4262" y="18595"/>
                    </a:cubicBezTo>
                    <a:cubicBezTo>
                      <a:pt x="3504" y="18595"/>
                      <a:pt x="2836" y="18858"/>
                      <a:pt x="2220" y="19384"/>
                    </a:cubicBezTo>
                    <a:cubicBezTo>
                      <a:pt x="1688" y="19845"/>
                      <a:pt x="1292" y="20444"/>
                      <a:pt x="968" y="20927"/>
                    </a:cubicBezTo>
                    <a:cubicBezTo>
                      <a:pt x="923" y="20981"/>
                      <a:pt x="884" y="21053"/>
                      <a:pt x="845" y="21127"/>
                    </a:cubicBezTo>
                    <a:cubicBezTo>
                      <a:pt x="715" y="21337"/>
                      <a:pt x="585" y="21548"/>
                      <a:pt x="495" y="21590"/>
                    </a:cubicBezTo>
                    <a:lnTo>
                      <a:pt x="495" y="21558"/>
                    </a:lnTo>
                    <a:lnTo>
                      <a:pt x="495" y="21590"/>
                    </a:lnTo>
                    <a:cubicBezTo>
                      <a:pt x="488" y="21590"/>
                      <a:pt x="488" y="21590"/>
                      <a:pt x="482" y="21600"/>
                    </a:cubicBezTo>
                    <a:cubicBezTo>
                      <a:pt x="417" y="21548"/>
                      <a:pt x="358" y="21579"/>
                      <a:pt x="294" y="2157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05" name="Google Shape;1007;p38"/>
              <p:cNvSpPr/>
              <p:nvPr/>
            </p:nvSpPr>
            <p:spPr>
              <a:xfrm>
                <a:off x="892423" y="469069"/>
                <a:ext cx="1140871" cy="812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0" h="21544" extrusionOk="0">
                    <a:moveTo>
                      <a:pt x="2187" y="21528"/>
                    </a:moveTo>
                    <a:cubicBezTo>
                      <a:pt x="1938" y="21528"/>
                      <a:pt x="1632" y="21394"/>
                      <a:pt x="1326" y="21294"/>
                    </a:cubicBezTo>
                    <a:cubicBezTo>
                      <a:pt x="1160" y="21227"/>
                      <a:pt x="995" y="21176"/>
                      <a:pt x="854" y="21126"/>
                    </a:cubicBezTo>
                    <a:cubicBezTo>
                      <a:pt x="795" y="21109"/>
                      <a:pt x="700" y="21109"/>
                      <a:pt x="617" y="21126"/>
                    </a:cubicBezTo>
                    <a:cubicBezTo>
                      <a:pt x="440" y="21142"/>
                      <a:pt x="240" y="21142"/>
                      <a:pt x="169" y="20924"/>
                    </a:cubicBezTo>
                    <a:cubicBezTo>
                      <a:pt x="-267" y="19452"/>
                      <a:pt x="217" y="18011"/>
                      <a:pt x="736" y="16504"/>
                    </a:cubicBezTo>
                    <a:cubicBezTo>
                      <a:pt x="1160" y="15231"/>
                      <a:pt x="1620" y="13925"/>
                      <a:pt x="1502" y="12552"/>
                    </a:cubicBezTo>
                    <a:cubicBezTo>
                      <a:pt x="1479" y="12318"/>
                      <a:pt x="1443" y="12101"/>
                      <a:pt x="1396" y="11900"/>
                    </a:cubicBezTo>
                    <a:cubicBezTo>
                      <a:pt x="1326" y="11565"/>
                      <a:pt x="1267" y="11246"/>
                      <a:pt x="1302" y="10961"/>
                    </a:cubicBezTo>
                    <a:cubicBezTo>
                      <a:pt x="1337" y="10744"/>
                      <a:pt x="1360" y="10509"/>
                      <a:pt x="1396" y="10275"/>
                    </a:cubicBezTo>
                    <a:cubicBezTo>
                      <a:pt x="1620" y="8449"/>
                      <a:pt x="1915" y="5938"/>
                      <a:pt x="3307" y="4147"/>
                    </a:cubicBezTo>
                    <a:cubicBezTo>
                      <a:pt x="3413" y="4029"/>
                      <a:pt x="3544" y="4063"/>
                      <a:pt x="3649" y="4112"/>
                    </a:cubicBezTo>
                    <a:cubicBezTo>
                      <a:pt x="3697" y="4130"/>
                      <a:pt x="3720" y="4130"/>
                      <a:pt x="3755" y="4130"/>
                    </a:cubicBezTo>
                    <a:cubicBezTo>
                      <a:pt x="4109" y="4130"/>
                      <a:pt x="4475" y="4130"/>
                      <a:pt x="4806" y="4147"/>
                    </a:cubicBezTo>
                    <a:lnTo>
                      <a:pt x="4829" y="4147"/>
                    </a:lnTo>
                    <a:cubicBezTo>
                      <a:pt x="5289" y="4179"/>
                      <a:pt x="5690" y="4179"/>
                      <a:pt x="6127" y="4179"/>
                    </a:cubicBezTo>
                    <a:cubicBezTo>
                      <a:pt x="7259" y="4179"/>
                      <a:pt x="8769" y="4112"/>
                      <a:pt x="10385" y="3643"/>
                    </a:cubicBezTo>
                    <a:cubicBezTo>
                      <a:pt x="12320" y="3109"/>
                      <a:pt x="14007" y="2103"/>
                      <a:pt x="15363" y="1299"/>
                    </a:cubicBezTo>
                    <a:cubicBezTo>
                      <a:pt x="15953" y="948"/>
                      <a:pt x="16508" y="613"/>
                      <a:pt x="17015" y="362"/>
                    </a:cubicBezTo>
                    <a:cubicBezTo>
                      <a:pt x="17109" y="312"/>
                      <a:pt x="17204" y="261"/>
                      <a:pt x="17286" y="211"/>
                    </a:cubicBezTo>
                    <a:cubicBezTo>
                      <a:pt x="17570" y="60"/>
                      <a:pt x="17793" y="-56"/>
                      <a:pt x="17935" y="27"/>
                    </a:cubicBezTo>
                    <a:cubicBezTo>
                      <a:pt x="18112" y="111"/>
                      <a:pt x="18254" y="379"/>
                      <a:pt x="18371" y="613"/>
                    </a:cubicBezTo>
                    <a:cubicBezTo>
                      <a:pt x="18431" y="714"/>
                      <a:pt x="18466" y="814"/>
                      <a:pt x="18513" y="897"/>
                    </a:cubicBezTo>
                    <a:cubicBezTo>
                      <a:pt x="18749" y="1283"/>
                      <a:pt x="19150" y="1602"/>
                      <a:pt x="19563" y="1937"/>
                    </a:cubicBezTo>
                    <a:cubicBezTo>
                      <a:pt x="20353" y="2556"/>
                      <a:pt x="21239" y="3275"/>
                      <a:pt x="21297" y="4699"/>
                    </a:cubicBezTo>
                    <a:cubicBezTo>
                      <a:pt x="21333" y="5369"/>
                      <a:pt x="20978" y="5871"/>
                      <a:pt x="20601" y="6407"/>
                    </a:cubicBezTo>
                    <a:cubicBezTo>
                      <a:pt x="20294" y="6876"/>
                      <a:pt x="19975" y="7328"/>
                      <a:pt x="19822" y="7931"/>
                    </a:cubicBezTo>
                    <a:cubicBezTo>
                      <a:pt x="19492" y="9337"/>
                      <a:pt x="19552" y="10693"/>
                      <a:pt x="19610" y="11900"/>
                    </a:cubicBezTo>
                    <a:cubicBezTo>
                      <a:pt x="19646" y="12787"/>
                      <a:pt x="19681" y="13657"/>
                      <a:pt x="19552" y="14378"/>
                    </a:cubicBezTo>
                    <a:cubicBezTo>
                      <a:pt x="19516" y="14579"/>
                      <a:pt x="19410" y="14695"/>
                      <a:pt x="19315" y="14847"/>
                    </a:cubicBezTo>
                    <a:cubicBezTo>
                      <a:pt x="19257" y="14930"/>
                      <a:pt x="19197" y="14997"/>
                      <a:pt x="19150" y="15081"/>
                    </a:cubicBezTo>
                    <a:cubicBezTo>
                      <a:pt x="18879" y="15583"/>
                      <a:pt x="18749" y="16236"/>
                      <a:pt x="18619" y="16839"/>
                    </a:cubicBezTo>
                    <a:cubicBezTo>
                      <a:pt x="18443" y="17642"/>
                      <a:pt x="18277" y="18430"/>
                      <a:pt x="17806" y="18664"/>
                    </a:cubicBezTo>
                    <a:cubicBezTo>
                      <a:pt x="17498" y="18781"/>
                      <a:pt x="17204" y="18430"/>
                      <a:pt x="16850" y="17977"/>
                    </a:cubicBezTo>
                    <a:cubicBezTo>
                      <a:pt x="16590" y="17693"/>
                      <a:pt x="16319" y="17341"/>
                      <a:pt x="16000" y="17124"/>
                    </a:cubicBezTo>
                    <a:cubicBezTo>
                      <a:pt x="14702" y="16253"/>
                      <a:pt x="13287" y="15818"/>
                      <a:pt x="11836" y="15818"/>
                    </a:cubicBezTo>
                    <a:cubicBezTo>
                      <a:pt x="8851" y="15818"/>
                      <a:pt x="6304" y="17676"/>
                      <a:pt x="4676" y="19234"/>
                    </a:cubicBezTo>
                    <a:cubicBezTo>
                      <a:pt x="4251" y="19653"/>
                      <a:pt x="3838" y="20071"/>
                      <a:pt x="3484" y="20455"/>
                    </a:cubicBezTo>
                    <a:cubicBezTo>
                      <a:pt x="3378" y="20557"/>
                      <a:pt x="3283" y="20691"/>
                      <a:pt x="3177" y="20807"/>
                    </a:cubicBezTo>
                    <a:cubicBezTo>
                      <a:pt x="2906" y="21126"/>
                      <a:pt x="2635" y="21461"/>
                      <a:pt x="2399" y="21544"/>
                    </a:cubicBezTo>
                    <a:cubicBezTo>
                      <a:pt x="2329" y="21528"/>
                      <a:pt x="2269" y="21528"/>
                      <a:pt x="2187" y="21528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06" name="Google Shape;1008;p38"/>
              <p:cNvSpPr/>
              <p:nvPr/>
            </p:nvSpPr>
            <p:spPr>
              <a:xfrm>
                <a:off x="1137774" y="665488"/>
                <a:ext cx="673203" cy="33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7" h="21390" extrusionOk="0">
                    <a:moveTo>
                      <a:pt x="1908" y="21390"/>
                    </a:moveTo>
                    <a:cubicBezTo>
                      <a:pt x="1326" y="21390"/>
                      <a:pt x="805" y="21107"/>
                      <a:pt x="303" y="20464"/>
                    </a:cubicBezTo>
                    <a:cubicBezTo>
                      <a:pt x="-79" y="19941"/>
                      <a:pt x="21" y="18975"/>
                      <a:pt x="142" y="17970"/>
                    </a:cubicBezTo>
                    <a:cubicBezTo>
                      <a:pt x="223" y="17369"/>
                      <a:pt x="283" y="16764"/>
                      <a:pt x="242" y="16282"/>
                    </a:cubicBezTo>
                    <a:cubicBezTo>
                      <a:pt x="223" y="15838"/>
                      <a:pt x="162" y="15437"/>
                      <a:pt x="123" y="15076"/>
                    </a:cubicBezTo>
                    <a:cubicBezTo>
                      <a:pt x="82" y="14672"/>
                      <a:pt x="21" y="14271"/>
                      <a:pt x="21" y="13867"/>
                    </a:cubicBezTo>
                    <a:cubicBezTo>
                      <a:pt x="-18" y="12100"/>
                      <a:pt x="-79" y="9485"/>
                      <a:pt x="644" y="8479"/>
                    </a:cubicBezTo>
                    <a:cubicBezTo>
                      <a:pt x="1026" y="7996"/>
                      <a:pt x="1487" y="8115"/>
                      <a:pt x="1929" y="8318"/>
                    </a:cubicBezTo>
                    <a:cubicBezTo>
                      <a:pt x="2149" y="8437"/>
                      <a:pt x="2390" y="8519"/>
                      <a:pt x="2611" y="8519"/>
                    </a:cubicBezTo>
                    <a:cubicBezTo>
                      <a:pt x="4798" y="8519"/>
                      <a:pt x="7710" y="8397"/>
                      <a:pt x="10942" y="7070"/>
                    </a:cubicBezTo>
                    <a:cubicBezTo>
                      <a:pt x="14776" y="5582"/>
                      <a:pt x="18047" y="2806"/>
                      <a:pt x="20457" y="795"/>
                    </a:cubicBezTo>
                    <a:cubicBezTo>
                      <a:pt x="20516" y="756"/>
                      <a:pt x="20618" y="595"/>
                      <a:pt x="20718" y="434"/>
                    </a:cubicBezTo>
                    <a:cubicBezTo>
                      <a:pt x="20918" y="151"/>
                      <a:pt x="21159" y="-210"/>
                      <a:pt x="21300" y="151"/>
                    </a:cubicBezTo>
                    <a:cubicBezTo>
                      <a:pt x="21521" y="634"/>
                      <a:pt x="21280" y="1239"/>
                      <a:pt x="21059" y="1801"/>
                    </a:cubicBezTo>
                    <a:cubicBezTo>
                      <a:pt x="20918" y="2162"/>
                      <a:pt x="20778" y="2484"/>
                      <a:pt x="20718" y="2845"/>
                    </a:cubicBezTo>
                    <a:cubicBezTo>
                      <a:pt x="20196" y="5864"/>
                      <a:pt x="20216" y="8801"/>
                      <a:pt x="20277" y="11334"/>
                    </a:cubicBezTo>
                    <a:cubicBezTo>
                      <a:pt x="20296" y="13427"/>
                      <a:pt x="20316" y="15237"/>
                      <a:pt x="20055" y="16725"/>
                    </a:cubicBezTo>
                    <a:cubicBezTo>
                      <a:pt x="19754" y="18453"/>
                      <a:pt x="18149" y="17369"/>
                      <a:pt x="16281" y="16121"/>
                    </a:cubicBezTo>
                    <a:cubicBezTo>
                      <a:pt x="14957" y="15237"/>
                      <a:pt x="13452" y="14271"/>
                      <a:pt x="12327" y="14271"/>
                    </a:cubicBezTo>
                    <a:cubicBezTo>
                      <a:pt x="10240" y="14271"/>
                      <a:pt x="8151" y="16360"/>
                      <a:pt x="6325" y="18213"/>
                    </a:cubicBezTo>
                    <a:cubicBezTo>
                      <a:pt x="4698" y="19902"/>
                      <a:pt x="3213" y="21390"/>
                      <a:pt x="1908" y="2139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07" name="Google Shape;1009;p38"/>
              <p:cNvSpPr/>
              <p:nvPr/>
            </p:nvSpPr>
            <p:spPr>
              <a:xfrm>
                <a:off x="-1" y="0"/>
                <a:ext cx="2779038" cy="1885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600" extrusionOk="0">
                    <a:moveTo>
                      <a:pt x="20896" y="5567"/>
                    </a:moveTo>
                    <a:cubicBezTo>
                      <a:pt x="20520" y="4864"/>
                      <a:pt x="20017" y="4307"/>
                      <a:pt x="19465" y="4010"/>
                    </a:cubicBezTo>
                    <a:cubicBezTo>
                      <a:pt x="19270" y="3902"/>
                      <a:pt x="19075" y="3808"/>
                      <a:pt x="18884" y="3721"/>
                    </a:cubicBezTo>
                    <a:cubicBezTo>
                      <a:pt x="18513" y="3547"/>
                      <a:pt x="18167" y="3388"/>
                      <a:pt x="17908" y="3135"/>
                    </a:cubicBezTo>
                    <a:cubicBezTo>
                      <a:pt x="17683" y="2903"/>
                      <a:pt x="17463" y="2555"/>
                      <a:pt x="17234" y="2171"/>
                    </a:cubicBezTo>
                    <a:cubicBezTo>
                      <a:pt x="16882" y="1600"/>
                      <a:pt x="16492" y="963"/>
                      <a:pt x="15930" y="529"/>
                    </a:cubicBezTo>
                    <a:cubicBezTo>
                      <a:pt x="15486" y="181"/>
                      <a:pt x="14978" y="0"/>
                      <a:pt x="14427" y="0"/>
                    </a:cubicBezTo>
                    <a:cubicBezTo>
                      <a:pt x="13899" y="0"/>
                      <a:pt x="13333" y="167"/>
                      <a:pt x="12728" y="471"/>
                    </a:cubicBezTo>
                    <a:cubicBezTo>
                      <a:pt x="12425" y="637"/>
                      <a:pt x="12132" y="818"/>
                      <a:pt x="11844" y="984"/>
                    </a:cubicBezTo>
                    <a:cubicBezTo>
                      <a:pt x="11365" y="1281"/>
                      <a:pt x="10921" y="1557"/>
                      <a:pt x="10482" y="1687"/>
                    </a:cubicBezTo>
                    <a:cubicBezTo>
                      <a:pt x="10120" y="1795"/>
                      <a:pt x="9720" y="1803"/>
                      <a:pt x="9412" y="1803"/>
                    </a:cubicBezTo>
                    <a:cubicBezTo>
                      <a:pt x="9256" y="1803"/>
                      <a:pt x="9095" y="1803"/>
                      <a:pt x="8944" y="1795"/>
                    </a:cubicBezTo>
                    <a:cubicBezTo>
                      <a:pt x="8787" y="1795"/>
                      <a:pt x="8616" y="1781"/>
                      <a:pt x="8446" y="1781"/>
                    </a:cubicBezTo>
                    <a:cubicBezTo>
                      <a:pt x="7913" y="1781"/>
                      <a:pt x="7284" y="1817"/>
                      <a:pt x="6649" y="2092"/>
                    </a:cubicBezTo>
                    <a:cubicBezTo>
                      <a:pt x="6141" y="2302"/>
                      <a:pt x="5672" y="2700"/>
                      <a:pt x="5321" y="3207"/>
                    </a:cubicBezTo>
                    <a:cubicBezTo>
                      <a:pt x="4847" y="3873"/>
                      <a:pt x="4593" y="4734"/>
                      <a:pt x="4613" y="5610"/>
                    </a:cubicBezTo>
                    <a:cubicBezTo>
                      <a:pt x="4618" y="5849"/>
                      <a:pt x="4637" y="6044"/>
                      <a:pt x="4652" y="6211"/>
                    </a:cubicBezTo>
                    <a:cubicBezTo>
                      <a:pt x="4662" y="6290"/>
                      <a:pt x="4671" y="6399"/>
                      <a:pt x="4671" y="6442"/>
                    </a:cubicBezTo>
                    <a:cubicBezTo>
                      <a:pt x="4671" y="6609"/>
                      <a:pt x="4471" y="7022"/>
                      <a:pt x="4334" y="7297"/>
                    </a:cubicBezTo>
                    <a:cubicBezTo>
                      <a:pt x="4017" y="7934"/>
                      <a:pt x="3587" y="8817"/>
                      <a:pt x="3651" y="9989"/>
                    </a:cubicBezTo>
                    <a:cubicBezTo>
                      <a:pt x="3675" y="10431"/>
                      <a:pt x="3773" y="10815"/>
                      <a:pt x="3846" y="11083"/>
                    </a:cubicBezTo>
                    <a:cubicBezTo>
                      <a:pt x="3881" y="11206"/>
                      <a:pt x="3920" y="11365"/>
                      <a:pt x="3929" y="11430"/>
                    </a:cubicBezTo>
                    <a:cubicBezTo>
                      <a:pt x="3939" y="11553"/>
                      <a:pt x="3685" y="12002"/>
                      <a:pt x="3138" y="12291"/>
                    </a:cubicBezTo>
                    <a:cubicBezTo>
                      <a:pt x="3036" y="12342"/>
                      <a:pt x="2933" y="12400"/>
                      <a:pt x="2821" y="12451"/>
                    </a:cubicBezTo>
                    <a:cubicBezTo>
                      <a:pt x="2108" y="12805"/>
                      <a:pt x="1220" y="13239"/>
                      <a:pt x="692" y="14477"/>
                    </a:cubicBezTo>
                    <a:cubicBezTo>
                      <a:pt x="419" y="15136"/>
                      <a:pt x="326" y="15845"/>
                      <a:pt x="258" y="16418"/>
                    </a:cubicBezTo>
                    <a:cubicBezTo>
                      <a:pt x="233" y="16613"/>
                      <a:pt x="209" y="16794"/>
                      <a:pt x="184" y="16960"/>
                    </a:cubicBezTo>
                    <a:cubicBezTo>
                      <a:pt x="174" y="17032"/>
                      <a:pt x="160" y="17112"/>
                      <a:pt x="145" y="17184"/>
                    </a:cubicBezTo>
                    <a:cubicBezTo>
                      <a:pt x="48" y="17691"/>
                      <a:pt x="-84" y="18379"/>
                      <a:pt x="72" y="19147"/>
                    </a:cubicBezTo>
                    <a:cubicBezTo>
                      <a:pt x="233" y="19979"/>
                      <a:pt x="672" y="20638"/>
                      <a:pt x="1381" y="21122"/>
                    </a:cubicBezTo>
                    <a:cubicBezTo>
                      <a:pt x="1864" y="21448"/>
                      <a:pt x="2293" y="21600"/>
                      <a:pt x="2699" y="21600"/>
                    </a:cubicBezTo>
                    <a:cubicBezTo>
                      <a:pt x="2894" y="21600"/>
                      <a:pt x="3085" y="21564"/>
                      <a:pt x="3270" y="21492"/>
                    </a:cubicBezTo>
                    <a:cubicBezTo>
                      <a:pt x="3861" y="21252"/>
                      <a:pt x="4261" y="20695"/>
                      <a:pt x="4593" y="20254"/>
                    </a:cubicBezTo>
                    <a:cubicBezTo>
                      <a:pt x="4764" y="20015"/>
                      <a:pt x="4921" y="19797"/>
                      <a:pt x="5057" y="19689"/>
                    </a:cubicBezTo>
                    <a:cubicBezTo>
                      <a:pt x="5184" y="19588"/>
                      <a:pt x="5330" y="19544"/>
                      <a:pt x="5526" y="19544"/>
                    </a:cubicBezTo>
                    <a:cubicBezTo>
                      <a:pt x="5814" y="19544"/>
                      <a:pt x="6165" y="19653"/>
                      <a:pt x="6542" y="19761"/>
                    </a:cubicBezTo>
                    <a:cubicBezTo>
                      <a:pt x="6971" y="19892"/>
                      <a:pt x="7459" y="20044"/>
                      <a:pt x="7967" y="20044"/>
                    </a:cubicBezTo>
                    <a:cubicBezTo>
                      <a:pt x="8231" y="20044"/>
                      <a:pt x="8470" y="20008"/>
                      <a:pt x="8699" y="19928"/>
                    </a:cubicBezTo>
                    <a:cubicBezTo>
                      <a:pt x="9432" y="19682"/>
                      <a:pt x="9998" y="19060"/>
                      <a:pt x="10501" y="18516"/>
                    </a:cubicBezTo>
                    <a:cubicBezTo>
                      <a:pt x="10628" y="18379"/>
                      <a:pt x="10755" y="18234"/>
                      <a:pt x="10887" y="18104"/>
                    </a:cubicBezTo>
                    <a:cubicBezTo>
                      <a:pt x="11229" y="17764"/>
                      <a:pt x="11570" y="17554"/>
                      <a:pt x="11805" y="17554"/>
                    </a:cubicBezTo>
                    <a:cubicBezTo>
                      <a:pt x="11873" y="17554"/>
                      <a:pt x="11927" y="17576"/>
                      <a:pt x="11985" y="17612"/>
                    </a:cubicBezTo>
                    <a:cubicBezTo>
                      <a:pt x="12039" y="17648"/>
                      <a:pt x="12132" y="17742"/>
                      <a:pt x="12215" y="17836"/>
                    </a:cubicBezTo>
                    <a:cubicBezTo>
                      <a:pt x="12312" y="17938"/>
                      <a:pt x="12415" y="18053"/>
                      <a:pt x="12547" y="18162"/>
                    </a:cubicBezTo>
                    <a:cubicBezTo>
                      <a:pt x="13216" y="18748"/>
                      <a:pt x="13948" y="18821"/>
                      <a:pt x="14510" y="18821"/>
                    </a:cubicBezTo>
                    <a:cubicBezTo>
                      <a:pt x="14686" y="18821"/>
                      <a:pt x="14851" y="18813"/>
                      <a:pt x="15003" y="18806"/>
                    </a:cubicBezTo>
                    <a:cubicBezTo>
                      <a:pt x="15506" y="18777"/>
                      <a:pt x="16536" y="18734"/>
                      <a:pt x="17161" y="17554"/>
                    </a:cubicBezTo>
                    <a:cubicBezTo>
                      <a:pt x="17483" y="16938"/>
                      <a:pt x="17566" y="16236"/>
                      <a:pt x="17630" y="15715"/>
                    </a:cubicBezTo>
                    <a:cubicBezTo>
                      <a:pt x="17654" y="15520"/>
                      <a:pt x="17688" y="15194"/>
                      <a:pt x="17732" y="15100"/>
                    </a:cubicBezTo>
                    <a:cubicBezTo>
                      <a:pt x="17756" y="15057"/>
                      <a:pt x="17849" y="14948"/>
                      <a:pt x="17908" y="14876"/>
                    </a:cubicBezTo>
                    <a:cubicBezTo>
                      <a:pt x="18044" y="14723"/>
                      <a:pt x="18215" y="14521"/>
                      <a:pt x="18367" y="14253"/>
                    </a:cubicBezTo>
                    <a:cubicBezTo>
                      <a:pt x="19075" y="13000"/>
                      <a:pt x="18796" y="11690"/>
                      <a:pt x="18640" y="10996"/>
                    </a:cubicBezTo>
                    <a:cubicBezTo>
                      <a:pt x="18616" y="10880"/>
                      <a:pt x="18581" y="10721"/>
                      <a:pt x="18562" y="10605"/>
                    </a:cubicBezTo>
                    <a:cubicBezTo>
                      <a:pt x="18787" y="10453"/>
                      <a:pt x="19334" y="10373"/>
                      <a:pt x="19519" y="10344"/>
                    </a:cubicBezTo>
                    <a:lnTo>
                      <a:pt x="19631" y="10322"/>
                    </a:lnTo>
                    <a:cubicBezTo>
                      <a:pt x="20676" y="10170"/>
                      <a:pt x="21364" y="9323"/>
                      <a:pt x="21467" y="8064"/>
                    </a:cubicBezTo>
                    <a:cubicBezTo>
                      <a:pt x="21516" y="7260"/>
                      <a:pt x="21321" y="6370"/>
                      <a:pt x="20896" y="5567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709" name="Google Shape;1010;p38"/>
            <p:cNvSpPr/>
            <p:nvPr/>
          </p:nvSpPr>
          <p:spPr>
            <a:xfrm rot="10620205">
              <a:off x="77597" y="90767"/>
              <a:ext cx="3501072" cy="108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0" name="Google Shape;1011;p38"/>
            <p:cNvSpPr/>
            <p:nvPr/>
          </p:nvSpPr>
          <p:spPr>
            <a:xfrm rot="240956">
              <a:off x="9134448" y="4695818"/>
              <a:ext cx="3500982" cy="1088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1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6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3738024" y="2395741"/>
            <a:ext cx="4645202" cy="630901"/>
          </a:xfrm>
          <a:prstGeom prst="rect">
            <a:avLst/>
          </a:prstGeom>
        </p:spPr>
        <p:txBody>
          <a:bodyPr/>
          <a:lstStyle>
            <a:lvl1pPr marL="317500" indent="-177800" algn="r">
              <a:buClrTx/>
              <a:buSzTx/>
              <a:buNone/>
              <a:defRPr sz="1600"/>
            </a:lvl1pPr>
            <a:lvl2pPr marL="317500" indent="279400" algn="r">
              <a:buClrTx/>
              <a:buSzTx/>
              <a:buNone/>
              <a:defRPr sz="1600"/>
            </a:lvl2pPr>
            <a:lvl3pPr marL="317500" indent="736600" algn="r">
              <a:buClrTx/>
              <a:buSzTx/>
              <a:buNone/>
              <a:defRPr sz="1600"/>
            </a:lvl3pPr>
            <a:lvl4pPr marL="317500" indent="1193800" algn="r">
              <a:buClrTx/>
              <a:buSzTx/>
              <a:buNone/>
              <a:defRPr sz="1600"/>
            </a:lvl4pPr>
            <a:lvl5pPr marL="317500" indent="1651000" algn="r">
              <a:buClrTx/>
              <a:buSz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21" name="Google Shape;1125;p42"/>
          <p:cNvSpPr/>
          <p:nvPr/>
        </p:nvSpPr>
        <p:spPr>
          <a:xfrm rot="981010">
            <a:off x="4155062" y="-666807"/>
            <a:ext cx="6847789" cy="2129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600" extrusionOk="0">
                <a:moveTo>
                  <a:pt x="17648" y="0"/>
                </a:moveTo>
                <a:cubicBezTo>
                  <a:pt x="17549" y="0"/>
                  <a:pt x="17451" y="8"/>
                  <a:pt x="17354" y="26"/>
                </a:cubicBezTo>
                <a:cubicBezTo>
                  <a:pt x="16890" y="103"/>
                  <a:pt x="16419" y="380"/>
                  <a:pt x="15958" y="523"/>
                </a:cubicBezTo>
                <a:cubicBezTo>
                  <a:pt x="15254" y="742"/>
                  <a:pt x="14542" y="723"/>
                  <a:pt x="13841" y="972"/>
                </a:cubicBezTo>
                <a:cubicBezTo>
                  <a:pt x="13501" y="1096"/>
                  <a:pt x="13161" y="1238"/>
                  <a:pt x="12821" y="1353"/>
                </a:cubicBezTo>
                <a:cubicBezTo>
                  <a:pt x="12576" y="1429"/>
                  <a:pt x="12383" y="1697"/>
                  <a:pt x="12150" y="1820"/>
                </a:cubicBezTo>
                <a:cubicBezTo>
                  <a:pt x="12031" y="1888"/>
                  <a:pt x="11925" y="1868"/>
                  <a:pt x="11807" y="1954"/>
                </a:cubicBezTo>
                <a:cubicBezTo>
                  <a:pt x="11706" y="2036"/>
                  <a:pt x="11553" y="2318"/>
                  <a:pt x="11546" y="2365"/>
                </a:cubicBezTo>
                <a:cubicBezTo>
                  <a:pt x="11536" y="2364"/>
                  <a:pt x="11526" y="2364"/>
                  <a:pt x="11516" y="2364"/>
                </a:cubicBezTo>
                <a:cubicBezTo>
                  <a:pt x="11319" y="2364"/>
                  <a:pt x="11120" y="2431"/>
                  <a:pt x="10929" y="2565"/>
                </a:cubicBezTo>
                <a:cubicBezTo>
                  <a:pt x="10515" y="2832"/>
                  <a:pt x="10092" y="2937"/>
                  <a:pt x="9672" y="3080"/>
                </a:cubicBezTo>
                <a:cubicBezTo>
                  <a:pt x="9403" y="3176"/>
                  <a:pt x="9157" y="3367"/>
                  <a:pt x="8894" y="3510"/>
                </a:cubicBezTo>
                <a:cubicBezTo>
                  <a:pt x="8752" y="3586"/>
                  <a:pt x="8658" y="3739"/>
                  <a:pt x="8519" y="3844"/>
                </a:cubicBezTo>
                <a:cubicBezTo>
                  <a:pt x="8377" y="3949"/>
                  <a:pt x="8066" y="3997"/>
                  <a:pt x="7998" y="4388"/>
                </a:cubicBezTo>
                <a:cubicBezTo>
                  <a:pt x="7951" y="4656"/>
                  <a:pt x="8031" y="4798"/>
                  <a:pt x="7924" y="5027"/>
                </a:cubicBezTo>
                <a:cubicBezTo>
                  <a:pt x="7839" y="5209"/>
                  <a:pt x="7652" y="5285"/>
                  <a:pt x="7552" y="5390"/>
                </a:cubicBezTo>
                <a:cubicBezTo>
                  <a:pt x="7404" y="5543"/>
                  <a:pt x="7271" y="5781"/>
                  <a:pt x="7120" y="5915"/>
                </a:cubicBezTo>
                <a:cubicBezTo>
                  <a:pt x="7171" y="5904"/>
                  <a:pt x="7226" y="5887"/>
                  <a:pt x="7280" y="5887"/>
                </a:cubicBezTo>
                <a:cubicBezTo>
                  <a:pt x="7321" y="5887"/>
                  <a:pt x="7360" y="5896"/>
                  <a:pt x="7398" y="5924"/>
                </a:cubicBezTo>
                <a:cubicBezTo>
                  <a:pt x="7401" y="6306"/>
                  <a:pt x="7147" y="6306"/>
                  <a:pt x="7034" y="6401"/>
                </a:cubicBezTo>
                <a:cubicBezTo>
                  <a:pt x="6570" y="6841"/>
                  <a:pt x="6138" y="7508"/>
                  <a:pt x="5677" y="7986"/>
                </a:cubicBezTo>
                <a:cubicBezTo>
                  <a:pt x="5157" y="8521"/>
                  <a:pt x="4613" y="8969"/>
                  <a:pt x="4107" y="9570"/>
                </a:cubicBezTo>
                <a:cubicBezTo>
                  <a:pt x="3930" y="9790"/>
                  <a:pt x="3593" y="10133"/>
                  <a:pt x="3486" y="10591"/>
                </a:cubicBezTo>
                <a:cubicBezTo>
                  <a:pt x="3504" y="10609"/>
                  <a:pt x="3526" y="10616"/>
                  <a:pt x="3550" y="10616"/>
                </a:cubicBezTo>
                <a:cubicBezTo>
                  <a:pt x="3715" y="10616"/>
                  <a:pt x="4005" y="10271"/>
                  <a:pt x="4172" y="10271"/>
                </a:cubicBezTo>
                <a:cubicBezTo>
                  <a:pt x="4224" y="10271"/>
                  <a:pt x="4264" y="10303"/>
                  <a:pt x="4284" y="10391"/>
                </a:cubicBezTo>
                <a:cubicBezTo>
                  <a:pt x="4018" y="10772"/>
                  <a:pt x="3749" y="11078"/>
                  <a:pt x="3519" y="11584"/>
                </a:cubicBezTo>
                <a:cubicBezTo>
                  <a:pt x="3279" y="12109"/>
                  <a:pt x="3043" y="12624"/>
                  <a:pt x="2800" y="13139"/>
                </a:cubicBezTo>
                <a:cubicBezTo>
                  <a:pt x="2608" y="13550"/>
                  <a:pt x="2431" y="13951"/>
                  <a:pt x="2215" y="14285"/>
                </a:cubicBezTo>
                <a:cubicBezTo>
                  <a:pt x="1940" y="14705"/>
                  <a:pt x="1612" y="14962"/>
                  <a:pt x="1322" y="15316"/>
                </a:cubicBezTo>
                <a:cubicBezTo>
                  <a:pt x="990" y="15716"/>
                  <a:pt x="656" y="16146"/>
                  <a:pt x="328" y="16575"/>
                </a:cubicBezTo>
                <a:cubicBezTo>
                  <a:pt x="213" y="16718"/>
                  <a:pt x="59" y="16871"/>
                  <a:pt x="0" y="17158"/>
                </a:cubicBezTo>
                <a:cubicBezTo>
                  <a:pt x="53" y="17187"/>
                  <a:pt x="107" y="17199"/>
                  <a:pt x="160" y="17199"/>
                </a:cubicBezTo>
                <a:cubicBezTo>
                  <a:pt x="518" y="17199"/>
                  <a:pt x="888" y="16632"/>
                  <a:pt x="1212" y="16375"/>
                </a:cubicBezTo>
                <a:cubicBezTo>
                  <a:pt x="1632" y="16051"/>
                  <a:pt x="2073" y="15974"/>
                  <a:pt x="2490" y="15668"/>
                </a:cubicBezTo>
                <a:cubicBezTo>
                  <a:pt x="2708" y="15516"/>
                  <a:pt x="2915" y="15296"/>
                  <a:pt x="3134" y="15153"/>
                </a:cubicBezTo>
                <a:cubicBezTo>
                  <a:pt x="3569" y="14867"/>
                  <a:pt x="3998" y="14561"/>
                  <a:pt x="4432" y="14256"/>
                </a:cubicBezTo>
                <a:cubicBezTo>
                  <a:pt x="4624" y="14123"/>
                  <a:pt x="4820" y="14008"/>
                  <a:pt x="5009" y="13855"/>
                </a:cubicBezTo>
                <a:cubicBezTo>
                  <a:pt x="5118" y="13772"/>
                  <a:pt x="5329" y="13492"/>
                  <a:pt x="5442" y="13492"/>
                </a:cubicBezTo>
                <a:cubicBezTo>
                  <a:pt x="5446" y="13492"/>
                  <a:pt x="5449" y="13492"/>
                  <a:pt x="5452" y="13493"/>
                </a:cubicBezTo>
                <a:cubicBezTo>
                  <a:pt x="5142" y="14227"/>
                  <a:pt x="4633" y="14590"/>
                  <a:pt x="4376" y="15468"/>
                </a:cubicBezTo>
                <a:cubicBezTo>
                  <a:pt x="4410" y="15508"/>
                  <a:pt x="4444" y="15525"/>
                  <a:pt x="4480" y="15525"/>
                </a:cubicBezTo>
                <a:cubicBezTo>
                  <a:pt x="4644" y="15525"/>
                  <a:pt x="4824" y="15167"/>
                  <a:pt x="4990" y="15167"/>
                </a:cubicBezTo>
                <a:cubicBezTo>
                  <a:pt x="5001" y="15167"/>
                  <a:pt x="5012" y="15169"/>
                  <a:pt x="5024" y="15172"/>
                </a:cubicBezTo>
                <a:cubicBezTo>
                  <a:pt x="5109" y="15640"/>
                  <a:pt x="4725" y="16088"/>
                  <a:pt x="4663" y="16508"/>
                </a:cubicBezTo>
                <a:cubicBezTo>
                  <a:pt x="4630" y="16747"/>
                  <a:pt x="4681" y="16985"/>
                  <a:pt x="4648" y="17224"/>
                </a:cubicBezTo>
                <a:cubicBezTo>
                  <a:pt x="4595" y="17606"/>
                  <a:pt x="4456" y="17701"/>
                  <a:pt x="4314" y="17883"/>
                </a:cubicBezTo>
                <a:cubicBezTo>
                  <a:pt x="3894" y="18407"/>
                  <a:pt x="3486" y="19028"/>
                  <a:pt x="3096" y="19744"/>
                </a:cubicBezTo>
                <a:cubicBezTo>
                  <a:pt x="2948" y="20030"/>
                  <a:pt x="2800" y="20307"/>
                  <a:pt x="2637" y="20555"/>
                </a:cubicBezTo>
                <a:cubicBezTo>
                  <a:pt x="2478" y="20794"/>
                  <a:pt x="2250" y="20965"/>
                  <a:pt x="2147" y="21366"/>
                </a:cubicBezTo>
                <a:cubicBezTo>
                  <a:pt x="2189" y="21386"/>
                  <a:pt x="2231" y="21395"/>
                  <a:pt x="2271" y="21395"/>
                </a:cubicBezTo>
                <a:cubicBezTo>
                  <a:pt x="2502" y="21395"/>
                  <a:pt x="2694" y="21101"/>
                  <a:pt x="2918" y="20889"/>
                </a:cubicBezTo>
                <a:cubicBezTo>
                  <a:pt x="3196" y="20612"/>
                  <a:pt x="3477" y="20402"/>
                  <a:pt x="3764" y="20249"/>
                </a:cubicBezTo>
                <a:cubicBezTo>
                  <a:pt x="3875" y="20185"/>
                  <a:pt x="4006" y="20059"/>
                  <a:pt x="4122" y="20059"/>
                </a:cubicBezTo>
                <a:cubicBezTo>
                  <a:pt x="4126" y="20059"/>
                  <a:pt x="4130" y="20059"/>
                  <a:pt x="4134" y="20059"/>
                </a:cubicBezTo>
                <a:cubicBezTo>
                  <a:pt x="4225" y="20622"/>
                  <a:pt x="3693" y="21080"/>
                  <a:pt x="3616" y="21538"/>
                </a:cubicBezTo>
                <a:cubicBezTo>
                  <a:pt x="3650" y="21581"/>
                  <a:pt x="3690" y="21600"/>
                  <a:pt x="3734" y="21600"/>
                </a:cubicBezTo>
                <a:cubicBezTo>
                  <a:pt x="3992" y="21600"/>
                  <a:pt x="4390" y="20952"/>
                  <a:pt x="4559" y="20755"/>
                </a:cubicBezTo>
                <a:cubicBezTo>
                  <a:pt x="5050" y="20183"/>
                  <a:pt x="5645" y="19944"/>
                  <a:pt x="6159" y="19467"/>
                </a:cubicBezTo>
                <a:cubicBezTo>
                  <a:pt x="6481" y="19181"/>
                  <a:pt x="6777" y="18799"/>
                  <a:pt x="7102" y="18541"/>
                </a:cubicBezTo>
                <a:cubicBezTo>
                  <a:pt x="7280" y="18398"/>
                  <a:pt x="7392" y="18169"/>
                  <a:pt x="7552" y="17950"/>
                </a:cubicBezTo>
                <a:cubicBezTo>
                  <a:pt x="7649" y="17816"/>
                  <a:pt x="7830" y="17759"/>
                  <a:pt x="7898" y="17558"/>
                </a:cubicBezTo>
                <a:cubicBezTo>
                  <a:pt x="7794" y="17473"/>
                  <a:pt x="7534" y="17654"/>
                  <a:pt x="7552" y="17224"/>
                </a:cubicBezTo>
                <a:cubicBezTo>
                  <a:pt x="7744" y="16938"/>
                  <a:pt x="7942" y="16718"/>
                  <a:pt x="8146" y="16547"/>
                </a:cubicBezTo>
                <a:cubicBezTo>
                  <a:pt x="8218" y="16494"/>
                  <a:pt x="8409" y="16294"/>
                  <a:pt x="8536" y="16294"/>
                </a:cubicBezTo>
                <a:cubicBezTo>
                  <a:pt x="8571" y="16294"/>
                  <a:pt x="8601" y="16310"/>
                  <a:pt x="8622" y="16346"/>
                </a:cubicBezTo>
                <a:cubicBezTo>
                  <a:pt x="8726" y="16528"/>
                  <a:pt x="8596" y="16880"/>
                  <a:pt x="8664" y="17090"/>
                </a:cubicBezTo>
                <a:cubicBezTo>
                  <a:pt x="8693" y="17179"/>
                  <a:pt x="8744" y="17211"/>
                  <a:pt x="8803" y="17211"/>
                </a:cubicBezTo>
                <a:cubicBezTo>
                  <a:pt x="8928" y="17211"/>
                  <a:pt x="9092" y="17066"/>
                  <a:pt x="9166" y="17014"/>
                </a:cubicBezTo>
                <a:cubicBezTo>
                  <a:pt x="9379" y="16880"/>
                  <a:pt x="9595" y="16833"/>
                  <a:pt x="9811" y="16738"/>
                </a:cubicBezTo>
                <a:cubicBezTo>
                  <a:pt x="9982" y="16670"/>
                  <a:pt x="10179" y="16480"/>
                  <a:pt x="10358" y="16480"/>
                </a:cubicBezTo>
                <a:cubicBezTo>
                  <a:pt x="10380" y="16480"/>
                  <a:pt x="10402" y="16483"/>
                  <a:pt x="10423" y="16489"/>
                </a:cubicBezTo>
                <a:cubicBezTo>
                  <a:pt x="10557" y="16532"/>
                  <a:pt x="10637" y="16686"/>
                  <a:pt x="10770" y="16686"/>
                </a:cubicBezTo>
                <a:cubicBezTo>
                  <a:pt x="10784" y="16686"/>
                  <a:pt x="10798" y="16684"/>
                  <a:pt x="10813" y="16680"/>
                </a:cubicBezTo>
                <a:cubicBezTo>
                  <a:pt x="11097" y="16613"/>
                  <a:pt x="11351" y="16003"/>
                  <a:pt x="11609" y="15688"/>
                </a:cubicBezTo>
                <a:cubicBezTo>
                  <a:pt x="12094" y="15096"/>
                  <a:pt x="12593" y="14638"/>
                  <a:pt x="13102" y="14304"/>
                </a:cubicBezTo>
                <a:cubicBezTo>
                  <a:pt x="13072" y="14320"/>
                  <a:pt x="13029" y="14339"/>
                  <a:pt x="12987" y="14339"/>
                </a:cubicBezTo>
                <a:cubicBezTo>
                  <a:pt x="12955" y="14339"/>
                  <a:pt x="12924" y="14327"/>
                  <a:pt x="12901" y="14294"/>
                </a:cubicBezTo>
                <a:cubicBezTo>
                  <a:pt x="12738" y="14056"/>
                  <a:pt x="12978" y="13693"/>
                  <a:pt x="13061" y="13512"/>
                </a:cubicBezTo>
                <a:cubicBezTo>
                  <a:pt x="13510" y="12500"/>
                  <a:pt x="14134" y="11861"/>
                  <a:pt x="14704" y="11288"/>
                </a:cubicBezTo>
                <a:cubicBezTo>
                  <a:pt x="15092" y="10897"/>
                  <a:pt x="15488" y="10544"/>
                  <a:pt x="15875" y="10143"/>
                </a:cubicBezTo>
                <a:cubicBezTo>
                  <a:pt x="16047" y="9961"/>
                  <a:pt x="16248" y="9818"/>
                  <a:pt x="16372" y="9475"/>
                </a:cubicBezTo>
                <a:cubicBezTo>
                  <a:pt x="16556" y="8969"/>
                  <a:pt x="16351" y="9093"/>
                  <a:pt x="16313" y="8730"/>
                </a:cubicBezTo>
                <a:cubicBezTo>
                  <a:pt x="16275" y="8396"/>
                  <a:pt x="16816" y="8196"/>
                  <a:pt x="16916" y="8110"/>
                </a:cubicBezTo>
                <a:cubicBezTo>
                  <a:pt x="17502" y="7605"/>
                  <a:pt x="18072" y="7022"/>
                  <a:pt x="18664" y="6564"/>
                </a:cubicBezTo>
                <a:cubicBezTo>
                  <a:pt x="19089" y="6239"/>
                  <a:pt x="19388" y="5763"/>
                  <a:pt x="19770" y="5266"/>
                </a:cubicBezTo>
                <a:cubicBezTo>
                  <a:pt x="20148" y="4769"/>
                  <a:pt x="20533" y="4388"/>
                  <a:pt x="20896" y="3815"/>
                </a:cubicBezTo>
                <a:cubicBezTo>
                  <a:pt x="21091" y="3510"/>
                  <a:pt x="21420" y="3014"/>
                  <a:pt x="21493" y="2450"/>
                </a:cubicBezTo>
                <a:cubicBezTo>
                  <a:pt x="21600" y="1610"/>
                  <a:pt x="21319" y="1191"/>
                  <a:pt x="20973" y="1048"/>
                </a:cubicBezTo>
                <a:cubicBezTo>
                  <a:pt x="20601" y="886"/>
                  <a:pt x="20216" y="838"/>
                  <a:pt x="19841" y="685"/>
                </a:cubicBezTo>
                <a:cubicBezTo>
                  <a:pt x="19477" y="542"/>
                  <a:pt x="19116" y="313"/>
                  <a:pt x="18746" y="208"/>
                </a:cubicBezTo>
                <a:cubicBezTo>
                  <a:pt x="18388" y="110"/>
                  <a:pt x="18014" y="0"/>
                  <a:pt x="17648" y="0"/>
                </a:cubicBezTo>
                <a:close/>
              </a:path>
            </a:pathLst>
          </a:custGeom>
          <a:solidFill>
            <a:srgbClr val="FAF7F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728" name="Google Shape;1126;p42"/>
          <p:cNvGrpSpPr/>
          <p:nvPr/>
        </p:nvGrpSpPr>
        <p:grpSpPr>
          <a:xfrm>
            <a:off x="588859" y="3919275"/>
            <a:ext cx="548448" cy="572600"/>
            <a:chOff x="0" y="85"/>
            <a:chExt cx="548446" cy="572598"/>
          </a:xfrm>
        </p:grpSpPr>
        <p:sp>
          <p:nvSpPr>
            <p:cNvPr id="722" name="Google Shape;1127;p42"/>
            <p:cNvSpPr/>
            <p:nvPr/>
          </p:nvSpPr>
          <p:spPr>
            <a:xfrm>
              <a:off x="224837" y="210144"/>
              <a:ext cx="106153" cy="78859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3" name="Google Shape;1128;p42"/>
            <p:cNvSpPr/>
            <p:nvPr/>
          </p:nvSpPr>
          <p:spPr>
            <a:xfrm>
              <a:off x="447614" y="355161"/>
              <a:ext cx="100833" cy="7456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4" name="Google Shape;1129;p42"/>
            <p:cNvSpPr/>
            <p:nvPr/>
          </p:nvSpPr>
          <p:spPr>
            <a:xfrm>
              <a:off x="-1" y="304706"/>
              <a:ext cx="51489" cy="3681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5" name="Google Shape;1130;p42"/>
            <p:cNvSpPr/>
            <p:nvPr/>
          </p:nvSpPr>
          <p:spPr>
            <a:xfrm>
              <a:off x="330990" y="535873"/>
              <a:ext cx="51489" cy="3681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6" name="Google Shape;1131;p42"/>
            <p:cNvSpPr/>
            <p:nvPr/>
          </p:nvSpPr>
          <p:spPr>
            <a:xfrm>
              <a:off x="51489" y="470744"/>
              <a:ext cx="51489" cy="3672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7" name="Google Shape;1132;p42"/>
            <p:cNvSpPr/>
            <p:nvPr/>
          </p:nvSpPr>
          <p:spPr>
            <a:xfrm>
              <a:off x="335195" y="85"/>
              <a:ext cx="50461" cy="3672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9" name="Google Shape;1133;p42"/>
          <p:cNvSpPr/>
          <p:nvPr/>
        </p:nvSpPr>
        <p:spPr>
          <a:xfrm>
            <a:off x="202099" y="4491911"/>
            <a:ext cx="150989" cy="150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88" y="0"/>
                </a:moveTo>
                <a:lnTo>
                  <a:pt x="9188" y="9183"/>
                </a:lnTo>
                <a:lnTo>
                  <a:pt x="0" y="9183"/>
                </a:lnTo>
                <a:lnTo>
                  <a:pt x="0" y="12412"/>
                </a:lnTo>
                <a:lnTo>
                  <a:pt x="9188" y="12412"/>
                </a:lnTo>
                <a:lnTo>
                  <a:pt x="9188" y="21600"/>
                </a:lnTo>
                <a:lnTo>
                  <a:pt x="12417" y="21600"/>
                </a:lnTo>
                <a:lnTo>
                  <a:pt x="12417" y="12412"/>
                </a:lnTo>
                <a:lnTo>
                  <a:pt x="21600" y="12412"/>
                </a:lnTo>
                <a:lnTo>
                  <a:pt x="21600" y="9183"/>
                </a:lnTo>
                <a:lnTo>
                  <a:pt x="12417" y="9183"/>
                </a:lnTo>
                <a:lnTo>
                  <a:pt x="12417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739" name="Google Shape;1134;p42"/>
          <p:cNvGrpSpPr/>
          <p:nvPr/>
        </p:nvGrpSpPr>
        <p:grpSpPr>
          <a:xfrm>
            <a:off x="-2429707" y="-2516736"/>
            <a:ext cx="5457956" cy="5332714"/>
            <a:chOff x="0" y="0"/>
            <a:chExt cx="5457954" cy="5332713"/>
          </a:xfrm>
        </p:grpSpPr>
        <p:sp>
          <p:nvSpPr>
            <p:cNvPr id="730" name="Google Shape;1135;p42"/>
            <p:cNvSpPr/>
            <p:nvPr/>
          </p:nvSpPr>
          <p:spPr>
            <a:xfrm rot="19576943">
              <a:off x="784857" y="950848"/>
              <a:ext cx="3886160" cy="3434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576" extrusionOk="0">
                  <a:moveTo>
                    <a:pt x="18809" y="21576"/>
                  </a:moveTo>
                  <a:cubicBezTo>
                    <a:pt x="18404" y="21576"/>
                    <a:pt x="18005" y="21394"/>
                    <a:pt x="17613" y="21207"/>
                  </a:cubicBezTo>
                  <a:cubicBezTo>
                    <a:pt x="17466" y="21141"/>
                    <a:pt x="17323" y="21071"/>
                    <a:pt x="17177" y="21013"/>
                  </a:cubicBezTo>
                  <a:cubicBezTo>
                    <a:pt x="15980" y="20540"/>
                    <a:pt x="14627" y="20730"/>
                    <a:pt x="13434" y="20893"/>
                  </a:cubicBezTo>
                  <a:cubicBezTo>
                    <a:pt x="12841" y="20974"/>
                    <a:pt x="12166" y="21071"/>
                    <a:pt x="11535" y="20912"/>
                  </a:cubicBezTo>
                  <a:cubicBezTo>
                    <a:pt x="11004" y="20780"/>
                    <a:pt x="10523" y="20482"/>
                    <a:pt x="10053" y="20191"/>
                  </a:cubicBezTo>
                  <a:lnTo>
                    <a:pt x="6879" y="18215"/>
                  </a:lnTo>
                  <a:cubicBezTo>
                    <a:pt x="6600" y="18041"/>
                    <a:pt x="6470" y="17858"/>
                    <a:pt x="6491" y="17657"/>
                  </a:cubicBezTo>
                  <a:cubicBezTo>
                    <a:pt x="6501" y="17567"/>
                    <a:pt x="6542" y="17490"/>
                    <a:pt x="6586" y="17416"/>
                  </a:cubicBezTo>
                  <a:cubicBezTo>
                    <a:pt x="6617" y="17362"/>
                    <a:pt x="6644" y="17307"/>
                    <a:pt x="6661" y="17249"/>
                  </a:cubicBezTo>
                  <a:cubicBezTo>
                    <a:pt x="6712" y="17082"/>
                    <a:pt x="6668" y="16908"/>
                    <a:pt x="6610" y="16721"/>
                  </a:cubicBezTo>
                  <a:cubicBezTo>
                    <a:pt x="6569" y="16570"/>
                    <a:pt x="6521" y="16411"/>
                    <a:pt x="6538" y="16256"/>
                  </a:cubicBezTo>
                  <a:cubicBezTo>
                    <a:pt x="6586" y="15770"/>
                    <a:pt x="7080" y="15642"/>
                    <a:pt x="7513" y="15534"/>
                  </a:cubicBezTo>
                  <a:cubicBezTo>
                    <a:pt x="7609" y="15507"/>
                    <a:pt x="7694" y="15487"/>
                    <a:pt x="7779" y="15460"/>
                  </a:cubicBezTo>
                  <a:cubicBezTo>
                    <a:pt x="8226" y="15324"/>
                    <a:pt x="8618" y="14944"/>
                    <a:pt x="8850" y="14420"/>
                  </a:cubicBezTo>
                  <a:cubicBezTo>
                    <a:pt x="9078" y="13900"/>
                    <a:pt x="9112" y="13318"/>
                    <a:pt x="8941" y="12825"/>
                  </a:cubicBezTo>
                  <a:cubicBezTo>
                    <a:pt x="8836" y="12514"/>
                    <a:pt x="8652" y="12231"/>
                    <a:pt x="8481" y="11948"/>
                  </a:cubicBezTo>
                  <a:cubicBezTo>
                    <a:pt x="8209" y="11509"/>
                    <a:pt x="7929" y="11063"/>
                    <a:pt x="7936" y="10528"/>
                  </a:cubicBezTo>
                  <a:cubicBezTo>
                    <a:pt x="7936" y="10392"/>
                    <a:pt x="7963" y="10283"/>
                    <a:pt x="8007" y="10202"/>
                  </a:cubicBezTo>
                  <a:cubicBezTo>
                    <a:pt x="8072" y="10101"/>
                    <a:pt x="8171" y="10043"/>
                    <a:pt x="8270" y="9988"/>
                  </a:cubicBezTo>
                  <a:cubicBezTo>
                    <a:pt x="8297" y="9973"/>
                    <a:pt x="8324" y="9953"/>
                    <a:pt x="8348" y="9938"/>
                  </a:cubicBezTo>
                  <a:cubicBezTo>
                    <a:pt x="8952" y="9558"/>
                    <a:pt x="9061" y="8607"/>
                    <a:pt x="8969" y="7842"/>
                  </a:cubicBezTo>
                  <a:cubicBezTo>
                    <a:pt x="8924" y="7524"/>
                    <a:pt x="8853" y="7117"/>
                    <a:pt x="8621" y="6810"/>
                  </a:cubicBezTo>
                  <a:cubicBezTo>
                    <a:pt x="8427" y="6550"/>
                    <a:pt x="8066" y="6364"/>
                    <a:pt x="7752" y="6519"/>
                  </a:cubicBezTo>
                  <a:cubicBezTo>
                    <a:pt x="7629" y="6581"/>
                    <a:pt x="7527" y="6694"/>
                    <a:pt x="7428" y="6802"/>
                  </a:cubicBezTo>
                  <a:cubicBezTo>
                    <a:pt x="7305" y="6938"/>
                    <a:pt x="7179" y="7074"/>
                    <a:pt x="7009" y="7120"/>
                  </a:cubicBezTo>
                  <a:cubicBezTo>
                    <a:pt x="6798" y="7179"/>
                    <a:pt x="6586" y="7082"/>
                    <a:pt x="6378" y="6985"/>
                  </a:cubicBezTo>
                  <a:cubicBezTo>
                    <a:pt x="6150" y="6880"/>
                    <a:pt x="5935" y="6783"/>
                    <a:pt x="5724" y="6880"/>
                  </a:cubicBezTo>
                  <a:cubicBezTo>
                    <a:pt x="5567" y="6957"/>
                    <a:pt x="5478" y="7120"/>
                    <a:pt x="5379" y="7303"/>
                  </a:cubicBezTo>
                  <a:cubicBezTo>
                    <a:pt x="5315" y="7415"/>
                    <a:pt x="5253" y="7532"/>
                    <a:pt x="5168" y="7625"/>
                  </a:cubicBezTo>
                  <a:cubicBezTo>
                    <a:pt x="4844" y="7986"/>
                    <a:pt x="4299" y="7889"/>
                    <a:pt x="3927" y="7613"/>
                  </a:cubicBezTo>
                  <a:cubicBezTo>
                    <a:pt x="3703" y="7443"/>
                    <a:pt x="3508" y="7214"/>
                    <a:pt x="3328" y="6992"/>
                  </a:cubicBezTo>
                  <a:cubicBezTo>
                    <a:pt x="3212" y="6857"/>
                    <a:pt x="3093" y="6709"/>
                    <a:pt x="2963" y="6585"/>
                  </a:cubicBezTo>
                  <a:cubicBezTo>
                    <a:pt x="2850" y="6468"/>
                    <a:pt x="2670" y="6313"/>
                    <a:pt x="2469" y="6302"/>
                  </a:cubicBezTo>
                  <a:cubicBezTo>
                    <a:pt x="2339" y="6298"/>
                    <a:pt x="2206" y="6356"/>
                    <a:pt x="2087" y="6410"/>
                  </a:cubicBezTo>
                  <a:cubicBezTo>
                    <a:pt x="1947" y="6472"/>
                    <a:pt x="1801" y="6573"/>
                    <a:pt x="1661" y="6674"/>
                  </a:cubicBezTo>
                  <a:cubicBezTo>
                    <a:pt x="1378" y="6880"/>
                    <a:pt x="1085" y="7089"/>
                    <a:pt x="778" y="6992"/>
                  </a:cubicBezTo>
                  <a:cubicBezTo>
                    <a:pt x="372" y="6864"/>
                    <a:pt x="229" y="6278"/>
                    <a:pt x="110" y="5801"/>
                  </a:cubicBezTo>
                  <a:cubicBezTo>
                    <a:pt x="96" y="5743"/>
                    <a:pt x="79" y="5685"/>
                    <a:pt x="66" y="5634"/>
                  </a:cubicBezTo>
                  <a:cubicBezTo>
                    <a:pt x="-81" y="5064"/>
                    <a:pt x="21" y="4481"/>
                    <a:pt x="332" y="4148"/>
                  </a:cubicBezTo>
                  <a:cubicBezTo>
                    <a:pt x="516" y="3950"/>
                    <a:pt x="754" y="3849"/>
                    <a:pt x="986" y="3744"/>
                  </a:cubicBezTo>
                  <a:cubicBezTo>
                    <a:pt x="1088" y="3701"/>
                    <a:pt x="1190" y="3659"/>
                    <a:pt x="1289" y="3604"/>
                  </a:cubicBezTo>
                  <a:cubicBezTo>
                    <a:pt x="1617" y="3430"/>
                    <a:pt x="1916" y="3081"/>
                    <a:pt x="1852" y="2696"/>
                  </a:cubicBezTo>
                  <a:cubicBezTo>
                    <a:pt x="1845" y="2650"/>
                    <a:pt x="1828" y="2596"/>
                    <a:pt x="1814" y="2549"/>
                  </a:cubicBezTo>
                  <a:cubicBezTo>
                    <a:pt x="1784" y="2444"/>
                    <a:pt x="1753" y="2339"/>
                    <a:pt x="1777" y="2231"/>
                  </a:cubicBezTo>
                  <a:cubicBezTo>
                    <a:pt x="1828" y="1967"/>
                    <a:pt x="2070" y="1955"/>
                    <a:pt x="2326" y="1951"/>
                  </a:cubicBezTo>
                  <a:cubicBezTo>
                    <a:pt x="2493" y="1947"/>
                    <a:pt x="2663" y="1940"/>
                    <a:pt x="2792" y="1862"/>
                  </a:cubicBezTo>
                  <a:cubicBezTo>
                    <a:pt x="3045" y="1719"/>
                    <a:pt x="3065" y="1377"/>
                    <a:pt x="3089" y="1020"/>
                  </a:cubicBezTo>
                  <a:cubicBezTo>
                    <a:pt x="3106" y="698"/>
                    <a:pt x="3127" y="368"/>
                    <a:pt x="3317" y="154"/>
                  </a:cubicBezTo>
                  <a:cubicBezTo>
                    <a:pt x="3437" y="26"/>
                    <a:pt x="3600" y="-24"/>
                    <a:pt x="3781" y="11"/>
                  </a:cubicBezTo>
                  <a:cubicBezTo>
                    <a:pt x="4054" y="69"/>
                    <a:pt x="4333" y="318"/>
                    <a:pt x="4456" y="616"/>
                  </a:cubicBezTo>
                  <a:cubicBezTo>
                    <a:pt x="4558" y="861"/>
                    <a:pt x="4606" y="1133"/>
                    <a:pt x="4650" y="1389"/>
                  </a:cubicBezTo>
                  <a:cubicBezTo>
                    <a:pt x="4694" y="1637"/>
                    <a:pt x="4742" y="1893"/>
                    <a:pt x="4834" y="2122"/>
                  </a:cubicBezTo>
                  <a:cubicBezTo>
                    <a:pt x="5124" y="2848"/>
                    <a:pt x="5918" y="3290"/>
                    <a:pt x="6637" y="3131"/>
                  </a:cubicBezTo>
                  <a:cubicBezTo>
                    <a:pt x="7326" y="2980"/>
                    <a:pt x="7922" y="2324"/>
                    <a:pt x="8123" y="1501"/>
                  </a:cubicBezTo>
                  <a:cubicBezTo>
                    <a:pt x="8134" y="1466"/>
                    <a:pt x="8140" y="1427"/>
                    <a:pt x="8151" y="1392"/>
                  </a:cubicBezTo>
                  <a:cubicBezTo>
                    <a:pt x="8195" y="1179"/>
                    <a:pt x="8246" y="958"/>
                    <a:pt x="8399" y="822"/>
                  </a:cubicBezTo>
                  <a:cubicBezTo>
                    <a:pt x="8662" y="581"/>
                    <a:pt x="9057" y="748"/>
                    <a:pt x="9306" y="1028"/>
                  </a:cubicBezTo>
                  <a:cubicBezTo>
                    <a:pt x="9385" y="1117"/>
                    <a:pt x="9456" y="1210"/>
                    <a:pt x="9524" y="1299"/>
                  </a:cubicBezTo>
                  <a:cubicBezTo>
                    <a:pt x="9671" y="1489"/>
                    <a:pt x="9817" y="1688"/>
                    <a:pt x="10015" y="1800"/>
                  </a:cubicBezTo>
                  <a:cubicBezTo>
                    <a:pt x="10148" y="1874"/>
                    <a:pt x="10298" y="1909"/>
                    <a:pt x="10438" y="1940"/>
                  </a:cubicBezTo>
                  <a:cubicBezTo>
                    <a:pt x="10622" y="1978"/>
                    <a:pt x="10806" y="2025"/>
                    <a:pt x="10963" y="2149"/>
                  </a:cubicBezTo>
                  <a:cubicBezTo>
                    <a:pt x="11341" y="2456"/>
                    <a:pt x="11331" y="3100"/>
                    <a:pt x="11208" y="3562"/>
                  </a:cubicBezTo>
                  <a:cubicBezTo>
                    <a:pt x="11171" y="3701"/>
                    <a:pt x="11123" y="3841"/>
                    <a:pt x="11079" y="3977"/>
                  </a:cubicBezTo>
                  <a:cubicBezTo>
                    <a:pt x="10969" y="4315"/>
                    <a:pt x="10857" y="4656"/>
                    <a:pt x="10871" y="5013"/>
                  </a:cubicBezTo>
                  <a:cubicBezTo>
                    <a:pt x="10884" y="5413"/>
                    <a:pt x="11058" y="5793"/>
                    <a:pt x="11225" y="6162"/>
                  </a:cubicBezTo>
                  <a:cubicBezTo>
                    <a:pt x="11426" y="6604"/>
                    <a:pt x="11634" y="7058"/>
                    <a:pt x="11556" y="7543"/>
                  </a:cubicBezTo>
                  <a:cubicBezTo>
                    <a:pt x="11546" y="7637"/>
                    <a:pt x="11518" y="7730"/>
                    <a:pt x="11494" y="7815"/>
                  </a:cubicBezTo>
                  <a:cubicBezTo>
                    <a:pt x="11467" y="7912"/>
                    <a:pt x="11437" y="8013"/>
                    <a:pt x="11426" y="8118"/>
                  </a:cubicBezTo>
                  <a:cubicBezTo>
                    <a:pt x="11392" y="8382"/>
                    <a:pt x="11450" y="8680"/>
                    <a:pt x="11614" y="9038"/>
                  </a:cubicBezTo>
                  <a:cubicBezTo>
                    <a:pt x="11914" y="9713"/>
                    <a:pt x="12377" y="10128"/>
                    <a:pt x="12844" y="10155"/>
                  </a:cubicBezTo>
                  <a:cubicBezTo>
                    <a:pt x="13274" y="10174"/>
                    <a:pt x="13376" y="9759"/>
                    <a:pt x="13495" y="9286"/>
                  </a:cubicBezTo>
                  <a:cubicBezTo>
                    <a:pt x="13526" y="9166"/>
                    <a:pt x="13557" y="9038"/>
                    <a:pt x="13594" y="8917"/>
                  </a:cubicBezTo>
                  <a:cubicBezTo>
                    <a:pt x="13785" y="8300"/>
                    <a:pt x="14034" y="7873"/>
                    <a:pt x="14317" y="7384"/>
                  </a:cubicBezTo>
                  <a:cubicBezTo>
                    <a:pt x="14399" y="7245"/>
                    <a:pt x="14484" y="7097"/>
                    <a:pt x="14569" y="6942"/>
                  </a:cubicBezTo>
                  <a:cubicBezTo>
                    <a:pt x="14753" y="6612"/>
                    <a:pt x="15199" y="6744"/>
                    <a:pt x="15564" y="6849"/>
                  </a:cubicBezTo>
                  <a:cubicBezTo>
                    <a:pt x="15609" y="6864"/>
                    <a:pt x="15653" y="6876"/>
                    <a:pt x="15690" y="6888"/>
                  </a:cubicBezTo>
                  <a:cubicBezTo>
                    <a:pt x="16021" y="6981"/>
                    <a:pt x="16403" y="7284"/>
                    <a:pt x="16447" y="7737"/>
                  </a:cubicBezTo>
                  <a:cubicBezTo>
                    <a:pt x="16461" y="7873"/>
                    <a:pt x="16444" y="8009"/>
                    <a:pt x="16427" y="8145"/>
                  </a:cubicBezTo>
                  <a:cubicBezTo>
                    <a:pt x="16423" y="8195"/>
                    <a:pt x="16416" y="8242"/>
                    <a:pt x="16410" y="8296"/>
                  </a:cubicBezTo>
                  <a:cubicBezTo>
                    <a:pt x="16341" y="9022"/>
                    <a:pt x="16611" y="9736"/>
                    <a:pt x="16849" y="10361"/>
                  </a:cubicBezTo>
                  <a:cubicBezTo>
                    <a:pt x="16907" y="10524"/>
                    <a:pt x="16982" y="10706"/>
                    <a:pt x="17105" y="10826"/>
                  </a:cubicBezTo>
                  <a:cubicBezTo>
                    <a:pt x="17221" y="10939"/>
                    <a:pt x="17377" y="10993"/>
                    <a:pt x="17517" y="11032"/>
                  </a:cubicBezTo>
                  <a:cubicBezTo>
                    <a:pt x="17742" y="11094"/>
                    <a:pt x="17994" y="11106"/>
                    <a:pt x="18237" y="11118"/>
                  </a:cubicBezTo>
                  <a:cubicBezTo>
                    <a:pt x="18656" y="11137"/>
                    <a:pt x="19089" y="11156"/>
                    <a:pt x="19406" y="11436"/>
                  </a:cubicBezTo>
                  <a:cubicBezTo>
                    <a:pt x="19948" y="11905"/>
                    <a:pt x="20312" y="12685"/>
                    <a:pt x="20636" y="13380"/>
                  </a:cubicBezTo>
                  <a:cubicBezTo>
                    <a:pt x="20681" y="13465"/>
                    <a:pt x="20718" y="13555"/>
                    <a:pt x="20762" y="13640"/>
                  </a:cubicBezTo>
                  <a:cubicBezTo>
                    <a:pt x="21025" y="14195"/>
                    <a:pt x="21297" y="14765"/>
                    <a:pt x="21400" y="15402"/>
                  </a:cubicBezTo>
                  <a:cubicBezTo>
                    <a:pt x="21519" y="16155"/>
                    <a:pt x="21383" y="16919"/>
                    <a:pt x="21246" y="17513"/>
                  </a:cubicBezTo>
                  <a:cubicBezTo>
                    <a:pt x="21045" y="18386"/>
                    <a:pt x="20769" y="19236"/>
                    <a:pt x="20421" y="20039"/>
                  </a:cubicBezTo>
                  <a:cubicBezTo>
                    <a:pt x="20166" y="20633"/>
                    <a:pt x="19791" y="21335"/>
                    <a:pt x="19160" y="21526"/>
                  </a:cubicBezTo>
                  <a:cubicBezTo>
                    <a:pt x="19044" y="21564"/>
                    <a:pt x="18928" y="21576"/>
                    <a:pt x="18809" y="21576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1" name="Google Shape;1136;p42"/>
            <p:cNvSpPr/>
            <p:nvPr/>
          </p:nvSpPr>
          <p:spPr>
            <a:xfrm rot="19576943">
              <a:off x="1001524" y="1276161"/>
              <a:ext cx="3544120" cy="292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83" extrusionOk="0">
                  <a:moveTo>
                    <a:pt x="19656" y="21583"/>
                  </a:moveTo>
                  <a:cubicBezTo>
                    <a:pt x="19416" y="21583"/>
                    <a:pt x="19067" y="21409"/>
                    <a:pt x="18729" y="21241"/>
                  </a:cubicBezTo>
                  <a:cubicBezTo>
                    <a:pt x="18561" y="21154"/>
                    <a:pt x="18385" y="21068"/>
                    <a:pt x="18205" y="20995"/>
                  </a:cubicBezTo>
                  <a:cubicBezTo>
                    <a:pt x="17526" y="20703"/>
                    <a:pt x="16776" y="20566"/>
                    <a:pt x="15918" y="20566"/>
                  </a:cubicBezTo>
                  <a:cubicBezTo>
                    <a:pt x="15119" y="20566"/>
                    <a:pt x="14317" y="20685"/>
                    <a:pt x="13617" y="20794"/>
                  </a:cubicBezTo>
                  <a:cubicBezTo>
                    <a:pt x="13260" y="20849"/>
                    <a:pt x="12852" y="20908"/>
                    <a:pt x="12488" y="20908"/>
                  </a:cubicBezTo>
                  <a:cubicBezTo>
                    <a:pt x="12256" y="20908"/>
                    <a:pt x="12057" y="20885"/>
                    <a:pt x="11877" y="20840"/>
                  </a:cubicBezTo>
                  <a:cubicBezTo>
                    <a:pt x="11438" y="20726"/>
                    <a:pt x="10992" y="20430"/>
                    <a:pt x="10524" y="20115"/>
                  </a:cubicBezTo>
                  <a:cubicBezTo>
                    <a:pt x="10284" y="19960"/>
                    <a:pt x="9924" y="19786"/>
                    <a:pt x="9545" y="19609"/>
                  </a:cubicBezTo>
                  <a:cubicBezTo>
                    <a:pt x="8672" y="19203"/>
                    <a:pt x="7596" y="18697"/>
                    <a:pt x="7326" y="17990"/>
                  </a:cubicBezTo>
                  <a:cubicBezTo>
                    <a:pt x="7202" y="17649"/>
                    <a:pt x="7187" y="17261"/>
                    <a:pt x="7304" y="17033"/>
                  </a:cubicBezTo>
                  <a:cubicBezTo>
                    <a:pt x="7326" y="16988"/>
                    <a:pt x="7375" y="16988"/>
                    <a:pt x="7416" y="16988"/>
                  </a:cubicBezTo>
                  <a:cubicBezTo>
                    <a:pt x="7435" y="16988"/>
                    <a:pt x="7453" y="16988"/>
                    <a:pt x="7465" y="16983"/>
                  </a:cubicBezTo>
                  <a:lnTo>
                    <a:pt x="7468" y="16983"/>
                  </a:lnTo>
                  <a:cubicBezTo>
                    <a:pt x="7570" y="16956"/>
                    <a:pt x="7682" y="16924"/>
                    <a:pt x="7791" y="16887"/>
                  </a:cubicBezTo>
                  <a:cubicBezTo>
                    <a:pt x="8571" y="16627"/>
                    <a:pt x="9238" y="15953"/>
                    <a:pt x="9628" y="15009"/>
                  </a:cubicBezTo>
                  <a:cubicBezTo>
                    <a:pt x="10018" y="14074"/>
                    <a:pt x="10070" y="13017"/>
                    <a:pt x="9770" y="12100"/>
                  </a:cubicBezTo>
                  <a:cubicBezTo>
                    <a:pt x="9605" y="11590"/>
                    <a:pt x="9358" y="11170"/>
                    <a:pt x="9140" y="10801"/>
                  </a:cubicBezTo>
                  <a:cubicBezTo>
                    <a:pt x="9103" y="10733"/>
                    <a:pt x="9050" y="10669"/>
                    <a:pt x="9002" y="10601"/>
                  </a:cubicBezTo>
                  <a:cubicBezTo>
                    <a:pt x="8882" y="10450"/>
                    <a:pt x="8777" y="10313"/>
                    <a:pt x="8807" y="10168"/>
                  </a:cubicBezTo>
                  <a:cubicBezTo>
                    <a:pt x="8901" y="9730"/>
                    <a:pt x="9088" y="9342"/>
                    <a:pt x="9290" y="8923"/>
                  </a:cubicBezTo>
                  <a:cubicBezTo>
                    <a:pt x="9628" y="8234"/>
                    <a:pt x="9977" y="7523"/>
                    <a:pt x="9856" y="6525"/>
                  </a:cubicBezTo>
                  <a:cubicBezTo>
                    <a:pt x="9796" y="6023"/>
                    <a:pt x="9669" y="5285"/>
                    <a:pt x="9245" y="4674"/>
                  </a:cubicBezTo>
                  <a:cubicBezTo>
                    <a:pt x="8871" y="4136"/>
                    <a:pt x="8316" y="3817"/>
                    <a:pt x="7765" y="3817"/>
                  </a:cubicBezTo>
                  <a:cubicBezTo>
                    <a:pt x="7521" y="3817"/>
                    <a:pt x="7285" y="3881"/>
                    <a:pt x="7064" y="3999"/>
                  </a:cubicBezTo>
                  <a:cubicBezTo>
                    <a:pt x="6925" y="4081"/>
                    <a:pt x="6816" y="4205"/>
                    <a:pt x="6719" y="4314"/>
                  </a:cubicBezTo>
                  <a:cubicBezTo>
                    <a:pt x="6614" y="4432"/>
                    <a:pt x="6531" y="4533"/>
                    <a:pt x="6423" y="4560"/>
                  </a:cubicBezTo>
                  <a:cubicBezTo>
                    <a:pt x="6408" y="4565"/>
                    <a:pt x="6397" y="4555"/>
                    <a:pt x="6382" y="4542"/>
                  </a:cubicBezTo>
                  <a:cubicBezTo>
                    <a:pt x="6378" y="4537"/>
                    <a:pt x="6370" y="4537"/>
                    <a:pt x="6366" y="4533"/>
                  </a:cubicBezTo>
                  <a:cubicBezTo>
                    <a:pt x="6141" y="4419"/>
                    <a:pt x="5834" y="4264"/>
                    <a:pt x="5463" y="4264"/>
                  </a:cubicBezTo>
                  <a:cubicBezTo>
                    <a:pt x="5246" y="4264"/>
                    <a:pt x="5039" y="4314"/>
                    <a:pt x="4848" y="4419"/>
                  </a:cubicBezTo>
                  <a:cubicBezTo>
                    <a:pt x="4376" y="4660"/>
                    <a:pt x="4136" y="5130"/>
                    <a:pt x="3997" y="5403"/>
                  </a:cubicBezTo>
                  <a:cubicBezTo>
                    <a:pt x="3997" y="5408"/>
                    <a:pt x="3990" y="5408"/>
                    <a:pt x="3990" y="5412"/>
                  </a:cubicBezTo>
                  <a:cubicBezTo>
                    <a:pt x="3986" y="5426"/>
                    <a:pt x="3982" y="5435"/>
                    <a:pt x="3971" y="5444"/>
                  </a:cubicBezTo>
                  <a:cubicBezTo>
                    <a:pt x="3941" y="5458"/>
                    <a:pt x="3907" y="5426"/>
                    <a:pt x="3873" y="5399"/>
                  </a:cubicBezTo>
                  <a:cubicBezTo>
                    <a:pt x="3866" y="5390"/>
                    <a:pt x="3858" y="5380"/>
                    <a:pt x="3851" y="5376"/>
                  </a:cubicBezTo>
                  <a:cubicBezTo>
                    <a:pt x="3701" y="5253"/>
                    <a:pt x="3540" y="5048"/>
                    <a:pt x="3371" y="4833"/>
                  </a:cubicBezTo>
                  <a:cubicBezTo>
                    <a:pt x="3236" y="4660"/>
                    <a:pt x="3083" y="4464"/>
                    <a:pt x="2910" y="4273"/>
                  </a:cubicBezTo>
                  <a:cubicBezTo>
                    <a:pt x="2768" y="4122"/>
                    <a:pt x="2333" y="3662"/>
                    <a:pt x="1714" y="3630"/>
                  </a:cubicBezTo>
                  <a:lnTo>
                    <a:pt x="1658" y="3630"/>
                  </a:lnTo>
                  <a:cubicBezTo>
                    <a:pt x="1321" y="3630"/>
                    <a:pt x="1055" y="3758"/>
                    <a:pt x="874" y="3844"/>
                  </a:cubicBezTo>
                  <a:cubicBezTo>
                    <a:pt x="627" y="3963"/>
                    <a:pt x="421" y="4122"/>
                    <a:pt x="234" y="4259"/>
                  </a:cubicBezTo>
                  <a:lnTo>
                    <a:pt x="219" y="4273"/>
                  </a:lnTo>
                  <a:cubicBezTo>
                    <a:pt x="204" y="4291"/>
                    <a:pt x="192" y="4309"/>
                    <a:pt x="174" y="4305"/>
                  </a:cubicBezTo>
                  <a:cubicBezTo>
                    <a:pt x="102" y="4268"/>
                    <a:pt x="99" y="4159"/>
                    <a:pt x="91" y="4068"/>
                  </a:cubicBezTo>
                  <a:cubicBezTo>
                    <a:pt x="91" y="4031"/>
                    <a:pt x="87" y="3990"/>
                    <a:pt x="84" y="3963"/>
                  </a:cubicBezTo>
                  <a:cubicBezTo>
                    <a:pt x="65" y="3890"/>
                    <a:pt x="50" y="3812"/>
                    <a:pt x="31" y="3744"/>
                  </a:cubicBezTo>
                  <a:cubicBezTo>
                    <a:pt x="-29" y="3502"/>
                    <a:pt x="12" y="3311"/>
                    <a:pt x="42" y="3279"/>
                  </a:cubicBezTo>
                  <a:cubicBezTo>
                    <a:pt x="84" y="3220"/>
                    <a:pt x="241" y="3151"/>
                    <a:pt x="380" y="3083"/>
                  </a:cubicBezTo>
                  <a:lnTo>
                    <a:pt x="417" y="3069"/>
                  </a:lnTo>
                  <a:cubicBezTo>
                    <a:pt x="537" y="3010"/>
                    <a:pt x="680" y="2946"/>
                    <a:pt x="822" y="2864"/>
                  </a:cubicBezTo>
                  <a:cubicBezTo>
                    <a:pt x="1261" y="2613"/>
                    <a:pt x="1456" y="2162"/>
                    <a:pt x="1647" y="1724"/>
                  </a:cubicBezTo>
                  <a:cubicBezTo>
                    <a:pt x="1767" y="1455"/>
                    <a:pt x="1879" y="1196"/>
                    <a:pt x="2040" y="986"/>
                  </a:cubicBezTo>
                  <a:cubicBezTo>
                    <a:pt x="2104" y="908"/>
                    <a:pt x="2198" y="890"/>
                    <a:pt x="2291" y="867"/>
                  </a:cubicBezTo>
                  <a:cubicBezTo>
                    <a:pt x="2359" y="849"/>
                    <a:pt x="2434" y="840"/>
                    <a:pt x="2501" y="799"/>
                  </a:cubicBezTo>
                  <a:cubicBezTo>
                    <a:pt x="2651" y="708"/>
                    <a:pt x="2745" y="521"/>
                    <a:pt x="2824" y="357"/>
                  </a:cubicBezTo>
                  <a:cubicBezTo>
                    <a:pt x="2921" y="156"/>
                    <a:pt x="3008" y="-17"/>
                    <a:pt x="3165" y="1"/>
                  </a:cubicBezTo>
                  <a:cubicBezTo>
                    <a:pt x="3259" y="15"/>
                    <a:pt x="3274" y="142"/>
                    <a:pt x="3285" y="279"/>
                  </a:cubicBezTo>
                  <a:cubicBezTo>
                    <a:pt x="3293" y="361"/>
                    <a:pt x="3296" y="439"/>
                    <a:pt x="3323" y="502"/>
                  </a:cubicBezTo>
                  <a:cubicBezTo>
                    <a:pt x="3757" y="1683"/>
                    <a:pt x="4803" y="2472"/>
                    <a:pt x="5916" y="2472"/>
                  </a:cubicBezTo>
                  <a:cubicBezTo>
                    <a:pt x="6096" y="2472"/>
                    <a:pt x="6273" y="2449"/>
                    <a:pt x="6445" y="2413"/>
                  </a:cubicBezTo>
                  <a:cubicBezTo>
                    <a:pt x="6944" y="2290"/>
                    <a:pt x="7262" y="1761"/>
                    <a:pt x="7570" y="1241"/>
                  </a:cubicBezTo>
                  <a:cubicBezTo>
                    <a:pt x="7896" y="708"/>
                    <a:pt x="8226" y="147"/>
                    <a:pt x="8766" y="33"/>
                  </a:cubicBezTo>
                  <a:cubicBezTo>
                    <a:pt x="8919" y="1"/>
                    <a:pt x="9028" y="165"/>
                    <a:pt x="9159" y="352"/>
                  </a:cubicBezTo>
                  <a:cubicBezTo>
                    <a:pt x="9257" y="498"/>
                    <a:pt x="9365" y="658"/>
                    <a:pt x="9500" y="740"/>
                  </a:cubicBezTo>
                  <a:cubicBezTo>
                    <a:pt x="9770" y="899"/>
                    <a:pt x="10022" y="963"/>
                    <a:pt x="10224" y="1009"/>
                  </a:cubicBezTo>
                  <a:lnTo>
                    <a:pt x="10250" y="1009"/>
                  </a:lnTo>
                  <a:cubicBezTo>
                    <a:pt x="10276" y="1009"/>
                    <a:pt x="10303" y="1009"/>
                    <a:pt x="10318" y="1032"/>
                  </a:cubicBezTo>
                  <a:cubicBezTo>
                    <a:pt x="10344" y="1077"/>
                    <a:pt x="10325" y="1150"/>
                    <a:pt x="10303" y="1232"/>
                  </a:cubicBezTo>
                  <a:cubicBezTo>
                    <a:pt x="10295" y="1255"/>
                    <a:pt x="10288" y="1282"/>
                    <a:pt x="10284" y="1305"/>
                  </a:cubicBezTo>
                  <a:cubicBezTo>
                    <a:pt x="10250" y="1433"/>
                    <a:pt x="10209" y="1570"/>
                    <a:pt x="10168" y="1715"/>
                  </a:cubicBezTo>
                  <a:lnTo>
                    <a:pt x="10168" y="1720"/>
                  </a:lnTo>
                  <a:cubicBezTo>
                    <a:pt x="10025" y="2185"/>
                    <a:pt x="9853" y="2755"/>
                    <a:pt x="9871" y="3425"/>
                  </a:cubicBezTo>
                  <a:cubicBezTo>
                    <a:pt x="9894" y="4177"/>
                    <a:pt x="10164" y="4806"/>
                    <a:pt x="10378" y="5312"/>
                  </a:cubicBezTo>
                  <a:cubicBezTo>
                    <a:pt x="10505" y="5609"/>
                    <a:pt x="10662" y="5982"/>
                    <a:pt x="10640" y="6133"/>
                  </a:cubicBezTo>
                  <a:cubicBezTo>
                    <a:pt x="10636" y="6160"/>
                    <a:pt x="10617" y="6233"/>
                    <a:pt x="10602" y="6297"/>
                  </a:cubicBezTo>
                  <a:cubicBezTo>
                    <a:pt x="10565" y="6448"/>
                    <a:pt x="10520" y="6630"/>
                    <a:pt x="10490" y="6849"/>
                  </a:cubicBezTo>
                  <a:cubicBezTo>
                    <a:pt x="10419" y="7432"/>
                    <a:pt x="10524" y="8029"/>
                    <a:pt x="10805" y="8690"/>
                  </a:cubicBezTo>
                  <a:cubicBezTo>
                    <a:pt x="11318" y="9912"/>
                    <a:pt x="12128" y="10642"/>
                    <a:pt x="13039" y="10687"/>
                  </a:cubicBezTo>
                  <a:lnTo>
                    <a:pt x="13118" y="10687"/>
                  </a:lnTo>
                  <a:cubicBezTo>
                    <a:pt x="14347" y="10687"/>
                    <a:pt x="14666" y="9324"/>
                    <a:pt x="14801" y="8740"/>
                  </a:cubicBezTo>
                  <a:cubicBezTo>
                    <a:pt x="14835" y="8613"/>
                    <a:pt x="14861" y="8490"/>
                    <a:pt x="14891" y="8385"/>
                  </a:cubicBezTo>
                  <a:cubicBezTo>
                    <a:pt x="15059" y="7806"/>
                    <a:pt x="15273" y="7409"/>
                    <a:pt x="15573" y="6862"/>
                  </a:cubicBezTo>
                  <a:cubicBezTo>
                    <a:pt x="15585" y="6844"/>
                    <a:pt x="15588" y="6826"/>
                    <a:pt x="15592" y="6812"/>
                  </a:cubicBezTo>
                  <a:cubicBezTo>
                    <a:pt x="15607" y="6771"/>
                    <a:pt x="15622" y="6730"/>
                    <a:pt x="15656" y="6712"/>
                  </a:cubicBezTo>
                  <a:cubicBezTo>
                    <a:pt x="15697" y="6689"/>
                    <a:pt x="15738" y="6721"/>
                    <a:pt x="15776" y="6735"/>
                  </a:cubicBezTo>
                  <a:cubicBezTo>
                    <a:pt x="15791" y="6748"/>
                    <a:pt x="15809" y="6753"/>
                    <a:pt x="15817" y="6757"/>
                  </a:cubicBezTo>
                  <a:lnTo>
                    <a:pt x="15824" y="6757"/>
                  </a:lnTo>
                  <a:cubicBezTo>
                    <a:pt x="15873" y="6776"/>
                    <a:pt x="15926" y="6794"/>
                    <a:pt x="15978" y="6803"/>
                  </a:cubicBezTo>
                  <a:lnTo>
                    <a:pt x="15982" y="6803"/>
                  </a:lnTo>
                  <a:cubicBezTo>
                    <a:pt x="15986" y="6803"/>
                    <a:pt x="15997" y="6803"/>
                    <a:pt x="16004" y="6816"/>
                  </a:cubicBezTo>
                  <a:cubicBezTo>
                    <a:pt x="16008" y="6826"/>
                    <a:pt x="16004" y="6844"/>
                    <a:pt x="16004" y="6858"/>
                  </a:cubicBezTo>
                  <a:cubicBezTo>
                    <a:pt x="16004" y="6862"/>
                    <a:pt x="16004" y="6862"/>
                    <a:pt x="16001" y="6867"/>
                  </a:cubicBezTo>
                  <a:cubicBezTo>
                    <a:pt x="15997" y="6926"/>
                    <a:pt x="15986" y="7003"/>
                    <a:pt x="15978" y="7090"/>
                  </a:cubicBezTo>
                  <a:cubicBezTo>
                    <a:pt x="15869" y="8280"/>
                    <a:pt x="16259" y="9365"/>
                    <a:pt x="16540" y="10154"/>
                  </a:cubicBezTo>
                  <a:cubicBezTo>
                    <a:pt x="16630" y="10404"/>
                    <a:pt x="16776" y="10828"/>
                    <a:pt x="17103" y="11157"/>
                  </a:cubicBezTo>
                  <a:cubicBezTo>
                    <a:pt x="17388" y="11453"/>
                    <a:pt x="17706" y="11581"/>
                    <a:pt x="17980" y="11658"/>
                  </a:cubicBezTo>
                  <a:cubicBezTo>
                    <a:pt x="18328" y="11763"/>
                    <a:pt x="18673" y="11781"/>
                    <a:pt x="18981" y="11795"/>
                  </a:cubicBezTo>
                  <a:cubicBezTo>
                    <a:pt x="19206" y="11808"/>
                    <a:pt x="19584" y="11827"/>
                    <a:pt x="19674" y="11904"/>
                  </a:cubicBezTo>
                  <a:cubicBezTo>
                    <a:pt x="20090" y="12292"/>
                    <a:pt x="20439" y="13085"/>
                    <a:pt x="20743" y="13778"/>
                  </a:cubicBezTo>
                  <a:cubicBezTo>
                    <a:pt x="20792" y="13888"/>
                    <a:pt x="20836" y="13992"/>
                    <a:pt x="20885" y="14093"/>
                  </a:cubicBezTo>
                  <a:cubicBezTo>
                    <a:pt x="21136" y="14658"/>
                    <a:pt x="21395" y="15237"/>
                    <a:pt x="21477" y="15784"/>
                  </a:cubicBezTo>
                  <a:cubicBezTo>
                    <a:pt x="21571" y="16422"/>
                    <a:pt x="21447" y="17151"/>
                    <a:pt x="21327" y="17717"/>
                  </a:cubicBezTo>
                  <a:cubicBezTo>
                    <a:pt x="21129" y="18656"/>
                    <a:pt x="20848" y="19577"/>
                    <a:pt x="20495" y="20448"/>
                  </a:cubicBezTo>
                  <a:cubicBezTo>
                    <a:pt x="20165" y="21255"/>
                    <a:pt x="19918" y="21482"/>
                    <a:pt x="19768" y="21528"/>
                  </a:cubicBezTo>
                  <a:cubicBezTo>
                    <a:pt x="19742" y="21578"/>
                    <a:pt x="19697" y="21583"/>
                    <a:pt x="19656" y="21583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2" name="Google Shape;1137;p42"/>
            <p:cNvSpPr/>
            <p:nvPr/>
          </p:nvSpPr>
          <p:spPr>
            <a:xfrm rot="19576943">
              <a:off x="1398251" y="1421754"/>
              <a:ext cx="2968223" cy="2525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585" extrusionOk="0">
                  <a:moveTo>
                    <a:pt x="20272" y="21585"/>
                  </a:moveTo>
                  <a:lnTo>
                    <a:pt x="20258" y="21580"/>
                  </a:lnTo>
                  <a:cubicBezTo>
                    <a:pt x="20128" y="21522"/>
                    <a:pt x="19989" y="21453"/>
                    <a:pt x="19891" y="21411"/>
                  </a:cubicBezTo>
                  <a:lnTo>
                    <a:pt x="19882" y="21411"/>
                  </a:lnTo>
                  <a:cubicBezTo>
                    <a:pt x="19676" y="21310"/>
                    <a:pt x="19447" y="21200"/>
                    <a:pt x="19196" y="21100"/>
                  </a:cubicBezTo>
                  <a:cubicBezTo>
                    <a:pt x="18256" y="20709"/>
                    <a:pt x="17230" y="20524"/>
                    <a:pt x="16061" y="20524"/>
                  </a:cubicBezTo>
                  <a:cubicBezTo>
                    <a:pt x="15030" y="20524"/>
                    <a:pt x="14036" y="20672"/>
                    <a:pt x="13158" y="20793"/>
                  </a:cubicBezTo>
                  <a:cubicBezTo>
                    <a:pt x="12768" y="20856"/>
                    <a:pt x="12325" y="20915"/>
                    <a:pt x="11962" y="20915"/>
                  </a:cubicBezTo>
                  <a:cubicBezTo>
                    <a:pt x="11774" y="20915"/>
                    <a:pt x="11626" y="20899"/>
                    <a:pt x="11496" y="20867"/>
                  </a:cubicBezTo>
                  <a:cubicBezTo>
                    <a:pt x="11142" y="20778"/>
                    <a:pt x="10686" y="20487"/>
                    <a:pt x="10202" y="20176"/>
                  </a:cubicBezTo>
                  <a:cubicBezTo>
                    <a:pt x="9843" y="19943"/>
                    <a:pt x="9377" y="19732"/>
                    <a:pt x="8884" y="19510"/>
                  </a:cubicBezTo>
                  <a:cubicBezTo>
                    <a:pt x="8414" y="19299"/>
                    <a:pt x="7935" y="19078"/>
                    <a:pt x="7532" y="18835"/>
                  </a:cubicBezTo>
                  <a:cubicBezTo>
                    <a:pt x="7528" y="18830"/>
                    <a:pt x="7514" y="18830"/>
                    <a:pt x="7505" y="18830"/>
                  </a:cubicBezTo>
                  <a:cubicBezTo>
                    <a:pt x="7483" y="18824"/>
                    <a:pt x="7451" y="18814"/>
                    <a:pt x="7451" y="18782"/>
                  </a:cubicBezTo>
                  <a:cubicBezTo>
                    <a:pt x="7460" y="18106"/>
                    <a:pt x="7980" y="17742"/>
                    <a:pt x="8526" y="17351"/>
                  </a:cubicBezTo>
                  <a:cubicBezTo>
                    <a:pt x="8970" y="17035"/>
                    <a:pt x="9431" y="16713"/>
                    <a:pt x="9646" y="16201"/>
                  </a:cubicBezTo>
                  <a:cubicBezTo>
                    <a:pt x="10269" y="14749"/>
                    <a:pt x="10349" y="13086"/>
                    <a:pt x="9866" y="11646"/>
                  </a:cubicBezTo>
                  <a:cubicBezTo>
                    <a:pt x="9615" y="10891"/>
                    <a:pt x="9261" y="10305"/>
                    <a:pt x="8974" y="9835"/>
                  </a:cubicBezTo>
                  <a:cubicBezTo>
                    <a:pt x="8974" y="9830"/>
                    <a:pt x="8970" y="9830"/>
                    <a:pt x="8970" y="9824"/>
                  </a:cubicBezTo>
                  <a:cubicBezTo>
                    <a:pt x="8965" y="9814"/>
                    <a:pt x="8952" y="9803"/>
                    <a:pt x="8952" y="9787"/>
                  </a:cubicBezTo>
                  <a:cubicBezTo>
                    <a:pt x="8947" y="9703"/>
                    <a:pt x="8970" y="9571"/>
                    <a:pt x="9028" y="9497"/>
                  </a:cubicBezTo>
                  <a:cubicBezTo>
                    <a:pt x="9055" y="9465"/>
                    <a:pt x="9082" y="9444"/>
                    <a:pt x="9118" y="9444"/>
                  </a:cubicBezTo>
                  <a:lnTo>
                    <a:pt x="9145" y="9444"/>
                  </a:lnTo>
                  <a:cubicBezTo>
                    <a:pt x="9955" y="9444"/>
                    <a:pt x="10484" y="10125"/>
                    <a:pt x="10990" y="10785"/>
                  </a:cubicBezTo>
                  <a:cubicBezTo>
                    <a:pt x="11469" y="11397"/>
                    <a:pt x="11922" y="11989"/>
                    <a:pt x="12580" y="12020"/>
                  </a:cubicBezTo>
                  <a:cubicBezTo>
                    <a:pt x="12634" y="12020"/>
                    <a:pt x="12683" y="12025"/>
                    <a:pt x="12733" y="12025"/>
                  </a:cubicBezTo>
                  <a:cubicBezTo>
                    <a:pt x="13337" y="12025"/>
                    <a:pt x="13714" y="11519"/>
                    <a:pt x="14072" y="11028"/>
                  </a:cubicBezTo>
                  <a:cubicBezTo>
                    <a:pt x="14435" y="10537"/>
                    <a:pt x="14816" y="10025"/>
                    <a:pt x="15434" y="10025"/>
                  </a:cubicBezTo>
                  <a:lnTo>
                    <a:pt x="15501" y="10025"/>
                  </a:lnTo>
                  <a:cubicBezTo>
                    <a:pt x="15617" y="10035"/>
                    <a:pt x="15640" y="10199"/>
                    <a:pt x="15658" y="10352"/>
                  </a:cubicBezTo>
                  <a:cubicBezTo>
                    <a:pt x="15667" y="10421"/>
                    <a:pt x="15671" y="10489"/>
                    <a:pt x="15689" y="10542"/>
                  </a:cubicBezTo>
                  <a:cubicBezTo>
                    <a:pt x="15819" y="10896"/>
                    <a:pt x="16092" y="11630"/>
                    <a:pt x="16693" y="12231"/>
                  </a:cubicBezTo>
                  <a:cubicBezTo>
                    <a:pt x="17234" y="12770"/>
                    <a:pt x="17808" y="12991"/>
                    <a:pt x="18242" y="13113"/>
                  </a:cubicBezTo>
                  <a:cubicBezTo>
                    <a:pt x="18780" y="13271"/>
                    <a:pt x="19286" y="13292"/>
                    <a:pt x="19689" y="13314"/>
                  </a:cubicBezTo>
                  <a:cubicBezTo>
                    <a:pt x="19743" y="13314"/>
                    <a:pt x="19859" y="13319"/>
                    <a:pt x="19967" y="13324"/>
                  </a:cubicBezTo>
                  <a:lnTo>
                    <a:pt x="19971" y="13324"/>
                  </a:lnTo>
                  <a:lnTo>
                    <a:pt x="19980" y="13335"/>
                  </a:lnTo>
                  <a:cubicBezTo>
                    <a:pt x="20236" y="13693"/>
                    <a:pt x="20540" y="14364"/>
                    <a:pt x="20755" y="14844"/>
                  </a:cubicBezTo>
                  <a:cubicBezTo>
                    <a:pt x="20814" y="14971"/>
                    <a:pt x="20867" y="15092"/>
                    <a:pt x="20925" y="15214"/>
                  </a:cubicBezTo>
                  <a:cubicBezTo>
                    <a:pt x="21176" y="15768"/>
                    <a:pt x="21441" y="16333"/>
                    <a:pt x="21508" y="16739"/>
                  </a:cubicBezTo>
                  <a:cubicBezTo>
                    <a:pt x="21584" y="17251"/>
                    <a:pt x="21414" y="18054"/>
                    <a:pt x="21347" y="18349"/>
                  </a:cubicBezTo>
                  <a:cubicBezTo>
                    <a:pt x="21127" y="19336"/>
                    <a:pt x="20818" y="20308"/>
                    <a:pt x="20433" y="21226"/>
                  </a:cubicBezTo>
                  <a:cubicBezTo>
                    <a:pt x="20374" y="21358"/>
                    <a:pt x="20321" y="21474"/>
                    <a:pt x="20272" y="21575"/>
                  </a:cubicBezTo>
                  <a:close/>
                  <a:moveTo>
                    <a:pt x="1717" y="2418"/>
                  </a:moveTo>
                  <a:lnTo>
                    <a:pt x="1691" y="2418"/>
                  </a:lnTo>
                  <a:cubicBezTo>
                    <a:pt x="1592" y="2413"/>
                    <a:pt x="1529" y="2307"/>
                    <a:pt x="1462" y="2202"/>
                  </a:cubicBezTo>
                  <a:cubicBezTo>
                    <a:pt x="1426" y="2144"/>
                    <a:pt x="1390" y="2086"/>
                    <a:pt x="1346" y="2044"/>
                  </a:cubicBezTo>
                  <a:cubicBezTo>
                    <a:pt x="1166" y="1859"/>
                    <a:pt x="929" y="1759"/>
                    <a:pt x="701" y="1669"/>
                  </a:cubicBezTo>
                  <a:cubicBezTo>
                    <a:pt x="396" y="1542"/>
                    <a:pt x="114" y="1426"/>
                    <a:pt x="6" y="1115"/>
                  </a:cubicBezTo>
                  <a:cubicBezTo>
                    <a:pt x="-16" y="1046"/>
                    <a:pt x="29" y="988"/>
                    <a:pt x="69" y="940"/>
                  </a:cubicBezTo>
                  <a:cubicBezTo>
                    <a:pt x="82" y="914"/>
                    <a:pt x="105" y="898"/>
                    <a:pt x="114" y="872"/>
                  </a:cubicBezTo>
                  <a:cubicBezTo>
                    <a:pt x="127" y="835"/>
                    <a:pt x="141" y="798"/>
                    <a:pt x="150" y="766"/>
                  </a:cubicBezTo>
                  <a:cubicBezTo>
                    <a:pt x="181" y="687"/>
                    <a:pt x="204" y="613"/>
                    <a:pt x="253" y="571"/>
                  </a:cubicBezTo>
                  <a:cubicBezTo>
                    <a:pt x="342" y="492"/>
                    <a:pt x="418" y="460"/>
                    <a:pt x="481" y="481"/>
                  </a:cubicBezTo>
                  <a:cubicBezTo>
                    <a:pt x="1122" y="671"/>
                    <a:pt x="2197" y="1125"/>
                    <a:pt x="2210" y="2033"/>
                  </a:cubicBezTo>
                  <a:cubicBezTo>
                    <a:pt x="2210" y="2112"/>
                    <a:pt x="2184" y="2181"/>
                    <a:pt x="2130" y="2244"/>
                  </a:cubicBezTo>
                  <a:cubicBezTo>
                    <a:pt x="2027" y="2360"/>
                    <a:pt x="1847" y="2418"/>
                    <a:pt x="1717" y="2418"/>
                  </a:cubicBezTo>
                  <a:close/>
                  <a:moveTo>
                    <a:pt x="7308" y="1547"/>
                  </a:moveTo>
                  <a:cubicBezTo>
                    <a:pt x="7214" y="1547"/>
                    <a:pt x="7111" y="1531"/>
                    <a:pt x="7017" y="1489"/>
                  </a:cubicBezTo>
                  <a:cubicBezTo>
                    <a:pt x="6846" y="1426"/>
                    <a:pt x="6726" y="1305"/>
                    <a:pt x="6672" y="1162"/>
                  </a:cubicBezTo>
                  <a:cubicBezTo>
                    <a:pt x="6604" y="967"/>
                    <a:pt x="6770" y="824"/>
                    <a:pt x="6918" y="687"/>
                  </a:cubicBezTo>
                  <a:cubicBezTo>
                    <a:pt x="6994" y="618"/>
                    <a:pt x="7066" y="555"/>
                    <a:pt x="7111" y="486"/>
                  </a:cubicBezTo>
                  <a:cubicBezTo>
                    <a:pt x="7138" y="439"/>
                    <a:pt x="7160" y="381"/>
                    <a:pt x="7187" y="317"/>
                  </a:cubicBezTo>
                  <a:cubicBezTo>
                    <a:pt x="7245" y="170"/>
                    <a:pt x="7308" y="11"/>
                    <a:pt x="7429" y="1"/>
                  </a:cubicBezTo>
                  <a:cubicBezTo>
                    <a:pt x="7586" y="-15"/>
                    <a:pt x="7787" y="143"/>
                    <a:pt x="7859" y="344"/>
                  </a:cubicBezTo>
                  <a:cubicBezTo>
                    <a:pt x="7980" y="666"/>
                    <a:pt x="7949" y="1246"/>
                    <a:pt x="7653" y="1453"/>
                  </a:cubicBezTo>
                  <a:lnTo>
                    <a:pt x="7648" y="1437"/>
                  </a:lnTo>
                  <a:lnTo>
                    <a:pt x="7653" y="1453"/>
                  </a:lnTo>
                  <a:cubicBezTo>
                    <a:pt x="7554" y="1516"/>
                    <a:pt x="7429" y="1547"/>
                    <a:pt x="7308" y="1547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3" name="Google Shape;1138;p42"/>
            <p:cNvSpPr/>
            <p:nvPr/>
          </p:nvSpPr>
          <p:spPr>
            <a:xfrm rot="19576943">
              <a:off x="2958066" y="2410185"/>
              <a:ext cx="1472284" cy="901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531" extrusionOk="0">
                  <a:moveTo>
                    <a:pt x="20190" y="21517"/>
                  </a:moveTo>
                  <a:cubicBezTo>
                    <a:pt x="20172" y="21517"/>
                    <a:pt x="20163" y="21502"/>
                    <a:pt x="20145" y="21472"/>
                  </a:cubicBezTo>
                  <a:cubicBezTo>
                    <a:pt x="20136" y="21472"/>
                    <a:pt x="20136" y="21458"/>
                    <a:pt x="20127" y="21458"/>
                  </a:cubicBezTo>
                  <a:cubicBezTo>
                    <a:pt x="17962" y="20220"/>
                    <a:pt x="15625" y="19615"/>
                    <a:pt x="12981" y="19615"/>
                  </a:cubicBezTo>
                  <a:cubicBezTo>
                    <a:pt x="10761" y="19615"/>
                    <a:pt x="8677" y="20043"/>
                    <a:pt x="6837" y="20411"/>
                  </a:cubicBezTo>
                  <a:cubicBezTo>
                    <a:pt x="6114" y="20558"/>
                    <a:pt x="5302" y="20721"/>
                    <a:pt x="4725" y="20721"/>
                  </a:cubicBezTo>
                  <a:cubicBezTo>
                    <a:pt x="4455" y="20721"/>
                    <a:pt x="4337" y="20690"/>
                    <a:pt x="4319" y="20690"/>
                  </a:cubicBezTo>
                  <a:cubicBezTo>
                    <a:pt x="3958" y="20558"/>
                    <a:pt x="3047" y="19748"/>
                    <a:pt x="2379" y="19157"/>
                  </a:cubicBezTo>
                  <a:cubicBezTo>
                    <a:pt x="2136" y="18936"/>
                    <a:pt x="1766" y="18848"/>
                    <a:pt x="1414" y="18744"/>
                  </a:cubicBezTo>
                  <a:cubicBezTo>
                    <a:pt x="746" y="18583"/>
                    <a:pt x="70" y="18406"/>
                    <a:pt x="6" y="17403"/>
                  </a:cubicBezTo>
                  <a:cubicBezTo>
                    <a:pt x="-66" y="16459"/>
                    <a:pt x="476" y="15899"/>
                    <a:pt x="1053" y="15280"/>
                  </a:cubicBezTo>
                  <a:cubicBezTo>
                    <a:pt x="1540" y="14763"/>
                    <a:pt x="2045" y="14233"/>
                    <a:pt x="2289" y="13422"/>
                  </a:cubicBezTo>
                  <a:cubicBezTo>
                    <a:pt x="2731" y="12007"/>
                    <a:pt x="2695" y="10222"/>
                    <a:pt x="2650" y="8498"/>
                  </a:cubicBezTo>
                  <a:cubicBezTo>
                    <a:pt x="2605" y="6241"/>
                    <a:pt x="2569" y="4075"/>
                    <a:pt x="3607" y="2968"/>
                  </a:cubicBezTo>
                  <a:cubicBezTo>
                    <a:pt x="3967" y="2585"/>
                    <a:pt x="4373" y="2954"/>
                    <a:pt x="4806" y="3337"/>
                  </a:cubicBezTo>
                  <a:cubicBezTo>
                    <a:pt x="5149" y="3632"/>
                    <a:pt x="5483" y="3957"/>
                    <a:pt x="5862" y="3971"/>
                  </a:cubicBezTo>
                  <a:cubicBezTo>
                    <a:pt x="5997" y="3986"/>
                    <a:pt x="6142" y="3986"/>
                    <a:pt x="6277" y="3986"/>
                  </a:cubicBezTo>
                  <a:cubicBezTo>
                    <a:pt x="7513" y="3986"/>
                    <a:pt x="8343" y="2718"/>
                    <a:pt x="9065" y="1612"/>
                  </a:cubicBezTo>
                  <a:cubicBezTo>
                    <a:pt x="9651" y="713"/>
                    <a:pt x="10157" y="-69"/>
                    <a:pt x="10761" y="4"/>
                  </a:cubicBezTo>
                  <a:cubicBezTo>
                    <a:pt x="11240" y="63"/>
                    <a:pt x="11510" y="859"/>
                    <a:pt x="11826" y="1745"/>
                  </a:cubicBezTo>
                  <a:cubicBezTo>
                    <a:pt x="12060" y="2408"/>
                    <a:pt x="12295" y="3100"/>
                    <a:pt x="12656" y="3603"/>
                  </a:cubicBezTo>
                  <a:cubicBezTo>
                    <a:pt x="14163" y="5681"/>
                    <a:pt x="15742" y="6493"/>
                    <a:pt x="16797" y="6920"/>
                  </a:cubicBezTo>
                  <a:cubicBezTo>
                    <a:pt x="17231" y="7082"/>
                    <a:pt x="17664" y="7097"/>
                    <a:pt x="18088" y="7126"/>
                  </a:cubicBezTo>
                  <a:cubicBezTo>
                    <a:pt x="18629" y="7141"/>
                    <a:pt x="19135" y="7156"/>
                    <a:pt x="19513" y="7539"/>
                  </a:cubicBezTo>
                  <a:cubicBezTo>
                    <a:pt x="19847" y="7878"/>
                    <a:pt x="19982" y="8527"/>
                    <a:pt x="20100" y="9117"/>
                  </a:cubicBezTo>
                  <a:cubicBezTo>
                    <a:pt x="20145" y="9353"/>
                    <a:pt x="20208" y="9574"/>
                    <a:pt x="20253" y="9736"/>
                  </a:cubicBezTo>
                  <a:cubicBezTo>
                    <a:pt x="20370" y="10104"/>
                    <a:pt x="20488" y="10458"/>
                    <a:pt x="20596" y="10798"/>
                  </a:cubicBezTo>
                  <a:cubicBezTo>
                    <a:pt x="20641" y="10930"/>
                    <a:pt x="20686" y="11063"/>
                    <a:pt x="20732" y="11211"/>
                  </a:cubicBezTo>
                  <a:cubicBezTo>
                    <a:pt x="21038" y="12110"/>
                    <a:pt x="21453" y="13348"/>
                    <a:pt x="21498" y="13865"/>
                  </a:cubicBezTo>
                  <a:cubicBezTo>
                    <a:pt x="21516" y="14012"/>
                    <a:pt x="21534" y="14616"/>
                    <a:pt x="21219" y="16621"/>
                  </a:cubicBezTo>
                  <a:cubicBezTo>
                    <a:pt x="21138" y="17108"/>
                    <a:pt x="21110" y="17698"/>
                    <a:pt x="21074" y="18243"/>
                  </a:cubicBezTo>
                  <a:cubicBezTo>
                    <a:pt x="20984" y="19615"/>
                    <a:pt x="20902" y="21030"/>
                    <a:pt x="20217" y="21531"/>
                  </a:cubicBezTo>
                  <a:cubicBezTo>
                    <a:pt x="20208" y="21517"/>
                    <a:pt x="20208" y="21517"/>
                    <a:pt x="20190" y="21517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4" name="Google Shape;1139;p42"/>
            <p:cNvSpPr/>
            <p:nvPr/>
          </p:nvSpPr>
          <p:spPr>
            <a:xfrm rot="19576943">
              <a:off x="3246306" y="2597017"/>
              <a:ext cx="1012955" cy="49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456" extrusionOk="0">
                  <a:moveTo>
                    <a:pt x="19378" y="21456"/>
                  </a:moveTo>
                  <a:cubicBezTo>
                    <a:pt x="18418" y="21456"/>
                    <a:pt x="17393" y="20786"/>
                    <a:pt x="16302" y="20116"/>
                  </a:cubicBezTo>
                  <a:cubicBezTo>
                    <a:pt x="15146" y="19366"/>
                    <a:pt x="13964" y="18643"/>
                    <a:pt x="12808" y="18643"/>
                  </a:cubicBezTo>
                  <a:cubicBezTo>
                    <a:pt x="9339" y="18643"/>
                    <a:pt x="6199" y="19447"/>
                    <a:pt x="3426" y="20116"/>
                  </a:cubicBezTo>
                  <a:cubicBezTo>
                    <a:pt x="3177" y="20197"/>
                    <a:pt x="2914" y="20276"/>
                    <a:pt x="2651" y="20357"/>
                  </a:cubicBezTo>
                  <a:cubicBezTo>
                    <a:pt x="2034" y="20598"/>
                    <a:pt x="1377" y="20786"/>
                    <a:pt x="930" y="20626"/>
                  </a:cubicBezTo>
                  <a:cubicBezTo>
                    <a:pt x="904" y="20626"/>
                    <a:pt x="852" y="20598"/>
                    <a:pt x="812" y="20598"/>
                  </a:cubicBezTo>
                  <a:cubicBezTo>
                    <a:pt x="522" y="20491"/>
                    <a:pt x="76" y="20331"/>
                    <a:pt x="11" y="19661"/>
                  </a:cubicBezTo>
                  <a:cubicBezTo>
                    <a:pt x="-42" y="19258"/>
                    <a:pt x="103" y="18937"/>
                    <a:pt x="261" y="18615"/>
                  </a:cubicBezTo>
                  <a:cubicBezTo>
                    <a:pt x="339" y="18455"/>
                    <a:pt x="418" y="18241"/>
                    <a:pt x="470" y="18052"/>
                  </a:cubicBezTo>
                  <a:cubicBezTo>
                    <a:pt x="1521" y="13764"/>
                    <a:pt x="1456" y="9209"/>
                    <a:pt x="1391" y="5510"/>
                  </a:cubicBezTo>
                  <a:cubicBezTo>
                    <a:pt x="1391" y="5457"/>
                    <a:pt x="1377" y="5350"/>
                    <a:pt x="1351" y="5269"/>
                  </a:cubicBezTo>
                  <a:cubicBezTo>
                    <a:pt x="1324" y="5081"/>
                    <a:pt x="1285" y="4840"/>
                    <a:pt x="1391" y="4707"/>
                  </a:cubicBezTo>
                  <a:cubicBezTo>
                    <a:pt x="1534" y="4466"/>
                    <a:pt x="1732" y="4599"/>
                    <a:pt x="1929" y="4733"/>
                  </a:cubicBezTo>
                  <a:cubicBezTo>
                    <a:pt x="2047" y="4814"/>
                    <a:pt x="2165" y="4921"/>
                    <a:pt x="2270" y="4921"/>
                  </a:cubicBezTo>
                  <a:cubicBezTo>
                    <a:pt x="2533" y="4947"/>
                    <a:pt x="2796" y="4947"/>
                    <a:pt x="3045" y="4947"/>
                  </a:cubicBezTo>
                  <a:cubicBezTo>
                    <a:pt x="4478" y="4947"/>
                    <a:pt x="5555" y="3393"/>
                    <a:pt x="6515" y="2054"/>
                  </a:cubicBezTo>
                  <a:cubicBezTo>
                    <a:pt x="7355" y="900"/>
                    <a:pt x="8078" y="-144"/>
                    <a:pt x="8840" y="16"/>
                  </a:cubicBezTo>
                  <a:cubicBezTo>
                    <a:pt x="9155" y="97"/>
                    <a:pt x="9352" y="686"/>
                    <a:pt x="9536" y="1329"/>
                  </a:cubicBezTo>
                  <a:cubicBezTo>
                    <a:pt x="9667" y="1732"/>
                    <a:pt x="9799" y="2161"/>
                    <a:pt x="9957" y="2454"/>
                  </a:cubicBezTo>
                  <a:cubicBezTo>
                    <a:pt x="12742" y="7252"/>
                    <a:pt x="15580" y="9102"/>
                    <a:pt x="17472" y="10039"/>
                  </a:cubicBezTo>
                  <a:cubicBezTo>
                    <a:pt x="17879" y="10227"/>
                    <a:pt x="18286" y="10227"/>
                    <a:pt x="18694" y="10201"/>
                  </a:cubicBezTo>
                  <a:cubicBezTo>
                    <a:pt x="19193" y="10174"/>
                    <a:pt x="19653" y="10174"/>
                    <a:pt x="19995" y="10601"/>
                  </a:cubicBezTo>
                  <a:cubicBezTo>
                    <a:pt x="20074" y="10709"/>
                    <a:pt x="20113" y="10897"/>
                    <a:pt x="20139" y="11111"/>
                  </a:cubicBezTo>
                  <a:cubicBezTo>
                    <a:pt x="20165" y="11219"/>
                    <a:pt x="20178" y="11300"/>
                    <a:pt x="20205" y="11407"/>
                  </a:cubicBezTo>
                  <a:cubicBezTo>
                    <a:pt x="20388" y="12077"/>
                    <a:pt x="20560" y="12746"/>
                    <a:pt x="20731" y="13390"/>
                  </a:cubicBezTo>
                  <a:cubicBezTo>
                    <a:pt x="20809" y="13631"/>
                    <a:pt x="20862" y="13845"/>
                    <a:pt x="20941" y="14112"/>
                  </a:cubicBezTo>
                  <a:cubicBezTo>
                    <a:pt x="20980" y="14301"/>
                    <a:pt x="21046" y="14489"/>
                    <a:pt x="21112" y="14703"/>
                  </a:cubicBezTo>
                  <a:cubicBezTo>
                    <a:pt x="21295" y="15185"/>
                    <a:pt x="21505" y="15855"/>
                    <a:pt x="21545" y="16472"/>
                  </a:cubicBezTo>
                  <a:cubicBezTo>
                    <a:pt x="21558" y="16794"/>
                    <a:pt x="21505" y="17249"/>
                    <a:pt x="21427" y="17731"/>
                  </a:cubicBezTo>
                  <a:cubicBezTo>
                    <a:pt x="21387" y="17971"/>
                    <a:pt x="21348" y="18241"/>
                    <a:pt x="21308" y="18536"/>
                  </a:cubicBezTo>
                  <a:cubicBezTo>
                    <a:pt x="21282" y="18751"/>
                    <a:pt x="21282" y="18965"/>
                    <a:pt x="21282" y="19206"/>
                  </a:cubicBezTo>
                  <a:cubicBezTo>
                    <a:pt x="21282" y="19635"/>
                    <a:pt x="21282" y="20090"/>
                    <a:pt x="21112" y="20305"/>
                  </a:cubicBezTo>
                  <a:cubicBezTo>
                    <a:pt x="20573" y="21189"/>
                    <a:pt x="19982" y="21456"/>
                    <a:pt x="19378" y="21456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5" name="Google Shape;1140;p42"/>
            <p:cNvSpPr/>
            <p:nvPr/>
          </p:nvSpPr>
          <p:spPr>
            <a:xfrm rot="19576943">
              <a:off x="3505829" y="2889918"/>
              <a:ext cx="237982" cy="12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197" extrusionOk="0">
                  <a:moveTo>
                    <a:pt x="7757" y="21197"/>
                  </a:moveTo>
                  <a:cubicBezTo>
                    <a:pt x="4210" y="21197"/>
                    <a:pt x="944" y="19894"/>
                    <a:pt x="166" y="17180"/>
                  </a:cubicBezTo>
                  <a:cubicBezTo>
                    <a:pt x="-164" y="15877"/>
                    <a:pt x="3" y="14573"/>
                    <a:pt x="610" y="13057"/>
                  </a:cubicBezTo>
                  <a:cubicBezTo>
                    <a:pt x="4545" y="3614"/>
                    <a:pt x="10136" y="-403"/>
                    <a:pt x="14013" y="31"/>
                  </a:cubicBezTo>
                  <a:cubicBezTo>
                    <a:pt x="16229" y="138"/>
                    <a:pt x="19441" y="2630"/>
                    <a:pt x="20771" y="6105"/>
                  </a:cubicBezTo>
                  <a:cubicBezTo>
                    <a:pt x="21323" y="7515"/>
                    <a:pt x="21436" y="9040"/>
                    <a:pt x="21269" y="10450"/>
                  </a:cubicBezTo>
                  <a:cubicBezTo>
                    <a:pt x="20549" y="15664"/>
                    <a:pt x="16781" y="19565"/>
                    <a:pt x="11244" y="20984"/>
                  </a:cubicBezTo>
                  <a:cubicBezTo>
                    <a:pt x="10082" y="21091"/>
                    <a:pt x="8919" y="21197"/>
                    <a:pt x="7757" y="21197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6" name="Google Shape;1141;p42"/>
            <p:cNvSpPr/>
            <p:nvPr/>
          </p:nvSpPr>
          <p:spPr>
            <a:xfrm rot="19576943">
              <a:off x="2652577" y="1919430"/>
              <a:ext cx="302429" cy="386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401" extrusionOk="0">
                  <a:moveTo>
                    <a:pt x="8050" y="21401"/>
                  </a:moveTo>
                  <a:cubicBezTo>
                    <a:pt x="7021" y="21401"/>
                    <a:pt x="6119" y="21026"/>
                    <a:pt x="5337" y="20341"/>
                  </a:cubicBezTo>
                  <a:lnTo>
                    <a:pt x="5297" y="20272"/>
                  </a:lnTo>
                  <a:cubicBezTo>
                    <a:pt x="3861" y="18904"/>
                    <a:pt x="1108" y="16335"/>
                    <a:pt x="494" y="15206"/>
                  </a:cubicBezTo>
                  <a:cubicBezTo>
                    <a:pt x="-452" y="13391"/>
                    <a:pt x="165" y="11339"/>
                    <a:pt x="658" y="9558"/>
                  </a:cubicBezTo>
                  <a:cubicBezTo>
                    <a:pt x="823" y="8977"/>
                    <a:pt x="987" y="8462"/>
                    <a:pt x="1067" y="7948"/>
                  </a:cubicBezTo>
                  <a:cubicBezTo>
                    <a:pt x="1480" y="6033"/>
                    <a:pt x="1191" y="4285"/>
                    <a:pt x="903" y="2882"/>
                  </a:cubicBezTo>
                  <a:cubicBezTo>
                    <a:pt x="698" y="1548"/>
                    <a:pt x="494" y="556"/>
                    <a:pt x="1108" y="178"/>
                  </a:cubicBezTo>
                  <a:cubicBezTo>
                    <a:pt x="1725" y="-199"/>
                    <a:pt x="3120" y="8"/>
                    <a:pt x="5790" y="930"/>
                  </a:cubicBezTo>
                  <a:cubicBezTo>
                    <a:pt x="9486" y="2233"/>
                    <a:pt x="11908" y="2267"/>
                    <a:pt x="13840" y="2267"/>
                  </a:cubicBezTo>
                  <a:cubicBezTo>
                    <a:pt x="15359" y="2267"/>
                    <a:pt x="16590" y="2300"/>
                    <a:pt x="17824" y="2918"/>
                  </a:cubicBezTo>
                  <a:cubicBezTo>
                    <a:pt x="21148" y="4526"/>
                    <a:pt x="20206" y="9114"/>
                    <a:pt x="18971" y="11202"/>
                  </a:cubicBezTo>
                  <a:cubicBezTo>
                    <a:pt x="18438" y="12125"/>
                    <a:pt x="17824" y="12639"/>
                    <a:pt x="17207" y="13187"/>
                  </a:cubicBezTo>
                  <a:cubicBezTo>
                    <a:pt x="16181" y="14009"/>
                    <a:pt x="15030" y="14932"/>
                    <a:pt x="13756" y="17638"/>
                  </a:cubicBezTo>
                  <a:cubicBezTo>
                    <a:pt x="13018" y="19176"/>
                    <a:pt x="10881" y="21026"/>
                    <a:pt x="8664" y="21367"/>
                  </a:cubicBezTo>
                  <a:cubicBezTo>
                    <a:pt x="8500" y="21401"/>
                    <a:pt x="8255" y="21401"/>
                    <a:pt x="8050" y="21401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7" name="Google Shape;1142;p42"/>
            <p:cNvSpPr/>
            <p:nvPr/>
          </p:nvSpPr>
          <p:spPr>
            <a:xfrm rot="19576943">
              <a:off x="3345644" y="1406134"/>
              <a:ext cx="277506" cy="490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extrusionOk="0">
                  <a:moveTo>
                    <a:pt x="18425" y="21600"/>
                  </a:moveTo>
                  <a:lnTo>
                    <a:pt x="18329" y="21600"/>
                  </a:lnTo>
                  <a:cubicBezTo>
                    <a:pt x="17572" y="21571"/>
                    <a:pt x="17147" y="21218"/>
                    <a:pt x="16673" y="20920"/>
                  </a:cubicBezTo>
                  <a:lnTo>
                    <a:pt x="16580" y="20891"/>
                  </a:lnTo>
                  <a:cubicBezTo>
                    <a:pt x="15256" y="19967"/>
                    <a:pt x="13415" y="19260"/>
                    <a:pt x="11477" y="18905"/>
                  </a:cubicBezTo>
                  <a:lnTo>
                    <a:pt x="10767" y="18798"/>
                  </a:lnTo>
                  <a:cubicBezTo>
                    <a:pt x="10107" y="18716"/>
                    <a:pt x="9489" y="18607"/>
                    <a:pt x="8922" y="18443"/>
                  </a:cubicBezTo>
                  <a:cubicBezTo>
                    <a:pt x="8405" y="18254"/>
                    <a:pt x="7930" y="18036"/>
                    <a:pt x="7363" y="17683"/>
                  </a:cubicBezTo>
                  <a:cubicBezTo>
                    <a:pt x="6181" y="16948"/>
                    <a:pt x="5425" y="16023"/>
                    <a:pt x="4622" y="15126"/>
                  </a:cubicBezTo>
                  <a:cubicBezTo>
                    <a:pt x="4151" y="14635"/>
                    <a:pt x="3676" y="14090"/>
                    <a:pt x="3487" y="13466"/>
                  </a:cubicBezTo>
                  <a:cubicBezTo>
                    <a:pt x="3298" y="12895"/>
                    <a:pt x="3348" y="12269"/>
                    <a:pt x="3441" y="11698"/>
                  </a:cubicBezTo>
                  <a:cubicBezTo>
                    <a:pt x="3441" y="11589"/>
                    <a:pt x="3441" y="11507"/>
                    <a:pt x="3487" y="11398"/>
                  </a:cubicBezTo>
                  <a:cubicBezTo>
                    <a:pt x="3773" y="9005"/>
                    <a:pt x="3205" y="6936"/>
                    <a:pt x="1789" y="5250"/>
                  </a:cubicBezTo>
                  <a:cubicBezTo>
                    <a:pt x="1600" y="5059"/>
                    <a:pt x="1457" y="4870"/>
                    <a:pt x="1314" y="4706"/>
                  </a:cubicBezTo>
                  <a:cubicBezTo>
                    <a:pt x="889" y="4244"/>
                    <a:pt x="511" y="3808"/>
                    <a:pt x="229" y="3346"/>
                  </a:cubicBezTo>
                  <a:cubicBezTo>
                    <a:pt x="-199" y="2557"/>
                    <a:pt x="-10" y="1795"/>
                    <a:pt x="654" y="1306"/>
                  </a:cubicBezTo>
                  <a:cubicBezTo>
                    <a:pt x="1600" y="544"/>
                    <a:pt x="3298" y="435"/>
                    <a:pt x="4908" y="353"/>
                  </a:cubicBezTo>
                  <a:cubicBezTo>
                    <a:pt x="5332" y="300"/>
                    <a:pt x="5664" y="300"/>
                    <a:pt x="6089" y="271"/>
                  </a:cubicBezTo>
                  <a:lnTo>
                    <a:pt x="7127" y="162"/>
                  </a:lnTo>
                  <a:cubicBezTo>
                    <a:pt x="7791" y="109"/>
                    <a:pt x="8497" y="0"/>
                    <a:pt x="9208" y="0"/>
                  </a:cubicBezTo>
                  <a:cubicBezTo>
                    <a:pt x="10578" y="0"/>
                    <a:pt x="11948" y="300"/>
                    <a:pt x="13129" y="571"/>
                  </a:cubicBezTo>
                  <a:lnTo>
                    <a:pt x="16391" y="1333"/>
                  </a:lnTo>
                  <a:cubicBezTo>
                    <a:pt x="16580" y="1360"/>
                    <a:pt x="16815" y="1386"/>
                    <a:pt x="17051" y="1469"/>
                  </a:cubicBezTo>
                  <a:cubicBezTo>
                    <a:pt x="17668" y="1577"/>
                    <a:pt x="18375" y="1713"/>
                    <a:pt x="18753" y="1931"/>
                  </a:cubicBezTo>
                  <a:cubicBezTo>
                    <a:pt x="19699" y="2531"/>
                    <a:pt x="19606" y="3646"/>
                    <a:pt x="19556" y="4570"/>
                  </a:cubicBezTo>
                  <a:cubicBezTo>
                    <a:pt x="19556" y="4788"/>
                    <a:pt x="19510" y="5006"/>
                    <a:pt x="19510" y="5197"/>
                  </a:cubicBezTo>
                  <a:cubicBezTo>
                    <a:pt x="19510" y="6148"/>
                    <a:pt x="19745" y="7101"/>
                    <a:pt x="20031" y="8052"/>
                  </a:cubicBezTo>
                  <a:cubicBezTo>
                    <a:pt x="20266" y="8923"/>
                    <a:pt x="20502" y="9794"/>
                    <a:pt x="20548" y="10691"/>
                  </a:cubicBezTo>
                  <a:cubicBezTo>
                    <a:pt x="20548" y="11289"/>
                    <a:pt x="20502" y="11915"/>
                    <a:pt x="20455" y="12513"/>
                  </a:cubicBezTo>
                  <a:cubicBezTo>
                    <a:pt x="20363" y="13222"/>
                    <a:pt x="20266" y="14010"/>
                    <a:pt x="20363" y="14717"/>
                  </a:cubicBezTo>
                  <a:cubicBezTo>
                    <a:pt x="20455" y="15315"/>
                    <a:pt x="20598" y="15859"/>
                    <a:pt x="20787" y="16430"/>
                  </a:cubicBezTo>
                  <a:cubicBezTo>
                    <a:pt x="20926" y="16892"/>
                    <a:pt x="21069" y="17410"/>
                    <a:pt x="21166" y="17899"/>
                  </a:cubicBezTo>
                  <a:cubicBezTo>
                    <a:pt x="21401" y="19178"/>
                    <a:pt x="21023" y="20238"/>
                    <a:pt x="20077" y="21029"/>
                  </a:cubicBezTo>
                  <a:cubicBezTo>
                    <a:pt x="19795" y="21218"/>
                    <a:pt x="19178" y="21600"/>
                    <a:pt x="18425" y="21600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8" name="Google Shape;1143;p42"/>
            <p:cNvSpPr/>
            <p:nvPr/>
          </p:nvSpPr>
          <p:spPr>
            <a:xfrm rot="19576943">
              <a:off x="670685" y="834391"/>
              <a:ext cx="4116584" cy="3663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21346" y="15009"/>
                  </a:moveTo>
                  <a:cubicBezTo>
                    <a:pt x="21234" y="14310"/>
                    <a:pt x="20942" y="13695"/>
                    <a:pt x="20681" y="13152"/>
                  </a:cubicBezTo>
                  <a:cubicBezTo>
                    <a:pt x="20646" y="13079"/>
                    <a:pt x="20607" y="13003"/>
                    <a:pt x="20572" y="12927"/>
                  </a:cubicBezTo>
                  <a:lnTo>
                    <a:pt x="20566" y="12912"/>
                  </a:lnTo>
                  <a:cubicBezTo>
                    <a:pt x="20232" y="12202"/>
                    <a:pt x="19850" y="11401"/>
                    <a:pt x="19240" y="10869"/>
                  </a:cubicBezTo>
                  <a:cubicBezTo>
                    <a:pt x="18790" y="10476"/>
                    <a:pt x="18241" y="10454"/>
                    <a:pt x="17795" y="10432"/>
                  </a:cubicBezTo>
                  <a:cubicBezTo>
                    <a:pt x="17695" y="10429"/>
                    <a:pt x="17596" y="10421"/>
                    <a:pt x="17499" y="10414"/>
                  </a:cubicBezTo>
                  <a:cubicBezTo>
                    <a:pt x="17708" y="10385"/>
                    <a:pt x="17894" y="10254"/>
                    <a:pt x="18029" y="10039"/>
                  </a:cubicBezTo>
                  <a:cubicBezTo>
                    <a:pt x="18170" y="9802"/>
                    <a:pt x="18232" y="9507"/>
                    <a:pt x="18206" y="9173"/>
                  </a:cubicBezTo>
                  <a:cubicBezTo>
                    <a:pt x="18196" y="9081"/>
                    <a:pt x="18183" y="8994"/>
                    <a:pt x="18174" y="8921"/>
                  </a:cubicBezTo>
                  <a:cubicBezTo>
                    <a:pt x="18164" y="8863"/>
                    <a:pt x="18158" y="8808"/>
                    <a:pt x="18151" y="8764"/>
                  </a:cubicBezTo>
                  <a:cubicBezTo>
                    <a:pt x="18148" y="8710"/>
                    <a:pt x="18151" y="8637"/>
                    <a:pt x="18158" y="8561"/>
                  </a:cubicBezTo>
                  <a:cubicBezTo>
                    <a:pt x="18161" y="8473"/>
                    <a:pt x="18167" y="8364"/>
                    <a:pt x="18164" y="8251"/>
                  </a:cubicBezTo>
                  <a:cubicBezTo>
                    <a:pt x="18161" y="8087"/>
                    <a:pt x="18142" y="7942"/>
                    <a:pt x="18119" y="7810"/>
                  </a:cubicBezTo>
                  <a:cubicBezTo>
                    <a:pt x="18103" y="7705"/>
                    <a:pt x="18093" y="7610"/>
                    <a:pt x="18093" y="7537"/>
                  </a:cubicBezTo>
                  <a:cubicBezTo>
                    <a:pt x="18093" y="7523"/>
                    <a:pt x="18093" y="7508"/>
                    <a:pt x="18096" y="7490"/>
                  </a:cubicBezTo>
                  <a:cubicBezTo>
                    <a:pt x="18103" y="7308"/>
                    <a:pt x="18126" y="6933"/>
                    <a:pt x="17888" y="6642"/>
                  </a:cubicBezTo>
                  <a:cubicBezTo>
                    <a:pt x="17756" y="6478"/>
                    <a:pt x="17589" y="6416"/>
                    <a:pt x="17509" y="6390"/>
                  </a:cubicBezTo>
                  <a:lnTo>
                    <a:pt x="17502" y="6387"/>
                  </a:lnTo>
                  <a:lnTo>
                    <a:pt x="17284" y="6288"/>
                  </a:lnTo>
                  <a:cubicBezTo>
                    <a:pt x="17172" y="6241"/>
                    <a:pt x="17005" y="6161"/>
                    <a:pt x="16796" y="6161"/>
                  </a:cubicBezTo>
                  <a:lnTo>
                    <a:pt x="16790" y="6161"/>
                  </a:lnTo>
                  <a:cubicBezTo>
                    <a:pt x="16684" y="6161"/>
                    <a:pt x="16594" y="6187"/>
                    <a:pt x="16530" y="6197"/>
                  </a:cubicBezTo>
                  <a:cubicBezTo>
                    <a:pt x="16517" y="6205"/>
                    <a:pt x="16507" y="6205"/>
                    <a:pt x="16491" y="6208"/>
                  </a:cubicBezTo>
                  <a:cubicBezTo>
                    <a:pt x="16475" y="6212"/>
                    <a:pt x="16453" y="6212"/>
                    <a:pt x="16436" y="6216"/>
                  </a:cubicBezTo>
                  <a:cubicBezTo>
                    <a:pt x="16286" y="6234"/>
                    <a:pt x="15974" y="6278"/>
                    <a:pt x="15753" y="6580"/>
                  </a:cubicBezTo>
                  <a:cubicBezTo>
                    <a:pt x="15676" y="6551"/>
                    <a:pt x="15595" y="6518"/>
                    <a:pt x="15512" y="6496"/>
                  </a:cubicBezTo>
                  <a:cubicBezTo>
                    <a:pt x="15480" y="6485"/>
                    <a:pt x="15441" y="6478"/>
                    <a:pt x="15403" y="6463"/>
                  </a:cubicBezTo>
                  <a:lnTo>
                    <a:pt x="15400" y="6463"/>
                  </a:lnTo>
                  <a:cubicBezTo>
                    <a:pt x="15197" y="6405"/>
                    <a:pt x="14950" y="6336"/>
                    <a:pt x="14699" y="6336"/>
                  </a:cubicBezTo>
                  <a:cubicBezTo>
                    <a:pt x="14176" y="6336"/>
                    <a:pt x="13916" y="6660"/>
                    <a:pt x="13810" y="6849"/>
                  </a:cubicBezTo>
                  <a:cubicBezTo>
                    <a:pt x="13768" y="6919"/>
                    <a:pt x="13733" y="6988"/>
                    <a:pt x="13698" y="7049"/>
                  </a:cubicBezTo>
                  <a:cubicBezTo>
                    <a:pt x="13650" y="6999"/>
                    <a:pt x="13595" y="6958"/>
                    <a:pt x="13537" y="6919"/>
                  </a:cubicBezTo>
                  <a:cubicBezTo>
                    <a:pt x="13303" y="6762"/>
                    <a:pt x="13091" y="6758"/>
                    <a:pt x="12933" y="6758"/>
                  </a:cubicBezTo>
                  <a:cubicBezTo>
                    <a:pt x="12811" y="6758"/>
                    <a:pt x="12709" y="6755"/>
                    <a:pt x="12529" y="6667"/>
                  </a:cubicBezTo>
                  <a:cubicBezTo>
                    <a:pt x="12301" y="6558"/>
                    <a:pt x="12144" y="6514"/>
                    <a:pt x="11996" y="6514"/>
                  </a:cubicBezTo>
                  <a:cubicBezTo>
                    <a:pt x="11948" y="6514"/>
                    <a:pt x="11900" y="6518"/>
                    <a:pt x="11855" y="6525"/>
                  </a:cubicBezTo>
                  <a:cubicBezTo>
                    <a:pt x="11803" y="6398"/>
                    <a:pt x="11752" y="6281"/>
                    <a:pt x="11697" y="6168"/>
                  </a:cubicBezTo>
                  <a:cubicBezTo>
                    <a:pt x="11566" y="5877"/>
                    <a:pt x="11440" y="5597"/>
                    <a:pt x="11434" y="5374"/>
                  </a:cubicBezTo>
                  <a:cubicBezTo>
                    <a:pt x="11424" y="5178"/>
                    <a:pt x="11505" y="4934"/>
                    <a:pt x="11594" y="4668"/>
                  </a:cubicBezTo>
                  <a:cubicBezTo>
                    <a:pt x="11640" y="4537"/>
                    <a:pt x="11688" y="4388"/>
                    <a:pt x="11726" y="4238"/>
                  </a:cubicBezTo>
                  <a:cubicBezTo>
                    <a:pt x="11900" y="3587"/>
                    <a:pt x="11880" y="2655"/>
                    <a:pt x="11264" y="2156"/>
                  </a:cubicBezTo>
                  <a:cubicBezTo>
                    <a:pt x="11017" y="1955"/>
                    <a:pt x="10741" y="1894"/>
                    <a:pt x="10538" y="1846"/>
                  </a:cubicBezTo>
                  <a:cubicBezTo>
                    <a:pt x="10442" y="1824"/>
                    <a:pt x="10342" y="1803"/>
                    <a:pt x="10291" y="1773"/>
                  </a:cubicBezTo>
                  <a:cubicBezTo>
                    <a:pt x="10214" y="1733"/>
                    <a:pt x="10117" y="1602"/>
                    <a:pt x="10021" y="1475"/>
                  </a:cubicBezTo>
                  <a:cubicBezTo>
                    <a:pt x="9954" y="1384"/>
                    <a:pt x="9874" y="1274"/>
                    <a:pt x="9780" y="1173"/>
                  </a:cubicBezTo>
                  <a:cubicBezTo>
                    <a:pt x="9495" y="856"/>
                    <a:pt x="9129" y="674"/>
                    <a:pt x="8782" y="674"/>
                  </a:cubicBezTo>
                  <a:cubicBezTo>
                    <a:pt x="8535" y="674"/>
                    <a:pt x="8310" y="761"/>
                    <a:pt x="8127" y="928"/>
                  </a:cubicBezTo>
                  <a:cubicBezTo>
                    <a:pt x="7825" y="1202"/>
                    <a:pt x="7742" y="1580"/>
                    <a:pt x="7684" y="1828"/>
                  </a:cubicBezTo>
                  <a:cubicBezTo>
                    <a:pt x="7677" y="1861"/>
                    <a:pt x="7674" y="1890"/>
                    <a:pt x="7664" y="1919"/>
                  </a:cubicBezTo>
                  <a:cubicBezTo>
                    <a:pt x="7539" y="2440"/>
                    <a:pt x="7154" y="2866"/>
                    <a:pt x="6730" y="2957"/>
                  </a:cubicBezTo>
                  <a:cubicBezTo>
                    <a:pt x="6672" y="2971"/>
                    <a:pt x="6618" y="2975"/>
                    <a:pt x="6560" y="2975"/>
                  </a:cubicBezTo>
                  <a:cubicBezTo>
                    <a:pt x="6191" y="2975"/>
                    <a:pt x="5828" y="2735"/>
                    <a:pt x="5693" y="2396"/>
                  </a:cubicBezTo>
                  <a:cubicBezTo>
                    <a:pt x="5635" y="2250"/>
                    <a:pt x="5603" y="2057"/>
                    <a:pt x="5564" y="1850"/>
                  </a:cubicBezTo>
                  <a:cubicBezTo>
                    <a:pt x="5516" y="1584"/>
                    <a:pt x="5462" y="1274"/>
                    <a:pt x="5333" y="969"/>
                  </a:cubicBezTo>
                  <a:cubicBezTo>
                    <a:pt x="5131" y="484"/>
                    <a:pt x="4710" y="117"/>
                    <a:pt x="4261" y="22"/>
                  </a:cubicBezTo>
                  <a:cubicBezTo>
                    <a:pt x="4190" y="7"/>
                    <a:pt x="4116" y="0"/>
                    <a:pt x="4046" y="0"/>
                  </a:cubicBezTo>
                  <a:cubicBezTo>
                    <a:pt x="3763" y="0"/>
                    <a:pt x="3503" y="117"/>
                    <a:pt x="3301" y="335"/>
                  </a:cubicBezTo>
                  <a:cubicBezTo>
                    <a:pt x="2954" y="717"/>
                    <a:pt x="2922" y="1223"/>
                    <a:pt x="2899" y="1591"/>
                  </a:cubicBezTo>
                  <a:cubicBezTo>
                    <a:pt x="2896" y="1660"/>
                    <a:pt x="2893" y="1751"/>
                    <a:pt x="2883" y="1821"/>
                  </a:cubicBezTo>
                  <a:cubicBezTo>
                    <a:pt x="2845" y="1824"/>
                    <a:pt x="2803" y="1824"/>
                    <a:pt x="2768" y="1824"/>
                  </a:cubicBezTo>
                  <a:cubicBezTo>
                    <a:pt x="2617" y="1828"/>
                    <a:pt x="2443" y="1835"/>
                    <a:pt x="2270" y="1897"/>
                  </a:cubicBezTo>
                  <a:cubicBezTo>
                    <a:pt x="1965" y="2010"/>
                    <a:pt x="1750" y="2276"/>
                    <a:pt x="1679" y="2622"/>
                  </a:cubicBezTo>
                  <a:cubicBezTo>
                    <a:pt x="1625" y="2906"/>
                    <a:pt x="1692" y="3139"/>
                    <a:pt x="1737" y="3281"/>
                  </a:cubicBezTo>
                  <a:cubicBezTo>
                    <a:pt x="1737" y="3284"/>
                    <a:pt x="1737" y="3284"/>
                    <a:pt x="1740" y="3292"/>
                  </a:cubicBezTo>
                  <a:cubicBezTo>
                    <a:pt x="1711" y="3332"/>
                    <a:pt x="1647" y="3390"/>
                    <a:pt x="1560" y="3441"/>
                  </a:cubicBezTo>
                  <a:cubicBezTo>
                    <a:pt x="1486" y="3477"/>
                    <a:pt x="1400" y="3518"/>
                    <a:pt x="1316" y="3554"/>
                  </a:cubicBezTo>
                  <a:cubicBezTo>
                    <a:pt x="1066" y="3663"/>
                    <a:pt x="758" y="3794"/>
                    <a:pt x="501" y="4075"/>
                  </a:cubicBezTo>
                  <a:cubicBezTo>
                    <a:pt x="48" y="4559"/>
                    <a:pt x="-119" y="5378"/>
                    <a:pt x="87" y="6158"/>
                  </a:cubicBezTo>
                  <a:cubicBezTo>
                    <a:pt x="99" y="6208"/>
                    <a:pt x="112" y="6259"/>
                    <a:pt x="128" y="6310"/>
                  </a:cubicBezTo>
                  <a:cubicBezTo>
                    <a:pt x="257" y="6820"/>
                    <a:pt x="469" y="7676"/>
                    <a:pt x="1175" y="7894"/>
                  </a:cubicBezTo>
                  <a:cubicBezTo>
                    <a:pt x="1275" y="7927"/>
                    <a:pt x="1381" y="7942"/>
                    <a:pt x="1483" y="7942"/>
                  </a:cubicBezTo>
                  <a:cubicBezTo>
                    <a:pt x="1888" y="7942"/>
                    <a:pt x="2219" y="7709"/>
                    <a:pt x="2482" y="7519"/>
                  </a:cubicBezTo>
                  <a:cubicBezTo>
                    <a:pt x="2591" y="7439"/>
                    <a:pt x="2704" y="7363"/>
                    <a:pt x="2784" y="7326"/>
                  </a:cubicBezTo>
                  <a:cubicBezTo>
                    <a:pt x="2816" y="7312"/>
                    <a:pt x="2861" y="7290"/>
                    <a:pt x="2893" y="7283"/>
                  </a:cubicBezTo>
                  <a:cubicBezTo>
                    <a:pt x="2912" y="7294"/>
                    <a:pt x="2944" y="7319"/>
                    <a:pt x="2993" y="7366"/>
                  </a:cubicBezTo>
                  <a:cubicBezTo>
                    <a:pt x="3092" y="7468"/>
                    <a:pt x="3188" y="7581"/>
                    <a:pt x="3294" y="7709"/>
                  </a:cubicBezTo>
                  <a:cubicBezTo>
                    <a:pt x="3484" y="7931"/>
                    <a:pt x="3696" y="8185"/>
                    <a:pt x="3965" y="8386"/>
                  </a:cubicBezTo>
                  <a:cubicBezTo>
                    <a:pt x="4261" y="8612"/>
                    <a:pt x="4611" y="8732"/>
                    <a:pt x="4948" y="8732"/>
                  </a:cubicBezTo>
                  <a:cubicBezTo>
                    <a:pt x="5314" y="8732"/>
                    <a:pt x="5638" y="8593"/>
                    <a:pt x="5882" y="8324"/>
                  </a:cubicBezTo>
                  <a:cubicBezTo>
                    <a:pt x="6014" y="8178"/>
                    <a:pt x="6104" y="8018"/>
                    <a:pt x="6175" y="7887"/>
                  </a:cubicBezTo>
                  <a:cubicBezTo>
                    <a:pt x="6191" y="7858"/>
                    <a:pt x="6207" y="7829"/>
                    <a:pt x="6229" y="7796"/>
                  </a:cubicBezTo>
                  <a:cubicBezTo>
                    <a:pt x="6277" y="7814"/>
                    <a:pt x="6332" y="7840"/>
                    <a:pt x="6377" y="7858"/>
                  </a:cubicBezTo>
                  <a:cubicBezTo>
                    <a:pt x="6566" y="7945"/>
                    <a:pt x="6797" y="8055"/>
                    <a:pt x="7070" y="8055"/>
                  </a:cubicBezTo>
                  <a:cubicBezTo>
                    <a:pt x="7164" y="8055"/>
                    <a:pt x="7250" y="8040"/>
                    <a:pt x="7340" y="8018"/>
                  </a:cubicBezTo>
                  <a:cubicBezTo>
                    <a:pt x="7652" y="7931"/>
                    <a:pt x="7857" y="7709"/>
                    <a:pt x="8005" y="7548"/>
                  </a:cubicBezTo>
                  <a:cubicBezTo>
                    <a:pt x="8046" y="7505"/>
                    <a:pt x="8107" y="7439"/>
                    <a:pt x="8133" y="7417"/>
                  </a:cubicBezTo>
                  <a:cubicBezTo>
                    <a:pt x="8162" y="7421"/>
                    <a:pt x="8220" y="7454"/>
                    <a:pt x="8255" y="7505"/>
                  </a:cubicBezTo>
                  <a:cubicBezTo>
                    <a:pt x="8371" y="7658"/>
                    <a:pt x="8416" y="7938"/>
                    <a:pt x="8445" y="8127"/>
                  </a:cubicBezTo>
                  <a:cubicBezTo>
                    <a:pt x="8509" y="8619"/>
                    <a:pt x="8448" y="9223"/>
                    <a:pt x="8165" y="9402"/>
                  </a:cubicBezTo>
                  <a:cubicBezTo>
                    <a:pt x="8146" y="9416"/>
                    <a:pt x="8130" y="9424"/>
                    <a:pt x="8111" y="9435"/>
                  </a:cubicBezTo>
                  <a:cubicBezTo>
                    <a:pt x="7989" y="9504"/>
                    <a:pt x="7789" y="9617"/>
                    <a:pt x="7642" y="9857"/>
                  </a:cubicBezTo>
                  <a:cubicBezTo>
                    <a:pt x="7530" y="10043"/>
                    <a:pt x="7469" y="10276"/>
                    <a:pt x="7465" y="10541"/>
                  </a:cubicBezTo>
                  <a:cubicBezTo>
                    <a:pt x="7456" y="11263"/>
                    <a:pt x="7809" y="11827"/>
                    <a:pt x="8091" y="12278"/>
                  </a:cubicBezTo>
                  <a:cubicBezTo>
                    <a:pt x="8239" y="12515"/>
                    <a:pt x="8380" y="12745"/>
                    <a:pt x="8454" y="12956"/>
                  </a:cubicBezTo>
                  <a:cubicBezTo>
                    <a:pt x="8551" y="13240"/>
                    <a:pt x="8528" y="13582"/>
                    <a:pt x="8387" y="13899"/>
                  </a:cubicBezTo>
                  <a:cubicBezTo>
                    <a:pt x="8246" y="14219"/>
                    <a:pt x="8018" y="14441"/>
                    <a:pt x="7761" y="14525"/>
                  </a:cubicBezTo>
                  <a:cubicBezTo>
                    <a:pt x="7693" y="14543"/>
                    <a:pt x="7616" y="14565"/>
                    <a:pt x="7536" y="14583"/>
                  </a:cubicBezTo>
                  <a:cubicBezTo>
                    <a:pt x="7083" y="14696"/>
                    <a:pt x="6245" y="14911"/>
                    <a:pt x="6149" y="15847"/>
                  </a:cubicBezTo>
                  <a:cubicBezTo>
                    <a:pt x="6120" y="16142"/>
                    <a:pt x="6187" y="16393"/>
                    <a:pt x="6239" y="16575"/>
                  </a:cubicBezTo>
                  <a:cubicBezTo>
                    <a:pt x="6248" y="16608"/>
                    <a:pt x="6261" y="16644"/>
                    <a:pt x="6268" y="16670"/>
                  </a:cubicBezTo>
                  <a:cubicBezTo>
                    <a:pt x="6213" y="16775"/>
                    <a:pt x="6126" y="16936"/>
                    <a:pt x="6104" y="17158"/>
                  </a:cubicBezTo>
                  <a:cubicBezTo>
                    <a:pt x="6062" y="17496"/>
                    <a:pt x="6152" y="17981"/>
                    <a:pt x="6778" y="18370"/>
                  </a:cubicBezTo>
                  <a:lnTo>
                    <a:pt x="9768" y="20220"/>
                  </a:lnTo>
                  <a:cubicBezTo>
                    <a:pt x="10220" y="20504"/>
                    <a:pt x="10741" y="20821"/>
                    <a:pt x="11325" y="20967"/>
                  </a:cubicBezTo>
                  <a:cubicBezTo>
                    <a:pt x="11585" y="21032"/>
                    <a:pt x="11858" y="21065"/>
                    <a:pt x="12169" y="21065"/>
                  </a:cubicBezTo>
                  <a:cubicBezTo>
                    <a:pt x="12574" y="21065"/>
                    <a:pt x="12966" y="21010"/>
                    <a:pt x="13316" y="20959"/>
                  </a:cubicBezTo>
                  <a:cubicBezTo>
                    <a:pt x="13897" y="20876"/>
                    <a:pt x="14503" y="20792"/>
                    <a:pt x="15098" y="20792"/>
                  </a:cubicBezTo>
                  <a:cubicBezTo>
                    <a:pt x="15672" y="20792"/>
                    <a:pt x="16154" y="20872"/>
                    <a:pt x="16572" y="21036"/>
                  </a:cubicBezTo>
                  <a:cubicBezTo>
                    <a:pt x="16690" y="21087"/>
                    <a:pt x="16825" y="21145"/>
                    <a:pt x="16954" y="21203"/>
                  </a:cubicBezTo>
                  <a:cubicBezTo>
                    <a:pt x="17355" y="21392"/>
                    <a:pt x="17811" y="21600"/>
                    <a:pt x="18309" y="21600"/>
                  </a:cubicBezTo>
                  <a:cubicBezTo>
                    <a:pt x="18479" y="21600"/>
                    <a:pt x="18639" y="21578"/>
                    <a:pt x="18793" y="21527"/>
                  </a:cubicBezTo>
                  <a:cubicBezTo>
                    <a:pt x="19195" y="21407"/>
                    <a:pt x="19795" y="21090"/>
                    <a:pt x="20367" y="19776"/>
                  </a:cubicBezTo>
                  <a:cubicBezTo>
                    <a:pt x="20717" y="18975"/>
                    <a:pt x="20993" y="18134"/>
                    <a:pt x="21192" y="17274"/>
                  </a:cubicBezTo>
                  <a:cubicBezTo>
                    <a:pt x="21337" y="16662"/>
                    <a:pt x="21481" y="15843"/>
                    <a:pt x="21346" y="15009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dashDot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746" name="Google Shape;1144;p42"/>
          <p:cNvGrpSpPr/>
          <p:nvPr/>
        </p:nvGrpSpPr>
        <p:grpSpPr>
          <a:xfrm>
            <a:off x="8338821" y="1283141"/>
            <a:ext cx="548447" cy="572600"/>
            <a:chOff x="0" y="0"/>
            <a:chExt cx="548446" cy="572599"/>
          </a:xfrm>
        </p:grpSpPr>
        <p:sp>
          <p:nvSpPr>
            <p:cNvPr id="740" name="Google Shape;1145;p42"/>
            <p:cNvSpPr/>
            <p:nvPr/>
          </p:nvSpPr>
          <p:spPr>
            <a:xfrm rot="10800000">
              <a:off x="217456" y="283682"/>
              <a:ext cx="106154" cy="788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1" name="Google Shape;1146;p42"/>
            <p:cNvSpPr/>
            <p:nvPr/>
          </p:nvSpPr>
          <p:spPr>
            <a:xfrm rot="10800000">
              <a:off x="0" y="142957"/>
              <a:ext cx="100833" cy="7456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2" name="Google Shape;1147;p42"/>
            <p:cNvSpPr/>
            <p:nvPr/>
          </p:nvSpPr>
          <p:spPr>
            <a:xfrm rot="10800000">
              <a:off x="496958" y="231167"/>
              <a:ext cx="51489" cy="3681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3" name="Google Shape;1148;p42"/>
            <p:cNvSpPr/>
            <p:nvPr/>
          </p:nvSpPr>
          <p:spPr>
            <a:xfrm rot="10800000">
              <a:off x="165967" y="-1"/>
              <a:ext cx="51489" cy="3681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4" name="Google Shape;1149;p42"/>
            <p:cNvSpPr/>
            <p:nvPr/>
          </p:nvSpPr>
          <p:spPr>
            <a:xfrm rot="10800000">
              <a:off x="445469" y="65214"/>
              <a:ext cx="51489" cy="36726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5" name="Google Shape;1150;p42"/>
            <p:cNvSpPr/>
            <p:nvPr/>
          </p:nvSpPr>
          <p:spPr>
            <a:xfrm rot="10800000">
              <a:off x="162791" y="535873"/>
              <a:ext cx="50460" cy="3672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47" name="Google Shape;1151;p42"/>
          <p:cNvSpPr/>
          <p:nvPr/>
        </p:nvSpPr>
        <p:spPr>
          <a:xfrm>
            <a:off x="42" y="4041109"/>
            <a:ext cx="9144172" cy="1079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56" y="0"/>
                </a:moveTo>
                <a:lnTo>
                  <a:pt x="10626" y="16"/>
                </a:lnTo>
                <a:lnTo>
                  <a:pt x="10598" y="33"/>
                </a:lnTo>
                <a:lnTo>
                  <a:pt x="10569" y="67"/>
                </a:lnTo>
                <a:lnTo>
                  <a:pt x="10539" y="134"/>
                </a:lnTo>
                <a:lnTo>
                  <a:pt x="10304" y="586"/>
                </a:lnTo>
                <a:lnTo>
                  <a:pt x="10067" y="1038"/>
                </a:lnTo>
                <a:lnTo>
                  <a:pt x="9830" y="1473"/>
                </a:lnTo>
                <a:lnTo>
                  <a:pt x="9589" y="1875"/>
                </a:lnTo>
                <a:lnTo>
                  <a:pt x="9472" y="2059"/>
                </a:lnTo>
                <a:lnTo>
                  <a:pt x="9356" y="2226"/>
                </a:lnTo>
                <a:lnTo>
                  <a:pt x="9128" y="2528"/>
                </a:lnTo>
                <a:lnTo>
                  <a:pt x="9016" y="2695"/>
                </a:lnTo>
                <a:lnTo>
                  <a:pt x="8903" y="2897"/>
                </a:lnTo>
                <a:lnTo>
                  <a:pt x="8846" y="3014"/>
                </a:lnTo>
                <a:lnTo>
                  <a:pt x="8789" y="3131"/>
                </a:lnTo>
                <a:lnTo>
                  <a:pt x="8731" y="3265"/>
                </a:lnTo>
                <a:lnTo>
                  <a:pt x="8674" y="3432"/>
                </a:lnTo>
                <a:lnTo>
                  <a:pt x="8585" y="3666"/>
                </a:lnTo>
                <a:lnTo>
                  <a:pt x="8496" y="3884"/>
                </a:lnTo>
                <a:lnTo>
                  <a:pt x="8409" y="4085"/>
                </a:lnTo>
                <a:lnTo>
                  <a:pt x="8322" y="4286"/>
                </a:lnTo>
                <a:lnTo>
                  <a:pt x="8233" y="4454"/>
                </a:lnTo>
                <a:lnTo>
                  <a:pt x="8144" y="4621"/>
                </a:lnTo>
                <a:lnTo>
                  <a:pt x="7965" y="4939"/>
                </a:lnTo>
                <a:lnTo>
                  <a:pt x="7915" y="5056"/>
                </a:lnTo>
                <a:lnTo>
                  <a:pt x="7864" y="5174"/>
                </a:lnTo>
                <a:lnTo>
                  <a:pt x="7810" y="5341"/>
                </a:lnTo>
                <a:lnTo>
                  <a:pt x="7757" y="5509"/>
                </a:lnTo>
                <a:lnTo>
                  <a:pt x="7646" y="5894"/>
                </a:lnTo>
                <a:lnTo>
                  <a:pt x="7536" y="6279"/>
                </a:lnTo>
                <a:lnTo>
                  <a:pt x="7479" y="6463"/>
                </a:lnTo>
                <a:lnTo>
                  <a:pt x="7423" y="6631"/>
                </a:lnTo>
                <a:lnTo>
                  <a:pt x="7368" y="6782"/>
                </a:lnTo>
                <a:lnTo>
                  <a:pt x="7315" y="6899"/>
                </a:lnTo>
                <a:lnTo>
                  <a:pt x="7259" y="6999"/>
                </a:lnTo>
                <a:lnTo>
                  <a:pt x="7208" y="7049"/>
                </a:lnTo>
                <a:lnTo>
                  <a:pt x="7182" y="7066"/>
                </a:lnTo>
                <a:lnTo>
                  <a:pt x="7156" y="7066"/>
                </a:lnTo>
                <a:lnTo>
                  <a:pt x="7131" y="7049"/>
                </a:lnTo>
                <a:lnTo>
                  <a:pt x="7107" y="7016"/>
                </a:lnTo>
                <a:lnTo>
                  <a:pt x="7085" y="6982"/>
                </a:lnTo>
                <a:lnTo>
                  <a:pt x="7064" y="6949"/>
                </a:lnTo>
                <a:lnTo>
                  <a:pt x="7024" y="6848"/>
                </a:lnTo>
                <a:lnTo>
                  <a:pt x="6987" y="6714"/>
                </a:lnTo>
                <a:lnTo>
                  <a:pt x="6951" y="6580"/>
                </a:lnTo>
                <a:lnTo>
                  <a:pt x="6915" y="6430"/>
                </a:lnTo>
                <a:lnTo>
                  <a:pt x="6878" y="6296"/>
                </a:lnTo>
                <a:lnTo>
                  <a:pt x="6838" y="6162"/>
                </a:lnTo>
                <a:lnTo>
                  <a:pt x="6797" y="6061"/>
                </a:lnTo>
                <a:lnTo>
                  <a:pt x="6769" y="6011"/>
                </a:lnTo>
                <a:lnTo>
                  <a:pt x="6742" y="5978"/>
                </a:lnTo>
                <a:lnTo>
                  <a:pt x="6714" y="5961"/>
                </a:lnTo>
                <a:lnTo>
                  <a:pt x="6684" y="5944"/>
                </a:lnTo>
                <a:lnTo>
                  <a:pt x="6629" y="5944"/>
                </a:lnTo>
                <a:lnTo>
                  <a:pt x="6572" y="6011"/>
                </a:lnTo>
                <a:lnTo>
                  <a:pt x="6516" y="6095"/>
                </a:lnTo>
                <a:lnTo>
                  <a:pt x="6461" y="6212"/>
                </a:lnTo>
                <a:lnTo>
                  <a:pt x="6404" y="6346"/>
                </a:lnTo>
                <a:lnTo>
                  <a:pt x="6348" y="6514"/>
                </a:lnTo>
                <a:lnTo>
                  <a:pt x="6238" y="6865"/>
                </a:lnTo>
                <a:lnTo>
                  <a:pt x="6129" y="7233"/>
                </a:lnTo>
                <a:lnTo>
                  <a:pt x="6074" y="7401"/>
                </a:lnTo>
                <a:lnTo>
                  <a:pt x="6020" y="7568"/>
                </a:lnTo>
                <a:lnTo>
                  <a:pt x="5967" y="7702"/>
                </a:lnTo>
                <a:lnTo>
                  <a:pt x="5916" y="7819"/>
                </a:lnTo>
                <a:lnTo>
                  <a:pt x="5870" y="7886"/>
                </a:lnTo>
                <a:lnTo>
                  <a:pt x="5825" y="7954"/>
                </a:lnTo>
                <a:lnTo>
                  <a:pt x="5734" y="8071"/>
                </a:lnTo>
                <a:lnTo>
                  <a:pt x="5641" y="8137"/>
                </a:lnTo>
                <a:lnTo>
                  <a:pt x="5548" y="8188"/>
                </a:lnTo>
                <a:lnTo>
                  <a:pt x="5455" y="8204"/>
                </a:lnTo>
                <a:lnTo>
                  <a:pt x="5362" y="8222"/>
                </a:lnTo>
                <a:lnTo>
                  <a:pt x="5179" y="8255"/>
                </a:lnTo>
                <a:lnTo>
                  <a:pt x="5121" y="8272"/>
                </a:lnTo>
                <a:lnTo>
                  <a:pt x="5066" y="8305"/>
                </a:lnTo>
                <a:lnTo>
                  <a:pt x="4953" y="8405"/>
                </a:lnTo>
                <a:lnTo>
                  <a:pt x="4841" y="8506"/>
                </a:lnTo>
                <a:lnTo>
                  <a:pt x="4728" y="8639"/>
                </a:lnTo>
                <a:lnTo>
                  <a:pt x="4616" y="8757"/>
                </a:lnTo>
                <a:lnTo>
                  <a:pt x="4503" y="8858"/>
                </a:lnTo>
                <a:lnTo>
                  <a:pt x="4446" y="8891"/>
                </a:lnTo>
                <a:lnTo>
                  <a:pt x="4390" y="8925"/>
                </a:lnTo>
                <a:lnTo>
                  <a:pt x="4335" y="8941"/>
                </a:lnTo>
                <a:lnTo>
                  <a:pt x="4278" y="8941"/>
                </a:lnTo>
                <a:lnTo>
                  <a:pt x="4234" y="8925"/>
                </a:lnTo>
                <a:lnTo>
                  <a:pt x="4191" y="8907"/>
                </a:lnTo>
                <a:lnTo>
                  <a:pt x="4106" y="8841"/>
                </a:lnTo>
                <a:lnTo>
                  <a:pt x="4023" y="8757"/>
                </a:lnTo>
                <a:lnTo>
                  <a:pt x="3942" y="8690"/>
                </a:lnTo>
                <a:lnTo>
                  <a:pt x="3902" y="8657"/>
                </a:lnTo>
                <a:lnTo>
                  <a:pt x="3861" y="8639"/>
                </a:lnTo>
                <a:lnTo>
                  <a:pt x="3821" y="8639"/>
                </a:lnTo>
                <a:lnTo>
                  <a:pt x="3780" y="8657"/>
                </a:lnTo>
                <a:lnTo>
                  <a:pt x="3738" y="8690"/>
                </a:lnTo>
                <a:lnTo>
                  <a:pt x="3695" y="8757"/>
                </a:lnTo>
                <a:lnTo>
                  <a:pt x="3653" y="8841"/>
                </a:lnTo>
                <a:lnTo>
                  <a:pt x="3608" y="8958"/>
                </a:lnTo>
                <a:lnTo>
                  <a:pt x="3578" y="9058"/>
                </a:lnTo>
                <a:lnTo>
                  <a:pt x="3547" y="9159"/>
                </a:lnTo>
                <a:lnTo>
                  <a:pt x="3487" y="9394"/>
                </a:lnTo>
                <a:lnTo>
                  <a:pt x="3430" y="9611"/>
                </a:lnTo>
                <a:lnTo>
                  <a:pt x="3373" y="9845"/>
                </a:lnTo>
                <a:lnTo>
                  <a:pt x="3315" y="10047"/>
                </a:lnTo>
                <a:lnTo>
                  <a:pt x="3286" y="10130"/>
                </a:lnTo>
                <a:lnTo>
                  <a:pt x="3256" y="10197"/>
                </a:lnTo>
                <a:lnTo>
                  <a:pt x="3225" y="10264"/>
                </a:lnTo>
                <a:lnTo>
                  <a:pt x="3191" y="10314"/>
                </a:lnTo>
                <a:lnTo>
                  <a:pt x="3157" y="10331"/>
                </a:lnTo>
                <a:lnTo>
                  <a:pt x="3124" y="10347"/>
                </a:lnTo>
                <a:lnTo>
                  <a:pt x="3088" y="10331"/>
                </a:lnTo>
                <a:lnTo>
                  <a:pt x="3053" y="10281"/>
                </a:lnTo>
                <a:lnTo>
                  <a:pt x="3019" y="10214"/>
                </a:lnTo>
                <a:lnTo>
                  <a:pt x="2985" y="10130"/>
                </a:lnTo>
                <a:lnTo>
                  <a:pt x="2950" y="10047"/>
                </a:lnTo>
                <a:lnTo>
                  <a:pt x="2916" y="9962"/>
                </a:lnTo>
                <a:lnTo>
                  <a:pt x="2883" y="9912"/>
                </a:lnTo>
                <a:lnTo>
                  <a:pt x="2849" y="9896"/>
                </a:lnTo>
                <a:lnTo>
                  <a:pt x="2821" y="9912"/>
                </a:lnTo>
                <a:lnTo>
                  <a:pt x="2796" y="9930"/>
                </a:lnTo>
                <a:lnTo>
                  <a:pt x="2772" y="9946"/>
                </a:lnTo>
                <a:lnTo>
                  <a:pt x="2746" y="9996"/>
                </a:lnTo>
                <a:lnTo>
                  <a:pt x="2723" y="10047"/>
                </a:lnTo>
                <a:lnTo>
                  <a:pt x="2699" y="10097"/>
                </a:lnTo>
                <a:lnTo>
                  <a:pt x="2653" y="10248"/>
                </a:lnTo>
                <a:lnTo>
                  <a:pt x="2610" y="10415"/>
                </a:lnTo>
                <a:lnTo>
                  <a:pt x="2567" y="10615"/>
                </a:lnTo>
                <a:lnTo>
                  <a:pt x="2525" y="10816"/>
                </a:lnTo>
                <a:lnTo>
                  <a:pt x="2484" y="11034"/>
                </a:lnTo>
                <a:lnTo>
                  <a:pt x="2401" y="11487"/>
                </a:lnTo>
                <a:lnTo>
                  <a:pt x="2359" y="11704"/>
                </a:lnTo>
                <a:lnTo>
                  <a:pt x="2316" y="11905"/>
                </a:lnTo>
                <a:lnTo>
                  <a:pt x="2272" y="12089"/>
                </a:lnTo>
                <a:lnTo>
                  <a:pt x="2227" y="12257"/>
                </a:lnTo>
                <a:lnTo>
                  <a:pt x="2179" y="12391"/>
                </a:lnTo>
                <a:lnTo>
                  <a:pt x="2156" y="12441"/>
                </a:lnTo>
                <a:lnTo>
                  <a:pt x="2130" y="12474"/>
                </a:lnTo>
                <a:lnTo>
                  <a:pt x="2102" y="12508"/>
                </a:lnTo>
                <a:lnTo>
                  <a:pt x="2077" y="12524"/>
                </a:lnTo>
                <a:lnTo>
                  <a:pt x="2051" y="12508"/>
                </a:lnTo>
                <a:lnTo>
                  <a:pt x="2027" y="12491"/>
                </a:lnTo>
                <a:lnTo>
                  <a:pt x="2001" y="12474"/>
                </a:lnTo>
                <a:lnTo>
                  <a:pt x="1978" y="12424"/>
                </a:lnTo>
                <a:lnTo>
                  <a:pt x="1930" y="12341"/>
                </a:lnTo>
                <a:lnTo>
                  <a:pt x="1885" y="12240"/>
                </a:lnTo>
                <a:lnTo>
                  <a:pt x="1838" y="12156"/>
                </a:lnTo>
                <a:lnTo>
                  <a:pt x="1814" y="12139"/>
                </a:lnTo>
                <a:lnTo>
                  <a:pt x="1788" y="12123"/>
                </a:lnTo>
                <a:lnTo>
                  <a:pt x="1764" y="12123"/>
                </a:lnTo>
                <a:lnTo>
                  <a:pt x="1739" y="12139"/>
                </a:lnTo>
                <a:lnTo>
                  <a:pt x="1717" y="12156"/>
                </a:lnTo>
                <a:lnTo>
                  <a:pt x="1697" y="12206"/>
                </a:lnTo>
                <a:lnTo>
                  <a:pt x="1677" y="12240"/>
                </a:lnTo>
                <a:lnTo>
                  <a:pt x="1660" y="12307"/>
                </a:lnTo>
                <a:lnTo>
                  <a:pt x="1624" y="12441"/>
                </a:lnTo>
                <a:lnTo>
                  <a:pt x="1588" y="12625"/>
                </a:lnTo>
                <a:lnTo>
                  <a:pt x="1557" y="12809"/>
                </a:lnTo>
                <a:lnTo>
                  <a:pt x="1525" y="13027"/>
                </a:lnTo>
                <a:lnTo>
                  <a:pt x="1462" y="13479"/>
                </a:lnTo>
                <a:lnTo>
                  <a:pt x="1430" y="13697"/>
                </a:lnTo>
                <a:lnTo>
                  <a:pt x="1399" y="13914"/>
                </a:lnTo>
                <a:lnTo>
                  <a:pt x="1365" y="14132"/>
                </a:lnTo>
                <a:lnTo>
                  <a:pt x="1330" y="14316"/>
                </a:lnTo>
                <a:lnTo>
                  <a:pt x="1294" y="14467"/>
                </a:lnTo>
                <a:lnTo>
                  <a:pt x="1276" y="14534"/>
                </a:lnTo>
                <a:lnTo>
                  <a:pt x="1257" y="14601"/>
                </a:lnTo>
                <a:lnTo>
                  <a:pt x="1237" y="14635"/>
                </a:lnTo>
                <a:lnTo>
                  <a:pt x="1215" y="14685"/>
                </a:lnTo>
                <a:lnTo>
                  <a:pt x="1193" y="14701"/>
                </a:lnTo>
                <a:lnTo>
                  <a:pt x="1172" y="14718"/>
                </a:lnTo>
                <a:lnTo>
                  <a:pt x="1126" y="14735"/>
                </a:lnTo>
                <a:lnTo>
                  <a:pt x="1083" y="14735"/>
                </a:lnTo>
                <a:lnTo>
                  <a:pt x="1045" y="14701"/>
                </a:lnTo>
                <a:lnTo>
                  <a:pt x="1012" y="14685"/>
                </a:lnTo>
                <a:lnTo>
                  <a:pt x="952" y="14617"/>
                </a:lnTo>
                <a:lnTo>
                  <a:pt x="897" y="14584"/>
                </a:lnTo>
                <a:lnTo>
                  <a:pt x="871" y="14567"/>
                </a:lnTo>
                <a:lnTo>
                  <a:pt x="844" y="14584"/>
                </a:lnTo>
                <a:lnTo>
                  <a:pt x="814" y="14617"/>
                </a:lnTo>
                <a:lnTo>
                  <a:pt x="782" y="14668"/>
                </a:lnTo>
                <a:lnTo>
                  <a:pt x="749" y="14752"/>
                </a:lnTo>
                <a:lnTo>
                  <a:pt x="711" y="14852"/>
                </a:lnTo>
                <a:lnTo>
                  <a:pt x="670" y="15003"/>
                </a:lnTo>
                <a:lnTo>
                  <a:pt x="622" y="15187"/>
                </a:lnTo>
                <a:lnTo>
                  <a:pt x="575" y="15371"/>
                </a:lnTo>
                <a:lnTo>
                  <a:pt x="533" y="15505"/>
                </a:lnTo>
                <a:lnTo>
                  <a:pt x="492" y="15622"/>
                </a:lnTo>
                <a:lnTo>
                  <a:pt x="452" y="15689"/>
                </a:lnTo>
                <a:lnTo>
                  <a:pt x="415" y="15739"/>
                </a:lnTo>
                <a:lnTo>
                  <a:pt x="379" y="15773"/>
                </a:lnTo>
                <a:lnTo>
                  <a:pt x="310" y="15773"/>
                </a:lnTo>
                <a:lnTo>
                  <a:pt x="241" y="15739"/>
                </a:lnTo>
                <a:lnTo>
                  <a:pt x="168" y="15706"/>
                </a:lnTo>
                <a:lnTo>
                  <a:pt x="130" y="15689"/>
                </a:lnTo>
                <a:lnTo>
                  <a:pt x="89" y="15689"/>
                </a:lnTo>
                <a:lnTo>
                  <a:pt x="45" y="15723"/>
                </a:lnTo>
                <a:lnTo>
                  <a:pt x="0" y="1575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6677"/>
                </a:lnTo>
                <a:lnTo>
                  <a:pt x="21557" y="16643"/>
                </a:lnTo>
                <a:lnTo>
                  <a:pt x="21513" y="16627"/>
                </a:lnTo>
                <a:lnTo>
                  <a:pt x="21470" y="16577"/>
                </a:lnTo>
                <a:lnTo>
                  <a:pt x="21428" y="16526"/>
                </a:lnTo>
                <a:lnTo>
                  <a:pt x="21385" y="16442"/>
                </a:lnTo>
                <a:lnTo>
                  <a:pt x="21345" y="16343"/>
                </a:lnTo>
                <a:lnTo>
                  <a:pt x="21304" y="16208"/>
                </a:lnTo>
                <a:lnTo>
                  <a:pt x="21264" y="16057"/>
                </a:lnTo>
                <a:lnTo>
                  <a:pt x="21246" y="15974"/>
                </a:lnTo>
                <a:lnTo>
                  <a:pt x="21229" y="15874"/>
                </a:lnTo>
                <a:lnTo>
                  <a:pt x="21195" y="15656"/>
                </a:lnTo>
                <a:lnTo>
                  <a:pt x="21163" y="15421"/>
                </a:lnTo>
                <a:lnTo>
                  <a:pt x="21132" y="15187"/>
                </a:lnTo>
                <a:lnTo>
                  <a:pt x="21100" y="14953"/>
                </a:lnTo>
                <a:lnTo>
                  <a:pt x="21066" y="14718"/>
                </a:lnTo>
                <a:lnTo>
                  <a:pt x="21051" y="14617"/>
                </a:lnTo>
                <a:lnTo>
                  <a:pt x="21031" y="14534"/>
                </a:lnTo>
                <a:lnTo>
                  <a:pt x="21013" y="14434"/>
                </a:lnTo>
                <a:lnTo>
                  <a:pt x="20991" y="14367"/>
                </a:lnTo>
                <a:lnTo>
                  <a:pt x="20954" y="14249"/>
                </a:lnTo>
                <a:lnTo>
                  <a:pt x="20912" y="14149"/>
                </a:lnTo>
                <a:lnTo>
                  <a:pt x="20871" y="14065"/>
                </a:lnTo>
                <a:lnTo>
                  <a:pt x="20827" y="13998"/>
                </a:lnTo>
                <a:lnTo>
                  <a:pt x="20784" y="13948"/>
                </a:lnTo>
                <a:lnTo>
                  <a:pt x="20738" y="13914"/>
                </a:lnTo>
                <a:lnTo>
                  <a:pt x="20646" y="13881"/>
                </a:lnTo>
                <a:lnTo>
                  <a:pt x="20555" y="13864"/>
                </a:lnTo>
                <a:lnTo>
                  <a:pt x="20462" y="13847"/>
                </a:lnTo>
                <a:lnTo>
                  <a:pt x="20373" y="13847"/>
                </a:lnTo>
                <a:lnTo>
                  <a:pt x="20290" y="13814"/>
                </a:lnTo>
                <a:lnTo>
                  <a:pt x="20179" y="13730"/>
                </a:lnTo>
                <a:lnTo>
                  <a:pt x="20071" y="13630"/>
                </a:lnTo>
                <a:lnTo>
                  <a:pt x="19964" y="13513"/>
                </a:lnTo>
                <a:lnTo>
                  <a:pt x="19857" y="13362"/>
                </a:lnTo>
                <a:lnTo>
                  <a:pt x="19751" y="13211"/>
                </a:lnTo>
                <a:lnTo>
                  <a:pt x="19646" y="13060"/>
                </a:lnTo>
                <a:lnTo>
                  <a:pt x="19435" y="12709"/>
                </a:lnTo>
                <a:lnTo>
                  <a:pt x="19225" y="12357"/>
                </a:lnTo>
                <a:lnTo>
                  <a:pt x="19016" y="12005"/>
                </a:lnTo>
                <a:lnTo>
                  <a:pt x="18909" y="11838"/>
                </a:lnTo>
                <a:lnTo>
                  <a:pt x="18804" y="11670"/>
                </a:lnTo>
                <a:lnTo>
                  <a:pt x="18695" y="11537"/>
                </a:lnTo>
                <a:lnTo>
                  <a:pt x="18589" y="11403"/>
                </a:lnTo>
                <a:lnTo>
                  <a:pt x="18425" y="11235"/>
                </a:lnTo>
                <a:lnTo>
                  <a:pt x="18265" y="11102"/>
                </a:lnTo>
                <a:lnTo>
                  <a:pt x="18109" y="10967"/>
                </a:lnTo>
                <a:lnTo>
                  <a:pt x="17951" y="10834"/>
                </a:lnTo>
                <a:lnTo>
                  <a:pt x="17795" y="10666"/>
                </a:lnTo>
                <a:lnTo>
                  <a:pt x="17717" y="10582"/>
                </a:lnTo>
                <a:lnTo>
                  <a:pt x="17638" y="10482"/>
                </a:lnTo>
                <a:lnTo>
                  <a:pt x="17559" y="10365"/>
                </a:lnTo>
                <a:lnTo>
                  <a:pt x="17480" y="10230"/>
                </a:lnTo>
                <a:lnTo>
                  <a:pt x="17401" y="10080"/>
                </a:lnTo>
                <a:lnTo>
                  <a:pt x="17320" y="9912"/>
                </a:lnTo>
                <a:lnTo>
                  <a:pt x="17241" y="9761"/>
                </a:lnTo>
                <a:lnTo>
                  <a:pt x="17160" y="9611"/>
                </a:lnTo>
                <a:lnTo>
                  <a:pt x="17079" y="9493"/>
                </a:lnTo>
                <a:lnTo>
                  <a:pt x="16998" y="9394"/>
                </a:lnTo>
                <a:lnTo>
                  <a:pt x="16836" y="9193"/>
                </a:lnTo>
                <a:lnTo>
                  <a:pt x="16755" y="9076"/>
                </a:lnTo>
                <a:lnTo>
                  <a:pt x="16674" y="8958"/>
                </a:lnTo>
                <a:lnTo>
                  <a:pt x="16615" y="8858"/>
                </a:lnTo>
                <a:lnTo>
                  <a:pt x="16558" y="8790"/>
                </a:lnTo>
                <a:lnTo>
                  <a:pt x="16443" y="8657"/>
                </a:lnTo>
                <a:lnTo>
                  <a:pt x="16330" y="8556"/>
                </a:lnTo>
                <a:lnTo>
                  <a:pt x="16218" y="8506"/>
                </a:lnTo>
                <a:lnTo>
                  <a:pt x="16105" y="8456"/>
                </a:lnTo>
                <a:lnTo>
                  <a:pt x="15993" y="8422"/>
                </a:lnTo>
                <a:lnTo>
                  <a:pt x="15878" y="8372"/>
                </a:lnTo>
                <a:lnTo>
                  <a:pt x="15759" y="8322"/>
                </a:lnTo>
                <a:lnTo>
                  <a:pt x="15712" y="8288"/>
                </a:lnTo>
                <a:lnTo>
                  <a:pt x="15668" y="8238"/>
                </a:lnTo>
                <a:lnTo>
                  <a:pt x="15625" y="8171"/>
                </a:lnTo>
                <a:lnTo>
                  <a:pt x="15582" y="8104"/>
                </a:lnTo>
                <a:lnTo>
                  <a:pt x="15540" y="8004"/>
                </a:lnTo>
                <a:lnTo>
                  <a:pt x="15501" y="7903"/>
                </a:lnTo>
                <a:lnTo>
                  <a:pt x="15418" y="7702"/>
                </a:lnTo>
                <a:lnTo>
                  <a:pt x="15339" y="7468"/>
                </a:lnTo>
                <a:lnTo>
                  <a:pt x="15256" y="7267"/>
                </a:lnTo>
                <a:lnTo>
                  <a:pt x="15216" y="7166"/>
                </a:lnTo>
                <a:lnTo>
                  <a:pt x="15173" y="7066"/>
                </a:lnTo>
                <a:lnTo>
                  <a:pt x="15131" y="6982"/>
                </a:lnTo>
                <a:lnTo>
                  <a:pt x="15086" y="6915"/>
                </a:lnTo>
                <a:lnTo>
                  <a:pt x="15022" y="6832"/>
                </a:lnTo>
                <a:lnTo>
                  <a:pt x="14957" y="6782"/>
                </a:lnTo>
                <a:lnTo>
                  <a:pt x="14892" y="6731"/>
                </a:lnTo>
                <a:lnTo>
                  <a:pt x="14827" y="6681"/>
                </a:lnTo>
                <a:lnTo>
                  <a:pt x="14694" y="6631"/>
                </a:lnTo>
                <a:lnTo>
                  <a:pt x="14560" y="6614"/>
                </a:lnTo>
                <a:lnTo>
                  <a:pt x="14428" y="6580"/>
                </a:lnTo>
                <a:lnTo>
                  <a:pt x="14293" y="6547"/>
                </a:lnTo>
                <a:lnTo>
                  <a:pt x="14228" y="6514"/>
                </a:lnTo>
                <a:lnTo>
                  <a:pt x="14161" y="6480"/>
                </a:lnTo>
                <a:lnTo>
                  <a:pt x="14096" y="6413"/>
                </a:lnTo>
                <a:lnTo>
                  <a:pt x="14031" y="6346"/>
                </a:lnTo>
                <a:lnTo>
                  <a:pt x="13791" y="6078"/>
                </a:lnTo>
                <a:lnTo>
                  <a:pt x="13673" y="5928"/>
                </a:lnTo>
                <a:lnTo>
                  <a:pt x="13554" y="5760"/>
                </a:lnTo>
                <a:lnTo>
                  <a:pt x="13436" y="5592"/>
                </a:lnTo>
                <a:lnTo>
                  <a:pt x="13317" y="5408"/>
                </a:lnTo>
                <a:lnTo>
                  <a:pt x="13201" y="5191"/>
                </a:lnTo>
                <a:lnTo>
                  <a:pt x="13084" y="4957"/>
                </a:lnTo>
                <a:lnTo>
                  <a:pt x="12879" y="4554"/>
                </a:lnTo>
                <a:lnTo>
                  <a:pt x="12778" y="4370"/>
                </a:lnTo>
                <a:lnTo>
                  <a:pt x="12675" y="4186"/>
                </a:lnTo>
                <a:lnTo>
                  <a:pt x="12574" y="4018"/>
                </a:lnTo>
                <a:lnTo>
                  <a:pt x="12472" y="3868"/>
                </a:lnTo>
                <a:lnTo>
                  <a:pt x="12369" y="3734"/>
                </a:lnTo>
                <a:lnTo>
                  <a:pt x="12264" y="3616"/>
                </a:lnTo>
                <a:lnTo>
                  <a:pt x="12205" y="3549"/>
                </a:lnTo>
                <a:lnTo>
                  <a:pt x="12148" y="3466"/>
                </a:lnTo>
                <a:lnTo>
                  <a:pt x="12092" y="3366"/>
                </a:lnTo>
                <a:lnTo>
                  <a:pt x="12037" y="3265"/>
                </a:lnTo>
                <a:lnTo>
                  <a:pt x="11928" y="3047"/>
                </a:lnTo>
                <a:lnTo>
                  <a:pt x="11821" y="2796"/>
                </a:lnTo>
                <a:lnTo>
                  <a:pt x="11608" y="2244"/>
                </a:lnTo>
                <a:lnTo>
                  <a:pt x="11499" y="1976"/>
                </a:lnTo>
                <a:lnTo>
                  <a:pt x="11389" y="1724"/>
                </a:lnTo>
                <a:lnTo>
                  <a:pt x="11349" y="1640"/>
                </a:lnTo>
                <a:lnTo>
                  <a:pt x="11310" y="1541"/>
                </a:lnTo>
                <a:lnTo>
                  <a:pt x="11231" y="1306"/>
                </a:lnTo>
                <a:lnTo>
                  <a:pt x="11069" y="804"/>
                </a:lnTo>
                <a:lnTo>
                  <a:pt x="10988" y="552"/>
                </a:lnTo>
                <a:lnTo>
                  <a:pt x="10907" y="335"/>
                </a:lnTo>
                <a:lnTo>
                  <a:pt x="10865" y="234"/>
                </a:lnTo>
                <a:lnTo>
                  <a:pt x="10826" y="151"/>
                </a:lnTo>
                <a:lnTo>
                  <a:pt x="10784" y="83"/>
                </a:lnTo>
                <a:lnTo>
                  <a:pt x="10743" y="50"/>
                </a:lnTo>
                <a:lnTo>
                  <a:pt x="10755" y="870"/>
                </a:lnTo>
                <a:lnTo>
                  <a:pt x="10759" y="1289"/>
                </a:lnTo>
                <a:lnTo>
                  <a:pt x="10760" y="1708"/>
                </a:lnTo>
                <a:lnTo>
                  <a:pt x="10762" y="4957"/>
                </a:lnTo>
                <a:lnTo>
                  <a:pt x="10762" y="5609"/>
                </a:lnTo>
                <a:lnTo>
                  <a:pt x="10760" y="5793"/>
                </a:lnTo>
                <a:lnTo>
                  <a:pt x="10759" y="5961"/>
                </a:lnTo>
                <a:lnTo>
                  <a:pt x="10753" y="6095"/>
                </a:lnTo>
                <a:lnTo>
                  <a:pt x="10749" y="6162"/>
                </a:lnTo>
                <a:lnTo>
                  <a:pt x="10743" y="6195"/>
                </a:lnTo>
                <a:lnTo>
                  <a:pt x="10735" y="6078"/>
                </a:lnTo>
                <a:lnTo>
                  <a:pt x="10727" y="5944"/>
                </a:lnTo>
                <a:lnTo>
                  <a:pt x="10715" y="5676"/>
                </a:lnTo>
                <a:lnTo>
                  <a:pt x="10707" y="5392"/>
                </a:lnTo>
                <a:lnTo>
                  <a:pt x="10701" y="5090"/>
                </a:lnTo>
                <a:lnTo>
                  <a:pt x="10695" y="4788"/>
                </a:lnTo>
                <a:lnTo>
                  <a:pt x="10693" y="4504"/>
                </a:lnTo>
                <a:lnTo>
                  <a:pt x="10685" y="3918"/>
                </a:lnTo>
                <a:lnTo>
                  <a:pt x="10668" y="2461"/>
                </a:lnTo>
                <a:lnTo>
                  <a:pt x="10660" y="1724"/>
                </a:lnTo>
                <a:lnTo>
                  <a:pt x="10658" y="1372"/>
                </a:lnTo>
                <a:lnTo>
                  <a:pt x="10658" y="1005"/>
                </a:lnTo>
                <a:lnTo>
                  <a:pt x="10656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48" name="Google Shape;1152;p42"/>
          <p:cNvSpPr/>
          <p:nvPr/>
        </p:nvSpPr>
        <p:spPr>
          <a:xfrm>
            <a:off x="4508422" y="3344354"/>
            <a:ext cx="566323" cy="699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5" y="1240"/>
                </a:moveTo>
                <a:lnTo>
                  <a:pt x="1181" y="1601"/>
                </a:lnTo>
                <a:lnTo>
                  <a:pt x="1277" y="1937"/>
                </a:lnTo>
                <a:lnTo>
                  <a:pt x="1533" y="2868"/>
                </a:lnTo>
                <a:lnTo>
                  <a:pt x="1723" y="3798"/>
                </a:lnTo>
                <a:lnTo>
                  <a:pt x="1883" y="4728"/>
                </a:lnTo>
                <a:lnTo>
                  <a:pt x="1979" y="5658"/>
                </a:lnTo>
                <a:lnTo>
                  <a:pt x="2043" y="6484"/>
                </a:lnTo>
                <a:lnTo>
                  <a:pt x="2043" y="7338"/>
                </a:lnTo>
                <a:lnTo>
                  <a:pt x="2010" y="7777"/>
                </a:lnTo>
                <a:lnTo>
                  <a:pt x="1948" y="8190"/>
                </a:lnTo>
                <a:lnTo>
                  <a:pt x="1852" y="8603"/>
                </a:lnTo>
                <a:lnTo>
                  <a:pt x="1723" y="8991"/>
                </a:lnTo>
                <a:lnTo>
                  <a:pt x="1596" y="9249"/>
                </a:lnTo>
                <a:lnTo>
                  <a:pt x="1437" y="9482"/>
                </a:lnTo>
                <a:lnTo>
                  <a:pt x="1023" y="9921"/>
                </a:lnTo>
                <a:lnTo>
                  <a:pt x="989" y="8629"/>
                </a:lnTo>
                <a:lnTo>
                  <a:pt x="1023" y="7311"/>
                </a:lnTo>
                <a:lnTo>
                  <a:pt x="1054" y="6589"/>
                </a:lnTo>
                <a:lnTo>
                  <a:pt x="1054" y="5865"/>
                </a:lnTo>
                <a:lnTo>
                  <a:pt x="989" y="4444"/>
                </a:lnTo>
                <a:lnTo>
                  <a:pt x="958" y="2997"/>
                </a:lnTo>
                <a:lnTo>
                  <a:pt x="989" y="2273"/>
                </a:lnTo>
                <a:lnTo>
                  <a:pt x="1023" y="1551"/>
                </a:lnTo>
                <a:lnTo>
                  <a:pt x="1085" y="1240"/>
                </a:lnTo>
                <a:close/>
                <a:moveTo>
                  <a:pt x="639" y="0"/>
                </a:moveTo>
                <a:lnTo>
                  <a:pt x="510" y="78"/>
                </a:lnTo>
                <a:lnTo>
                  <a:pt x="352" y="155"/>
                </a:lnTo>
                <a:lnTo>
                  <a:pt x="287" y="233"/>
                </a:lnTo>
                <a:lnTo>
                  <a:pt x="225" y="336"/>
                </a:lnTo>
                <a:lnTo>
                  <a:pt x="256" y="439"/>
                </a:lnTo>
                <a:lnTo>
                  <a:pt x="320" y="1213"/>
                </a:lnTo>
                <a:lnTo>
                  <a:pt x="320" y="2764"/>
                </a:lnTo>
                <a:lnTo>
                  <a:pt x="287" y="3540"/>
                </a:lnTo>
                <a:lnTo>
                  <a:pt x="225" y="5089"/>
                </a:lnTo>
                <a:lnTo>
                  <a:pt x="129" y="6639"/>
                </a:lnTo>
                <a:lnTo>
                  <a:pt x="129" y="9069"/>
                </a:lnTo>
                <a:lnTo>
                  <a:pt x="160" y="10282"/>
                </a:lnTo>
                <a:lnTo>
                  <a:pt x="225" y="11497"/>
                </a:lnTo>
                <a:lnTo>
                  <a:pt x="256" y="12324"/>
                </a:lnTo>
                <a:lnTo>
                  <a:pt x="225" y="13125"/>
                </a:lnTo>
                <a:lnTo>
                  <a:pt x="160" y="14753"/>
                </a:lnTo>
                <a:lnTo>
                  <a:pt x="64" y="16355"/>
                </a:lnTo>
                <a:lnTo>
                  <a:pt x="33" y="17156"/>
                </a:lnTo>
                <a:lnTo>
                  <a:pt x="0" y="17983"/>
                </a:lnTo>
                <a:lnTo>
                  <a:pt x="33" y="19765"/>
                </a:lnTo>
                <a:lnTo>
                  <a:pt x="96" y="21522"/>
                </a:lnTo>
                <a:lnTo>
                  <a:pt x="798" y="21548"/>
                </a:lnTo>
                <a:lnTo>
                  <a:pt x="1500" y="21600"/>
                </a:lnTo>
                <a:lnTo>
                  <a:pt x="1373" y="20643"/>
                </a:lnTo>
                <a:lnTo>
                  <a:pt x="1341" y="20153"/>
                </a:lnTo>
                <a:lnTo>
                  <a:pt x="1308" y="19688"/>
                </a:lnTo>
                <a:lnTo>
                  <a:pt x="1246" y="18008"/>
                </a:lnTo>
                <a:lnTo>
                  <a:pt x="1212" y="17207"/>
                </a:lnTo>
                <a:lnTo>
                  <a:pt x="1117" y="16355"/>
                </a:lnTo>
                <a:lnTo>
                  <a:pt x="1054" y="15838"/>
                </a:lnTo>
                <a:lnTo>
                  <a:pt x="1023" y="15295"/>
                </a:lnTo>
                <a:lnTo>
                  <a:pt x="1023" y="14235"/>
                </a:lnTo>
                <a:lnTo>
                  <a:pt x="1054" y="13151"/>
                </a:lnTo>
                <a:lnTo>
                  <a:pt x="1054" y="12091"/>
                </a:lnTo>
                <a:lnTo>
                  <a:pt x="1023" y="10231"/>
                </a:lnTo>
                <a:lnTo>
                  <a:pt x="1787" y="10412"/>
                </a:lnTo>
                <a:lnTo>
                  <a:pt x="2554" y="10567"/>
                </a:lnTo>
                <a:lnTo>
                  <a:pt x="3350" y="10670"/>
                </a:lnTo>
                <a:lnTo>
                  <a:pt x="4116" y="10773"/>
                </a:lnTo>
                <a:lnTo>
                  <a:pt x="4881" y="10825"/>
                </a:lnTo>
                <a:lnTo>
                  <a:pt x="5679" y="10851"/>
                </a:lnTo>
                <a:lnTo>
                  <a:pt x="6477" y="10825"/>
                </a:lnTo>
                <a:lnTo>
                  <a:pt x="7306" y="10748"/>
                </a:lnTo>
                <a:lnTo>
                  <a:pt x="8392" y="10619"/>
                </a:lnTo>
                <a:lnTo>
                  <a:pt x="9477" y="10515"/>
                </a:lnTo>
                <a:lnTo>
                  <a:pt x="10560" y="10464"/>
                </a:lnTo>
                <a:lnTo>
                  <a:pt x="11614" y="10464"/>
                </a:lnTo>
                <a:lnTo>
                  <a:pt x="12667" y="10515"/>
                </a:lnTo>
                <a:lnTo>
                  <a:pt x="13177" y="10542"/>
                </a:lnTo>
                <a:lnTo>
                  <a:pt x="13719" y="10619"/>
                </a:lnTo>
                <a:lnTo>
                  <a:pt x="14262" y="10696"/>
                </a:lnTo>
                <a:lnTo>
                  <a:pt x="14773" y="10800"/>
                </a:lnTo>
                <a:lnTo>
                  <a:pt x="15315" y="10928"/>
                </a:lnTo>
                <a:lnTo>
                  <a:pt x="15856" y="11058"/>
                </a:lnTo>
                <a:lnTo>
                  <a:pt x="16973" y="11394"/>
                </a:lnTo>
                <a:lnTo>
                  <a:pt x="18058" y="11730"/>
                </a:lnTo>
                <a:lnTo>
                  <a:pt x="19111" y="12118"/>
                </a:lnTo>
                <a:lnTo>
                  <a:pt x="19621" y="12324"/>
                </a:lnTo>
                <a:lnTo>
                  <a:pt x="20131" y="12557"/>
                </a:lnTo>
                <a:lnTo>
                  <a:pt x="20004" y="11807"/>
                </a:lnTo>
                <a:lnTo>
                  <a:pt x="19813" y="11033"/>
                </a:lnTo>
                <a:lnTo>
                  <a:pt x="19621" y="10282"/>
                </a:lnTo>
                <a:lnTo>
                  <a:pt x="19494" y="9533"/>
                </a:lnTo>
                <a:lnTo>
                  <a:pt x="19462" y="9146"/>
                </a:lnTo>
                <a:lnTo>
                  <a:pt x="19429" y="8784"/>
                </a:lnTo>
                <a:lnTo>
                  <a:pt x="19429" y="8397"/>
                </a:lnTo>
                <a:lnTo>
                  <a:pt x="19462" y="8035"/>
                </a:lnTo>
                <a:lnTo>
                  <a:pt x="19525" y="7647"/>
                </a:lnTo>
                <a:lnTo>
                  <a:pt x="19652" y="7286"/>
                </a:lnTo>
                <a:lnTo>
                  <a:pt x="19781" y="6924"/>
                </a:lnTo>
                <a:lnTo>
                  <a:pt x="20004" y="6536"/>
                </a:lnTo>
                <a:lnTo>
                  <a:pt x="20323" y="5993"/>
                </a:lnTo>
                <a:lnTo>
                  <a:pt x="20675" y="5477"/>
                </a:lnTo>
                <a:lnTo>
                  <a:pt x="20865" y="5219"/>
                </a:lnTo>
                <a:lnTo>
                  <a:pt x="21090" y="4961"/>
                </a:lnTo>
                <a:lnTo>
                  <a:pt x="21313" y="4728"/>
                </a:lnTo>
                <a:lnTo>
                  <a:pt x="21600" y="4547"/>
                </a:lnTo>
                <a:lnTo>
                  <a:pt x="21121" y="4417"/>
                </a:lnTo>
                <a:lnTo>
                  <a:pt x="20642" y="4314"/>
                </a:lnTo>
                <a:lnTo>
                  <a:pt x="19685" y="4134"/>
                </a:lnTo>
                <a:lnTo>
                  <a:pt x="18696" y="3979"/>
                </a:lnTo>
                <a:lnTo>
                  <a:pt x="17740" y="3798"/>
                </a:lnTo>
                <a:lnTo>
                  <a:pt x="16846" y="3591"/>
                </a:lnTo>
                <a:lnTo>
                  <a:pt x="15952" y="3332"/>
                </a:lnTo>
                <a:lnTo>
                  <a:pt x="15092" y="3049"/>
                </a:lnTo>
                <a:lnTo>
                  <a:pt x="14262" y="2764"/>
                </a:lnTo>
                <a:lnTo>
                  <a:pt x="12602" y="2118"/>
                </a:lnTo>
                <a:lnTo>
                  <a:pt x="10912" y="1473"/>
                </a:lnTo>
                <a:lnTo>
                  <a:pt x="10306" y="1266"/>
                </a:lnTo>
                <a:lnTo>
                  <a:pt x="9700" y="1085"/>
                </a:lnTo>
                <a:lnTo>
                  <a:pt x="9094" y="930"/>
                </a:lnTo>
                <a:lnTo>
                  <a:pt x="8519" y="800"/>
                </a:lnTo>
                <a:lnTo>
                  <a:pt x="7913" y="697"/>
                </a:lnTo>
                <a:lnTo>
                  <a:pt x="7306" y="619"/>
                </a:lnTo>
                <a:lnTo>
                  <a:pt x="6700" y="542"/>
                </a:lnTo>
                <a:lnTo>
                  <a:pt x="6094" y="491"/>
                </a:lnTo>
                <a:lnTo>
                  <a:pt x="5488" y="464"/>
                </a:lnTo>
                <a:lnTo>
                  <a:pt x="4244" y="464"/>
                </a:lnTo>
                <a:lnTo>
                  <a:pt x="3637" y="491"/>
                </a:lnTo>
                <a:lnTo>
                  <a:pt x="2394" y="569"/>
                </a:lnTo>
                <a:lnTo>
                  <a:pt x="1150" y="697"/>
                </a:lnTo>
                <a:lnTo>
                  <a:pt x="1150" y="309"/>
                </a:lnTo>
                <a:lnTo>
                  <a:pt x="1117" y="155"/>
                </a:lnTo>
                <a:lnTo>
                  <a:pt x="1085" y="78"/>
                </a:lnTo>
                <a:lnTo>
                  <a:pt x="958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49" name="Texte du titre"/>
          <p:cNvSpPr txBox="1">
            <a:spLocks noGrp="1"/>
          </p:cNvSpPr>
          <p:nvPr>
            <p:ph type="title"/>
          </p:nvPr>
        </p:nvSpPr>
        <p:spPr>
          <a:xfrm>
            <a:off x="3738024" y="1247874"/>
            <a:ext cx="4647002" cy="1139402"/>
          </a:xfrm>
          <a:prstGeom prst="rect">
            <a:avLst/>
          </a:prstGeom>
        </p:spPr>
        <p:txBody>
          <a:bodyPr/>
          <a:lstStyle>
            <a:lvl1pPr algn="r">
              <a:defRPr sz="11500"/>
            </a:lvl1pPr>
          </a:lstStyle>
          <a:p>
            <a:r>
              <a:t>Texte du titre</a:t>
            </a:r>
          </a:p>
        </p:txBody>
      </p:sp>
      <p:sp>
        <p:nvSpPr>
          <p:cNvPr id="7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6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exte du titre"/>
          <p:cNvSpPr txBox="1">
            <a:spLocks noGrp="1"/>
          </p:cNvSpPr>
          <p:nvPr>
            <p:ph type="title"/>
          </p:nvPr>
        </p:nvSpPr>
        <p:spPr>
          <a:xfrm>
            <a:off x="758849" y="3515433"/>
            <a:ext cx="7626301" cy="5487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</a:lvl1pPr>
          </a:lstStyle>
          <a:p>
            <a:r>
              <a:t>Texte du titre</a:t>
            </a:r>
          </a:p>
        </p:txBody>
      </p:sp>
      <p:sp>
        <p:nvSpPr>
          <p:cNvPr id="75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758999" y="4051100"/>
            <a:ext cx="7626001" cy="548700"/>
          </a:xfrm>
          <a:prstGeom prst="rect">
            <a:avLst/>
          </a:prstGeom>
        </p:spPr>
        <p:txBody>
          <a:bodyPr anchor="ctr"/>
          <a:lstStyle>
            <a:lvl1pPr marL="317500" indent="-177800" algn="ctr">
              <a:buClrTx/>
              <a:buSzTx/>
              <a:buNone/>
              <a:defRPr sz="1600"/>
            </a:lvl1pPr>
            <a:lvl2pPr marL="317500" indent="279400" algn="ctr">
              <a:buClrTx/>
              <a:buSzTx/>
              <a:buNone/>
              <a:defRPr sz="1600"/>
            </a:lvl2pPr>
            <a:lvl3pPr marL="317500" indent="736600" algn="ctr">
              <a:buClrTx/>
              <a:buSzTx/>
              <a:buNone/>
              <a:defRPr sz="1600"/>
            </a:lvl3pPr>
            <a:lvl4pPr marL="317500" indent="1193800" algn="ctr">
              <a:buClrTx/>
              <a:buSzTx/>
              <a:buNone/>
              <a:defRPr sz="1600"/>
            </a:lvl4pPr>
            <a:lvl5pPr marL="317500" indent="1651000" algn="ctr">
              <a:buClrTx/>
              <a:buSz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5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6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6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649141" y="2873058"/>
            <a:ext cx="1810500" cy="914101"/>
          </a:xfrm>
          <a:prstGeom prst="rect">
            <a:avLst/>
          </a:prstGeom>
        </p:spPr>
        <p:txBody>
          <a:bodyPr/>
          <a:lstStyle>
            <a:lvl1pPr indent="-317500" algn="ctr">
              <a:buClr>
                <a:schemeClr val="accent6"/>
              </a:buClr>
              <a:buSzPts val="1600"/>
              <a:buFont typeface="Helvetica"/>
              <a:buChar char="■"/>
              <a:defRPr sz="1600"/>
            </a:lvl1pPr>
            <a:lvl2pPr marL="959757" indent="-362857" algn="ctr">
              <a:buClr>
                <a:schemeClr val="accent6"/>
              </a:buClr>
              <a:buSzPts val="1600"/>
              <a:buFont typeface="Helvetica"/>
              <a:buChar char="○"/>
              <a:defRPr sz="1600"/>
            </a:lvl2pPr>
            <a:lvl3pPr marL="1416957" indent="-362857" algn="ctr">
              <a:buClr>
                <a:schemeClr val="accent6"/>
              </a:buClr>
              <a:buSzPts val="1600"/>
              <a:buFont typeface="Helvetica"/>
              <a:buChar char="■"/>
              <a:defRPr sz="1600"/>
            </a:lvl3pPr>
            <a:lvl4pPr marL="1874157" indent="-362857" algn="ctr">
              <a:buClr>
                <a:schemeClr val="accent6"/>
              </a:buClr>
              <a:buSzPts val="1600"/>
              <a:buFont typeface="Helvetica"/>
              <a:buChar char="●"/>
              <a:defRPr sz="1600"/>
            </a:lvl4pPr>
            <a:lvl5pPr marL="2331357" indent="-362857" algn="ctr">
              <a:buClr>
                <a:schemeClr val="accent6"/>
              </a:buClr>
              <a:buSzPts val="1600"/>
              <a:buFont typeface="Helvetica"/>
              <a:buChar char="○"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grpSp>
        <p:nvGrpSpPr>
          <p:cNvPr id="786" name="Google Shape;1175;p45"/>
          <p:cNvGrpSpPr/>
          <p:nvPr/>
        </p:nvGrpSpPr>
        <p:grpSpPr>
          <a:xfrm>
            <a:off x="7225041" y="-2168577"/>
            <a:ext cx="3983392" cy="3545385"/>
            <a:chOff x="0" y="0"/>
            <a:chExt cx="3983390" cy="3545384"/>
          </a:xfrm>
        </p:grpSpPr>
        <p:grpSp>
          <p:nvGrpSpPr>
            <p:cNvPr id="774" name="Google Shape;1176;p45"/>
            <p:cNvGrpSpPr/>
            <p:nvPr/>
          </p:nvGrpSpPr>
          <p:grpSpPr>
            <a:xfrm>
              <a:off x="2080771" y="1908892"/>
              <a:ext cx="334765" cy="225604"/>
              <a:chOff x="0" y="0"/>
              <a:chExt cx="334763" cy="225602"/>
            </a:xfrm>
          </p:grpSpPr>
          <p:sp>
            <p:nvSpPr>
              <p:cNvPr id="768" name="Google Shape;1177;p45"/>
              <p:cNvSpPr/>
              <p:nvPr/>
            </p:nvSpPr>
            <p:spPr>
              <a:xfrm rot="10800000" flipH="1">
                <a:off x="110860" y="159661"/>
                <a:ext cx="89258" cy="65942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69" name="Google Shape;1178;p45"/>
              <p:cNvSpPr/>
              <p:nvPr/>
            </p:nvSpPr>
            <p:spPr>
              <a:xfrm rot="10800000" flipH="1">
                <a:off x="222061" y="76804"/>
                <a:ext cx="75597" cy="55499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70" name="Google Shape;1179;p45"/>
              <p:cNvSpPr/>
              <p:nvPr/>
            </p:nvSpPr>
            <p:spPr>
              <a:xfrm rot="10800000" flipH="1">
                <a:off x="0" y="105697"/>
                <a:ext cx="37766" cy="26535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71" name="Google Shape;1180;p45"/>
              <p:cNvSpPr/>
              <p:nvPr/>
            </p:nvSpPr>
            <p:spPr>
              <a:xfrm rot="10800000" flipH="1">
                <a:off x="297720" y="-1"/>
                <a:ext cx="37044" cy="27324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72" name="Google Shape;1181;p45"/>
              <p:cNvSpPr/>
              <p:nvPr/>
            </p:nvSpPr>
            <p:spPr>
              <a:xfrm rot="10800000" flipH="1">
                <a:off x="126990" y="65633"/>
                <a:ext cx="37044" cy="27323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73" name="Google Shape;1182;p45"/>
              <p:cNvSpPr/>
              <p:nvPr/>
            </p:nvSpPr>
            <p:spPr>
              <a:xfrm rot="10800000" flipH="1">
                <a:off x="283902" y="178902"/>
                <a:ext cx="36978" cy="27324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775" name="Google Shape;1183;p45"/>
            <p:cNvSpPr/>
            <p:nvPr/>
          </p:nvSpPr>
          <p:spPr>
            <a:xfrm rot="10800000" flipH="1">
              <a:off x="2646530" y="1995827"/>
              <a:ext cx="138632" cy="13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8" y="0"/>
                  </a:moveTo>
                  <a:lnTo>
                    <a:pt x="9188" y="9183"/>
                  </a:lnTo>
                  <a:lnTo>
                    <a:pt x="0" y="9183"/>
                  </a:lnTo>
                  <a:lnTo>
                    <a:pt x="0" y="12412"/>
                  </a:lnTo>
                  <a:lnTo>
                    <a:pt x="9188" y="12412"/>
                  </a:lnTo>
                  <a:lnTo>
                    <a:pt x="9188" y="21600"/>
                  </a:lnTo>
                  <a:lnTo>
                    <a:pt x="12417" y="21600"/>
                  </a:lnTo>
                  <a:lnTo>
                    <a:pt x="12417" y="12412"/>
                  </a:lnTo>
                  <a:lnTo>
                    <a:pt x="21600" y="12412"/>
                  </a:lnTo>
                  <a:lnTo>
                    <a:pt x="21600" y="9183"/>
                  </a:lnTo>
                  <a:lnTo>
                    <a:pt x="12417" y="9183"/>
                  </a:lnTo>
                  <a:lnTo>
                    <a:pt x="1241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785" name="Google Shape;1184;p45"/>
            <p:cNvGrpSpPr/>
            <p:nvPr/>
          </p:nvGrpSpPr>
          <p:grpSpPr>
            <a:xfrm>
              <a:off x="-1" y="-1"/>
              <a:ext cx="3983392" cy="3545386"/>
              <a:chOff x="0" y="0"/>
              <a:chExt cx="3983390" cy="3545384"/>
            </a:xfrm>
          </p:grpSpPr>
          <p:sp>
            <p:nvSpPr>
              <p:cNvPr id="776" name="Google Shape;1185;p45"/>
              <p:cNvSpPr/>
              <p:nvPr/>
            </p:nvSpPr>
            <p:spPr>
              <a:xfrm rot="10800000" flipH="1">
                <a:off x="109833" y="110562"/>
                <a:ext cx="3760423" cy="332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6" h="21576" extrusionOk="0">
                    <a:moveTo>
                      <a:pt x="18809" y="21576"/>
                    </a:moveTo>
                    <a:cubicBezTo>
                      <a:pt x="18404" y="21576"/>
                      <a:pt x="18005" y="21394"/>
                      <a:pt x="17613" y="21207"/>
                    </a:cubicBezTo>
                    <a:cubicBezTo>
                      <a:pt x="17466" y="21141"/>
                      <a:pt x="17323" y="21071"/>
                      <a:pt x="17177" y="21013"/>
                    </a:cubicBezTo>
                    <a:cubicBezTo>
                      <a:pt x="15980" y="20540"/>
                      <a:pt x="14627" y="20730"/>
                      <a:pt x="13434" y="20893"/>
                    </a:cubicBezTo>
                    <a:cubicBezTo>
                      <a:pt x="12841" y="20974"/>
                      <a:pt x="12166" y="21071"/>
                      <a:pt x="11535" y="20912"/>
                    </a:cubicBezTo>
                    <a:cubicBezTo>
                      <a:pt x="11004" y="20780"/>
                      <a:pt x="10523" y="20482"/>
                      <a:pt x="10053" y="20191"/>
                    </a:cubicBezTo>
                    <a:lnTo>
                      <a:pt x="6879" y="18215"/>
                    </a:lnTo>
                    <a:cubicBezTo>
                      <a:pt x="6600" y="18041"/>
                      <a:pt x="6470" y="17858"/>
                      <a:pt x="6491" y="17657"/>
                    </a:cubicBezTo>
                    <a:cubicBezTo>
                      <a:pt x="6501" y="17567"/>
                      <a:pt x="6542" y="17490"/>
                      <a:pt x="6586" y="17416"/>
                    </a:cubicBezTo>
                    <a:cubicBezTo>
                      <a:pt x="6617" y="17362"/>
                      <a:pt x="6644" y="17307"/>
                      <a:pt x="6661" y="17249"/>
                    </a:cubicBezTo>
                    <a:cubicBezTo>
                      <a:pt x="6712" y="17082"/>
                      <a:pt x="6668" y="16908"/>
                      <a:pt x="6610" y="16721"/>
                    </a:cubicBezTo>
                    <a:cubicBezTo>
                      <a:pt x="6569" y="16570"/>
                      <a:pt x="6521" y="16411"/>
                      <a:pt x="6538" y="16256"/>
                    </a:cubicBezTo>
                    <a:cubicBezTo>
                      <a:pt x="6586" y="15770"/>
                      <a:pt x="7080" y="15642"/>
                      <a:pt x="7513" y="15534"/>
                    </a:cubicBezTo>
                    <a:cubicBezTo>
                      <a:pt x="7609" y="15507"/>
                      <a:pt x="7694" y="15487"/>
                      <a:pt x="7779" y="15460"/>
                    </a:cubicBezTo>
                    <a:cubicBezTo>
                      <a:pt x="8226" y="15324"/>
                      <a:pt x="8618" y="14944"/>
                      <a:pt x="8850" y="14420"/>
                    </a:cubicBezTo>
                    <a:cubicBezTo>
                      <a:pt x="9078" y="13900"/>
                      <a:pt x="9112" y="13318"/>
                      <a:pt x="8941" y="12825"/>
                    </a:cubicBezTo>
                    <a:cubicBezTo>
                      <a:pt x="8836" y="12514"/>
                      <a:pt x="8652" y="12231"/>
                      <a:pt x="8481" y="11948"/>
                    </a:cubicBezTo>
                    <a:cubicBezTo>
                      <a:pt x="8209" y="11509"/>
                      <a:pt x="7929" y="11063"/>
                      <a:pt x="7936" y="10528"/>
                    </a:cubicBezTo>
                    <a:cubicBezTo>
                      <a:pt x="7936" y="10392"/>
                      <a:pt x="7963" y="10283"/>
                      <a:pt x="8007" y="10202"/>
                    </a:cubicBezTo>
                    <a:cubicBezTo>
                      <a:pt x="8072" y="10101"/>
                      <a:pt x="8171" y="10043"/>
                      <a:pt x="8270" y="9988"/>
                    </a:cubicBezTo>
                    <a:cubicBezTo>
                      <a:pt x="8297" y="9973"/>
                      <a:pt x="8324" y="9953"/>
                      <a:pt x="8348" y="9938"/>
                    </a:cubicBezTo>
                    <a:cubicBezTo>
                      <a:pt x="8952" y="9558"/>
                      <a:pt x="9061" y="8607"/>
                      <a:pt x="8969" y="7842"/>
                    </a:cubicBezTo>
                    <a:cubicBezTo>
                      <a:pt x="8924" y="7524"/>
                      <a:pt x="8853" y="7117"/>
                      <a:pt x="8621" y="6810"/>
                    </a:cubicBezTo>
                    <a:cubicBezTo>
                      <a:pt x="8427" y="6550"/>
                      <a:pt x="8066" y="6364"/>
                      <a:pt x="7752" y="6519"/>
                    </a:cubicBezTo>
                    <a:cubicBezTo>
                      <a:pt x="7629" y="6581"/>
                      <a:pt x="7527" y="6694"/>
                      <a:pt x="7428" y="6802"/>
                    </a:cubicBezTo>
                    <a:cubicBezTo>
                      <a:pt x="7305" y="6938"/>
                      <a:pt x="7179" y="7074"/>
                      <a:pt x="7009" y="7120"/>
                    </a:cubicBezTo>
                    <a:cubicBezTo>
                      <a:pt x="6798" y="7179"/>
                      <a:pt x="6586" y="7082"/>
                      <a:pt x="6378" y="6985"/>
                    </a:cubicBezTo>
                    <a:cubicBezTo>
                      <a:pt x="6150" y="6880"/>
                      <a:pt x="5935" y="6783"/>
                      <a:pt x="5724" y="6880"/>
                    </a:cubicBezTo>
                    <a:cubicBezTo>
                      <a:pt x="5567" y="6957"/>
                      <a:pt x="5478" y="7120"/>
                      <a:pt x="5379" y="7303"/>
                    </a:cubicBezTo>
                    <a:cubicBezTo>
                      <a:pt x="5315" y="7415"/>
                      <a:pt x="5253" y="7532"/>
                      <a:pt x="5168" y="7625"/>
                    </a:cubicBezTo>
                    <a:cubicBezTo>
                      <a:pt x="4844" y="7986"/>
                      <a:pt x="4299" y="7889"/>
                      <a:pt x="3927" y="7613"/>
                    </a:cubicBezTo>
                    <a:cubicBezTo>
                      <a:pt x="3703" y="7443"/>
                      <a:pt x="3508" y="7214"/>
                      <a:pt x="3328" y="6992"/>
                    </a:cubicBezTo>
                    <a:cubicBezTo>
                      <a:pt x="3212" y="6857"/>
                      <a:pt x="3093" y="6709"/>
                      <a:pt x="2963" y="6585"/>
                    </a:cubicBezTo>
                    <a:cubicBezTo>
                      <a:pt x="2850" y="6468"/>
                      <a:pt x="2670" y="6313"/>
                      <a:pt x="2469" y="6302"/>
                    </a:cubicBezTo>
                    <a:cubicBezTo>
                      <a:pt x="2339" y="6298"/>
                      <a:pt x="2206" y="6356"/>
                      <a:pt x="2087" y="6410"/>
                    </a:cubicBezTo>
                    <a:cubicBezTo>
                      <a:pt x="1947" y="6472"/>
                      <a:pt x="1801" y="6573"/>
                      <a:pt x="1661" y="6674"/>
                    </a:cubicBezTo>
                    <a:cubicBezTo>
                      <a:pt x="1378" y="6880"/>
                      <a:pt x="1085" y="7089"/>
                      <a:pt x="778" y="6992"/>
                    </a:cubicBezTo>
                    <a:cubicBezTo>
                      <a:pt x="372" y="6864"/>
                      <a:pt x="229" y="6278"/>
                      <a:pt x="110" y="5801"/>
                    </a:cubicBezTo>
                    <a:cubicBezTo>
                      <a:pt x="96" y="5743"/>
                      <a:pt x="79" y="5685"/>
                      <a:pt x="66" y="5634"/>
                    </a:cubicBezTo>
                    <a:cubicBezTo>
                      <a:pt x="-81" y="5064"/>
                      <a:pt x="21" y="4481"/>
                      <a:pt x="332" y="4148"/>
                    </a:cubicBezTo>
                    <a:cubicBezTo>
                      <a:pt x="516" y="3950"/>
                      <a:pt x="754" y="3849"/>
                      <a:pt x="986" y="3744"/>
                    </a:cubicBezTo>
                    <a:cubicBezTo>
                      <a:pt x="1088" y="3701"/>
                      <a:pt x="1190" y="3659"/>
                      <a:pt x="1289" y="3604"/>
                    </a:cubicBezTo>
                    <a:cubicBezTo>
                      <a:pt x="1617" y="3430"/>
                      <a:pt x="1916" y="3081"/>
                      <a:pt x="1852" y="2696"/>
                    </a:cubicBezTo>
                    <a:cubicBezTo>
                      <a:pt x="1845" y="2650"/>
                      <a:pt x="1828" y="2596"/>
                      <a:pt x="1814" y="2549"/>
                    </a:cubicBezTo>
                    <a:cubicBezTo>
                      <a:pt x="1784" y="2444"/>
                      <a:pt x="1753" y="2339"/>
                      <a:pt x="1777" y="2231"/>
                    </a:cubicBezTo>
                    <a:cubicBezTo>
                      <a:pt x="1828" y="1967"/>
                      <a:pt x="2070" y="1955"/>
                      <a:pt x="2326" y="1951"/>
                    </a:cubicBezTo>
                    <a:cubicBezTo>
                      <a:pt x="2493" y="1947"/>
                      <a:pt x="2663" y="1940"/>
                      <a:pt x="2792" y="1862"/>
                    </a:cubicBezTo>
                    <a:cubicBezTo>
                      <a:pt x="3045" y="1719"/>
                      <a:pt x="3065" y="1377"/>
                      <a:pt x="3089" y="1020"/>
                    </a:cubicBezTo>
                    <a:cubicBezTo>
                      <a:pt x="3106" y="698"/>
                      <a:pt x="3127" y="368"/>
                      <a:pt x="3317" y="154"/>
                    </a:cubicBezTo>
                    <a:cubicBezTo>
                      <a:pt x="3437" y="26"/>
                      <a:pt x="3600" y="-24"/>
                      <a:pt x="3781" y="11"/>
                    </a:cubicBezTo>
                    <a:cubicBezTo>
                      <a:pt x="4054" y="69"/>
                      <a:pt x="4333" y="318"/>
                      <a:pt x="4456" y="616"/>
                    </a:cubicBezTo>
                    <a:cubicBezTo>
                      <a:pt x="4558" y="861"/>
                      <a:pt x="4606" y="1133"/>
                      <a:pt x="4650" y="1389"/>
                    </a:cubicBezTo>
                    <a:cubicBezTo>
                      <a:pt x="4694" y="1637"/>
                      <a:pt x="4742" y="1893"/>
                      <a:pt x="4834" y="2122"/>
                    </a:cubicBezTo>
                    <a:cubicBezTo>
                      <a:pt x="5124" y="2848"/>
                      <a:pt x="5918" y="3290"/>
                      <a:pt x="6637" y="3131"/>
                    </a:cubicBezTo>
                    <a:cubicBezTo>
                      <a:pt x="7326" y="2980"/>
                      <a:pt x="7922" y="2324"/>
                      <a:pt x="8123" y="1501"/>
                    </a:cubicBezTo>
                    <a:cubicBezTo>
                      <a:pt x="8134" y="1466"/>
                      <a:pt x="8140" y="1427"/>
                      <a:pt x="8151" y="1392"/>
                    </a:cubicBezTo>
                    <a:cubicBezTo>
                      <a:pt x="8195" y="1179"/>
                      <a:pt x="8246" y="958"/>
                      <a:pt x="8399" y="822"/>
                    </a:cubicBezTo>
                    <a:cubicBezTo>
                      <a:pt x="8662" y="581"/>
                      <a:pt x="9057" y="748"/>
                      <a:pt x="9306" y="1028"/>
                    </a:cubicBezTo>
                    <a:cubicBezTo>
                      <a:pt x="9385" y="1117"/>
                      <a:pt x="9456" y="1210"/>
                      <a:pt x="9524" y="1299"/>
                    </a:cubicBezTo>
                    <a:cubicBezTo>
                      <a:pt x="9671" y="1489"/>
                      <a:pt x="9817" y="1688"/>
                      <a:pt x="10015" y="1800"/>
                    </a:cubicBezTo>
                    <a:cubicBezTo>
                      <a:pt x="10148" y="1874"/>
                      <a:pt x="10298" y="1909"/>
                      <a:pt x="10438" y="1940"/>
                    </a:cubicBezTo>
                    <a:cubicBezTo>
                      <a:pt x="10622" y="1978"/>
                      <a:pt x="10806" y="2025"/>
                      <a:pt x="10963" y="2149"/>
                    </a:cubicBezTo>
                    <a:cubicBezTo>
                      <a:pt x="11341" y="2456"/>
                      <a:pt x="11331" y="3100"/>
                      <a:pt x="11208" y="3562"/>
                    </a:cubicBezTo>
                    <a:cubicBezTo>
                      <a:pt x="11171" y="3701"/>
                      <a:pt x="11123" y="3841"/>
                      <a:pt x="11079" y="3977"/>
                    </a:cubicBezTo>
                    <a:cubicBezTo>
                      <a:pt x="10969" y="4315"/>
                      <a:pt x="10857" y="4656"/>
                      <a:pt x="10871" y="5013"/>
                    </a:cubicBezTo>
                    <a:cubicBezTo>
                      <a:pt x="10884" y="5413"/>
                      <a:pt x="11058" y="5793"/>
                      <a:pt x="11225" y="6162"/>
                    </a:cubicBezTo>
                    <a:cubicBezTo>
                      <a:pt x="11426" y="6604"/>
                      <a:pt x="11634" y="7058"/>
                      <a:pt x="11556" y="7543"/>
                    </a:cubicBezTo>
                    <a:cubicBezTo>
                      <a:pt x="11546" y="7637"/>
                      <a:pt x="11518" y="7730"/>
                      <a:pt x="11494" y="7815"/>
                    </a:cubicBezTo>
                    <a:cubicBezTo>
                      <a:pt x="11467" y="7912"/>
                      <a:pt x="11437" y="8013"/>
                      <a:pt x="11426" y="8118"/>
                    </a:cubicBezTo>
                    <a:cubicBezTo>
                      <a:pt x="11392" y="8382"/>
                      <a:pt x="11450" y="8680"/>
                      <a:pt x="11614" y="9038"/>
                    </a:cubicBezTo>
                    <a:cubicBezTo>
                      <a:pt x="11914" y="9713"/>
                      <a:pt x="12377" y="10128"/>
                      <a:pt x="12844" y="10155"/>
                    </a:cubicBezTo>
                    <a:cubicBezTo>
                      <a:pt x="13274" y="10174"/>
                      <a:pt x="13376" y="9759"/>
                      <a:pt x="13495" y="9286"/>
                    </a:cubicBezTo>
                    <a:cubicBezTo>
                      <a:pt x="13526" y="9166"/>
                      <a:pt x="13557" y="9038"/>
                      <a:pt x="13594" y="8917"/>
                    </a:cubicBezTo>
                    <a:cubicBezTo>
                      <a:pt x="13785" y="8300"/>
                      <a:pt x="14034" y="7873"/>
                      <a:pt x="14317" y="7384"/>
                    </a:cubicBezTo>
                    <a:cubicBezTo>
                      <a:pt x="14399" y="7245"/>
                      <a:pt x="14484" y="7097"/>
                      <a:pt x="14569" y="6942"/>
                    </a:cubicBezTo>
                    <a:cubicBezTo>
                      <a:pt x="14753" y="6612"/>
                      <a:pt x="15199" y="6744"/>
                      <a:pt x="15564" y="6849"/>
                    </a:cubicBezTo>
                    <a:cubicBezTo>
                      <a:pt x="15609" y="6864"/>
                      <a:pt x="15653" y="6876"/>
                      <a:pt x="15690" y="6888"/>
                    </a:cubicBezTo>
                    <a:cubicBezTo>
                      <a:pt x="16021" y="6981"/>
                      <a:pt x="16403" y="7284"/>
                      <a:pt x="16447" y="7737"/>
                    </a:cubicBezTo>
                    <a:cubicBezTo>
                      <a:pt x="16461" y="7873"/>
                      <a:pt x="16444" y="8009"/>
                      <a:pt x="16427" y="8145"/>
                    </a:cubicBezTo>
                    <a:cubicBezTo>
                      <a:pt x="16423" y="8195"/>
                      <a:pt x="16416" y="8242"/>
                      <a:pt x="16410" y="8296"/>
                    </a:cubicBezTo>
                    <a:cubicBezTo>
                      <a:pt x="16341" y="9022"/>
                      <a:pt x="16611" y="9736"/>
                      <a:pt x="16849" y="10361"/>
                    </a:cubicBezTo>
                    <a:cubicBezTo>
                      <a:pt x="16907" y="10524"/>
                      <a:pt x="16982" y="10706"/>
                      <a:pt x="17105" y="10826"/>
                    </a:cubicBezTo>
                    <a:cubicBezTo>
                      <a:pt x="17221" y="10939"/>
                      <a:pt x="17377" y="10993"/>
                      <a:pt x="17517" y="11032"/>
                    </a:cubicBezTo>
                    <a:cubicBezTo>
                      <a:pt x="17742" y="11094"/>
                      <a:pt x="17994" y="11106"/>
                      <a:pt x="18237" y="11118"/>
                    </a:cubicBezTo>
                    <a:cubicBezTo>
                      <a:pt x="18656" y="11137"/>
                      <a:pt x="19089" y="11156"/>
                      <a:pt x="19406" y="11436"/>
                    </a:cubicBezTo>
                    <a:cubicBezTo>
                      <a:pt x="19948" y="11905"/>
                      <a:pt x="20312" y="12685"/>
                      <a:pt x="20636" y="13380"/>
                    </a:cubicBezTo>
                    <a:cubicBezTo>
                      <a:pt x="20681" y="13465"/>
                      <a:pt x="20718" y="13555"/>
                      <a:pt x="20762" y="13640"/>
                    </a:cubicBezTo>
                    <a:cubicBezTo>
                      <a:pt x="21025" y="14195"/>
                      <a:pt x="21297" y="14765"/>
                      <a:pt x="21400" y="15402"/>
                    </a:cubicBezTo>
                    <a:cubicBezTo>
                      <a:pt x="21519" y="16155"/>
                      <a:pt x="21383" y="16919"/>
                      <a:pt x="21246" y="17513"/>
                    </a:cubicBezTo>
                    <a:cubicBezTo>
                      <a:pt x="21045" y="18386"/>
                      <a:pt x="20769" y="19236"/>
                      <a:pt x="20421" y="20039"/>
                    </a:cubicBezTo>
                    <a:cubicBezTo>
                      <a:pt x="20166" y="20633"/>
                      <a:pt x="19791" y="21335"/>
                      <a:pt x="19160" y="21526"/>
                    </a:cubicBezTo>
                    <a:cubicBezTo>
                      <a:pt x="19044" y="21564"/>
                      <a:pt x="18928" y="21576"/>
                      <a:pt x="18809" y="21576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77" name="Google Shape;1186;p45"/>
              <p:cNvSpPr/>
              <p:nvPr/>
            </p:nvSpPr>
            <p:spPr>
              <a:xfrm rot="10800000" flipH="1">
                <a:off x="274258" y="276090"/>
                <a:ext cx="3429450" cy="2829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0" h="21583" extrusionOk="0">
                    <a:moveTo>
                      <a:pt x="19656" y="21583"/>
                    </a:moveTo>
                    <a:cubicBezTo>
                      <a:pt x="19416" y="21583"/>
                      <a:pt x="19067" y="21409"/>
                      <a:pt x="18729" y="21241"/>
                    </a:cubicBezTo>
                    <a:cubicBezTo>
                      <a:pt x="18561" y="21154"/>
                      <a:pt x="18385" y="21068"/>
                      <a:pt x="18205" y="20995"/>
                    </a:cubicBezTo>
                    <a:cubicBezTo>
                      <a:pt x="17526" y="20703"/>
                      <a:pt x="16776" y="20566"/>
                      <a:pt x="15918" y="20566"/>
                    </a:cubicBezTo>
                    <a:cubicBezTo>
                      <a:pt x="15119" y="20566"/>
                      <a:pt x="14317" y="20685"/>
                      <a:pt x="13617" y="20794"/>
                    </a:cubicBezTo>
                    <a:cubicBezTo>
                      <a:pt x="13260" y="20849"/>
                      <a:pt x="12852" y="20908"/>
                      <a:pt x="12488" y="20908"/>
                    </a:cubicBezTo>
                    <a:cubicBezTo>
                      <a:pt x="12256" y="20908"/>
                      <a:pt x="12057" y="20885"/>
                      <a:pt x="11877" y="20840"/>
                    </a:cubicBezTo>
                    <a:cubicBezTo>
                      <a:pt x="11438" y="20726"/>
                      <a:pt x="10992" y="20430"/>
                      <a:pt x="10524" y="20115"/>
                    </a:cubicBezTo>
                    <a:cubicBezTo>
                      <a:pt x="10284" y="19960"/>
                      <a:pt x="9924" y="19786"/>
                      <a:pt x="9545" y="19609"/>
                    </a:cubicBezTo>
                    <a:cubicBezTo>
                      <a:pt x="8672" y="19203"/>
                      <a:pt x="7596" y="18697"/>
                      <a:pt x="7326" y="17990"/>
                    </a:cubicBezTo>
                    <a:cubicBezTo>
                      <a:pt x="7202" y="17649"/>
                      <a:pt x="7187" y="17261"/>
                      <a:pt x="7304" y="17033"/>
                    </a:cubicBezTo>
                    <a:cubicBezTo>
                      <a:pt x="7326" y="16988"/>
                      <a:pt x="7375" y="16988"/>
                      <a:pt x="7416" y="16988"/>
                    </a:cubicBezTo>
                    <a:cubicBezTo>
                      <a:pt x="7435" y="16988"/>
                      <a:pt x="7453" y="16988"/>
                      <a:pt x="7465" y="16983"/>
                    </a:cubicBezTo>
                    <a:lnTo>
                      <a:pt x="7468" y="16983"/>
                    </a:lnTo>
                    <a:cubicBezTo>
                      <a:pt x="7570" y="16956"/>
                      <a:pt x="7682" y="16924"/>
                      <a:pt x="7791" y="16887"/>
                    </a:cubicBezTo>
                    <a:cubicBezTo>
                      <a:pt x="8571" y="16627"/>
                      <a:pt x="9238" y="15953"/>
                      <a:pt x="9628" y="15009"/>
                    </a:cubicBezTo>
                    <a:cubicBezTo>
                      <a:pt x="10018" y="14074"/>
                      <a:pt x="10070" y="13017"/>
                      <a:pt x="9770" y="12100"/>
                    </a:cubicBezTo>
                    <a:cubicBezTo>
                      <a:pt x="9605" y="11590"/>
                      <a:pt x="9358" y="11170"/>
                      <a:pt x="9140" y="10801"/>
                    </a:cubicBezTo>
                    <a:cubicBezTo>
                      <a:pt x="9103" y="10733"/>
                      <a:pt x="9050" y="10669"/>
                      <a:pt x="9002" y="10601"/>
                    </a:cubicBezTo>
                    <a:cubicBezTo>
                      <a:pt x="8882" y="10450"/>
                      <a:pt x="8777" y="10313"/>
                      <a:pt x="8807" y="10168"/>
                    </a:cubicBezTo>
                    <a:cubicBezTo>
                      <a:pt x="8901" y="9730"/>
                      <a:pt x="9088" y="9342"/>
                      <a:pt x="9290" y="8923"/>
                    </a:cubicBezTo>
                    <a:cubicBezTo>
                      <a:pt x="9628" y="8234"/>
                      <a:pt x="9976" y="7523"/>
                      <a:pt x="9856" y="6525"/>
                    </a:cubicBezTo>
                    <a:cubicBezTo>
                      <a:pt x="9796" y="6023"/>
                      <a:pt x="9669" y="5285"/>
                      <a:pt x="9245" y="4674"/>
                    </a:cubicBezTo>
                    <a:cubicBezTo>
                      <a:pt x="8871" y="4136"/>
                      <a:pt x="8316" y="3817"/>
                      <a:pt x="7765" y="3817"/>
                    </a:cubicBezTo>
                    <a:cubicBezTo>
                      <a:pt x="7521" y="3817"/>
                      <a:pt x="7285" y="3881"/>
                      <a:pt x="7064" y="3999"/>
                    </a:cubicBezTo>
                    <a:cubicBezTo>
                      <a:pt x="6925" y="4081"/>
                      <a:pt x="6816" y="4205"/>
                      <a:pt x="6719" y="4314"/>
                    </a:cubicBezTo>
                    <a:cubicBezTo>
                      <a:pt x="6614" y="4432"/>
                      <a:pt x="6531" y="4533"/>
                      <a:pt x="6423" y="4560"/>
                    </a:cubicBezTo>
                    <a:cubicBezTo>
                      <a:pt x="6408" y="4565"/>
                      <a:pt x="6397" y="4555"/>
                      <a:pt x="6382" y="4542"/>
                    </a:cubicBezTo>
                    <a:cubicBezTo>
                      <a:pt x="6378" y="4537"/>
                      <a:pt x="6370" y="4537"/>
                      <a:pt x="6366" y="4533"/>
                    </a:cubicBezTo>
                    <a:cubicBezTo>
                      <a:pt x="6141" y="4419"/>
                      <a:pt x="5834" y="4264"/>
                      <a:pt x="5463" y="4264"/>
                    </a:cubicBezTo>
                    <a:cubicBezTo>
                      <a:pt x="5246" y="4264"/>
                      <a:pt x="5039" y="4314"/>
                      <a:pt x="4848" y="4419"/>
                    </a:cubicBezTo>
                    <a:cubicBezTo>
                      <a:pt x="4376" y="4660"/>
                      <a:pt x="4136" y="5130"/>
                      <a:pt x="3997" y="5403"/>
                    </a:cubicBezTo>
                    <a:cubicBezTo>
                      <a:pt x="3997" y="5408"/>
                      <a:pt x="3990" y="5408"/>
                      <a:pt x="3990" y="5412"/>
                    </a:cubicBezTo>
                    <a:cubicBezTo>
                      <a:pt x="3986" y="5426"/>
                      <a:pt x="3982" y="5435"/>
                      <a:pt x="3971" y="5444"/>
                    </a:cubicBezTo>
                    <a:cubicBezTo>
                      <a:pt x="3941" y="5458"/>
                      <a:pt x="3907" y="5426"/>
                      <a:pt x="3873" y="5399"/>
                    </a:cubicBezTo>
                    <a:cubicBezTo>
                      <a:pt x="3866" y="5390"/>
                      <a:pt x="3858" y="5380"/>
                      <a:pt x="3851" y="5376"/>
                    </a:cubicBezTo>
                    <a:cubicBezTo>
                      <a:pt x="3701" y="5253"/>
                      <a:pt x="3540" y="5048"/>
                      <a:pt x="3371" y="4833"/>
                    </a:cubicBezTo>
                    <a:cubicBezTo>
                      <a:pt x="3236" y="4660"/>
                      <a:pt x="3083" y="4464"/>
                      <a:pt x="2910" y="4273"/>
                    </a:cubicBezTo>
                    <a:cubicBezTo>
                      <a:pt x="2768" y="4122"/>
                      <a:pt x="2333" y="3662"/>
                      <a:pt x="1714" y="3630"/>
                    </a:cubicBezTo>
                    <a:lnTo>
                      <a:pt x="1658" y="3630"/>
                    </a:lnTo>
                    <a:cubicBezTo>
                      <a:pt x="1321" y="3630"/>
                      <a:pt x="1055" y="3758"/>
                      <a:pt x="874" y="3844"/>
                    </a:cubicBezTo>
                    <a:cubicBezTo>
                      <a:pt x="627" y="3963"/>
                      <a:pt x="421" y="4122"/>
                      <a:pt x="234" y="4259"/>
                    </a:cubicBezTo>
                    <a:lnTo>
                      <a:pt x="219" y="4273"/>
                    </a:lnTo>
                    <a:cubicBezTo>
                      <a:pt x="204" y="4291"/>
                      <a:pt x="192" y="4309"/>
                      <a:pt x="174" y="4305"/>
                    </a:cubicBezTo>
                    <a:cubicBezTo>
                      <a:pt x="102" y="4268"/>
                      <a:pt x="99" y="4159"/>
                      <a:pt x="91" y="4068"/>
                    </a:cubicBezTo>
                    <a:cubicBezTo>
                      <a:pt x="91" y="4031"/>
                      <a:pt x="87" y="3990"/>
                      <a:pt x="84" y="3963"/>
                    </a:cubicBezTo>
                    <a:cubicBezTo>
                      <a:pt x="65" y="3890"/>
                      <a:pt x="50" y="3812"/>
                      <a:pt x="31" y="3744"/>
                    </a:cubicBezTo>
                    <a:cubicBezTo>
                      <a:pt x="-29" y="3502"/>
                      <a:pt x="12" y="3311"/>
                      <a:pt x="42" y="3279"/>
                    </a:cubicBezTo>
                    <a:cubicBezTo>
                      <a:pt x="84" y="3220"/>
                      <a:pt x="241" y="3151"/>
                      <a:pt x="380" y="3083"/>
                    </a:cubicBezTo>
                    <a:lnTo>
                      <a:pt x="417" y="3069"/>
                    </a:lnTo>
                    <a:cubicBezTo>
                      <a:pt x="537" y="3010"/>
                      <a:pt x="680" y="2946"/>
                      <a:pt x="822" y="2864"/>
                    </a:cubicBezTo>
                    <a:cubicBezTo>
                      <a:pt x="1261" y="2613"/>
                      <a:pt x="1456" y="2162"/>
                      <a:pt x="1647" y="1724"/>
                    </a:cubicBezTo>
                    <a:cubicBezTo>
                      <a:pt x="1767" y="1455"/>
                      <a:pt x="1879" y="1196"/>
                      <a:pt x="2040" y="986"/>
                    </a:cubicBezTo>
                    <a:cubicBezTo>
                      <a:pt x="2104" y="908"/>
                      <a:pt x="2198" y="890"/>
                      <a:pt x="2291" y="867"/>
                    </a:cubicBezTo>
                    <a:cubicBezTo>
                      <a:pt x="2359" y="849"/>
                      <a:pt x="2434" y="840"/>
                      <a:pt x="2501" y="799"/>
                    </a:cubicBezTo>
                    <a:cubicBezTo>
                      <a:pt x="2651" y="708"/>
                      <a:pt x="2745" y="521"/>
                      <a:pt x="2824" y="357"/>
                    </a:cubicBezTo>
                    <a:cubicBezTo>
                      <a:pt x="2921" y="156"/>
                      <a:pt x="3008" y="-17"/>
                      <a:pt x="3165" y="1"/>
                    </a:cubicBezTo>
                    <a:cubicBezTo>
                      <a:pt x="3259" y="15"/>
                      <a:pt x="3274" y="142"/>
                      <a:pt x="3285" y="279"/>
                    </a:cubicBezTo>
                    <a:cubicBezTo>
                      <a:pt x="3293" y="361"/>
                      <a:pt x="3296" y="439"/>
                      <a:pt x="3323" y="502"/>
                    </a:cubicBezTo>
                    <a:cubicBezTo>
                      <a:pt x="3757" y="1683"/>
                      <a:pt x="4803" y="2472"/>
                      <a:pt x="5916" y="2472"/>
                    </a:cubicBezTo>
                    <a:cubicBezTo>
                      <a:pt x="6096" y="2472"/>
                      <a:pt x="6273" y="2449"/>
                      <a:pt x="6445" y="2413"/>
                    </a:cubicBezTo>
                    <a:cubicBezTo>
                      <a:pt x="6944" y="2290"/>
                      <a:pt x="7262" y="1761"/>
                      <a:pt x="7570" y="1241"/>
                    </a:cubicBezTo>
                    <a:cubicBezTo>
                      <a:pt x="7896" y="708"/>
                      <a:pt x="8226" y="147"/>
                      <a:pt x="8766" y="33"/>
                    </a:cubicBezTo>
                    <a:cubicBezTo>
                      <a:pt x="8919" y="1"/>
                      <a:pt x="9028" y="165"/>
                      <a:pt x="9159" y="352"/>
                    </a:cubicBezTo>
                    <a:cubicBezTo>
                      <a:pt x="9257" y="498"/>
                      <a:pt x="9365" y="658"/>
                      <a:pt x="9500" y="740"/>
                    </a:cubicBezTo>
                    <a:cubicBezTo>
                      <a:pt x="9770" y="899"/>
                      <a:pt x="10022" y="963"/>
                      <a:pt x="10224" y="1009"/>
                    </a:cubicBezTo>
                    <a:lnTo>
                      <a:pt x="10250" y="1009"/>
                    </a:lnTo>
                    <a:cubicBezTo>
                      <a:pt x="10276" y="1009"/>
                      <a:pt x="10303" y="1009"/>
                      <a:pt x="10318" y="1032"/>
                    </a:cubicBezTo>
                    <a:cubicBezTo>
                      <a:pt x="10344" y="1077"/>
                      <a:pt x="10325" y="1150"/>
                      <a:pt x="10303" y="1232"/>
                    </a:cubicBezTo>
                    <a:cubicBezTo>
                      <a:pt x="10295" y="1255"/>
                      <a:pt x="10288" y="1282"/>
                      <a:pt x="10284" y="1305"/>
                    </a:cubicBezTo>
                    <a:cubicBezTo>
                      <a:pt x="10250" y="1433"/>
                      <a:pt x="10209" y="1570"/>
                      <a:pt x="10168" y="1715"/>
                    </a:cubicBezTo>
                    <a:lnTo>
                      <a:pt x="10168" y="1720"/>
                    </a:lnTo>
                    <a:cubicBezTo>
                      <a:pt x="10025" y="2185"/>
                      <a:pt x="9853" y="2755"/>
                      <a:pt x="9871" y="3425"/>
                    </a:cubicBezTo>
                    <a:cubicBezTo>
                      <a:pt x="9894" y="4177"/>
                      <a:pt x="10164" y="4806"/>
                      <a:pt x="10378" y="5312"/>
                    </a:cubicBezTo>
                    <a:cubicBezTo>
                      <a:pt x="10505" y="5609"/>
                      <a:pt x="10662" y="5982"/>
                      <a:pt x="10640" y="6133"/>
                    </a:cubicBezTo>
                    <a:cubicBezTo>
                      <a:pt x="10636" y="6160"/>
                      <a:pt x="10617" y="6233"/>
                      <a:pt x="10602" y="6297"/>
                    </a:cubicBezTo>
                    <a:cubicBezTo>
                      <a:pt x="10565" y="6448"/>
                      <a:pt x="10520" y="6630"/>
                      <a:pt x="10490" y="6849"/>
                    </a:cubicBezTo>
                    <a:cubicBezTo>
                      <a:pt x="10419" y="7432"/>
                      <a:pt x="10524" y="8029"/>
                      <a:pt x="10805" y="8690"/>
                    </a:cubicBezTo>
                    <a:cubicBezTo>
                      <a:pt x="11318" y="9912"/>
                      <a:pt x="12128" y="10642"/>
                      <a:pt x="13039" y="10687"/>
                    </a:cubicBezTo>
                    <a:lnTo>
                      <a:pt x="13118" y="10687"/>
                    </a:lnTo>
                    <a:cubicBezTo>
                      <a:pt x="14347" y="10687"/>
                      <a:pt x="14666" y="9324"/>
                      <a:pt x="14801" y="8740"/>
                    </a:cubicBezTo>
                    <a:cubicBezTo>
                      <a:pt x="14835" y="8613"/>
                      <a:pt x="14861" y="8490"/>
                      <a:pt x="14891" y="8385"/>
                    </a:cubicBezTo>
                    <a:cubicBezTo>
                      <a:pt x="15059" y="7806"/>
                      <a:pt x="15273" y="7409"/>
                      <a:pt x="15573" y="6862"/>
                    </a:cubicBezTo>
                    <a:cubicBezTo>
                      <a:pt x="15585" y="6844"/>
                      <a:pt x="15588" y="6826"/>
                      <a:pt x="15592" y="6812"/>
                    </a:cubicBezTo>
                    <a:cubicBezTo>
                      <a:pt x="15607" y="6771"/>
                      <a:pt x="15622" y="6730"/>
                      <a:pt x="15656" y="6712"/>
                    </a:cubicBezTo>
                    <a:cubicBezTo>
                      <a:pt x="15697" y="6689"/>
                      <a:pt x="15738" y="6721"/>
                      <a:pt x="15776" y="6735"/>
                    </a:cubicBezTo>
                    <a:cubicBezTo>
                      <a:pt x="15791" y="6748"/>
                      <a:pt x="15809" y="6753"/>
                      <a:pt x="15817" y="6757"/>
                    </a:cubicBezTo>
                    <a:lnTo>
                      <a:pt x="15824" y="6757"/>
                    </a:lnTo>
                    <a:cubicBezTo>
                      <a:pt x="15873" y="6776"/>
                      <a:pt x="15926" y="6794"/>
                      <a:pt x="15978" y="6803"/>
                    </a:cubicBezTo>
                    <a:lnTo>
                      <a:pt x="15982" y="6803"/>
                    </a:lnTo>
                    <a:cubicBezTo>
                      <a:pt x="15986" y="6803"/>
                      <a:pt x="15997" y="6803"/>
                      <a:pt x="16004" y="6816"/>
                    </a:cubicBezTo>
                    <a:cubicBezTo>
                      <a:pt x="16008" y="6826"/>
                      <a:pt x="16004" y="6844"/>
                      <a:pt x="16004" y="6858"/>
                    </a:cubicBezTo>
                    <a:cubicBezTo>
                      <a:pt x="16004" y="6862"/>
                      <a:pt x="16004" y="6862"/>
                      <a:pt x="16001" y="6867"/>
                    </a:cubicBezTo>
                    <a:cubicBezTo>
                      <a:pt x="15997" y="6926"/>
                      <a:pt x="15986" y="7003"/>
                      <a:pt x="15978" y="7090"/>
                    </a:cubicBezTo>
                    <a:cubicBezTo>
                      <a:pt x="15869" y="8280"/>
                      <a:pt x="16259" y="9365"/>
                      <a:pt x="16540" y="10154"/>
                    </a:cubicBezTo>
                    <a:cubicBezTo>
                      <a:pt x="16630" y="10404"/>
                      <a:pt x="16776" y="10828"/>
                      <a:pt x="17103" y="11157"/>
                    </a:cubicBezTo>
                    <a:cubicBezTo>
                      <a:pt x="17388" y="11453"/>
                      <a:pt x="17706" y="11581"/>
                      <a:pt x="17980" y="11658"/>
                    </a:cubicBezTo>
                    <a:cubicBezTo>
                      <a:pt x="18328" y="11763"/>
                      <a:pt x="18673" y="11781"/>
                      <a:pt x="18981" y="11795"/>
                    </a:cubicBezTo>
                    <a:cubicBezTo>
                      <a:pt x="19206" y="11808"/>
                      <a:pt x="19584" y="11827"/>
                      <a:pt x="19674" y="11904"/>
                    </a:cubicBezTo>
                    <a:cubicBezTo>
                      <a:pt x="20090" y="12292"/>
                      <a:pt x="20439" y="13085"/>
                      <a:pt x="20743" y="13778"/>
                    </a:cubicBezTo>
                    <a:cubicBezTo>
                      <a:pt x="20792" y="13888"/>
                      <a:pt x="20836" y="13992"/>
                      <a:pt x="20885" y="14093"/>
                    </a:cubicBezTo>
                    <a:cubicBezTo>
                      <a:pt x="21136" y="14658"/>
                      <a:pt x="21395" y="15237"/>
                      <a:pt x="21477" y="15784"/>
                    </a:cubicBezTo>
                    <a:cubicBezTo>
                      <a:pt x="21571" y="16422"/>
                      <a:pt x="21447" y="17151"/>
                      <a:pt x="21327" y="17717"/>
                    </a:cubicBezTo>
                    <a:cubicBezTo>
                      <a:pt x="21129" y="18656"/>
                      <a:pt x="20848" y="19577"/>
                      <a:pt x="20495" y="20448"/>
                    </a:cubicBezTo>
                    <a:cubicBezTo>
                      <a:pt x="20165" y="21255"/>
                      <a:pt x="19918" y="21482"/>
                      <a:pt x="19768" y="21528"/>
                    </a:cubicBezTo>
                    <a:cubicBezTo>
                      <a:pt x="19742" y="21578"/>
                      <a:pt x="19697" y="21583"/>
                      <a:pt x="19656" y="21583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78" name="Google Shape;1187;p45"/>
              <p:cNvSpPr/>
              <p:nvPr/>
            </p:nvSpPr>
            <p:spPr>
              <a:xfrm rot="10800000" flipH="1">
                <a:off x="669256" y="453625"/>
                <a:ext cx="2872186" cy="24439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585" extrusionOk="0">
                    <a:moveTo>
                      <a:pt x="20272" y="21585"/>
                    </a:moveTo>
                    <a:lnTo>
                      <a:pt x="20258" y="21580"/>
                    </a:lnTo>
                    <a:cubicBezTo>
                      <a:pt x="20128" y="21522"/>
                      <a:pt x="19989" y="21453"/>
                      <a:pt x="19891" y="21411"/>
                    </a:cubicBezTo>
                    <a:lnTo>
                      <a:pt x="19882" y="21411"/>
                    </a:lnTo>
                    <a:cubicBezTo>
                      <a:pt x="19676" y="21310"/>
                      <a:pt x="19447" y="21200"/>
                      <a:pt x="19196" y="21100"/>
                    </a:cubicBezTo>
                    <a:cubicBezTo>
                      <a:pt x="18256" y="20709"/>
                      <a:pt x="17230" y="20524"/>
                      <a:pt x="16061" y="20524"/>
                    </a:cubicBezTo>
                    <a:cubicBezTo>
                      <a:pt x="15030" y="20524"/>
                      <a:pt x="14036" y="20672"/>
                      <a:pt x="13158" y="20793"/>
                    </a:cubicBezTo>
                    <a:cubicBezTo>
                      <a:pt x="12768" y="20856"/>
                      <a:pt x="12325" y="20915"/>
                      <a:pt x="11962" y="20915"/>
                    </a:cubicBezTo>
                    <a:cubicBezTo>
                      <a:pt x="11774" y="20915"/>
                      <a:pt x="11626" y="20899"/>
                      <a:pt x="11496" y="20867"/>
                    </a:cubicBezTo>
                    <a:cubicBezTo>
                      <a:pt x="11142" y="20778"/>
                      <a:pt x="10686" y="20487"/>
                      <a:pt x="10202" y="20176"/>
                    </a:cubicBezTo>
                    <a:cubicBezTo>
                      <a:pt x="9843" y="19943"/>
                      <a:pt x="9377" y="19732"/>
                      <a:pt x="8884" y="19510"/>
                    </a:cubicBezTo>
                    <a:cubicBezTo>
                      <a:pt x="8414" y="19299"/>
                      <a:pt x="7935" y="19078"/>
                      <a:pt x="7532" y="18835"/>
                    </a:cubicBezTo>
                    <a:cubicBezTo>
                      <a:pt x="7528" y="18830"/>
                      <a:pt x="7514" y="18830"/>
                      <a:pt x="7505" y="18830"/>
                    </a:cubicBezTo>
                    <a:cubicBezTo>
                      <a:pt x="7483" y="18824"/>
                      <a:pt x="7451" y="18814"/>
                      <a:pt x="7451" y="18782"/>
                    </a:cubicBezTo>
                    <a:cubicBezTo>
                      <a:pt x="7460" y="18106"/>
                      <a:pt x="7980" y="17742"/>
                      <a:pt x="8526" y="17351"/>
                    </a:cubicBezTo>
                    <a:cubicBezTo>
                      <a:pt x="8970" y="17035"/>
                      <a:pt x="9431" y="16713"/>
                      <a:pt x="9646" y="16201"/>
                    </a:cubicBezTo>
                    <a:cubicBezTo>
                      <a:pt x="10269" y="14749"/>
                      <a:pt x="10349" y="13086"/>
                      <a:pt x="9866" y="11646"/>
                    </a:cubicBezTo>
                    <a:cubicBezTo>
                      <a:pt x="9615" y="10891"/>
                      <a:pt x="9261" y="10305"/>
                      <a:pt x="8974" y="9835"/>
                    </a:cubicBezTo>
                    <a:cubicBezTo>
                      <a:pt x="8974" y="9830"/>
                      <a:pt x="8970" y="9830"/>
                      <a:pt x="8970" y="9824"/>
                    </a:cubicBezTo>
                    <a:cubicBezTo>
                      <a:pt x="8965" y="9814"/>
                      <a:pt x="8952" y="9803"/>
                      <a:pt x="8952" y="9787"/>
                    </a:cubicBezTo>
                    <a:cubicBezTo>
                      <a:pt x="8947" y="9703"/>
                      <a:pt x="8970" y="9571"/>
                      <a:pt x="9028" y="9497"/>
                    </a:cubicBezTo>
                    <a:cubicBezTo>
                      <a:pt x="9055" y="9465"/>
                      <a:pt x="9082" y="9444"/>
                      <a:pt x="9118" y="9444"/>
                    </a:cubicBezTo>
                    <a:lnTo>
                      <a:pt x="9145" y="9444"/>
                    </a:lnTo>
                    <a:cubicBezTo>
                      <a:pt x="9955" y="9444"/>
                      <a:pt x="10484" y="10125"/>
                      <a:pt x="10990" y="10785"/>
                    </a:cubicBezTo>
                    <a:cubicBezTo>
                      <a:pt x="11469" y="11397"/>
                      <a:pt x="11922" y="11989"/>
                      <a:pt x="12580" y="12020"/>
                    </a:cubicBezTo>
                    <a:cubicBezTo>
                      <a:pt x="12634" y="12020"/>
                      <a:pt x="12683" y="12025"/>
                      <a:pt x="12733" y="12025"/>
                    </a:cubicBezTo>
                    <a:cubicBezTo>
                      <a:pt x="13337" y="12025"/>
                      <a:pt x="13714" y="11519"/>
                      <a:pt x="14072" y="11028"/>
                    </a:cubicBezTo>
                    <a:cubicBezTo>
                      <a:pt x="14435" y="10537"/>
                      <a:pt x="14816" y="10025"/>
                      <a:pt x="15434" y="10025"/>
                    </a:cubicBezTo>
                    <a:lnTo>
                      <a:pt x="15501" y="10025"/>
                    </a:lnTo>
                    <a:cubicBezTo>
                      <a:pt x="15617" y="10035"/>
                      <a:pt x="15640" y="10199"/>
                      <a:pt x="15658" y="10352"/>
                    </a:cubicBezTo>
                    <a:cubicBezTo>
                      <a:pt x="15667" y="10421"/>
                      <a:pt x="15671" y="10489"/>
                      <a:pt x="15689" y="10542"/>
                    </a:cubicBezTo>
                    <a:cubicBezTo>
                      <a:pt x="15819" y="10896"/>
                      <a:pt x="16092" y="11630"/>
                      <a:pt x="16693" y="12231"/>
                    </a:cubicBezTo>
                    <a:cubicBezTo>
                      <a:pt x="17234" y="12770"/>
                      <a:pt x="17808" y="12991"/>
                      <a:pt x="18242" y="13113"/>
                    </a:cubicBezTo>
                    <a:cubicBezTo>
                      <a:pt x="18780" y="13271"/>
                      <a:pt x="19286" y="13292"/>
                      <a:pt x="19689" y="13314"/>
                    </a:cubicBezTo>
                    <a:cubicBezTo>
                      <a:pt x="19743" y="13314"/>
                      <a:pt x="19859" y="13319"/>
                      <a:pt x="19967" y="13324"/>
                    </a:cubicBezTo>
                    <a:lnTo>
                      <a:pt x="19971" y="13324"/>
                    </a:lnTo>
                    <a:lnTo>
                      <a:pt x="19980" y="13335"/>
                    </a:lnTo>
                    <a:cubicBezTo>
                      <a:pt x="20236" y="13693"/>
                      <a:pt x="20540" y="14364"/>
                      <a:pt x="20755" y="14844"/>
                    </a:cubicBezTo>
                    <a:cubicBezTo>
                      <a:pt x="20814" y="14971"/>
                      <a:pt x="20867" y="15092"/>
                      <a:pt x="20925" y="15214"/>
                    </a:cubicBezTo>
                    <a:cubicBezTo>
                      <a:pt x="21176" y="15768"/>
                      <a:pt x="21441" y="16333"/>
                      <a:pt x="21508" y="16739"/>
                    </a:cubicBezTo>
                    <a:cubicBezTo>
                      <a:pt x="21584" y="17251"/>
                      <a:pt x="21414" y="18054"/>
                      <a:pt x="21347" y="18349"/>
                    </a:cubicBezTo>
                    <a:cubicBezTo>
                      <a:pt x="21127" y="19336"/>
                      <a:pt x="20818" y="20308"/>
                      <a:pt x="20433" y="21226"/>
                    </a:cubicBezTo>
                    <a:cubicBezTo>
                      <a:pt x="20374" y="21358"/>
                      <a:pt x="20321" y="21474"/>
                      <a:pt x="20272" y="21575"/>
                    </a:cubicBezTo>
                    <a:close/>
                    <a:moveTo>
                      <a:pt x="1717" y="2418"/>
                    </a:moveTo>
                    <a:lnTo>
                      <a:pt x="1691" y="2418"/>
                    </a:lnTo>
                    <a:cubicBezTo>
                      <a:pt x="1592" y="2413"/>
                      <a:pt x="1529" y="2307"/>
                      <a:pt x="1462" y="2202"/>
                    </a:cubicBezTo>
                    <a:cubicBezTo>
                      <a:pt x="1426" y="2144"/>
                      <a:pt x="1390" y="2086"/>
                      <a:pt x="1346" y="2044"/>
                    </a:cubicBezTo>
                    <a:cubicBezTo>
                      <a:pt x="1166" y="1859"/>
                      <a:pt x="929" y="1759"/>
                      <a:pt x="701" y="1669"/>
                    </a:cubicBezTo>
                    <a:cubicBezTo>
                      <a:pt x="396" y="1542"/>
                      <a:pt x="114" y="1426"/>
                      <a:pt x="6" y="1115"/>
                    </a:cubicBezTo>
                    <a:cubicBezTo>
                      <a:pt x="-16" y="1046"/>
                      <a:pt x="29" y="988"/>
                      <a:pt x="69" y="940"/>
                    </a:cubicBezTo>
                    <a:cubicBezTo>
                      <a:pt x="82" y="914"/>
                      <a:pt x="105" y="898"/>
                      <a:pt x="114" y="872"/>
                    </a:cubicBezTo>
                    <a:cubicBezTo>
                      <a:pt x="127" y="835"/>
                      <a:pt x="141" y="798"/>
                      <a:pt x="150" y="766"/>
                    </a:cubicBezTo>
                    <a:cubicBezTo>
                      <a:pt x="181" y="687"/>
                      <a:pt x="204" y="613"/>
                      <a:pt x="253" y="571"/>
                    </a:cubicBezTo>
                    <a:cubicBezTo>
                      <a:pt x="342" y="492"/>
                      <a:pt x="418" y="460"/>
                      <a:pt x="481" y="481"/>
                    </a:cubicBezTo>
                    <a:cubicBezTo>
                      <a:pt x="1122" y="671"/>
                      <a:pt x="2197" y="1125"/>
                      <a:pt x="2210" y="2033"/>
                    </a:cubicBezTo>
                    <a:cubicBezTo>
                      <a:pt x="2210" y="2112"/>
                      <a:pt x="2184" y="2181"/>
                      <a:pt x="2130" y="2244"/>
                    </a:cubicBezTo>
                    <a:cubicBezTo>
                      <a:pt x="2027" y="2360"/>
                      <a:pt x="1847" y="2418"/>
                      <a:pt x="1717" y="2418"/>
                    </a:cubicBezTo>
                    <a:close/>
                    <a:moveTo>
                      <a:pt x="7308" y="1547"/>
                    </a:moveTo>
                    <a:cubicBezTo>
                      <a:pt x="7214" y="1547"/>
                      <a:pt x="7111" y="1531"/>
                      <a:pt x="7017" y="1489"/>
                    </a:cubicBezTo>
                    <a:cubicBezTo>
                      <a:pt x="6846" y="1426"/>
                      <a:pt x="6726" y="1305"/>
                      <a:pt x="6672" y="1162"/>
                    </a:cubicBezTo>
                    <a:cubicBezTo>
                      <a:pt x="6604" y="967"/>
                      <a:pt x="6770" y="824"/>
                      <a:pt x="6918" y="687"/>
                    </a:cubicBezTo>
                    <a:cubicBezTo>
                      <a:pt x="6994" y="618"/>
                      <a:pt x="7066" y="555"/>
                      <a:pt x="7111" y="486"/>
                    </a:cubicBezTo>
                    <a:cubicBezTo>
                      <a:pt x="7138" y="439"/>
                      <a:pt x="7160" y="381"/>
                      <a:pt x="7187" y="317"/>
                    </a:cubicBezTo>
                    <a:cubicBezTo>
                      <a:pt x="7245" y="170"/>
                      <a:pt x="7308" y="11"/>
                      <a:pt x="7429" y="1"/>
                    </a:cubicBezTo>
                    <a:cubicBezTo>
                      <a:pt x="7586" y="-15"/>
                      <a:pt x="7787" y="143"/>
                      <a:pt x="7859" y="344"/>
                    </a:cubicBezTo>
                    <a:cubicBezTo>
                      <a:pt x="7980" y="666"/>
                      <a:pt x="7949" y="1246"/>
                      <a:pt x="7653" y="1453"/>
                    </a:cubicBezTo>
                    <a:lnTo>
                      <a:pt x="7648" y="1437"/>
                    </a:lnTo>
                    <a:lnTo>
                      <a:pt x="7653" y="1453"/>
                    </a:lnTo>
                    <a:cubicBezTo>
                      <a:pt x="7554" y="1516"/>
                      <a:pt x="7429" y="1547"/>
                      <a:pt x="7308" y="1547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79" name="Google Shape;1188;p45"/>
              <p:cNvSpPr/>
              <p:nvPr/>
            </p:nvSpPr>
            <p:spPr>
              <a:xfrm rot="10800000" flipH="1">
                <a:off x="1951614" y="661034"/>
                <a:ext cx="1424648" cy="872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531" extrusionOk="0">
                    <a:moveTo>
                      <a:pt x="20190" y="21517"/>
                    </a:moveTo>
                    <a:cubicBezTo>
                      <a:pt x="20172" y="21517"/>
                      <a:pt x="20163" y="21502"/>
                      <a:pt x="20145" y="21472"/>
                    </a:cubicBezTo>
                    <a:cubicBezTo>
                      <a:pt x="20136" y="21472"/>
                      <a:pt x="20136" y="21458"/>
                      <a:pt x="20127" y="21458"/>
                    </a:cubicBezTo>
                    <a:cubicBezTo>
                      <a:pt x="17962" y="20220"/>
                      <a:pt x="15625" y="19615"/>
                      <a:pt x="12981" y="19615"/>
                    </a:cubicBezTo>
                    <a:cubicBezTo>
                      <a:pt x="10761" y="19615"/>
                      <a:pt x="8677" y="20043"/>
                      <a:pt x="6837" y="20411"/>
                    </a:cubicBezTo>
                    <a:cubicBezTo>
                      <a:pt x="6114" y="20558"/>
                      <a:pt x="5302" y="20721"/>
                      <a:pt x="4725" y="20721"/>
                    </a:cubicBezTo>
                    <a:cubicBezTo>
                      <a:pt x="4455" y="20721"/>
                      <a:pt x="4337" y="20690"/>
                      <a:pt x="4319" y="20690"/>
                    </a:cubicBezTo>
                    <a:cubicBezTo>
                      <a:pt x="3958" y="20558"/>
                      <a:pt x="3047" y="19748"/>
                      <a:pt x="2379" y="19157"/>
                    </a:cubicBezTo>
                    <a:cubicBezTo>
                      <a:pt x="2136" y="18936"/>
                      <a:pt x="1766" y="18848"/>
                      <a:pt x="1414" y="18744"/>
                    </a:cubicBezTo>
                    <a:cubicBezTo>
                      <a:pt x="746" y="18583"/>
                      <a:pt x="70" y="18406"/>
                      <a:pt x="6" y="17403"/>
                    </a:cubicBezTo>
                    <a:cubicBezTo>
                      <a:pt x="-66" y="16459"/>
                      <a:pt x="476" y="15899"/>
                      <a:pt x="1053" y="15280"/>
                    </a:cubicBezTo>
                    <a:cubicBezTo>
                      <a:pt x="1540" y="14763"/>
                      <a:pt x="2045" y="14233"/>
                      <a:pt x="2289" y="13422"/>
                    </a:cubicBezTo>
                    <a:cubicBezTo>
                      <a:pt x="2731" y="12007"/>
                      <a:pt x="2695" y="10222"/>
                      <a:pt x="2650" y="8498"/>
                    </a:cubicBezTo>
                    <a:cubicBezTo>
                      <a:pt x="2605" y="6241"/>
                      <a:pt x="2569" y="4075"/>
                      <a:pt x="3607" y="2968"/>
                    </a:cubicBezTo>
                    <a:cubicBezTo>
                      <a:pt x="3967" y="2585"/>
                      <a:pt x="4373" y="2954"/>
                      <a:pt x="4806" y="3337"/>
                    </a:cubicBezTo>
                    <a:cubicBezTo>
                      <a:pt x="5149" y="3632"/>
                      <a:pt x="5483" y="3957"/>
                      <a:pt x="5862" y="3971"/>
                    </a:cubicBezTo>
                    <a:cubicBezTo>
                      <a:pt x="5997" y="3986"/>
                      <a:pt x="6142" y="3986"/>
                      <a:pt x="6277" y="3986"/>
                    </a:cubicBezTo>
                    <a:cubicBezTo>
                      <a:pt x="7513" y="3986"/>
                      <a:pt x="8343" y="2718"/>
                      <a:pt x="9065" y="1612"/>
                    </a:cubicBezTo>
                    <a:cubicBezTo>
                      <a:pt x="9651" y="713"/>
                      <a:pt x="10157" y="-69"/>
                      <a:pt x="10761" y="4"/>
                    </a:cubicBezTo>
                    <a:cubicBezTo>
                      <a:pt x="11240" y="63"/>
                      <a:pt x="11510" y="859"/>
                      <a:pt x="11826" y="1745"/>
                    </a:cubicBezTo>
                    <a:cubicBezTo>
                      <a:pt x="12060" y="2408"/>
                      <a:pt x="12295" y="3100"/>
                      <a:pt x="12656" y="3603"/>
                    </a:cubicBezTo>
                    <a:cubicBezTo>
                      <a:pt x="14163" y="5681"/>
                      <a:pt x="15742" y="6493"/>
                      <a:pt x="16797" y="6920"/>
                    </a:cubicBezTo>
                    <a:cubicBezTo>
                      <a:pt x="17231" y="7082"/>
                      <a:pt x="17664" y="7097"/>
                      <a:pt x="18088" y="7126"/>
                    </a:cubicBezTo>
                    <a:cubicBezTo>
                      <a:pt x="18629" y="7141"/>
                      <a:pt x="19135" y="7156"/>
                      <a:pt x="19513" y="7539"/>
                    </a:cubicBezTo>
                    <a:cubicBezTo>
                      <a:pt x="19847" y="7878"/>
                      <a:pt x="19982" y="8527"/>
                      <a:pt x="20100" y="9117"/>
                    </a:cubicBezTo>
                    <a:cubicBezTo>
                      <a:pt x="20145" y="9353"/>
                      <a:pt x="20208" y="9574"/>
                      <a:pt x="20253" y="9736"/>
                    </a:cubicBezTo>
                    <a:cubicBezTo>
                      <a:pt x="20370" y="10104"/>
                      <a:pt x="20488" y="10458"/>
                      <a:pt x="20596" y="10798"/>
                    </a:cubicBezTo>
                    <a:cubicBezTo>
                      <a:pt x="20641" y="10930"/>
                      <a:pt x="20686" y="11063"/>
                      <a:pt x="20732" y="11211"/>
                    </a:cubicBezTo>
                    <a:cubicBezTo>
                      <a:pt x="21038" y="12110"/>
                      <a:pt x="21453" y="13348"/>
                      <a:pt x="21498" y="13865"/>
                    </a:cubicBezTo>
                    <a:cubicBezTo>
                      <a:pt x="21516" y="14012"/>
                      <a:pt x="21534" y="14616"/>
                      <a:pt x="21219" y="16621"/>
                    </a:cubicBezTo>
                    <a:cubicBezTo>
                      <a:pt x="21138" y="17108"/>
                      <a:pt x="21110" y="17698"/>
                      <a:pt x="21074" y="18243"/>
                    </a:cubicBezTo>
                    <a:cubicBezTo>
                      <a:pt x="20984" y="19615"/>
                      <a:pt x="20902" y="21030"/>
                      <a:pt x="20217" y="21531"/>
                    </a:cubicBezTo>
                    <a:cubicBezTo>
                      <a:pt x="20208" y="21517"/>
                      <a:pt x="20208" y="21517"/>
                      <a:pt x="20190" y="21517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80" name="Google Shape;1189;p45"/>
              <p:cNvSpPr/>
              <p:nvPr/>
            </p:nvSpPr>
            <p:spPr>
              <a:xfrm rot="10800000" flipH="1">
                <a:off x="2230076" y="840327"/>
                <a:ext cx="980181" cy="47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7" h="21456" extrusionOk="0">
                    <a:moveTo>
                      <a:pt x="19378" y="21456"/>
                    </a:moveTo>
                    <a:cubicBezTo>
                      <a:pt x="18418" y="21456"/>
                      <a:pt x="17393" y="20786"/>
                      <a:pt x="16302" y="20116"/>
                    </a:cubicBezTo>
                    <a:cubicBezTo>
                      <a:pt x="15146" y="19366"/>
                      <a:pt x="13964" y="18643"/>
                      <a:pt x="12808" y="18643"/>
                    </a:cubicBezTo>
                    <a:cubicBezTo>
                      <a:pt x="9339" y="18643"/>
                      <a:pt x="6199" y="19447"/>
                      <a:pt x="3426" y="20116"/>
                    </a:cubicBezTo>
                    <a:cubicBezTo>
                      <a:pt x="3177" y="20197"/>
                      <a:pt x="2914" y="20276"/>
                      <a:pt x="2651" y="20357"/>
                    </a:cubicBezTo>
                    <a:cubicBezTo>
                      <a:pt x="2034" y="20598"/>
                      <a:pt x="1377" y="20786"/>
                      <a:pt x="930" y="20626"/>
                    </a:cubicBezTo>
                    <a:cubicBezTo>
                      <a:pt x="904" y="20626"/>
                      <a:pt x="852" y="20598"/>
                      <a:pt x="812" y="20598"/>
                    </a:cubicBezTo>
                    <a:cubicBezTo>
                      <a:pt x="522" y="20491"/>
                      <a:pt x="76" y="20331"/>
                      <a:pt x="11" y="19661"/>
                    </a:cubicBezTo>
                    <a:cubicBezTo>
                      <a:pt x="-42" y="19258"/>
                      <a:pt x="103" y="18937"/>
                      <a:pt x="261" y="18615"/>
                    </a:cubicBezTo>
                    <a:cubicBezTo>
                      <a:pt x="339" y="18455"/>
                      <a:pt x="418" y="18241"/>
                      <a:pt x="470" y="18052"/>
                    </a:cubicBezTo>
                    <a:cubicBezTo>
                      <a:pt x="1521" y="13764"/>
                      <a:pt x="1456" y="9209"/>
                      <a:pt x="1391" y="5510"/>
                    </a:cubicBezTo>
                    <a:cubicBezTo>
                      <a:pt x="1391" y="5457"/>
                      <a:pt x="1377" y="5350"/>
                      <a:pt x="1351" y="5269"/>
                    </a:cubicBezTo>
                    <a:cubicBezTo>
                      <a:pt x="1324" y="5081"/>
                      <a:pt x="1285" y="4840"/>
                      <a:pt x="1391" y="4707"/>
                    </a:cubicBezTo>
                    <a:cubicBezTo>
                      <a:pt x="1534" y="4466"/>
                      <a:pt x="1732" y="4599"/>
                      <a:pt x="1929" y="4733"/>
                    </a:cubicBezTo>
                    <a:cubicBezTo>
                      <a:pt x="2047" y="4814"/>
                      <a:pt x="2165" y="4921"/>
                      <a:pt x="2270" y="4921"/>
                    </a:cubicBezTo>
                    <a:cubicBezTo>
                      <a:pt x="2533" y="4947"/>
                      <a:pt x="2796" y="4947"/>
                      <a:pt x="3045" y="4947"/>
                    </a:cubicBezTo>
                    <a:cubicBezTo>
                      <a:pt x="4478" y="4947"/>
                      <a:pt x="5555" y="3393"/>
                      <a:pt x="6515" y="2054"/>
                    </a:cubicBezTo>
                    <a:cubicBezTo>
                      <a:pt x="7355" y="900"/>
                      <a:pt x="8078" y="-144"/>
                      <a:pt x="8840" y="16"/>
                    </a:cubicBezTo>
                    <a:cubicBezTo>
                      <a:pt x="9155" y="97"/>
                      <a:pt x="9352" y="686"/>
                      <a:pt x="9536" y="1329"/>
                    </a:cubicBezTo>
                    <a:cubicBezTo>
                      <a:pt x="9667" y="1732"/>
                      <a:pt x="9799" y="2161"/>
                      <a:pt x="9957" y="2454"/>
                    </a:cubicBezTo>
                    <a:cubicBezTo>
                      <a:pt x="12742" y="7252"/>
                      <a:pt x="15580" y="9102"/>
                      <a:pt x="17472" y="10039"/>
                    </a:cubicBezTo>
                    <a:cubicBezTo>
                      <a:pt x="17879" y="10227"/>
                      <a:pt x="18286" y="10227"/>
                      <a:pt x="18694" y="10201"/>
                    </a:cubicBezTo>
                    <a:cubicBezTo>
                      <a:pt x="19193" y="10174"/>
                      <a:pt x="19653" y="10174"/>
                      <a:pt x="19995" y="10601"/>
                    </a:cubicBezTo>
                    <a:cubicBezTo>
                      <a:pt x="20074" y="10709"/>
                      <a:pt x="20113" y="10897"/>
                      <a:pt x="20139" y="11111"/>
                    </a:cubicBezTo>
                    <a:cubicBezTo>
                      <a:pt x="20165" y="11219"/>
                      <a:pt x="20178" y="11300"/>
                      <a:pt x="20205" y="11407"/>
                    </a:cubicBezTo>
                    <a:cubicBezTo>
                      <a:pt x="20388" y="12077"/>
                      <a:pt x="20560" y="12746"/>
                      <a:pt x="20731" y="13390"/>
                    </a:cubicBezTo>
                    <a:cubicBezTo>
                      <a:pt x="20809" y="13631"/>
                      <a:pt x="20862" y="13845"/>
                      <a:pt x="20941" y="14112"/>
                    </a:cubicBezTo>
                    <a:cubicBezTo>
                      <a:pt x="20980" y="14301"/>
                      <a:pt x="21046" y="14489"/>
                      <a:pt x="21112" y="14703"/>
                    </a:cubicBezTo>
                    <a:cubicBezTo>
                      <a:pt x="21295" y="15185"/>
                      <a:pt x="21505" y="15855"/>
                      <a:pt x="21545" y="16472"/>
                    </a:cubicBezTo>
                    <a:cubicBezTo>
                      <a:pt x="21558" y="16794"/>
                      <a:pt x="21505" y="17249"/>
                      <a:pt x="21427" y="17731"/>
                    </a:cubicBezTo>
                    <a:cubicBezTo>
                      <a:pt x="21387" y="17971"/>
                      <a:pt x="21348" y="18241"/>
                      <a:pt x="21308" y="18536"/>
                    </a:cubicBezTo>
                    <a:cubicBezTo>
                      <a:pt x="21282" y="18751"/>
                      <a:pt x="21282" y="18965"/>
                      <a:pt x="21282" y="19206"/>
                    </a:cubicBezTo>
                    <a:cubicBezTo>
                      <a:pt x="21282" y="19635"/>
                      <a:pt x="21282" y="20090"/>
                      <a:pt x="21112" y="20305"/>
                    </a:cubicBezTo>
                    <a:cubicBezTo>
                      <a:pt x="20573" y="21189"/>
                      <a:pt x="19982" y="21456"/>
                      <a:pt x="19378" y="21456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81" name="Google Shape;1190;p45"/>
              <p:cNvSpPr/>
              <p:nvPr/>
            </p:nvSpPr>
            <p:spPr>
              <a:xfrm rot="10800000" flipH="1">
                <a:off x="2445120" y="1004682"/>
                <a:ext cx="230282" cy="116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0" h="21197" extrusionOk="0">
                    <a:moveTo>
                      <a:pt x="7757" y="21197"/>
                    </a:moveTo>
                    <a:cubicBezTo>
                      <a:pt x="4210" y="21197"/>
                      <a:pt x="944" y="19894"/>
                      <a:pt x="166" y="17180"/>
                    </a:cubicBezTo>
                    <a:cubicBezTo>
                      <a:pt x="-164" y="15877"/>
                      <a:pt x="3" y="14573"/>
                      <a:pt x="610" y="13057"/>
                    </a:cubicBezTo>
                    <a:cubicBezTo>
                      <a:pt x="4545" y="3614"/>
                      <a:pt x="10136" y="-403"/>
                      <a:pt x="14013" y="31"/>
                    </a:cubicBezTo>
                    <a:cubicBezTo>
                      <a:pt x="16229" y="138"/>
                      <a:pt x="19441" y="2630"/>
                      <a:pt x="20771" y="6105"/>
                    </a:cubicBezTo>
                    <a:cubicBezTo>
                      <a:pt x="21323" y="7515"/>
                      <a:pt x="21436" y="9040"/>
                      <a:pt x="21269" y="10450"/>
                    </a:cubicBezTo>
                    <a:cubicBezTo>
                      <a:pt x="20549" y="15664"/>
                      <a:pt x="16781" y="19565"/>
                      <a:pt x="11244" y="20984"/>
                    </a:cubicBezTo>
                    <a:cubicBezTo>
                      <a:pt x="10082" y="21091"/>
                      <a:pt x="8919" y="21197"/>
                      <a:pt x="7757" y="21197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82" name="Google Shape;1191;p45"/>
              <p:cNvSpPr/>
              <p:nvPr/>
            </p:nvSpPr>
            <p:spPr>
              <a:xfrm rot="10800000" flipH="1">
                <a:off x="2203083" y="1991450"/>
                <a:ext cx="292643" cy="373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8" h="21401" extrusionOk="0">
                    <a:moveTo>
                      <a:pt x="8050" y="21401"/>
                    </a:moveTo>
                    <a:cubicBezTo>
                      <a:pt x="7021" y="21401"/>
                      <a:pt x="6119" y="21026"/>
                      <a:pt x="5337" y="20341"/>
                    </a:cubicBezTo>
                    <a:lnTo>
                      <a:pt x="5297" y="20272"/>
                    </a:lnTo>
                    <a:cubicBezTo>
                      <a:pt x="3861" y="18904"/>
                      <a:pt x="1108" y="16335"/>
                      <a:pt x="494" y="15206"/>
                    </a:cubicBezTo>
                    <a:cubicBezTo>
                      <a:pt x="-452" y="13391"/>
                      <a:pt x="165" y="11339"/>
                      <a:pt x="658" y="9558"/>
                    </a:cubicBezTo>
                    <a:cubicBezTo>
                      <a:pt x="823" y="8977"/>
                      <a:pt x="987" y="8462"/>
                      <a:pt x="1067" y="7948"/>
                    </a:cubicBezTo>
                    <a:cubicBezTo>
                      <a:pt x="1480" y="6033"/>
                      <a:pt x="1191" y="4285"/>
                      <a:pt x="903" y="2882"/>
                    </a:cubicBezTo>
                    <a:cubicBezTo>
                      <a:pt x="698" y="1548"/>
                      <a:pt x="494" y="556"/>
                      <a:pt x="1108" y="178"/>
                    </a:cubicBezTo>
                    <a:cubicBezTo>
                      <a:pt x="1725" y="-199"/>
                      <a:pt x="3120" y="8"/>
                      <a:pt x="5790" y="930"/>
                    </a:cubicBezTo>
                    <a:cubicBezTo>
                      <a:pt x="9486" y="2233"/>
                      <a:pt x="11908" y="2267"/>
                      <a:pt x="13840" y="2267"/>
                    </a:cubicBezTo>
                    <a:cubicBezTo>
                      <a:pt x="15359" y="2267"/>
                      <a:pt x="16590" y="2300"/>
                      <a:pt x="17824" y="2918"/>
                    </a:cubicBezTo>
                    <a:cubicBezTo>
                      <a:pt x="21148" y="4526"/>
                      <a:pt x="20206" y="9114"/>
                      <a:pt x="18971" y="11202"/>
                    </a:cubicBezTo>
                    <a:cubicBezTo>
                      <a:pt x="18438" y="12125"/>
                      <a:pt x="17824" y="12639"/>
                      <a:pt x="17207" y="13187"/>
                    </a:cubicBezTo>
                    <a:cubicBezTo>
                      <a:pt x="16181" y="14009"/>
                      <a:pt x="15030" y="14932"/>
                      <a:pt x="13756" y="17638"/>
                    </a:cubicBezTo>
                    <a:cubicBezTo>
                      <a:pt x="13018" y="19176"/>
                      <a:pt x="10881" y="21026"/>
                      <a:pt x="8664" y="21367"/>
                    </a:cubicBezTo>
                    <a:cubicBezTo>
                      <a:pt x="8500" y="21401"/>
                      <a:pt x="8255" y="21401"/>
                      <a:pt x="8050" y="21401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83" name="Google Shape;1192;p45"/>
              <p:cNvSpPr/>
              <p:nvPr/>
            </p:nvSpPr>
            <p:spPr>
              <a:xfrm rot="10800000" flipH="1">
                <a:off x="3010647" y="1946590"/>
                <a:ext cx="268526" cy="4745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extrusionOk="0">
                    <a:moveTo>
                      <a:pt x="18425" y="21600"/>
                    </a:moveTo>
                    <a:lnTo>
                      <a:pt x="18329" y="21600"/>
                    </a:lnTo>
                    <a:cubicBezTo>
                      <a:pt x="17572" y="21571"/>
                      <a:pt x="17147" y="21218"/>
                      <a:pt x="16673" y="20920"/>
                    </a:cubicBezTo>
                    <a:lnTo>
                      <a:pt x="16580" y="20891"/>
                    </a:lnTo>
                    <a:cubicBezTo>
                      <a:pt x="15256" y="19967"/>
                      <a:pt x="13415" y="19260"/>
                      <a:pt x="11477" y="18905"/>
                    </a:cubicBezTo>
                    <a:lnTo>
                      <a:pt x="10767" y="18798"/>
                    </a:lnTo>
                    <a:cubicBezTo>
                      <a:pt x="10107" y="18716"/>
                      <a:pt x="9489" y="18607"/>
                      <a:pt x="8922" y="18443"/>
                    </a:cubicBezTo>
                    <a:cubicBezTo>
                      <a:pt x="8405" y="18254"/>
                      <a:pt x="7930" y="18036"/>
                      <a:pt x="7363" y="17683"/>
                    </a:cubicBezTo>
                    <a:cubicBezTo>
                      <a:pt x="6181" y="16948"/>
                      <a:pt x="5425" y="16023"/>
                      <a:pt x="4622" y="15126"/>
                    </a:cubicBezTo>
                    <a:cubicBezTo>
                      <a:pt x="4151" y="14635"/>
                      <a:pt x="3676" y="14090"/>
                      <a:pt x="3487" y="13466"/>
                    </a:cubicBezTo>
                    <a:cubicBezTo>
                      <a:pt x="3298" y="12895"/>
                      <a:pt x="3348" y="12269"/>
                      <a:pt x="3441" y="11698"/>
                    </a:cubicBezTo>
                    <a:cubicBezTo>
                      <a:pt x="3441" y="11589"/>
                      <a:pt x="3441" y="11507"/>
                      <a:pt x="3487" y="11398"/>
                    </a:cubicBezTo>
                    <a:cubicBezTo>
                      <a:pt x="3773" y="9005"/>
                      <a:pt x="3205" y="6936"/>
                      <a:pt x="1789" y="5250"/>
                    </a:cubicBezTo>
                    <a:cubicBezTo>
                      <a:pt x="1600" y="5059"/>
                      <a:pt x="1457" y="4870"/>
                      <a:pt x="1314" y="4706"/>
                    </a:cubicBezTo>
                    <a:cubicBezTo>
                      <a:pt x="889" y="4244"/>
                      <a:pt x="511" y="3808"/>
                      <a:pt x="229" y="3346"/>
                    </a:cubicBezTo>
                    <a:cubicBezTo>
                      <a:pt x="-199" y="2557"/>
                      <a:pt x="-10" y="1795"/>
                      <a:pt x="654" y="1306"/>
                    </a:cubicBezTo>
                    <a:cubicBezTo>
                      <a:pt x="1600" y="544"/>
                      <a:pt x="3298" y="435"/>
                      <a:pt x="4908" y="353"/>
                    </a:cubicBezTo>
                    <a:cubicBezTo>
                      <a:pt x="5332" y="300"/>
                      <a:pt x="5664" y="300"/>
                      <a:pt x="6089" y="271"/>
                    </a:cubicBezTo>
                    <a:lnTo>
                      <a:pt x="7127" y="162"/>
                    </a:lnTo>
                    <a:cubicBezTo>
                      <a:pt x="7791" y="109"/>
                      <a:pt x="8497" y="0"/>
                      <a:pt x="9208" y="0"/>
                    </a:cubicBezTo>
                    <a:cubicBezTo>
                      <a:pt x="10578" y="0"/>
                      <a:pt x="11948" y="300"/>
                      <a:pt x="13129" y="571"/>
                    </a:cubicBezTo>
                    <a:lnTo>
                      <a:pt x="16391" y="1333"/>
                    </a:lnTo>
                    <a:cubicBezTo>
                      <a:pt x="16580" y="1360"/>
                      <a:pt x="16815" y="1386"/>
                      <a:pt x="17051" y="1469"/>
                    </a:cubicBezTo>
                    <a:cubicBezTo>
                      <a:pt x="17668" y="1577"/>
                      <a:pt x="18375" y="1713"/>
                      <a:pt x="18753" y="1931"/>
                    </a:cubicBezTo>
                    <a:cubicBezTo>
                      <a:pt x="19699" y="2531"/>
                      <a:pt x="19606" y="3646"/>
                      <a:pt x="19556" y="4570"/>
                    </a:cubicBezTo>
                    <a:cubicBezTo>
                      <a:pt x="19556" y="4788"/>
                      <a:pt x="19510" y="5006"/>
                      <a:pt x="19510" y="5197"/>
                    </a:cubicBezTo>
                    <a:cubicBezTo>
                      <a:pt x="19510" y="6148"/>
                      <a:pt x="19745" y="7101"/>
                      <a:pt x="20031" y="8052"/>
                    </a:cubicBezTo>
                    <a:cubicBezTo>
                      <a:pt x="20266" y="8923"/>
                      <a:pt x="20502" y="9794"/>
                      <a:pt x="20548" y="10691"/>
                    </a:cubicBezTo>
                    <a:cubicBezTo>
                      <a:pt x="20548" y="11289"/>
                      <a:pt x="20502" y="11915"/>
                      <a:pt x="20455" y="12513"/>
                    </a:cubicBezTo>
                    <a:cubicBezTo>
                      <a:pt x="20363" y="13222"/>
                      <a:pt x="20266" y="14010"/>
                      <a:pt x="20363" y="14717"/>
                    </a:cubicBezTo>
                    <a:cubicBezTo>
                      <a:pt x="20455" y="15315"/>
                      <a:pt x="20598" y="15859"/>
                      <a:pt x="20787" y="16430"/>
                    </a:cubicBezTo>
                    <a:cubicBezTo>
                      <a:pt x="20926" y="16892"/>
                      <a:pt x="21069" y="17410"/>
                      <a:pt x="21166" y="17899"/>
                    </a:cubicBezTo>
                    <a:cubicBezTo>
                      <a:pt x="21401" y="19178"/>
                      <a:pt x="21023" y="20238"/>
                      <a:pt x="20077" y="21029"/>
                    </a:cubicBezTo>
                    <a:cubicBezTo>
                      <a:pt x="19795" y="21218"/>
                      <a:pt x="19178" y="21600"/>
                      <a:pt x="18425" y="2160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84" name="Google Shape;1193;p45"/>
              <p:cNvSpPr/>
              <p:nvPr/>
            </p:nvSpPr>
            <p:spPr>
              <a:xfrm rot="10800000" flipH="1">
                <a:off x="0" y="0"/>
                <a:ext cx="3983391" cy="3545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0" h="21600" extrusionOk="0">
                    <a:moveTo>
                      <a:pt x="21346" y="15009"/>
                    </a:moveTo>
                    <a:cubicBezTo>
                      <a:pt x="21234" y="14310"/>
                      <a:pt x="20942" y="13695"/>
                      <a:pt x="20681" y="13152"/>
                    </a:cubicBezTo>
                    <a:cubicBezTo>
                      <a:pt x="20646" y="13079"/>
                      <a:pt x="20607" y="13003"/>
                      <a:pt x="20572" y="12927"/>
                    </a:cubicBezTo>
                    <a:lnTo>
                      <a:pt x="20566" y="12912"/>
                    </a:lnTo>
                    <a:cubicBezTo>
                      <a:pt x="20232" y="12202"/>
                      <a:pt x="19850" y="11401"/>
                      <a:pt x="19240" y="10869"/>
                    </a:cubicBezTo>
                    <a:cubicBezTo>
                      <a:pt x="18790" y="10476"/>
                      <a:pt x="18241" y="10454"/>
                      <a:pt x="17795" y="10432"/>
                    </a:cubicBezTo>
                    <a:cubicBezTo>
                      <a:pt x="17695" y="10429"/>
                      <a:pt x="17596" y="10421"/>
                      <a:pt x="17499" y="10414"/>
                    </a:cubicBezTo>
                    <a:cubicBezTo>
                      <a:pt x="17708" y="10385"/>
                      <a:pt x="17894" y="10254"/>
                      <a:pt x="18029" y="10039"/>
                    </a:cubicBezTo>
                    <a:cubicBezTo>
                      <a:pt x="18170" y="9802"/>
                      <a:pt x="18232" y="9507"/>
                      <a:pt x="18206" y="9173"/>
                    </a:cubicBezTo>
                    <a:cubicBezTo>
                      <a:pt x="18196" y="9081"/>
                      <a:pt x="18183" y="8994"/>
                      <a:pt x="18174" y="8921"/>
                    </a:cubicBezTo>
                    <a:cubicBezTo>
                      <a:pt x="18164" y="8863"/>
                      <a:pt x="18158" y="8808"/>
                      <a:pt x="18151" y="8764"/>
                    </a:cubicBezTo>
                    <a:cubicBezTo>
                      <a:pt x="18148" y="8710"/>
                      <a:pt x="18151" y="8637"/>
                      <a:pt x="18158" y="8561"/>
                    </a:cubicBezTo>
                    <a:cubicBezTo>
                      <a:pt x="18161" y="8473"/>
                      <a:pt x="18167" y="8364"/>
                      <a:pt x="18164" y="8251"/>
                    </a:cubicBezTo>
                    <a:cubicBezTo>
                      <a:pt x="18161" y="8087"/>
                      <a:pt x="18142" y="7942"/>
                      <a:pt x="18119" y="7810"/>
                    </a:cubicBezTo>
                    <a:cubicBezTo>
                      <a:pt x="18103" y="7705"/>
                      <a:pt x="18093" y="7610"/>
                      <a:pt x="18093" y="7537"/>
                    </a:cubicBezTo>
                    <a:cubicBezTo>
                      <a:pt x="18093" y="7523"/>
                      <a:pt x="18093" y="7508"/>
                      <a:pt x="18096" y="7490"/>
                    </a:cubicBezTo>
                    <a:cubicBezTo>
                      <a:pt x="18103" y="7308"/>
                      <a:pt x="18126" y="6933"/>
                      <a:pt x="17888" y="6642"/>
                    </a:cubicBezTo>
                    <a:cubicBezTo>
                      <a:pt x="17756" y="6478"/>
                      <a:pt x="17589" y="6416"/>
                      <a:pt x="17509" y="6390"/>
                    </a:cubicBezTo>
                    <a:lnTo>
                      <a:pt x="17502" y="6387"/>
                    </a:lnTo>
                    <a:lnTo>
                      <a:pt x="17284" y="6288"/>
                    </a:lnTo>
                    <a:cubicBezTo>
                      <a:pt x="17172" y="6241"/>
                      <a:pt x="17005" y="6161"/>
                      <a:pt x="16796" y="6161"/>
                    </a:cubicBezTo>
                    <a:lnTo>
                      <a:pt x="16790" y="6161"/>
                    </a:lnTo>
                    <a:cubicBezTo>
                      <a:pt x="16684" y="6161"/>
                      <a:pt x="16594" y="6187"/>
                      <a:pt x="16530" y="6197"/>
                    </a:cubicBezTo>
                    <a:cubicBezTo>
                      <a:pt x="16517" y="6205"/>
                      <a:pt x="16507" y="6205"/>
                      <a:pt x="16491" y="6208"/>
                    </a:cubicBezTo>
                    <a:cubicBezTo>
                      <a:pt x="16475" y="6212"/>
                      <a:pt x="16453" y="6212"/>
                      <a:pt x="16436" y="6216"/>
                    </a:cubicBezTo>
                    <a:cubicBezTo>
                      <a:pt x="16286" y="6234"/>
                      <a:pt x="15974" y="6278"/>
                      <a:pt x="15753" y="6580"/>
                    </a:cubicBezTo>
                    <a:cubicBezTo>
                      <a:pt x="15676" y="6551"/>
                      <a:pt x="15595" y="6518"/>
                      <a:pt x="15512" y="6496"/>
                    </a:cubicBezTo>
                    <a:cubicBezTo>
                      <a:pt x="15480" y="6485"/>
                      <a:pt x="15441" y="6478"/>
                      <a:pt x="15403" y="6463"/>
                    </a:cubicBezTo>
                    <a:lnTo>
                      <a:pt x="15400" y="6463"/>
                    </a:lnTo>
                    <a:cubicBezTo>
                      <a:pt x="15197" y="6405"/>
                      <a:pt x="14950" y="6336"/>
                      <a:pt x="14699" y="6336"/>
                    </a:cubicBezTo>
                    <a:cubicBezTo>
                      <a:pt x="14176" y="6336"/>
                      <a:pt x="13916" y="6660"/>
                      <a:pt x="13810" y="6849"/>
                    </a:cubicBezTo>
                    <a:cubicBezTo>
                      <a:pt x="13768" y="6919"/>
                      <a:pt x="13733" y="6988"/>
                      <a:pt x="13698" y="7049"/>
                    </a:cubicBezTo>
                    <a:cubicBezTo>
                      <a:pt x="13650" y="6999"/>
                      <a:pt x="13595" y="6958"/>
                      <a:pt x="13537" y="6919"/>
                    </a:cubicBezTo>
                    <a:cubicBezTo>
                      <a:pt x="13303" y="6762"/>
                      <a:pt x="13091" y="6758"/>
                      <a:pt x="12933" y="6758"/>
                    </a:cubicBezTo>
                    <a:cubicBezTo>
                      <a:pt x="12811" y="6758"/>
                      <a:pt x="12709" y="6755"/>
                      <a:pt x="12529" y="6667"/>
                    </a:cubicBezTo>
                    <a:cubicBezTo>
                      <a:pt x="12301" y="6558"/>
                      <a:pt x="12144" y="6514"/>
                      <a:pt x="11996" y="6514"/>
                    </a:cubicBezTo>
                    <a:cubicBezTo>
                      <a:pt x="11948" y="6514"/>
                      <a:pt x="11900" y="6518"/>
                      <a:pt x="11855" y="6525"/>
                    </a:cubicBezTo>
                    <a:cubicBezTo>
                      <a:pt x="11803" y="6398"/>
                      <a:pt x="11752" y="6281"/>
                      <a:pt x="11697" y="6168"/>
                    </a:cubicBezTo>
                    <a:cubicBezTo>
                      <a:pt x="11566" y="5877"/>
                      <a:pt x="11440" y="5597"/>
                      <a:pt x="11434" y="5374"/>
                    </a:cubicBezTo>
                    <a:cubicBezTo>
                      <a:pt x="11424" y="5178"/>
                      <a:pt x="11505" y="4934"/>
                      <a:pt x="11594" y="4668"/>
                    </a:cubicBezTo>
                    <a:cubicBezTo>
                      <a:pt x="11640" y="4537"/>
                      <a:pt x="11688" y="4388"/>
                      <a:pt x="11726" y="4238"/>
                    </a:cubicBezTo>
                    <a:cubicBezTo>
                      <a:pt x="11900" y="3587"/>
                      <a:pt x="11880" y="2655"/>
                      <a:pt x="11264" y="2156"/>
                    </a:cubicBezTo>
                    <a:cubicBezTo>
                      <a:pt x="11017" y="1955"/>
                      <a:pt x="10741" y="1894"/>
                      <a:pt x="10538" y="1846"/>
                    </a:cubicBezTo>
                    <a:cubicBezTo>
                      <a:pt x="10442" y="1824"/>
                      <a:pt x="10342" y="1803"/>
                      <a:pt x="10291" y="1773"/>
                    </a:cubicBezTo>
                    <a:cubicBezTo>
                      <a:pt x="10214" y="1733"/>
                      <a:pt x="10117" y="1602"/>
                      <a:pt x="10021" y="1475"/>
                    </a:cubicBezTo>
                    <a:cubicBezTo>
                      <a:pt x="9954" y="1384"/>
                      <a:pt x="9874" y="1274"/>
                      <a:pt x="9780" y="1173"/>
                    </a:cubicBezTo>
                    <a:cubicBezTo>
                      <a:pt x="9495" y="856"/>
                      <a:pt x="9129" y="674"/>
                      <a:pt x="8782" y="674"/>
                    </a:cubicBezTo>
                    <a:cubicBezTo>
                      <a:pt x="8535" y="674"/>
                      <a:pt x="8310" y="761"/>
                      <a:pt x="8127" y="928"/>
                    </a:cubicBezTo>
                    <a:cubicBezTo>
                      <a:pt x="7825" y="1202"/>
                      <a:pt x="7742" y="1580"/>
                      <a:pt x="7684" y="1828"/>
                    </a:cubicBezTo>
                    <a:cubicBezTo>
                      <a:pt x="7677" y="1861"/>
                      <a:pt x="7674" y="1890"/>
                      <a:pt x="7664" y="1919"/>
                    </a:cubicBezTo>
                    <a:cubicBezTo>
                      <a:pt x="7539" y="2440"/>
                      <a:pt x="7154" y="2866"/>
                      <a:pt x="6730" y="2957"/>
                    </a:cubicBezTo>
                    <a:cubicBezTo>
                      <a:pt x="6672" y="2971"/>
                      <a:pt x="6618" y="2975"/>
                      <a:pt x="6560" y="2975"/>
                    </a:cubicBezTo>
                    <a:cubicBezTo>
                      <a:pt x="6191" y="2975"/>
                      <a:pt x="5828" y="2735"/>
                      <a:pt x="5693" y="2396"/>
                    </a:cubicBezTo>
                    <a:cubicBezTo>
                      <a:pt x="5635" y="2250"/>
                      <a:pt x="5603" y="2057"/>
                      <a:pt x="5564" y="1850"/>
                    </a:cubicBezTo>
                    <a:cubicBezTo>
                      <a:pt x="5516" y="1584"/>
                      <a:pt x="5462" y="1274"/>
                      <a:pt x="5333" y="969"/>
                    </a:cubicBezTo>
                    <a:cubicBezTo>
                      <a:pt x="5131" y="484"/>
                      <a:pt x="4710" y="117"/>
                      <a:pt x="4261" y="22"/>
                    </a:cubicBezTo>
                    <a:cubicBezTo>
                      <a:pt x="4190" y="7"/>
                      <a:pt x="4116" y="0"/>
                      <a:pt x="4046" y="0"/>
                    </a:cubicBezTo>
                    <a:cubicBezTo>
                      <a:pt x="3763" y="0"/>
                      <a:pt x="3503" y="117"/>
                      <a:pt x="3301" y="335"/>
                    </a:cubicBezTo>
                    <a:cubicBezTo>
                      <a:pt x="2954" y="717"/>
                      <a:pt x="2922" y="1223"/>
                      <a:pt x="2899" y="1591"/>
                    </a:cubicBezTo>
                    <a:cubicBezTo>
                      <a:pt x="2896" y="1660"/>
                      <a:pt x="2893" y="1751"/>
                      <a:pt x="2883" y="1821"/>
                    </a:cubicBezTo>
                    <a:cubicBezTo>
                      <a:pt x="2845" y="1824"/>
                      <a:pt x="2803" y="1824"/>
                      <a:pt x="2768" y="1824"/>
                    </a:cubicBezTo>
                    <a:cubicBezTo>
                      <a:pt x="2617" y="1828"/>
                      <a:pt x="2443" y="1835"/>
                      <a:pt x="2270" y="1897"/>
                    </a:cubicBezTo>
                    <a:cubicBezTo>
                      <a:pt x="1965" y="2010"/>
                      <a:pt x="1750" y="2276"/>
                      <a:pt x="1679" y="2622"/>
                    </a:cubicBezTo>
                    <a:cubicBezTo>
                      <a:pt x="1625" y="2906"/>
                      <a:pt x="1692" y="3139"/>
                      <a:pt x="1737" y="3281"/>
                    </a:cubicBezTo>
                    <a:cubicBezTo>
                      <a:pt x="1737" y="3284"/>
                      <a:pt x="1737" y="3284"/>
                      <a:pt x="1740" y="3292"/>
                    </a:cubicBezTo>
                    <a:cubicBezTo>
                      <a:pt x="1711" y="3332"/>
                      <a:pt x="1647" y="3390"/>
                      <a:pt x="1560" y="3441"/>
                    </a:cubicBezTo>
                    <a:cubicBezTo>
                      <a:pt x="1486" y="3477"/>
                      <a:pt x="1400" y="3518"/>
                      <a:pt x="1316" y="3554"/>
                    </a:cubicBezTo>
                    <a:cubicBezTo>
                      <a:pt x="1066" y="3663"/>
                      <a:pt x="758" y="3794"/>
                      <a:pt x="501" y="4075"/>
                    </a:cubicBezTo>
                    <a:cubicBezTo>
                      <a:pt x="48" y="4559"/>
                      <a:pt x="-119" y="5378"/>
                      <a:pt x="87" y="6158"/>
                    </a:cubicBezTo>
                    <a:cubicBezTo>
                      <a:pt x="99" y="6208"/>
                      <a:pt x="112" y="6259"/>
                      <a:pt x="128" y="6310"/>
                    </a:cubicBezTo>
                    <a:cubicBezTo>
                      <a:pt x="257" y="6820"/>
                      <a:pt x="469" y="7676"/>
                      <a:pt x="1175" y="7894"/>
                    </a:cubicBezTo>
                    <a:cubicBezTo>
                      <a:pt x="1275" y="7927"/>
                      <a:pt x="1381" y="7942"/>
                      <a:pt x="1483" y="7942"/>
                    </a:cubicBezTo>
                    <a:cubicBezTo>
                      <a:pt x="1888" y="7942"/>
                      <a:pt x="2219" y="7709"/>
                      <a:pt x="2482" y="7519"/>
                    </a:cubicBezTo>
                    <a:cubicBezTo>
                      <a:pt x="2591" y="7439"/>
                      <a:pt x="2704" y="7363"/>
                      <a:pt x="2784" y="7326"/>
                    </a:cubicBezTo>
                    <a:cubicBezTo>
                      <a:pt x="2816" y="7312"/>
                      <a:pt x="2861" y="7290"/>
                      <a:pt x="2893" y="7283"/>
                    </a:cubicBezTo>
                    <a:cubicBezTo>
                      <a:pt x="2912" y="7294"/>
                      <a:pt x="2944" y="7319"/>
                      <a:pt x="2993" y="7366"/>
                    </a:cubicBezTo>
                    <a:cubicBezTo>
                      <a:pt x="3092" y="7468"/>
                      <a:pt x="3188" y="7581"/>
                      <a:pt x="3294" y="7709"/>
                    </a:cubicBezTo>
                    <a:cubicBezTo>
                      <a:pt x="3484" y="7931"/>
                      <a:pt x="3696" y="8185"/>
                      <a:pt x="3965" y="8386"/>
                    </a:cubicBezTo>
                    <a:cubicBezTo>
                      <a:pt x="4261" y="8612"/>
                      <a:pt x="4611" y="8732"/>
                      <a:pt x="4948" y="8732"/>
                    </a:cubicBezTo>
                    <a:cubicBezTo>
                      <a:pt x="5314" y="8732"/>
                      <a:pt x="5638" y="8593"/>
                      <a:pt x="5882" y="8324"/>
                    </a:cubicBezTo>
                    <a:cubicBezTo>
                      <a:pt x="6014" y="8178"/>
                      <a:pt x="6104" y="8018"/>
                      <a:pt x="6175" y="7887"/>
                    </a:cubicBezTo>
                    <a:cubicBezTo>
                      <a:pt x="6191" y="7858"/>
                      <a:pt x="6207" y="7829"/>
                      <a:pt x="6229" y="7796"/>
                    </a:cubicBezTo>
                    <a:cubicBezTo>
                      <a:pt x="6277" y="7814"/>
                      <a:pt x="6332" y="7840"/>
                      <a:pt x="6377" y="7858"/>
                    </a:cubicBezTo>
                    <a:cubicBezTo>
                      <a:pt x="6566" y="7945"/>
                      <a:pt x="6797" y="8055"/>
                      <a:pt x="7070" y="8055"/>
                    </a:cubicBezTo>
                    <a:cubicBezTo>
                      <a:pt x="7164" y="8055"/>
                      <a:pt x="7250" y="8040"/>
                      <a:pt x="7340" y="8018"/>
                    </a:cubicBezTo>
                    <a:cubicBezTo>
                      <a:pt x="7652" y="7931"/>
                      <a:pt x="7857" y="7709"/>
                      <a:pt x="8005" y="7548"/>
                    </a:cubicBezTo>
                    <a:cubicBezTo>
                      <a:pt x="8046" y="7505"/>
                      <a:pt x="8107" y="7439"/>
                      <a:pt x="8133" y="7417"/>
                    </a:cubicBezTo>
                    <a:cubicBezTo>
                      <a:pt x="8162" y="7421"/>
                      <a:pt x="8220" y="7454"/>
                      <a:pt x="8255" y="7505"/>
                    </a:cubicBezTo>
                    <a:cubicBezTo>
                      <a:pt x="8371" y="7658"/>
                      <a:pt x="8416" y="7938"/>
                      <a:pt x="8445" y="8127"/>
                    </a:cubicBezTo>
                    <a:cubicBezTo>
                      <a:pt x="8509" y="8619"/>
                      <a:pt x="8448" y="9223"/>
                      <a:pt x="8165" y="9402"/>
                    </a:cubicBezTo>
                    <a:cubicBezTo>
                      <a:pt x="8146" y="9416"/>
                      <a:pt x="8130" y="9424"/>
                      <a:pt x="8111" y="9435"/>
                    </a:cubicBezTo>
                    <a:cubicBezTo>
                      <a:pt x="7989" y="9504"/>
                      <a:pt x="7789" y="9617"/>
                      <a:pt x="7642" y="9857"/>
                    </a:cubicBezTo>
                    <a:cubicBezTo>
                      <a:pt x="7530" y="10043"/>
                      <a:pt x="7469" y="10276"/>
                      <a:pt x="7465" y="10541"/>
                    </a:cubicBezTo>
                    <a:cubicBezTo>
                      <a:pt x="7456" y="11263"/>
                      <a:pt x="7809" y="11827"/>
                      <a:pt x="8091" y="12278"/>
                    </a:cubicBezTo>
                    <a:cubicBezTo>
                      <a:pt x="8239" y="12515"/>
                      <a:pt x="8380" y="12745"/>
                      <a:pt x="8454" y="12956"/>
                    </a:cubicBezTo>
                    <a:cubicBezTo>
                      <a:pt x="8551" y="13240"/>
                      <a:pt x="8528" y="13582"/>
                      <a:pt x="8387" y="13899"/>
                    </a:cubicBezTo>
                    <a:cubicBezTo>
                      <a:pt x="8246" y="14219"/>
                      <a:pt x="8018" y="14441"/>
                      <a:pt x="7761" y="14525"/>
                    </a:cubicBezTo>
                    <a:cubicBezTo>
                      <a:pt x="7693" y="14543"/>
                      <a:pt x="7616" y="14565"/>
                      <a:pt x="7536" y="14583"/>
                    </a:cubicBezTo>
                    <a:cubicBezTo>
                      <a:pt x="7083" y="14696"/>
                      <a:pt x="6245" y="14911"/>
                      <a:pt x="6149" y="15847"/>
                    </a:cubicBezTo>
                    <a:cubicBezTo>
                      <a:pt x="6120" y="16142"/>
                      <a:pt x="6187" y="16393"/>
                      <a:pt x="6239" y="16575"/>
                    </a:cubicBezTo>
                    <a:cubicBezTo>
                      <a:pt x="6248" y="16608"/>
                      <a:pt x="6261" y="16644"/>
                      <a:pt x="6268" y="16670"/>
                    </a:cubicBezTo>
                    <a:cubicBezTo>
                      <a:pt x="6213" y="16775"/>
                      <a:pt x="6126" y="16936"/>
                      <a:pt x="6104" y="17158"/>
                    </a:cubicBezTo>
                    <a:cubicBezTo>
                      <a:pt x="6062" y="17496"/>
                      <a:pt x="6152" y="17981"/>
                      <a:pt x="6778" y="18370"/>
                    </a:cubicBezTo>
                    <a:lnTo>
                      <a:pt x="9768" y="20220"/>
                    </a:lnTo>
                    <a:cubicBezTo>
                      <a:pt x="10220" y="20504"/>
                      <a:pt x="10741" y="20821"/>
                      <a:pt x="11325" y="20967"/>
                    </a:cubicBezTo>
                    <a:cubicBezTo>
                      <a:pt x="11585" y="21032"/>
                      <a:pt x="11858" y="21065"/>
                      <a:pt x="12169" y="21065"/>
                    </a:cubicBezTo>
                    <a:cubicBezTo>
                      <a:pt x="12574" y="21065"/>
                      <a:pt x="12966" y="21010"/>
                      <a:pt x="13316" y="20959"/>
                    </a:cubicBezTo>
                    <a:cubicBezTo>
                      <a:pt x="13897" y="20876"/>
                      <a:pt x="14503" y="20792"/>
                      <a:pt x="15098" y="20792"/>
                    </a:cubicBezTo>
                    <a:cubicBezTo>
                      <a:pt x="15672" y="20792"/>
                      <a:pt x="16154" y="20872"/>
                      <a:pt x="16572" y="21036"/>
                    </a:cubicBezTo>
                    <a:cubicBezTo>
                      <a:pt x="16690" y="21087"/>
                      <a:pt x="16825" y="21145"/>
                      <a:pt x="16954" y="21203"/>
                    </a:cubicBezTo>
                    <a:cubicBezTo>
                      <a:pt x="17355" y="21392"/>
                      <a:pt x="17811" y="21600"/>
                      <a:pt x="18309" y="21600"/>
                    </a:cubicBezTo>
                    <a:cubicBezTo>
                      <a:pt x="18479" y="21600"/>
                      <a:pt x="18639" y="21578"/>
                      <a:pt x="18793" y="21527"/>
                    </a:cubicBezTo>
                    <a:cubicBezTo>
                      <a:pt x="19195" y="21407"/>
                      <a:pt x="19795" y="21090"/>
                      <a:pt x="20367" y="19776"/>
                    </a:cubicBezTo>
                    <a:cubicBezTo>
                      <a:pt x="20717" y="18975"/>
                      <a:pt x="20993" y="18134"/>
                      <a:pt x="21192" y="17274"/>
                    </a:cubicBezTo>
                    <a:cubicBezTo>
                      <a:pt x="21337" y="16662"/>
                      <a:pt x="21481" y="15843"/>
                      <a:pt x="21346" y="1500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795" name="Google Shape;1194;p45"/>
          <p:cNvGrpSpPr/>
          <p:nvPr/>
        </p:nvGrpSpPr>
        <p:grpSpPr>
          <a:xfrm>
            <a:off x="-2377448" y="2953742"/>
            <a:ext cx="3627916" cy="3196439"/>
            <a:chOff x="0" y="0"/>
            <a:chExt cx="3627914" cy="3196438"/>
          </a:xfrm>
        </p:grpSpPr>
        <p:sp>
          <p:nvSpPr>
            <p:cNvPr id="787" name="Google Shape;1195;p45"/>
            <p:cNvSpPr/>
            <p:nvPr/>
          </p:nvSpPr>
          <p:spPr>
            <a:xfrm flipH="1">
              <a:off x="0" y="0"/>
              <a:ext cx="3627915" cy="3196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538" extrusionOk="0">
                  <a:moveTo>
                    <a:pt x="11218" y="21538"/>
                  </a:moveTo>
                  <a:cubicBezTo>
                    <a:pt x="10861" y="21538"/>
                    <a:pt x="10482" y="21493"/>
                    <a:pt x="10088" y="21435"/>
                  </a:cubicBezTo>
                  <a:lnTo>
                    <a:pt x="4770" y="20664"/>
                  </a:lnTo>
                  <a:cubicBezTo>
                    <a:pt x="3910" y="20540"/>
                    <a:pt x="2928" y="20395"/>
                    <a:pt x="2126" y="19851"/>
                  </a:cubicBezTo>
                  <a:cubicBezTo>
                    <a:pt x="281" y="18589"/>
                    <a:pt x="28" y="15751"/>
                    <a:pt x="3" y="14584"/>
                  </a:cubicBezTo>
                  <a:cubicBezTo>
                    <a:pt x="-33" y="12852"/>
                    <a:pt x="234" y="11078"/>
                    <a:pt x="772" y="9458"/>
                  </a:cubicBezTo>
                  <a:cubicBezTo>
                    <a:pt x="920" y="9012"/>
                    <a:pt x="1065" y="8657"/>
                    <a:pt x="1299" y="8373"/>
                  </a:cubicBezTo>
                  <a:cubicBezTo>
                    <a:pt x="1646" y="7956"/>
                    <a:pt x="2141" y="7758"/>
                    <a:pt x="2650" y="7585"/>
                  </a:cubicBezTo>
                  <a:lnTo>
                    <a:pt x="2693" y="7569"/>
                  </a:lnTo>
                  <a:cubicBezTo>
                    <a:pt x="3163" y="7407"/>
                    <a:pt x="3657" y="7238"/>
                    <a:pt x="4022" y="6867"/>
                  </a:cubicBezTo>
                  <a:cubicBezTo>
                    <a:pt x="4383" y="6500"/>
                    <a:pt x="4603" y="5828"/>
                    <a:pt x="4347" y="5333"/>
                  </a:cubicBezTo>
                  <a:cubicBezTo>
                    <a:pt x="4278" y="5201"/>
                    <a:pt x="4184" y="5094"/>
                    <a:pt x="4094" y="4991"/>
                  </a:cubicBezTo>
                  <a:cubicBezTo>
                    <a:pt x="4047" y="4941"/>
                    <a:pt x="4000" y="4883"/>
                    <a:pt x="3953" y="4826"/>
                  </a:cubicBezTo>
                  <a:cubicBezTo>
                    <a:pt x="3285" y="3959"/>
                    <a:pt x="3430" y="2665"/>
                    <a:pt x="3683" y="1394"/>
                  </a:cubicBezTo>
                  <a:cubicBezTo>
                    <a:pt x="3733" y="1147"/>
                    <a:pt x="3802" y="800"/>
                    <a:pt x="4007" y="598"/>
                  </a:cubicBezTo>
                  <a:cubicBezTo>
                    <a:pt x="4343" y="272"/>
                    <a:pt x="4856" y="433"/>
                    <a:pt x="5221" y="697"/>
                  </a:cubicBezTo>
                  <a:cubicBezTo>
                    <a:pt x="5304" y="755"/>
                    <a:pt x="5383" y="817"/>
                    <a:pt x="5466" y="879"/>
                  </a:cubicBezTo>
                  <a:cubicBezTo>
                    <a:pt x="5741" y="1089"/>
                    <a:pt x="6022" y="1312"/>
                    <a:pt x="6351" y="1340"/>
                  </a:cubicBezTo>
                  <a:cubicBezTo>
                    <a:pt x="6441" y="1353"/>
                    <a:pt x="6539" y="1340"/>
                    <a:pt x="6629" y="1336"/>
                  </a:cubicBezTo>
                  <a:cubicBezTo>
                    <a:pt x="6773" y="1324"/>
                    <a:pt x="6929" y="1316"/>
                    <a:pt x="7069" y="1361"/>
                  </a:cubicBezTo>
                  <a:cubicBezTo>
                    <a:pt x="7221" y="1415"/>
                    <a:pt x="7348" y="1530"/>
                    <a:pt x="7470" y="1646"/>
                  </a:cubicBezTo>
                  <a:cubicBezTo>
                    <a:pt x="7539" y="1708"/>
                    <a:pt x="7604" y="1769"/>
                    <a:pt x="7676" y="1819"/>
                  </a:cubicBezTo>
                  <a:cubicBezTo>
                    <a:pt x="8236" y="2227"/>
                    <a:pt x="8976" y="1980"/>
                    <a:pt x="9482" y="1757"/>
                  </a:cubicBezTo>
                  <a:cubicBezTo>
                    <a:pt x="10139" y="1468"/>
                    <a:pt x="10778" y="1114"/>
                    <a:pt x="11377" y="697"/>
                  </a:cubicBezTo>
                  <a:lnTo>
                    <a:pt x="11460" y="639"/>
                  </a:lnTo>
                  <a:cubicBezTo>
                    <a:pt x="11774" y="417"/>
                    <a:pt x="12099" y="190"/>
                    <a:pt x="12471" y="157"/>
                  </a:cubicBezTo>
                  <a:cubicBezTo>
                    <a:pt x="12677" y="136"/>
                    <a:pt x="12883" y="178"/>
                    <a:pt x="13085" y="219"/>
                  </a:cubicBezTo>
                  <a:cubicBezTo>
                    <a:pt x="13215" y="244"/>
                    <a:pt x="13352" y="272"/>
                    <a:pt x="13482" y="281"/>
                  </a:cubicBezTo>
                  <a:cubicBezTo>
                    <a:pt x="13623" y="289"/>
                    <a:pt x="13789" y="211"/>
                    <a:pt x="13952" y="140"/>
                  </a:cubicBezTo>
                  <a:cubicBezTo>
                    <a:pt x="14168" y="41"/>
                    <a:pt x="14392" y="-62"/>
                    <a:pt x="14566" y="45"/>
                  </a:cubicBezTo>
                  <a:cubicBezTo>
                    <a:pt x="15017" y="322"/>
                    <a:pt x="14750" y="1085"/>
                    <a:pt x="14605" y="1497"/>
                  </a:cubicBezTo>
                  <a:lnTo>
                    <a:pt x="14580" y="1571"/>
                  </a:lnTo>
                  <a:cubicBezTo>
                    <a:pt x="14367" y="2190"/>
                    <a:pt x="14259" y="2867"/>
                    <a:pt x="14266" y="3531"/>
                  </a:cubicBezTo>
                  <a:cubicBezTo>
                    <a:pt x="14273" y="3704"/>
                    <a:pt x="14284" y="3877"/>
                    <a:pt x="14374" y="4001"/>
                  </a:cubicBezTo>
                  <a:cubicBezTo>
                    <a:pt x="14472" y="4124"/>
                    <a:pt x="14623" y="4166"/>
                    <a:pt x="14771" y="4190"/>
                  </a:cubicBezTo>
                  <a:cubicBezTo>
                    <a:pt x="14909" y="4219"/>
                    <a:pt x="15049" y="4232"/>
                    <a:pt x="15179" y="4248"/>
                  </a:cubicBezTo>
                  <a:cubicBezTo>
                    <a:pt x="15652" y="4310"/>
                    <a:pt x="16143" y="4372"/>
                    <a:pt x="16534" y="4685"/>
                  </a:cubicBezTo>
                  <a:cubicBezTo>
                    <a:pt x="16790" y="4891"/>
                    <a:pt x="16981" y="5197"/>
                    <a:pt x="17165" y="5486"/>
                  </a:cubicBezTo>
                  <a:cubicBezTo>
                    <a:pt x="17407" y="5873"/>
                    <a:pt x="17642" y="6240"/>
                    <a:pt x="18014" y="6405"/>
                  </a:cubicBezTo>
                  <a:cubicBezTo>
                    <a:pt x="18184" y="6479"/>
                    <a:pt x="18389" y="6517"/>
                    <a:pt x="18581" y="6550"/>
                  </a:cubicBezTo>
                  <a:cubicBezTo>
                    <a:pt x="18974" y="6616"/>
                    <a:pt x="19346" y="6678"/>
                    <a:pt x="19498" y="7065"/>
                  </a:cubicBezTo>
                  <a:cubicBezTo>
                    <a:pt x="19566" y="7234"/>
                    <a:pt x="19566" y="7428"/>
                    <a:pt x="19563" y="7602"/>
                  </a:cubicBezTo>
                  <a:cubicBezTo>
                    <a:pt x="19556" y="7874"/>
                    <a:pt x="19509" y="8166"/>
                    <a:pt x="19462" y="8451"/>
                  </a:cubicBezTo>
                  <a:cubicBezTo>
                    <a:pt x="19368" y="9012"/>
                    <a:pt x="19267" y="9594"/>
                    <a:pt x="19538" y="10023"/>
                  </a:cubicBezTo>
                  <a:cubicBezTo>
                    <a:pt x="19707" y="10287"/>
                    <a:pt x="19985" y="10377"/>
                    <a:pt x="20285" y="10480"/>
                  </a:cubicBezTo>
                  <a:cubicBezTo>
                    <a:pt x="20541" y="10571"/>
                    <a:pt x="20812" y="10657"/>
                    <a:pt x="20996" y="10872"/>
                  </a:cubicBezTo>
                  <a:cubicBezTo>
                    <a:pt x="21379" y="11318"/>
                    <a:pt x="21567" y="12089"/>
                    <a:pt x="21213" y="12613"/>
                  </a:cubicBezTo>
                  <a:cubicBezTo>
                    <a:pt x="21080" y="12811"/>
                    <a:pt x="20885" y="12943"/>
                    <a:pt x="20700" y="13070"/>
                  </a:cubicBezTo>
                  <a:lnTo>
                    <a:pt x="20686" y="13079"/>
                  </a:lnTo>
                  <a:cubicBezTo>
                    <a:pt x="19826" y="13669"/>
                    <a:pt x="18866" y="14411"/>
                    <a:pt x="18245" y="15479"/>
                  </a:cubicBezTo>
                  <a:cubicBezTo>
                    <a:pt x="18032" y="15842"/>
                    <a:pt x="17855" y="16250"/>
                    <a:pt x="17685" y="16646"/>
                  </a:cubicBezTo>
                  <a:cubicBezTo>
                    <a:pt x="17382" y="17347"/>
                    <a:pt x="17071" y="18069"/>
                    <a:pt x="16537" y="18577"/>
                  </a:cubicBezTo>
                  <a:cubicBezTo>
                    <a:pt x="16107" y="18985"/>
                    <a:pt x="15573" y="19204"/>
                    <a:pt x="15053" y="19422"/>
                  </a:cubicBezTo>
                  <a:cubicBezTo>
                    <a:pt x="14598" y="19612"/>
                    <a:pt x="14129" y="19810"/>
                    <a:pt x="13731" y="20123"/>
                  </a:cubicBezTo>
                  <a:cubicBezTo>
                    <a:pt x="13558" y="20264"/>
                    <a:pt x="13399" y="20420"/>
                    <a:pt x="13244" y="20577"/>
                  </a:cubicBezTo>
                  <a:cubicBezTo>
                    <a:pt x="13027" y="20792"/>
                    <a:pt x="12800" y="21018"/>
                    <a:pt x="12544" y="21183"/>
                  </a:cubicBezTo>
                  <a:cubicBezTo>
                    <a:pt x="12143" y="21451"/>
                    <a:pt x="11695" y="21538"/>
                    <a:pt x="11218" y="21538"/>
                  </a:cubicBezTo>
                  <a:close/>
                </a:path>
              </a:pathLst>
            </a:custGeom>
            <a:noFill/>
            <a:ln w="9525" cap="flat">
              <a:solidFill>
                <a:schemeClr val="accent3"/>
              </a:solidFill>
              <a:prstDash val="dashDot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88" name="Google Shape;1196;p45"/>
            <p:cNvSpPr/>
            <p:nvPr/>
          </p:nvSpPr>
          <p:spPr>
            <a:xfrm flipH="1">
              <a:off x="167711" y="192839"/>
              <a:ext cx="3290009" cy="2833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extrusionOk="0">
                  <a:moveTo>
                    <a:pt x="11330" y="21600"/>
                  </a:moveTo>
                  <a:cubicBezTo>
                    <a:pt x="10986" y="21600"/>
                    <a:pt x="10609" y="21544"/>
                    <a:pt x="10228" y="21493"/>
                  </a:cubicBezTo>
                  <a:lnTo>
                    <a:pt x="4321" y="20620"/>
                  </a:lnTo>
                  <a:cubicBezTo>
                    <a:pt x="3431" y="20485"/>
                    <a:pt x="2509" y="20350"/>
                    <a:pt x="1816" y="19874"/>
                  </a:cubicBezTo>
                  <a:cubicBezTo>
                    <a:pt x="244" y="18782"/>
                    <a:pt x="23" y="16103"/>
                    <a:pt x="3" y="15002"/>
                  </a:cubicBezTo>
                  <a:cubicBezTo>
                    <a:pt x="-33" y="13205"/>
                    <a:pt x="240" y="11367"/>
                    <a:pt x="781" y="9682"/>
                  </a:cubicBezTo>
                  <a:cubicBezTo>
                    <a:pt x="881" y="9374"/>
                    <a:pt x="989" y="9067"/>
                    <a:pt x="1130" y="8889"/>
                  </a:cubicBezTo>
                  <a:cubicBezTo>
                    <a:pt x="1330" y="8647"/>
                    <a:pt x="1743" y="8488"/>
                    <a:pt x="2144" y="8348"/>
                  </a:cubicBezTo>
                  <a:lnTo>
                    <a:pt x="2193" y="8329"/>
                  </a:lnTo>
                  <a:cubicBezTo>
                    <a:pt x="2774" y="8124"/>
                    <a:pt x="3492" y="7877"/>
                    <a:pt x="4081" y="7270"/>
                  </a:cubicBezTo>
                  <a:cubicBezTo>
                    <a:pt x="4835" y="6491"/>
                    <a:pt x="5272" y="5086"/>
                    <a:pt x="4658" y="3896"/>
                  </a:cubicBezTo>
                  <a:cubicBezTo>
                    <a:pt x="4514" y="3616"/>
                    <a:pt x="4337" y="3411"/>
                    <a:pt x="4213" y="3262"/>
                  </a:cubicBezTo>
                  <a:lnTo>
                    <a:pt x="4105" y="3131"/>
                  </a:lnTo>
                  <a:cubicBezTo>
                    <a:pt x="3816" y="2753"/>
                    <a:pt x="3487" y="1755"/>
                    <a:pt x="3616" y="1055"/>
                  </a:cubicBezTo>
                  <a:cubicBezTo>
                    <a:pt x="3676" y="737"/>
                    <a:pt x="3828" y="513"/>
                    <a:pt x="4057" y="397"/>
                  </a:cubicBezTo>
                  <a:cubicBezTo>
                    <a:pt x="4069" y="392"/>
                    <a:pt x="4077" y="401"/>
                    <a:pt x="4089" y="410"/>
                  </a:cubicBezTo>
                  <a:lnTo>
                    <a:pt x="4093" y="415"/>
                  </a:lnTo>
                  <a:cubicBezTo>
                    <a:pt x="4165" y="466"/>
                    <a:pt x="4245" y="527"/>
                    <a:pt x="4325" y="588"/>
                  </a:cubicBezTo>
                  <a:cubicBezTo>
                    <a:pt x="4691" y="877"/>
                    <a:pt x="5188" y="1274"/>
                    <a:pt x="5837" y="1330"/>
                  </a:cubicBezTo>
                  <a:cubicBezTo>
                    <a:pt x="5901" y="1335"/>
                    <a:pt x="5961" y="1344"/>
                    <a:pt x="6033" y="1344"/>
                  </a:cubicBezTo>
                  <a:cubicBezTo>
                    <a:pt x="6138" y="1344"/>
                    <a:pt x="6230" y="1335"/>
                    <a:pt x="6310" y="1330"/>
                  </a:cubicBezTo>
                  <a:cubicBezTo>
                    <a:pt x="6318" y="1330"/>
                    <a:pt x="6330" y="1330"/>
                    <a:pt x="6338" y="1325"/>
                  </a:cubicBezTo>
                  <a:cubicBezTo>
                    <a:pt x="6358" y="1321"/>
                    <a:pt x="6378" y="1321"/>
                    <a:pt x="6399" y="1325"/>
                  </a:cubicBezTo>
                  <a:cubicBezTo>
                    <a:pt x="6423" y="1330"/>
                    <a:pt x="6439" y="1353"/>
                    <a:pt x="6455" y="1372"/>
                  </a:cubicBezTo>
                  <a:lnTo>
                    <a:pt x="6475" y="1395"/>
                  </a:lnTo>
                  <a:cubicBezTo>
                    <a:pt x="6563" y="1475"/>
                    <a:pt x="6675" y="1582"/>
                    <a:pt x="6812" y="1680"/>
                  </a:cubicBezTo>
                  <a:cubicBezTo>
                    <a:pt x="7212" y="1978"/>
                    <a:pt x="7677" y="2128"/>
                    <a:pt x="8195" y="2128"/>
                  </a:cubicBezTo>
                  <a:cubicBezTo>
                    <a:pt x="8680" y="2128"/>
                    <a:pt x="9197" y="2002"/>
                    <a:pt x="9811" y="1726"/>
                  </a:cubicBezTo>
                  <a:cubicBezTo>
                    <a:pt x="10609" y="1372"/>
                    <a:pt x="11374" y="933"/>
                    <a:pt x="12096" y="425"/>
                  </a:cubicBezTo>
                  <a:lnTo>
                    <a:pt x="12188" y="364"/>
                  </a:lnTo>
                  <a:cubicBezTo>
                    <a:pt x="12417" y="200"/>
                    <a:pt x="12678" y="14"/>
                    <a:pt x="12826" y="0"/>
                  </a:cubicBezTo>
                  <a:lnTo>
                    <a:pt x="12854" y="0"/>
                  </a:lnTo>
                  <a:cubicBezTo>
                    <a:pt x="12946" y="0"/>
                    <a:pt x="13075" y="28"/>
                    <a:pt x="13215" y="61"/>
                  </a:cubicBezTo>
                  <a:cubicBezTo>
                    <a:pt x="13379" y="93"/>
                    <a:pt x="13572" y="135"/>
                    <a:pt x="13780" y="145"/>
                  </a:cubicBezTo>
                  <a:cubicBezTo>
                    <a:pt x="13816" y="145"/>
                    <a:pt x="13852" y="154"/>
                    <a:pt x="13888" y="154"/>
                  </a:cubicBezTo>
                  <a:lnTo>
                    <a:pt x="13897" y="154"/>
                  </a:lnTo>
                  <a:cubicBezTo>
                    <a:pt x="13909" y="145"/>
                    <a:pt x="13920" y="145"/>
                    <a:pt x="13933" y="159"/>
                  </a:cubicBezTo>
                  <a:cubicBezTo>
                    <a:pt x="14181" y="555"/>
                    <a:pt x="14017" y="1040"/>
                    <a:pt x="13836" y="1558"/>
                  </a:cubicBezTo>
                  <a:cubicBezTo>
                    <a:pt x="13720" y="1890"/>
                    <a:pt x="13600" y="2240"/>
                    <a:pt x="13608" y="2562"/>
                  </a:cubicBezTo>
                  <a:cubicBezTo>
                    <a:pt x="13612" y="2795"/>
                    <a:pt x="13616" y="3406"/>
                    <a:pt x="13997" y="3915"/>
                  </a:cubicBezTo>
                  <a:cubicBezTo>
                    <a:pt x="14382" y="4433"/>
                    <a:pt x="14915" y="4531"/>
                    <a:pt x="15115" y="4568"/>
                  </a:cubicBezTo>
                  <a:cubicBezTo>
                    <a:pt x="15284" y="4596"/>
                    <a:pt x="15452" y="4619"/>
                    <a:pt x="15613" y="4643"/>
                  </a:cubicBezTo>
                  <a:cubicBezTo>
                    <a:pt x="16018" y="4694"/>
                    <a:pt x="16398" y="4750"/>
                    <a:pt x="16599" y="4914"/>
                  </a:cubicBezTo>
                  <a:cubicBezTo>
                    <a:pt x="16735" y="5021"/>
                    <a:pt x="16884" y="5268"/>
                    <a:pt x="17044" y="5525"/>
                  </a:cubicBezTo>
                  <a:cubicBezTo>
                    <a:pt x="17365" y="6038"/>
                    <a:pt x="17766" y="6677"/>
                    <a:pt x="18480" y="7004"/>
                  </a:cubicBezTo>
                  <a:cubicBezTo>
                    <a:pt x="18784" y="7144"/>
                    <a:pt x="19101" y="7205"/>
                    <a:pt x="19350" y="7247"/>
                  </a:cubicBezTo>
                  <a:lnTo>
                    <a:pt x="19394" y="7247"/>
                  </a:lnTo>
                  <a:cubicBezTo>
                    <a:pt x="19430" y="7247"/>
                    <a:pt x="19466" y="7237"/>
                    <a:pt x="19490" y="7275"/>
                  </a:cubicBezTo>
                  <a:cubicBezTo>
                    <a:pt x="19554" y="7368"/>
                    <a:pt x="19510" y="7508"/>
                    <a:pt x="19466" y="7657"/>
                  </a:cubicBezTo>
                  <a:cubicBezTo>
                    <a:pt x="19446" y="7727"/>
                    <a:pt x="19422" y="7797"/>
                    <a:pt x="19410" y="7867"/>
                  </a:cubicBezTo>
                  <a:cubicBezTo>
                    <a:pt x="19281" y="8647"/>
                    <a:pt x="19101" y="9711"/>
                    <a:pt x="19686" y="10658"/>
                  </a:cubicBezTo>
                  <a:cubicBezTo>
                    <a:pt x="20095" y="11316"/>
                    <a:pt x="20705" y="11526"/>
                    <a:pt x="21106" y="11661"/>
                  </a:cubicBezTo>
                  <a:cubicBezTo>
                    <a:pt x="21130" y="11666"/>
                    <a:pt x="21158" y="11680"/>
                    <a:pt x="21190" y="11689"/>
                  </a:cubicBezTo>
                  <a:cubicBezTo>
                    <a:pt x="21286" y="11717"/>
                    <a:pt x="21390" y="11754"/>
                    <a:pt x="21434" y="11787"/>
                  </a:cubicBezTo>
                  <a:cubicBezTo>
                    <a:pt x="21515" y="11857"/>
                    <a:pt x="21567" y="11992"/>
                    <a:pt x="21547" y="12057"/>
                  </a:cubicBezTo>
                  <a:cubicBezTo>
                    <a:pt x="21527" y="12113"/>
                    <a:pt x="21455" y="12151"/>
                    <a:pt x="21387" y="12193"/>
                  </a:cubicBezTo>
                  <a:cubicBezTo>
                    <a:pt x="21354" y="12207"/>
                    <a:pt x="21330" y="12221"/>
                    <a:pt x="21310" y="12240"/>
                  </a:cubicBezTo>
                  <a:lnTo>
                    <a:pt x="21294" y="12249"/>
                  </a:lnTo>
                  <a:cubicBezTo>
                    <a:pt x="20236" y="12986"/>
                    <a:pt x="19041" y="13929"/>
                    <a:pt x="18227" y="15352"/>
                  </a:cubicBezTo>
                  <a:cubicBezTo>
                    <a:pt x="17950" y="15837"/>
                    <a:pt x="17738" y="16337"/>
                    <a:pt x="17537" y="16822"/>
                  </a:cubicBezTo>
                  <a:cubicBezTo>
                    <a:pt x="17224" y="17550"/>
                    <a:pt x="16960" y="18189"/>
                    <a:pt x="16555" y="18576"/>
                  </a:cubicBezTo>
                  <a:cubicBezTo>
                    <a:pt x="16222" y="18894"/>
                    <a:pt x="15741" y="19099"/>
                    <a:pt x="15236" y="19314"/>
                  </a:cubicBezTo>
                  <a:cubicBezTo>
                    <a:pt x="14690" y="19547"/>
                    <a:pt x="14073" y="19808"/>
                    <a:pt x="13511" y="20265"/>
                  </a:cubicBezTo>
                  <a:cubicBezTo>
                    <a:pt x="13271" y="20462"/>
                    <a:pt x="13059" y="20676"/>
                    <a:pt x="12874" y="20872"/>
                  </a:cubicBezTo>
                  <a:cubicBezTo>
                    <a:pt x="12669" y="21082"/>
                    <a:pt x="12477" y="21278"/>
                    <a:pt x="12296" y="21395"/>
                  </a:cubicBezTo>
                  <a:cubicBezTo>
                    <a:pt x="12044" y="21530"/>
                    <a:pt x="11743" y="21600"/>
                    <a:pt x="11330" y="21600"/>
                  </a:cubicBezTo>
                  <a:close/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89" name="Google Shape;1197;p45"/>
            <p:cNvSpPr/>
            <p:nvPr/>
          </p:nvSpPr>
          <p:spPr>
            <a:xfrm flipH="1">
              <a:off x="495831" y="376216"/>
              <a:ext cx="2793507" cy="2481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303" extrusionOk="0">
                  <a:moveTo>
                    <a:pt x="12054" y="21303"/>
                  </a:moveTo>
                  <a:cubicBezTo>
                    <a:pt x="11718" y="21303"/>
                    <a:pt x="11326" y="21251"/>
                    <a:pt x="10919" y="21188"/>
                  </a:cubicBezTo>
                  <a:lnTo>
                    <a:pt x="3964" y="20205"/>
                  </a:lnTo>
                  <a:cubicBezTo>
                    <a:pt x="3037" y="20074"/>
                    <a:pt x="2092" y="19942"/>
                    <a:pt x="1511" y="19553"/>
                  </a:cubicBezTo>
                  <a:cubicBezTo>
                    <a:pt x="174" y="18666"/>
                    <a:pt x="22" y="16060"/>
                    <a:pt x="3" y="15276"/>
                  </a:cubicBezTo>
                  <a:cubicBezTo>
                    <a:pt x="-34" y="13438"/>
                    <a:pt x="249" y="11557"/>
                    <a:pt x="835" y="9833"/>
                  </a:cubicBezTo>
                  <a:cubicBezTo>
                    <a:pt x="854" y="9775"/>
                    <a:pt x="873" y="9723"/>
                    <a:pt x="892" y="9675"/>
                  </a:cubicBezTo>
                  <a:cubicBezTo>
                    <a:pt x="925" y="9560"/>
                    <a:pt x="949" y="9486"/>
                    <a:pt x="986" y="9445"/>
                  </a:cubicBezTo>
                  <a:cubicBezTo>
                    <a:pt x="1048" y="9376"/>
                    <a:pt x="1190" y="9334"/>
                    <a:pt x="1379" y="9276"/>
                  </a:cubicBezTo>
                  <a:cubicBezTo>
                    <a:pt x="1450" y="9255"/>
                    <a:pt x="1530" y="9229"/>
                    <a:pt x="1610" y="9203"/>
                  </a:cubicBezTo>
                  <a:lnTo>
                    <a:pt x="1667" y="9187"/>
                  </a:lnTo>
                  <a:cubicBezTo>
                    <a:pt x="2433" y="8930"/>
                    <a:pt x="3477" y="8577"/>
                    <a:pt x="4389" y="7689"/>
                  </a:cubicBezTo>
                  <a:cubicBezTo>
                    <a:pt x="5674" y="6418"/>
                    <a:pt x="6402" y="4080"/>
                    <a:pt x="5315" y="2067"/>
                  </a:cubicBezTo>
                  <a:cubicBezTo>
                    <a:pt x="5235" y="1920"/>
                    <a:pt x="5107" y="1794"/>
                    <a:pt x="4989" y="1684"/>
                  </a:cubicBezTo>
                  <a:cubicBezTo>
                    <a:pt x="4819" y="1521"/>
                    <a:pt x="4663" y="1374"/>
                    <a:pt x="4743" y="1232"/>
                  </a:cubicBezTo>
                  <a:cubicBezTo>
                    <a:pt x="4823" y="1080"/>
                    <a:pt x="4989" y="1164"/>
                    <a:pt x="5173" y="1258"/>
                  </a:cubicBezTo>
                  <a:cubicBezTo>
                    <a:pt x="5277" y="1311"/>
                    <a:pt x="5386" y="1363"/>
                    <a:pt x="5485" y="1374"/>
                  </a:cubicBezTo>
                  <a:cubicBezTo>
                    <a:pt x="5598" y="1390"/>
                    <a:pt x="5703" y="1390"/>
                    <a:pt x="5821" y="1390"/>
                  </a:cubicBezTo>
                  <a:lnTo>
                    <a:pt x="5830" y="1390"/>
                  </a:lnTo>
                  <a:cubicBezTo>
                    <a:pt x="5877" y="1411"/>
                    <a:pt x="5915" y="1442"/>
                    <a:pt x="5962" y="1479"/>
                  </a:cubicBezTo>
                  <a:cubicBezTo>
                    <a:pt x="5986" y="1500"/>
                    <a:pt x="6019" y="1526"/>
                    <a:pt x="6043" y="1547"/>
                  </a:cubicBezTo>
                  <a:cubicBezTo>
                    <a:pt x="6728" y="2031"/>
                    <a:pt x="7508" y="2278"/>
                    <a:pt x="8368" y="2278"/>
                  </a:cubicBezTo>
                  <a:cubicBezTo>
                    <a:pt x="9105" y="2278"/>
                    <a:pt x="9856" y="2104"/>
                    <a:pt x="10735" y="1731"/>
                  </a:cubicBezTo>
                  <a:cubicBezTo>
                    <a:pt x="11104" y="1574"/>
                    <a:pt x="11482" y="1216"/>
                    <a:pt x="11846" y="875"/>
                  </a:cubicBezTo>
                  <a:cubicBezTo>
                    <a:pt x="12493" y="271"/>
                    <a:pt x="13093" y="-297"/>
                    <a:pt x="13627" y="176"/>
                  </a:cubicBezTo>
                  <a:cubicBezTo>
                    <a:pt x="13783" y="313"/>
                    <a:pt x="13689" y="554"/>
                    <a:pt x="13589" y="806"/>
                  </a:cubicBezTo>
                  <a:cubicBezTo>
                    <a:pt x="13518" y="980"/>
                    <a:pt x="13448" y="1164"/>
                    <a:pt x="13448" y="1337"/>
                  </a:cubicBezTo>
                  <a:cubicBezTo>
                    <a:pt x="13452" y="1705"/>
                    <a:pt x="13467" y="2808"/>
                    <a:pt x="14223" y="3786"/>
                  </a:cubicBezTo>
                  <a:cubicBezTo>
                    <a:pt x="14988" y="4779"/>
                    <a:pt x="15995" y="4947"/>
                    <a:pt x="16325" y="4999"/>
                  </a:cubicBezTo>
                  <a:cubicBezTo>
                    <a:pt x="16557" y="5041"/>
                    <a:pt x="16774" y="5067"/>
                    <a:pt x="16963" y="5094"/>
                  </a:cubicBezTo>
                  <a:cubicBezTo>
                    <a:pt x="17015" y="5099"/>
                    <a:pt x="17077" y="5099"/>
                    <a:pt x="17133" y="5104"/>
                  </a:cubicBezTo>
                  <a:cubicBezTo>
                    <a:pt x="17280" y="5115"/>
                    <a:pt x="17441" y="5120"/>
                    <a:pt x="17530" y="5178"/>
                  </a:cubicBezTo>
                  <a:cubicBezTo>
                    <a:pt x="17597" y="5225"/>
                    <a:pt x="17644" y="5310"/>
                    <a:pt x="17681" y="5393"/>
                  </a:cubicBezTo>
                  <a:cubicBezTo>
                    <a:pt x="17700" y="5435"/>
                    <a:pt x="17719" y="5467"/>
                    <a:pt x="17743" y="5493"/>
                  </a:cubicBezTo>
                  <a:cubicBezTo>
                    <a:pt x="18168" y="6145"/>
                    <a:pt x="18811" y="7127"/>
                    <a:pt x="20006" y="7653"/>
                  </a:cubicBezTo>
                  <a:cubicBezTo>
                    <a:pt x="20021" y="7663"/>
                    <a:pt x="20044" y="7668"/>
                    <a:pt x="20068" y="7668"/>
                  </a:cubicBezTo>
                  <a:cubicBezTo>
                    <a:pt x="20111" y="7674"/>
                    <a:pt x="20158" y="7689"/>
                    <a:pt x="20181" y="7726"/>
                  </a:cubicBezTo>
                  <a:cubicBezTo>
                    <a:pt x="20389" y="8099"/>
                    <a:pt x="20389" y="8593"/>
                    <a:pt x="20389" y="9113"/>
                  </a:cubicBezTo>
                  <a:cubicBezTo>
                    <a:pt x="20389" y="9796"/>
                    <a:pt x="20389" y="10563"/>
                    <a:pt x="20843" y="11262"/>
                  </a:cubicBezTo>
                  <a:cubicBezTo>
                    <a:pt x="20933" y="11399"/>
                    <a:pt x="21070" y="11499"/>
                    <a:pt x="21197" y="11604"/>
                  </a:cubicBezTo>
                  <a:cubicBezTo>
                    <a:pt x="21387" y="11746"/>
                    <a:pt x="21566" y="11877"/>
                    <a:pt x="21566" y="12092"/>
                  </a:cubicBezTo>
                  <a:cubicBezTo>
                    <a:pt x="21556" y="12817"/>
                    <a:pt x="20961" y="13259"/>
                    <a:pt x="20323" y="13721"/>
                  </a:cubicBezTo>
                  <a:cubicBezTo>
                    <a:pt x="19865" y="14063"/>
                    <a:pt x="19378" y="14415"/>
                    <a:pt x="19090" y="14898"/>
                  </a:cubicBezTo>
                  <a:cubicBezTo>
                    <a:pt x="18717" y="15524"/>
                    <a:pt x="18433" y="16159"/>
                    <a:pt x="18187" y="16716"/>
                  </a:cubicBezTo>
                  <a:cubicBezTo>
                    <a:pt x="17904" y="17367"/>
                    <a:pt x="17630" y="17972"/>
                    <a:pt x="17365" y="18214"/>
                  </a:cubicBezTo>
                  <a:cubicBezTo>
                    <a:pt x="17152" y="18413"/>
                    <a:pt x="16666" y="18608"/>
                    <a:pt x="16193" y="18802"/>
                  </a:cubicBezTo>
                  <a:cubicBezTo>
                    <a:pt x="15508" y="19075"/>
                    <a:pt x="14657" y="19422"/>
                    <a:pt x="13863" y="20047"/>
                  </a:cubicBezTo>
                  <a:cubicBezTo>
                    <a:pt x="13518" y="20315"/>
                    <a:pt x="13230" y="20599"/>
                    <a:pt x="12994" y="20830"/>
                  </a:cubicBezTo>
                  <a:cubicBezTo>
                    <a:pt x="12852" y="20972"/>
                    <a:pt x="12635" y="21182"/>
                    <a:pt x="12550" y="21235"/>
                  </a:cubicBezTo>
                  <a:cubicBezTo>
                    <a:pt x="12531" y="21245"/>
                    <a:pt x="12422" y="21303"/>
                    <a:pt x="12054" y="21303"/>
                  </a:cubicBezTo>
                  <a:close/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90" name="Google Shape;1198;p45"/>
            <p:cNvSpPr/>
            <p:nvPr/>
          </p:nvSpPr>
          <p:spPr>
            <a:xfrm flipH="1">
              <a:off x="709404" y="652002"/>
              <a:ext cx="2420525" cy="2041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09" extrusionOk="0">
                  <a:moveTo>
                    <a:pt x="12167" y="21509"/>
                  </a:moveTo>
                  <a:cubicBezTo>
                    <a:pt x="12021" y="21509"/>
                    <a:pt x="11858" y="21470"/>
                    <a:pt x="11678" y="21432"/>
                  </a:cubicBezTo>
                  <a:cubicBezTo>
                    <a:pt x="11564" y="21393"/>
                    <a:pt x="11440" y="21373"/>
                    <a:pt x="11320" y="21354"/>
                  </a:cubicBezTo>
                  <a:lnTo>
                    <a:pt x="3320" y="20148"/>
                  </a:lnTo>
                  <a:cubicBezTo>
                    <a:pt x="2500" y="20025"/>
                    <a:pt x="1478" y="19871"/>
                    <a:pt x="1082" y="19581"/>
                  </a:cubicBezTo>
                  <a:cubicBezTo>
                    <a:pt x="539" y="19193"/>
                    <a:pt x="110" y="17613"/>
                    <a:pt x="77" y="15814"/>
                  </a:cubicBezTo>
                  <a:cubicBezTo>
                    <a:pt x="67" y="15491"/>
                    <a:pt x="55" y="15162"/>
                    <a:pt x="39" y="14814"/>
                  </a:cubicBezTo>
                  <a:cubicBezTo>
                    <a:pt x="-32" y="13137"/>
                    <a:pt x="-118" y="11234"/>
                    <a:pt x="849" y="10106"/>
                  </a:cubicBezTo>
                  <a:lnTo>
                    <a:pt x="903" y="10086"/>
                  </a:lnTo>
                  <a:lnTo>
                    <a:pt x="924" y="10073"/>
                  </a:lnTo>
                  <a:cubicBezTo>
                    <a:pt x="1875" y="9738"/>
                    <a:pt x="3314" y="9222"/>
                    <a:pt x="4602" y="7868"/>
                  </a:cubicBezTo>
                  <a:cubicBezTo>
                    <a:pt x="5292" y="7151"/>
                    <a:pt x="5443" y="6029"/>
                    <a:pt x="5612" y="4843"/>
                  </a:cubicBezTo>
                  <a:cubicBezTo>
                    <a:pt x="5780" y="3617"/>
                    <a:pt x="5954" y="2353"/>
                    <a:pt x="6758" y="1489"/>
                  </a:cubicBezTo>
                  <a:cubicBezTo>
                    <a:pt x="6980" y="1256"/>
                    <a:pt x="7285" y="1379"/>
                    <a:pt x="7611" y="1508"/>
                  </a:cubicBezTo>
                  <a:cubicBezTo>
                    <a:pt x="7806" y="1586"/>
                    <a:pt x="8007" y="1657"/>
                    <a:pt x="8197" y="1657"/>
                  </a:cubicBezTo>
                  <a:cubicBezTo>
                    <a:pt x="9229" y="1657"/>
                    <a:pt x="10266" y="1411"/>
                    <a:pt x="11456" y="870"/>
                  </a:cubicBezTo>
                  <a:cubicBezTo>
                    <a:pt x="11624" y="786"/>
                    <a:pt x="11782" y="612"/>
                    <a:pt x="11939" y="431"/>
                  </a:cubicBezTo>
                  <a:cubicBezTo>
                    <a:pt x="12167" y="167"/>
                    <a:pt x="12384" y="-91"/>
                    <a:pt x="12651" y="31"/>
                  </a:cubicBezTo>
                  <a:cubicBezTo>
                    <a:pt x="13151" y="257"/>
                    <a:pt x="13270" y="882"/>
                    <a:pt x="13384" y="1554"/>
                  </a:cubicBezTo>
                  <a:cubicBezTo>
                    <a:pt x="13466" y="2037"/>
                    <a:pt x="13552" y="2540"/>
                    <a:pt x="13802" y="2882"/>
                  </a:cubicBezTo>
                  <a:cubicBezTo>
                    <a:pt x="14633" y="4024"/>
                    <a:pt x="15746" y="4720"/>
                    <a:pt x="17126" y="4972"/>
                  </a:cubicBezTo>
                  <a:cubicBezTo>
                    <a:pt x="17235" y="4991"/>
                    <a:pt x="17343" y="4998"/>
                    <a:pt x="17441" y="4998"/>
                  </a:cubicBezTo>
                  <a:cubicBezTo>
                    <a:pt x="17620" y="5004"/>
                    <a:pt x="17789" y="5004"/>
                    <a:pt x="17914" y="5094"/>
                  </a:cubicBezTo>
                  <a:cubicBezTo>
                    <a:pt x="18538" y="5520"/>
                    <a:pt x="19695" y="6320"/>
                    <a:pt x="20521" y="7861"/>
                  </a:cubicBezTo>
                  <a:cubicBezTo>
                    <a:pt x="20564" y="7945"/>
                    <a:pt x="20553" y="8055"/>
                    <a:pt x="20537" y="8151"/>
                  </a:cubicBezTo>
                  <a:cubicBezTo>
                    <a:pt x="20531" y="8197"/>
                    <a:pt x="20526" y="8235"/>
                    <a:pt x="20526" y="8268"/>
                  </a:cubicBezTo>
                  <a:cubicBezTo>
                    <a:pt x="20526" y="9203"/>
                    <a:pt x="20531" y="10622"/>
                    <a:pt x="21330" y="11944"/>
                  </a:cubicBezTo>
                  <a:cubicBezTo>
                    <a:pt x="21346" y="11970"/>
                    <a:pt x="21373" y="11996"/>
                    <a:pt x="21395" y="12021"/>
                  </a:cubicBezTo>
                  <a:cubicBezTo>
                    <a:pt x="21433" y="12060"/>
                    <a:pt x="21482" y="12105"/>
                    <a:pt x="21477" y="12163"/>
                  </a:cubicBezTo>
                  <a:cubicBezTo>
                    <a:pt x="21460" y="12286"/>
                    <a:pt x="21346" y="12344"/>
                    <a:pt x="21254" y="12382"/>
                  </a:cubicBezTo>
                  <a:cubicBezTo>
                    <a:pt x="21205" y="12408"/>
                    <a:pt x="21161" y="12421"/>
                    <a:pt x="21129" y="12447"/>
                  </a:cubicBezTo>
                  <a:cubicBezTo>
                    <a:pt x="20531" y="12911"/>
                    <a:pt x="19793" y="13492"/>
                    <a:pt x="19288" y="14388"/>
                  </a:cubicBezTo>
                  <a:cubicBezTo>
                    <a:pt x="18810" y="15253"/>
                    <a:pt x="18446" y="16123"/>
                    <a:pt x="18158" y="16813"/>
                  </a:cubicBezTo>
                  <a:cubicBezTo>
                    <a:pt x="18109" y="16923"/>
                    <a:pt x="18065" y="17052"/>
                    <a:pt x="18011" y="17168"/>
                  </a:cubicBezTo>
                  <a:cubicBezTo>
                    <a:pt x="17870" y="17542"/>
                    <a:pt x="17729" y="17929"/>
                    <a:pt x="17588" y="18064"/>
                  </a:cubicBezTo>
                  <a:cubicBezTo>
                    <a:pt x="17463" y="18187"/>
                    <a:pt x="17186" y="18290"/>
                    <a:pt x="16941" y="18387"/>
                  </a:cubicBezTo>
                  <a:cubicBezTo>
                    <a:pt x="16855" y="18420"/>
                    <a:pt x="16762" y="18452"/>
                    <a:pt x="16697" y="18484"/>
                  </a:cubicBezTo>
                  <a:cubicBezTo>
                    <a:pt x="15872" y="18839"/>
                    <a:pt x="14747" y="19329"/>
                    <a:pt x="13666" y="20225"/>
                  </a:cubicBezTo>
                  <a:cubicBezTo>
                    <a:pt x="13205" y="20612"/>
                    <a:pt x="12825" y="21019"/>
                    <a:pt x="12542" y="21309"/>
                  </a:cubicBezTo>
                  <a:lnTo>
                    <a:pt x="12531" y="21315"/>
                  </a:lnTo>
                  <a:cubicBezTo>
                    <a:pt x="12526" y="21321"/>
                    <a:pt x="12515" y="21341"/>
                    <a:pt x="12504" y="21354"/>
                  </a:cubicBezTo>
                  <a:cubicBezTo>
                    <a:pt x="12477" y="21386"/>
                    <a:pt x="12450" y="21438"/>
                    <a:pt x="12406" y="21451"/>
                  </a:cubicBezTo>
                  <a:cubicBezTo>
                    <a:pt x="12325" y="21502"/>
                    <a:pt x="12249" y="21509"/>
                    <a:pt x="12167" y="21509"/>
                  </a:cubicBezTo>
                  <a:close/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91" name="Google Shape;1199;p45"/>
            <p:cNvSpPr/>
            <p:nvPr/>
          </p:nvSpPr>
          <p:spPr>
            <a:xfrm flipH="1">
              <a:off x="924613" y="890385"/>
              <a:ext cx="2044289" cy="162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595" extrusionOk="0">
                  <a:moveTo>
                    <a:pt x="12256" y="21595"/>
                  </a:moveTo>
                  <a:cubicBezTo>
                    <a:pt x="12154" y="21563"/>
                    <a:pt x="12001" y="21530"/>
                    <a:pt x="11841" y="21505"/>
                  </a:cubicBezTo>
                  <a:lnTo>
                    <a:pt x="2445" y="19979"/>
                  </a:lnTo>
                  <a:cubicBezTo>
                    <a:pt x="2317" y="19963"/>
                    <a:pt x="2145" y="19946"/>
                    <a:pt x="1966" y="19938"/>
                  </a:cubicBezTo>
                  <a:cubicBezTo>
                    <a:pt x="1475" y="19906"/>
                    <a:pt x="863" y="19865"/>
                    <a:pt x="601" y="19605"/>
                  </a:cubicBezTo>
                  <a:cubicBezTo>
                    <a:pt x="346" y="19337"/>
                    <a:pt x="206" y="18355"/>
                    <a:pt x="174" y="16699"/>
                  </a:cubicBezTo>
                  <a:cubicBezTo>
                    <a:pt x="167" y="16268"/>
                    <a:pt x="148" y="15805"/>
                    <a:pt x="123" y="15375"/>
                  </a:cubicBezTo>
                  <a:cubicBezTo>
                    <a:pt x="110" y="15074"/>
                    <a:pt x="97" y="14766"/>
                    <a:pt x="72" y="14449"/>
                  </a:cubicBezTo>
                  <a:cubicBezTo>
                    <a:pt x="-18" y="13239"/>
                    <a:pt x="-107" y="11988"/>
                    <a:pt x="359" y="11493"/>
                  </a:cubicBezTo>
                  <a:cubicBezTo>
                    <a:pt x="774" y="11055"/>
                    <a:pt x="1354" y="10762"/>
                    <a:pt x="2030" y="10429"/>
                  </a:cubicBezTo>
                  <a:cubicBezTo>
                    <a:pt x="2949" y="9975"/>
                    <a:pt x="3989" y="9455"/>
                    <a:pt x="4900" y="8408"/>
                  </a:cubicBezTo>
                  <a:cubicBezTo>
                    <a:pt x="6170" y="6979"/>
                    <a:pt x="6432" y="4940"/>
                    <a:pt x="6648" y="3300"/>
                  </a:cubicBezTo>
                  <a:cubicBezTo>
                    <a:pt x="6681" y="3040"/>
                    <a:pt x="6699" y="2764"/>
                    <a:pt x="6706" y="2488"/>
                  </a:cubicBezTo>
                  <a:cubicBezTo>
                    <a:pt x="6731" y="1830"/>
                    <a:pt x="6751" y="1213"/>
                    <a:pt x="7095" y="1010"/>
                  </a:cubicBezTo>
                  <a:cubicBezTo>
                    <a:pt x="7229" y="929"/>
                    <a:pt x="7389" y="986"/>
                    <a:pt x="7567" y="1059"/>
                  </a:cubicBezTo>
                  <a:cubicBezTo>
                    <a:pt x="7695" y="1107"/>
                    <a:pt x="7822" y="1164"/>
                    <a:pt x="7956" y="1164"/>
                  </a:cubicBezTo>
                  <a:cubicBezTo>
                    <a:pt x="9392" y="1164"/>
                    <a:pt x="10808" y="799"/>
                    <a:pt x="12402" y="27"/>
                  </a:cubicBezTo>
                  <a:cubicBezTo>
                    <a:pt x="12402" y="27"/>
                    <a:pt x="12415" y="27"/>
                    <a:pt x="12415" y="11"/>
                  </a:cubicBezTo>
                  <a:cubicBezTo>
                    <a:pt x="12422" y="3"/>
                    <a:pt x="12435" y="-5"/>
                    <a:pt x="12453" y="3"/>
                  </a:cubicBezTo>
                  <a:cubicBezTo>
                    <a:pt x="12703" y="165"/>
                    <a:pt x="12785" y="539"/>
                    <a:pt x="12868" y="945"/>
                  </a:cubicBezTo>
                  <a:cubicBezTo>
                    <a:pt x="12939" y="1294"/>
                    <a:pt x="13021" y="1660"/>
                    <a:pt x="13200" y="1936"/>
                  </a:cubicBezTo>
                  <a:cubicBezTo>
                    <a:pt x="14457" y="3779"/>
                    <a:pt x="16122" y="4916"/>
                    <a:pt x="18163" y="5314"/>
                  </a:cubicBezTo>
                  <a:cubicBezTo>
                    <a:pt x="18259" y="5330"/>
                    <a:pt x="18354" y="5330"/>
                    <a:pt x="18444" y="5330"/>
                  </a:cubicBezTo>
                  <a:cubicBezTo>
                    <a:pt x="18546" y="5330"/>
                    <a:pt x="18642" y="5330"/>
                    <a:pt x="18712" y="5362"/>
                  </a:cubicBezTo>
                  <a:cubicBezTo>
                    <a:pt x="19069" y="5492"/>
                    <a:pt x="20287" y="6045"/>
                    <a:pt x="20664" y="7441"/>
                  </a:cubicBezTo>
                  <a:cubicBezTo>
                    <a:pt x="20708" y="7603"/>
                    <a:pt x="20766" y="7782"/>
                    <a:pt x="20823" y="7969"/>
                  </a:cubicBezTo>
                  <a:cubicBezTo>
                    <a:pt x="21110" y="8887"/>
                    <a:pt x="21493" y="10137"/>
                    <a:pt x="21200" y="11485"/>
                  </a:cubicBezTo>
                  <a:cubicBezTo>
                    <a:pt x="21091" y="11980"/>
                    <a:pt x="20740" y="12321"/>
                    <a:pt x="20358" y="12679"/>
                  </a:cubicBezTo>
                  <a:cubicBezTo>
                    <a:pt x="20045" y="12979"/>
                    <a:pt x="19726" y="13288"/>
                    <a:pt x="19503" y="13718"/>
                  </a:cubicBezTo>
                  <a:cubicBezTo>
                    <a:pt x="18871" y="14928"/>
                    <a:pt x="18418" y="16089"/>
                    <a:pt x="18061" y="17023"/>
                  </a:cubicBezTo>
                  <a:lnTo>
                    <a:pt x="17869" y="17543"/>
                  </a:lnTo>
                  <a:cubicBezTo>
                    <a:pt x="17857" y="17559"/>
                    <a:pt x="17851" y="17591"/>
                    <a:pt x="17844" y="17624"/>
                  </a:cubicBezTo>
                  <a:cubicBezTo>
                    <a:pt x="17825" y="17697"/>
                    <a:pt x="17812" y="17778"/>
                    <a:pt x="17761" y="17827"/>
                  </a:cubicBezTo>
                  <a:cubicBezTo>
                    <a:pt x="17749" y="17843"/>
                    <a:pt x="17723" y="17860"/>
                    <a:pt x="17704" y="17860"/>
                  </a:cubicBezTo>
                  <a:cubicBezTo>
                    <a:pt x="17691" y="17860"/>
                    <a:pt x="17684" y="17860"/>
                    <a:pt x="17678" y="17868"/>
                  </a:cubicBezTo>
                  <a:cubicBezTo>
                    <a:pt x="17564" y="17908"/>
                    <a:pt x="17436" y="17957"/>
                    <a:pt x="17321" y="18022"/>
                  </a:cubicBezTo>
                  <a:cubicBezTo>
                    <a:pt x="16319" y="18485"/>
                    <a:pt x="14814" y="19175"/>
                    <a:pt x="13347" y="20482"/>
                  </a:cubicBezTo>
                  <a:cubicBezTo>
                    <a:pt x="13002" y="20815"/>
                    <a:pt x="12645" y="21165"/>
                    <a:pt x="12256" y="21595"/>
                  </a:cubicBezTo>
                  <a:close/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92" name="Google Shape;1200;p45"/>
            <p:cNvSpPr/>
            <p:nvPr/>
          </p:nvSpPr>
          <p:spPr>
            <a:xfrm flipH="1">
              <a:off x="1089868" y="1077164"/>
              <a:ext cx="1717422" cy="127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266" extrusionOk="0">
                  <a:moveTo>
                    <a:pt x="10489" y="21266"/>
                  </a:moveTo>
                  <a:cubicBezTo>
                    <a:pt x="8650" y="21266"/>
                    <a:pt x="6268" y="20583"/>
                    <a:pt x="4253" y="19992"/>
                  </a:cubicBezTo>
                  <a:cubicBezTo>
                    <a:pt x="3101" y="19666"/>
                    <a:pt x="2001" y="19350"/>
                    <a:pt x="1177" y="19207"/>
                  </a:cubicBezTo>
                  <a:cubicBezTo>
                    <a:pt x="933" y="19166"/>
                    <a:pt x="673" y="19146"/>
                    <a:pt x="437" y="19126"/>
                  </a:cubicBezTo>
                  <a:lnTo>
                    <a:pt x="414" y="19126"/>
                  </a:lnTo>
                  <a:cubicBezTo>
                    <a:pt x="399" y="19126"/>
                    <a:pt x="368" y="19146"/>
                    <a:pt x="337" y="19116"/>
                  </a:cubicBezTo>
                  <a:cubicBezTo>
                    <a:pt x="215" y="18962"/>
                    <a:pt x="238" y="18667"/>
                    <a:pt x="261" y="18330"/>
                  </a:cubicBezTo>
                  <a:cubicBezTo>
                    <a:pt x="276" y="18147"/>
                    <a:pt x="292" y="17984"/>
                    <a:pt x="284" y="17790"/>
                  </a:cubicBezTo>
                  <a:cubicBezTo>
                    <a:pt x="276" y="17189"/>
                    <a:pt x="246" y="16608"/>
                    <a:pt x="223" y="16037"/>
                  </a:cubicBezTo>
                  <a:cubicBezTo>
                    <a:pt x="208" y="15609"/>
                    <a:pt x="177" y="15181"/>
                    <a:pt x="147" y="14773"/>
                  </a:cubicBezTo>
                  <a:cubicBezTo>
                    <a:pt x="139" y="14641"/>
                    <a:pt x="109" y="14488"/>
                    <a:pt x="86" y="14324"/>
                  </a:cubicBezTo>
                  <a:cubicBezTo>
                    <a:pt x="17" y="13927"/>
                    <a:pt x="-59" y="13498"/>
                    <a:pt x="71" y="13214"/>
                  </a:cubicBezTo>
                  <a:cubicBezTo>
                    <a:pt x="200" y="12948"/>
                    <a:pt x="490" y="12847"/>
                    <a:pt x="780" y="12744"/>
                  </a:cubicBezTo>
                  <a:cubicBezTo>
                    <a:pt x="910" y="12693"/>
                    <a:pt x="1047" y="12653"/>
                    <a:pt x="1170" y="12592"/>
                  </a:cubicBezTo>
                  <a:cubicBezTo>
                    <a:pt x="2360" y="11970"/>
                    <a:pt x="3848" y="11175"/>
                    <a:pt x="5222" y="9544"/>
                  </a:cubicBezTo>
                  <a:cubicBezTo>
                    <a:pt x="7299" y="7087"/>
                    <a:pt x="7718" y="3724"/>
                    <a:pt x="7993" y="1491"/>
                  </a:cubicBezTo>
                  <a:lnTo>
                    <a:pt x="7993" y="1379"/>
                  </a:lnTo>
                  <a:cubicBezTo>
                    <a:pt x="7993" y="1297"/>
                    <a:pt x="7978" y="1216"/>
                    <a:pt x="8031" y="1145"/>
                  </a:cubicBezTo>
                  <a:cubicBezTo>
                    <a:pt x="8955" y="13"/>
                    <a:pt x="10550" y="-334"/>
                    <a:pt x="11748" y="350"/>
                  </a:cubicBezTo>
                  <a:cubicBezTo>
                    <a:pt x="11886" y="420"/>
                    <a:pt x="11939" y="604"/>
                    <a:pt x="12016" y="787"/>
                  </a:cubicBezTo>
                  <a:cubicBezTo>
                    <a:pt x="12069" y="920"/>
                    <a:pt x="12099" y="1042"/>
                    <a:pt x="12168" y="1145"/>
                  </a:cubicBezTo>
                  <a:cubicBezTo>
                    <a:pt x="14000" y="3979"/>
                    <a:pt x="16427" y="5721"/>
                    <a:pt x="19374" y="6333"/>
                  </a:cubicBezTo>
                  <a:cubicBezTo>
                    <a:pt x="19488" y="6364"/>
                    <a:pt x="19595" y="6364"/>
                    <a:pt x="19686" y="6374"/>
                  </a:cubicBezTo>
                  <a:cubicBezTo>
                    <a:pt x="19778" y="6374"/>
                    <a:pt x="19854" y="6384"/>
                    <a:pt x="19915" y="6394"/>
                  </a:cubicBezTo>
                  <a:cubicBezTo>
                    <a:pt x="20350" y="6516"/>
                    <a:pt x="20640" y="6924"/>
                    <a:pt x="20701" y="7159"/>
                  </a:cubicBezTo>
                  <a:cubicBezTo>
                    <a:pt x="20770" y="7414"/>
                    <a:pt x="20847" y="7668"/>
                    <a:pt x="20923" y="7944"/>
                  </a:cubicBezTo>
                  <a:cubicBezTo>
                    <a:pt x="20969" y="8117"/>
                    <a:pt x="21037" y="8300"/>
                    <a:pt x="21091" y="8473"/>
                  </a:cubicBezTo>
                  <a:cubicBezTo>
                    <a:pt x="21312" y="9126"/>
                    <a:pt x="21541" y="9789"/>
                    <a:pt x="21335" y="10298"/>
                  </a:cubicBezTo>
                  <a:cubicBezTo>
                    <a:pt x="21304" y="10390"/>
                    <a:pt x="21221" y="10451"/>
                    <a:pt x="21144" y="10512"/>
                  </a:cubicBezTo>
                  <a:cubicBezTo>
                    <a:pt x="21113" y="10543"/>
                    <a:pt x="21083" y="10563"/>
                    <a:pt x="21052" y="10594"/>
                  </a:cubicBezTo>
                  <a:cubicBezTo>
                    <a:pt x="20610" y="11032"/>
                    <a:pt x="19999" y="11634"/>
                    <a:pt x="19549" y="12582"/>
                  </a:cubicBezTo>
                  <a:cubicBezTo>
                    <a:pt x="19183" y="13305"/>
                    <a:pt x="18938" y="14039"/>
                    <a:pt x="18694" y="14773"/>
                  </a:cubicBezTo>
                  <a:cubicBezTo>
                    <a:pt x="18389" y="15701"/>
                    <a:pt x="18122" y="16516"/>
                    <a:pt x="17679" y="17036"/>
                  </a:cubicBezTo>
                  <a:cubicBezTo>
                    <a:pt x="17167" y="17638"/>
                    <a:pt x="16427" y="18035"/>
                    <a:pt x="15557" y="18474"/>
                  </a:cubicBezTo>
                  <a:cubicBezTo>
                    <a:pt x="14671" y="18932"/>
                    <a:pt x="13657" y="19462"/>
                    <a:pt x="12718" y="20339"/>
                  </a:cubicBezTo>
                  <a:cubicBezTo>
                    <a:pt x="12626" y="20410"/>
                    <a:pt x="12565" y="20502"/>
                    <a:pt x="12489" y="20604"/>
                  </a:cubicBezTo>
                  <a:cubicBezTo>
                    <a:pt x="12344" y="20787"/>
                    <a:pt x="12198" y="20970"/>
                    <a:pt x="12000" y="21042"/>
                  </a:cubicBezTo>
                  <a:cubicBezTo>
                    <a:pt x="11596" y="21205"/>
                    <a:pt x="11077" y="21266"/>
                    <a:pt x="10489" y="21266"/>
                  </a:cubicBezTo>
                  <a:close/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93" name="Google Shape;1201;p45"/>
            <p:cNvSpPr/>
            <p:nvPr/>
          </p:nvSpPr>
          <p:spPr>
            <a:xfrm flipH="1">
              <a:off x="1278114" y="1245184"/>
              <a:ext cx="1349570" cy="941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569" extrusionOk="0">
                  <a:moveTo>
                    <a:pt x="11048" y="21569"/>
                  </a:moveTo>
                  <a:lnTo>
                    <a:pt x="10558" y="21569"/>
                  </a:lnTo>
                  <a:cubicBezTo>
                    <a:pt x="8515" y="21569"/>
                    <a:pt x="5659" y="20685"/>
                    <a:pt x="3137" y="19914"/>
                  </a:cubicBezTo>
                  <a:cubicBezTo>
                    <a:pt x="2775" y="19801"/>
                    <a:pt x="2384" y="19773"/>
                    <a:pt x="1993" y="19745"/>
                  </a:cubicBezTo>
                  <a:cubicBezTo>
                    <a:pt x="1250" y="19717"/>
                    <a:pt x="546" y="19675"/>
                    <a:pt x="145" y="19016"/>
                  </a:cubicBezTo>
                  <a:cubicBezTo>
                    <a:pt x="37" y="18833"/>
                    <a:pt x="56" y="18595"/>
                    <a:pt x="86" y="18342"/>
                  </a:cubicBezTo>
                  <a:cubicBezTo>
                    <a:pt x="96" y="18245"/>
                    <a:pt x="106" y="18119"/>
                    <a:pt x="106" y="18020"/>
                  </a:cubicBezTo>
                  <a:cubicBezTo>
                    <a:pt x="106" y="17879"/>
                    <a:pt x="86" y="17740"/>
                    <a:pt x="56" y="17599"/>
                  </a:cubicBezTo>
                  <a:cubicBezTo>
                    <a:pt x="8" y="17333"/>
                    <a:pt x="-41" y="17052"/>
                    <a:pt x="56" y="16828"/>
                  </a:cubicBezTo>
                  <a:cubicBezTo>
                    <a:pt x="526" y="15734"/>
                    <a:pt x="1475" y="15187"/>
                    <a:pt x="2579" y="14556"/>
                  </a:cubicBezTo>
                  <a:cubicBezTo>
                    <a:pt x="3567" y="13995"/>
                    <a:pt x="4701" y="13350"/>
                    <a:pt x="5631" y="12157"/>
                  </a:cubicBezTo>
                  <a:cubicBezTo>
                    <a:pt x="7361" y="9969"/>
                    <a:pt x="7958" y="7108"/>
                    <a:pt x="8495" y="4597"/>
                  </a:cubicBezTo>
                  <a:cubicBezTo>
                    <a:pt x="8877" y="2774"/>
                    <a:pt x="9219" y="1203"/>
                    <a:pt x="9903" y="137"/>
                  </a:cubicBezTo>
                  <a:cubicBezTo>
                    <a:pt x="10002" y="-31"/>
                    <a:pt x="10177" y="-4"/>
                    <a:pt x="10353" y="11"/>
                  </a:cubicBezTo>
                  <a:cubicBezTo>
                    <a:pt x="10402" y="11"/>
                    <a:pt x="10451" y="25"/>
                    <a:pt x="10500" y="25"/>
                  </a:cubicBezTo>
                  <a:lnTo>
                    <a:pt x="10588" y="25"/>
                  </a:lnTo>
                  <a:cubicBezTo>
                    <a:pt x="10636" y="68"/>
                    <a:pt x="10656" y="109"/>
                    <a:pt x="10686" y="179"/>
                  </a:cubicBezTo>
                  <a:cubicBezTo>
                    <a:pt x="10696" y="221"/>
                    <a:pt x="10705" y="235"/>
                    <a:pt x="10715" y="277"/>
                  </a:cubicBezTo>
                  <a:cubicBezTo>
                    <a:pt x="12230" y="2802"/>
                    <a:pt x="14274" y="3882"/>
                    <a:pt x="16426" y="5018"/>
                  </a:cubicBezTo>
                  <a:cubicBezTo>
                    <a:pt x="18166" y="5958"/>
                    <a:pt x="19946" y="6897"/>
                    <a:pt x="21529" y="8693"/>
                  </a:cubicBezTo>
                  <a:cubicBezTo>
                    <a:pt x="21549" y="8707"/>
                    <a:pt x="21559" y="8735"/>
                    <a:pt x="21559" y="8777"/>
                  </a:cubicBezTo>
                  <a:cubicBezTo>
                    <a:pt x="21471" y="9324"/>
                    <a:pt x="21129" y="9745"/>
                    <a:pt x="20776" y="10179"/>
                  </a:cubicBezTo>
                  <a:cubicBezTo>
                    <a:pt x="20493" y="10531"/>
                    <a:pt x="20200" y="10881"/>
                    <a:pt x="19995" y="11329"/>
                  </a:cubicBezTo>
                  <a:cubicBezTo>
                    <a:pt x="19408" y="12592"/>
                    <a:pt x="19007" y="13896"/>
                    <a:pt x="18684" y="14934"/>
                  </a:cubicBezTo>
                  <a:lnTo>
                    <a:pt x="18635" y="15089"/>
                  </a:lnTo>
                  <a:cubicBezTo>
                    <a:pt x="18440" y="15734"/>
                    <a:pt x="18195" y="16547"/>
                    <a:pt x="18039" y="16758"/>
                  </a:cubicBezTo>
                  <a:cubicBezTo>
                    <a:pt x="17804" y="17080"/>
                    <a:pt x="17022" y="17529"/>
                    <a:pt x="16338" y="17894"/>
                  </a:cubicBezTo>
                  <a:lnTo>
                    <a:pt x="16172" y="17978"/>
                  </a:lnTo>
                  <a:cubicBezTo>
                    <a:pt x="14949" y="18665"/>
                    <a:pt x="13433" y="19507"/>
                    <a:pt x="11967" y="20979"/>
                  </a:cubicBezTo>
                  <a:cubicBezTo>
                    <a:pt x="11889" y="21050"/>
                    <a:pt x="11830" y="21134"/>
                    <a:pt x="11762" y="21217"/>
                  </a:cubicBezTo>
                  <a:cubicBezTo>
                    <a:pt x="11673" y="21330"/>
                    <a:pt x="11595" y="21428"/>
                    <a:pt x="11516" y="21484"/>
                  </a:cubicBezTo>
                  <a:cubicBezTo>
                    <a:pt x="11370" y="21554"/>
                    <a:pt x="11223" y="21569"/>
                    <a:pt x="11048" y="21569"/>
                  </a:cubicBezTo>
                  <a:close/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94" name="Google Shape;1202;p45"/>
            <p:cNvSpPr/>
            <p:nvPr/>
          </p:nvSpPr>
          <p:spPr>
            <a:xfrm flipH="1">
              <a:off x="1531190" y="1489405"/>
              <a:ext cx="734072" cy="55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0951" extrusionOk="0">
                  <a:moveTo>
                    <a:pt x="3563" y="20951"/>
                  </a:moveTo>
                  <a:cubicBezTo>
                    <a:pt x="2573" y="20951"/>
                    <a:pt x="1637" y="20744"/>
                    <a:pt x="984" y="20192"/>
                  </a:cubicBezTo>
                  <a:cubicBezTo>
                    <a:pt x="418" y="19732"/>
                    <a:pt x="101" y="19110"/>
                    <a:pt x="13" y="18283"/>
                  </a:cubicBezTo>
                  <a:cubicBezTo>
                    <a:pt x="-111" y="17316"/>
                    <a:pt x="684" y="16925"/>
                    <a:pt x="1532" y="16489"/>
                  </a:cubicBezTo>
                  <a:cubicBezTo>
                    <a:pt x="2061" y="16235"/>
                    <a:pt x="2591" y="15937"/>
                    <a:pt x="2944" y="15499"/>
                  </a:cubicBezTo>
                  <a:cubicBezTo>
                    <a:pt x="5011" y="13130"/>
                    <a:pt x="5806" y="9703"/>
                    <a:pt x="6548" y="6689"/>
                  </a:cubicBezTo>
                  <a:cubicBezTo>
                    <a:pt x="7254" y="3651"/>
                    <a:pt x="7872" y="1053"/>
                    <a:pt x="9549" y="247"/>
                  </a:cubicBezTo>
                  <a:cubicBezTo>
                    <a:pt x="11422" y="-649"/>
                    <a:pt x="13118" y="1053"/>
                    <a:pt x="14778" y="2708"/>
                  </a:cubicBezTo>
                  <a:cubicBezTo>
                    <a:pt x="15696" y="3651"/>
                    <a:pt x="16580" y="4550"/>
                    <a:pt x="17515" y="4987"/>
                  </a:cubicBezTo>
                  <a:cubicBezTo>
                    <a:pt x="17904" y="5194"/>
                    <a:pt x="18399" y="5263"/>
                    <a:pt x="18858" y="5355"/>
                  </a:cubicBezTo>
                  <a:cubicBezTo>
                    <a:pt x="19829" y="5562"/>
                    <a:pt x="20818" y="5769"/>
                    <a:pt x="21084" y="6827"/>
                  </a:cubicBezTo>
                  <a:cubicBezTo>
                    <a:pt x="21489" y="8484"/>
                    <a:pt x="20553" y="9863"/>
                    <a:pt x="19741" y="11082"/>
                  </a:cubicBezTo>
                  <a:cubicBezTo>
                    <a:pt x="19353" y="11657"/>
                    <a:pt x="18999" y="12209"/>
                    <a:pt x="18823" y="12716"/>
                  </a:cubicBezTo>
                  <a:cubicBezTo>
                    <a:pt x="18787" y="12784"/>
                    <a:pt x="18770" y="12854"/>
                    <a:pt x="18753" y="12968"/>
                  </a:cubicBezTo>
                  <a:cubicBezTo>
                    <a:pt x="18682" y="13199"/>
                    <a:pt x="18611" y="13498"/>
                    <a:pt x="18504" y="13613"/>
                  </a:cubicBezTo>
                  <a:cubicBezTo>
                    <a:pt x="18258" y="13889"/>
                    <a:pt x="17904" y="14003"/>
                    <a:pt x="17604" y="14118"/>
                  </a:cubicBezTo>
                  <a:cubicBezTo>
                    <a:pt x="17463" y="14165"/>
                    <a:pt x="17356" y="14210"/>
                    <a:pt x="17251" y="14280"/>
                  </a:cubicBezTo>
                  <a:lnTo>
                    <a:pt x="16932" y="14419"/>
                  </a:lnTo>
                  <a:cubicBezTo>
                    <a:pt x="16032" y="14879"/>
                    <a:pt x="15042" y="15613"/>
                    <a:pt x="14001" y="16419"/>
                  </a:cubicBezTo>
                  <a:cubicBezTo>
                    <a:pt x="12411" y="17639"/>
                    <a:pt x="10627" y="19018"/>
                    <a:pt x="8508" y="19869"/>
                  </a:cubicBezTo>
                  <a:lnTo>
                    <a:pt x="8491" y="19824"/>
                  </a:lnTo>
                  <a:lnTo>
                    <a:pt x="8508" y="19869"/>
                  </a:lnTo>
                  <a:cubicBezTo>
                    <a:pt x="7889" y="20077"/>
                    <a:pt x="5611" y="20951"/>
                    <a:pt x="3563" y="20951"/>
                  </a:cubicBezTo>
                  <a:close/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96" name="Google Shape;1203;p45"/>
          <p:cNvSpPr/>
          <p:nvPr/>
        </p:nvSpPr>
        <p:spPr>
          <a:xfrm rot="11699895">
            <a:off x="6726825" y="3810778"/>
            <a:ext cx="3303309" cy="1945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600" extrusionOk="0">
                <a:moveTo>
                  <a:pt x="20346" y="0"/>
                </a:moveTo>
                <a:cubicBezTo>
                  <a:pt x="20041" y="0"/>
                  <a:pt x="19745" y="198"/>
                  <a:pt x="19456" y="298"/>
                </a:cubicBezTo>
                <a:cubicBezTo>
                  <a:pt x="19257" y="364"/>
                  <a:pt x="19055" y="397"/>
                  <a:pt x="18853" y="408"/>
                </a:cubicBezTo>
                <a:cubicBezTo>
                  <a:pt x="18414" y="441"/>
                  <a:pt x="18020" y="670"/>
                  <a:pt x="17587" y="708"/>
                </a:cubicBezTo>
                <a:cubicBezTo>
                  <a:pt x="17699" y="664"/>
                  <a:pt x="17750" y="490"/>
                  <a:pt x="17844" y="402"/>
                </a:cubicBezTo>
                <a:cubicBezTo>
                  <a:pt x="17603" y="512"/>
                  <a:pt x="17359" y="643"/>
                  <a:pt x="17116" y="746"/>
                </a:cubicBezTo>
                <a:cubicBezTo>
                  <a:pt x="16824" y="855"/>
                  <a:pt x="16513" y="833"/>
                  <a:pt x="16231" y="992"/>
                </a:cubicBezTo>
                <a:cubicBezTo>
                  <a:pt x="15949" y="1145"/>
                  <a:pt x="15673" y="1341"/>
                  <a:pt x="15379" y="1472"/>
                </a:cubicBezTo>
                <a:cubicBezTo>
                  <a:pt x="15087" y="1608"/>
                  <a:pt x="14789" y="1669"/>
                  <a:pt x="14503" y="1816"/>
                </a:cubicBezTo>
                <a:cubicBezTo>
                  <a:pt x="14093" y="2023"/>
                  <a:pt x="13709" y="2302"/>
                  <a:pt x="13295" y="2509"/>
                </a:cubicBezTo>
                <a:cubicBezTo>
                  <a:pt x="12750" y="2771"/>
                  <a:pt x="12215" y="3093"/>
                  <a:pt x="11693" y="3470"/>
                </a:cubicBezTo>
                <a:cubicBezTo>
                  <a:pt x="11362" y="3715"/>
                  <a:pt x="11036" y="3890"/>
                  <a:pt x="10693" y="4097"/>
                </a:cubicBezTo>
                <a:cubicBezTo>
                  <a:pt x="10635" y="4131"/>
                  <a:pt x="10428" y="4287"/>
                  <a:pt x="10288" y="4287"/>
                </a:cubicBezTo>
                <a:cubicBezTo>
                  <a:pt x="10227" y="4287"/>
                  <a:pt x="10178" y="4257"/>
                  <a:pt x="10160" y="4174"/>
                </a:cubicBezTo>
                <a:cubicBezTo>
                  <a:pt x="10125" y="3993"/>
                  <a:pt x="10465" y="3666"/>
                  <a:pt x="10552" y="3530"/>
                </a:cubicBezTo>
                <a:cubicBezTo>
                  <a:pt x="10035" y="3699"/>
                  <a:pt x="9590" y="4081"/>
                  <a:pt x="9116" y="4386"/>
                </a:cubicBezTo>
                <a:cubicBezTo>
                  <a:pt x="8574" y="4736"/>
                  <a:pt x="8000" y="5009"/>
                  <a:pt x="7484" y="5429"/>
                </a:cubicBezTo>
                <a:cubicBezTo>
                  <a:pt x="6859" y="5937"/>
                  <a:pt x="6199" y="6510"/>
                  <a:pt x="5651" y="7148"/>
                </a:cubicBezTo>
                <a:cubicBezTo>
                  <a:pt x="5394" y="7448"/>
                  <a:pt x="4947" y="8019"/>
                  <a:pt x="4550" y="8019"/>
                </a:cubicBezTo>
                <a:cubicBezTo>
                  <a:pt x="4521" y="8019"/>
                  <a:pt x="4493" y="8017"/>
                  <a:pt x="4465" y="8010"/>
                </a:cubicBezTo>
                <a:cubicBezTo>
                  <a:pt x="4603" y="7787"/>
                  <a:pt x="5215" y="6968"/>
                  <a:pt x="4712" y="6951"/>
                </a:cubicBezTo>
                <a:cubicBezTo>
                  <a:pt x="4704" y="6951"/>
                  <a:pt x="4697" y="6951"/>
                  <a:pt x="4690" y="6951"/>
                </a:cubicBezTo>
                <a:cubicBezTo>
                  <a:pt x="4383" y="6951"/>
                  <a:pt x="4151" y="7179"/>
                  <a:pt x="3878" y="7350"/>
                </a:cubicBezTo>
                <a:cubicBezTo>
                  <a:pt x="3647" y="7492"/>
                  <a:pt x="3446" y="7688"/>
                  <a:pt x="3224" y="7852"/>
                </a:cubicBezTo>
                <a:cubicBezTo>
                  <a:pt x="2814" y="8152"/>
                  <a:pt x="2398" y="8382"/>
                  <a:pt x="2003" y="8725"/>
                </a:cubicBezTo>
                <a:cubicBezTo>
                  <a:pt x="1311" y="9325"/>
                  <a:pt x="647" y="9948"/>
                  <a:pt x="0" y="10613"/>
                </a:cubicBezTo>
                <a:cubicBezTo>
                  <a:pt x="0" y="11618"/>
                  <a:pt x="202" y="12868"/>
                  <a:pt x="301" y="13861"/>
                </a:cubicBezTo>
                <a:cubicBezTo>
                  <a:pt x="468" y="15520"/>
                  <a:pt x="558" y="17228"/>
                  <a:pt x="609" y="18904"/>
                </a:cubicBezTo>
                <a:cubicBezTo>
                  <a:pt x="635" y="19662"/>
                  <a:pt x="702" y="20427"/>
                  <a:pt x="962" y="21114"/>
                </a:cubicBezTo>
                <a:cubicBezTo>
                  <a:pt x="1043" y="21327"/>
                  <a:pt x="1135" y="21598"/>
                  <a:pt x="1337" y="21598"/>
                </a:cubicBezTo>
                <a:cubicBezTo>
                  <a:pt x="1358" y="21598"/>
                  <a:pt x="1380" y="21595"/>
                  <a:pt x="1404" y="21589"/>
                </a:cubicBezTo>
                <a:lnTo>
                  <a:pt x="1429" y="21594"/>
                </a:lnTo>
                <a:cubicBezTo>
                  <a:pt x="1440" y="21598"/>
                  <a:pt x="1452" y="21600"/>
                  <a:pt x="1465" y="21600"/>
                </a:cubicBezTo>
                <a:cubicBezTo>
                  <a:pt x="1603" y="21600"/>
                  <a:pt x="1853" y="21403"/>
                  <a:pt x="1961" y="21343"/>
                </a:cubicBezTo>
                <a:cubicBezTo>
                  <a:pt x="2112" y="21261"/>
                  <a:pt x="2260" y="21098"/>
                  <a:pt x="2410" y="21032"/>
                </a:cubicBezTo>
                <a:cubicBezTo>
                  <a:pt x="2561" y="20967"/>
                  <a:pt x="2679" y="20983"/>
                  <a:pt x="2824" y="20874"/>
                </a:cubicBezTo>
                <a:cubicBezTo>
                  <a:pt x="3801" y="20153"/>
                  <a:pt x="4811" y="19526"/>
                  <a:pt x="5724" y="18664"/>
                </a:cubicBezTo>
                <a:cubicBezTo>
                  <a:pt x="5859" y="18538"/>
                  <a:pt x="5933" y="18407"/>
                  <a:pt x="6042" y="18249"/>
                </a:cubicBezTo>
                <a:cubicBezTo>
                  <a:pt x="6225" y="17982"/>
                  <a:pt x="6433" y="17883"/>
                  <a:pt x="6660" y="17703"/>
                </a:cubicBezTo>
                <a:cubicBezTo>
                  <a:pt x="7154" y="17304"/>
                  <a:pt x="7663" y="16923"/>
                  <a:pt x="8132" y="16486"/>
                </a:cubicBezTo>
                <a:cubicBezTo>
                  <a:pt x="8433" y="16208"/>
                  <a:pt x="8651" y="15826"/>
                  <a:pt x="8891" y="15476"/>
                </a:cubicBezTo>
                <a:cubicBezTo>
                  <a:pt x="9000" y="15318"/>
                  <a:pt x="9116" y="15171"/>
                  <a:pt x="9237" y="15040"/>
                </a:cubicBezTo>
                <a:cubicBezTo>
                  <a:pt x="9317" y="14947"/>
                  <a:pt x="9430" y="14881"/>
                  <a:pt x="9491" y="14767"/>
                </a:cubicBezTo>
                <a:cubicBezTo>
                  <a:pt x="9473" y="14765"/>
                  <a:pt x="9455" y="14764"/>
                  <a:pt x="9436" y="14764"/>
                </a:cubicBezTo>
                <a:cubicBezTo>
                  <a:pt x="9056" y="14764"/>
                  <a:pt x="8632" y="15168"/>
                  <a:pt x="8246" y="15168"/>
                </a:cubicBezTo>
                <a:cubicBezTo>
                  <a:pt x="8183" y="15168"/>
                  <a:pt x="8121" y="15157"/>
                  <a:pt x="8061" y="15133"/>
                </a:cubicBezTo>
                <a:cubicBezTo>
                  <a:pt x="8045" y="14974"/>
                  <a:pt x="8250" y="14805"/>
                  <a:pt x="8327" y="14707"/>
                </a:cubicBezTo>
                <a:cubicBezTo>
                  <a:pt x="8481" y="14510"/>
                  <a:pt x="8648" y="14336"/>
                  <a:pt x="8818" y="14177"/>
                </a:cubicBezTo>
                <a:cubicBezTo>
                  <a:pt x="9215" y="13817"/>
                  <a:pt x="9574" y="13402"/>
                  <a:pt x="9939" y="12987"/>
                </a:cubicBezTo>
                <a:cubicBezTo>
                  <a:pt x="10177" y="12720"/>
                  <a:pt x="10366" y="12436"/>
                  <a:pt x="10644" y="12229"/>
                </a:cubicBezTo>
                <a:cubicBezTo>
                  <a:pt x="10827" y="12093"/>
                  <a:pt x="11023" y="12000"/>
                  <a:pt x="11205" y="11869"/>
                </a:cubicBezTo>
                <a:cubicBezTo>
                  <a:pt x="11274" y="11818"/>
                  <a:pt x="11349" y="11681"/>
                  <a:pt x="11429" y="11681"/>
                </a:cubicBezTo>
                <a:cubicBezTo>
                  <a:pt x="11435" y="11681"/>
                  <a:pt x="11440" y="11682"/>
                  <a:pt x="11446" y="11683"/>
                </a:cubicBezTo>
                <a:cubicBezTo>
                  <a:pt x="11486" y="11875"/>
                  <a:pt x="11435" y="12074"/>
                  <a:pt x="11571" y="12074"/>
                </a:cubicBezTo>
                <a:cubicBezTo>
                  <a:pt x="11598" y="12074"/>
                  <a:pt x="11633" y="12066"/>
                  <a:pt x="11677" y="12049"/>
                </a:cubicBezTo>
                <a:cubicBezTo>
                  <a:pt x="11757" y="11984"/>
                  <a:pt x="11837" y="11918"/>
                  <a:pt x="11917" y="11852"/>
                </a:cubicBezTo>
                <a:cubicBezTo>
                  <a:pt x="12061" y="11749"/>
                  <a:pt x="12206" y="11650"/>
                  <a:pt x="12353" y="11569"/>
                </a:cubicBezTo>
                <a:cubicBezTo>
                  <a:pt x="12680" y="11356"/>
                  <a:pt x="13000" y="11110"/>
                  <a:pt x="13308" y="10837"/>
                </a:cubicBezTo>
                <a:cubicBezTo>
                  <a:pt x="13645" y="10532"/>
                  <a:pt x="13952" y="10248"/>
                  <a:pt x="14327" y="10018"/>
                </a:cubicBezTo>
                <a:cubicBezTo>
                  <a:pt x="14885" y="9675"/>
                  <a:pt x="15439" y="9364"/>
                  <a:pt x="15975" y="8971"/>
                </a:cubicBezTo>
                <a:cubicBezTo>
                  <a:pt x="16504" y="8589"/>
                  <a:pt x="16988" y="8190"/>
                  <a:pt x="17446" y="7677"/>
                </a:cubicBezTo>
                <a:cubicBezTo>
                  <a:pt x="17606" y="7497"/>
                  <a:pt x="17792" y="7334"/>
                  <a:pt x="17949" y="7148"/>
                </a:cubicBezTo>
                <a:cubicBezTo>
                  <a:pt x="18017" y="7071"/>
                  <a:pt x="18090" y="6984"/>
                  <a:pt x="18100" y="6859"/>
                </a:cubicBezTo>
                <a:cubicBezTo>
                  <a:pt x="18110" y="6696"/>
                  <a:pt x="18025" y="6648"/>
                  <a:pt x="17913" y="6648"/>
                </a:cubicBezTo>
                <a:cubicBezTo>
                  <a:pt x="17774" y="6648"/>
                  <a:pt x="17594" y="6723"/>
                  <a:pt x="17507" y="6744"/>
                </a:cubicBezTo>
                <a:cubicBezTo>
                  <a:pt x="17347" y="6777"/>
                  <a:pt x="17190" y="6810"/>
                  <a:pt x="17036" y="6864"/>
                </a:cubicBezTo>
                <a:cubicBezTo>
                  <a:pt x="16957" y="6890"/>
                  <a:pt x="16833" y="6972"/>
                  <a:pt x="16733" y="6972"/>
                </a:cubicBezTo>
                <a:cubicBezTo>
                  <a:pt x="16703" y="6972"/>
                  <a:pt x="16675" y="6965"/>
                  <a:pt x="16651" y="6946"/>
                </a:cubicBezTo>
                <a:cubicBezTo>
                  <a:pt x="16398" y="6744"/>
                  <a:pt x="16924" y="6504"/>
                  <a:pt x="17000" y="6400"/>
                </a:cubicBezTo>
                <a:cubicBezTo>
                  <a:pt x="16959" y="6386"/>
                  <a:pt x="16917" y="6383"/>
                  <a:pt x="16875" y="6383"/>
                </a:cubicBezTo>
                <a:cubicBezTo>
                  <a:pt x="16824" y="6383"/>
                  <a:pt x="16773" y="6388"/>
                  <a:pt x="16722" y="6388"/>
                </a:cubicBezTo>
                <a:cubicBezTo>
                  <a:pt x="16700" y="6388"/>
                  <a:pt x="16677" y="6387"/>
                  <a:pt x="16654" y="6384"/>
                </a:cubicBezTo>
                <a:cubicBezTo>
                  <a:pt x="16581" y="6367"/>
                  <a:pt x="16507" y="6340"/>
                  <a:pt x="16433" y="6307"/>
                </a:cubicBezTo>
                <a:cubicBezTo>
                  <a:pt x="16387" y="6291"/>
                  <a:pt x="16341" y="6288"/>
                  <a:pt x="16293" y="6288"/>
                </a:cubicBezTo>
                <a:cubicBezTo>
                  <a:pt x="16249" y="6288"/>
                  <a:pt x="16205" y="6291"/>
                  <a:pt x="16161" y="6291"/>
                </a:cubicBezTo>
                <a:cubicBezTo>
                  <a:pt x="16107" y="6291"/>
                  <a:pt x="16055" y="6286"/>
                  <a:pt x="16004" y="6264"/>
                </a:cubicBezTo>
                <a:cubicBezTo>
                  <a:pt x="16071" y="6160"/>
                  <a:pt x="16225" y="6122"/>
                  <a:pt x="16318" y="6051"/>
                </a:cubicBezTo>
                <a:cubicBezTo>
                  <a:pt x="16440" y="5953"/>
                  <a:pt x="16552" y="5832"/>
                  <a:pt x="16674" y="5734"/>
                </a:cubicBezTo>
                <a:cubicBezTo>
                  <a:pt x="17084" y="5402"/>
                  <a:pt x="17529" y="5156"/>
                  <a:pt x="17946" y="4845"/>
                </a:cubicBezTo>
                <a:cubicBezTo>
                  <a:pt x="18145" y="4698"/>
                  <a:pt x="18279" y="4474"/>
                  <a:pt x="18465" y="4310"/>
                </a:cubicBezTo>
                <a:cubicBezTo>
                  <a:pt x="18673" y="4125"/>
                  <a:pt x="18898" y="3966"/>
                  <a:pt x="19106" y="3781"/>
                </a:cubicBezTo>
                <a:cubicBezTo>
                  <a:pt x="19331" y="3590"/>
                  <a:pt x="19584" y="3464"/>
                  <a:pt x="19811" y="3278"/>
                </a:cubicBezTo>
                <a:cubicBezTo>
                  <a:pt x="19994" y="3131"/>
                  <a:pt x="20161" y="2957"/>
                  <a:pt x="20353" y="2820"/>
                </a:cubicBezTo>
                <a:cubicBezTo>
                  <a:pt x="20616" y="2634"/>
                  <a:pt x="20860" y="2444"/>
                  <a:pt x="21077" y="2176"/>
                </a:cubicBezTo>
                <a:cubicBezTo>
                  <a:pt x="21180" y="2050"/>
                  <a:pt x="21283" y="1930"/>
                  <a:pt x="21388" y="1816"/>
                </a:cubicBezTo>
                <a:cubicBezTo>
                  <a:pt x="21440" y="1783"/>
                  <a:pt x="21488" y="1745"/>
                  <a:pt x="21529" y="1691"/>
                </a:cubicBezTo>
                <a:cubicBezTo>
                  <a:pt x="21600" y="1494"/>
                  <a:pt x="21379" y="1510"/>
                  <a:pt x="21263" y="1472"/>
                </a:cubicBezTo>
                <a:cubicBezTo>
                  <a:pt x="21010" y="1396"/>
                  <a:pt x="20757" y="1325"/>
                  <a:pt x="20523" y="1183"/>
                </a:cubicBezTo>
                <a:cubicBezTo>
                  <a:pt x="20334" y="1063"/>
                  <a:pt x="20174" y="1150"/>
                  <a:pt x="19984" y="1074"/>
                </a:cubicBezTo>
                <a:cubicBezTo>
                  <a:pt x="20007" y="643"/>
                  <a:pt x="20539" y="484"/>
                  <a:pt x="20578" y="42"/>
                </a:cubicBezTo>
                <a:cubicBezTo>
                  <a:pt x="20500" y="12"/>
                  <a:pt x="20423" y="0"/>
                  <a:pt x="20346" y="0"/>
                </a:cubicBezTo>
                <a:close/>
              </a:path>
            </a:pathLst>
          </a:custGeom>
          <a:solidFill>
            <a:srgbClr val="FAF7F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97" name="Google Shape;1204;p45"/>
          <p:cNvSpPr/>
          <p:nvPr/>
        </p:nvSpPr>
        <p:spPr>
          <a:xfrm rot="9900105" flipH="1">
            <a:off x="-960218" y="-1118972"/>
            <a:ext cx="3303309" cy="1945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600" extrusionOk="0">
                <a:moveTo>
                  <a:pt x="20346" y="0"/>
                </a:moveTo>
                <a:cubicBezTo>
                  <a:pt x="20041" y="0"/>
                  <a:pt x="19745" y="198"/>
                  <a:pt x="19456" y="298"/>
                </a:cubicBezTo>
                <a:cubicBezTo>
                  <a:pt x="19257" y="364"/>
                  <a:pt x="19055" y="397"/>
                  <a:pt x="18853" y="408"/>
                </a:cubicBezTo>
                <a:cubicBezTo>
                  <a:pt x="18414" y="441"/>
                  <a:pt x="18020" y="670"/>
                  <a:pt x="17587" y="708"/>
                </a:cubicBezTo>
                <a:cubicBezTo>
                  <a:pt x="17699" y="664"/>
                  <a:pt x="17750" y="490"/>
                  <a:pt x="17844" y="402"/>
                </a:cubicBezTo>
                <a:cubicBezTo>
                  <a:pt x="17603" y="512"/>
                  <a:pt x="17359" y="643"/>
                  <a:pt x="17116" y="746"/>
                </a:cubicBezTo>
                <a:cubicBezTo>
                  <a:pt x="16824" y="855"/>
                  <a:pt x="16513" y="833"/>
                  <a:pt x="16231" y="992"/>
                </a:cubicBezTo>
                <a:cubicBezTo>
                  <a:pt x="15949" y="1145"/>
                  <a:pt x="15673" y="1341"/>
                  <a:pt x="15379" y="1472"/>
                </a:cubicBezTo>
                <a:cubicBezTo>
                  <a:pt x="15087" y="1608"/>
                  <a:pt x="14789" y="1669"/>
                  <a:pt x="14503" y="1816"/>
                </a:cubicBezTo>
                <a:cubicBezTo>
                  <a:pt x="14093" y="2023"/>
                  <a:pt x="13709" y="2302"/>
                  <a:pt x="13295" y="2509"/>
                </a:cubicBezTo>
                <a:cubicBezTo>
                  <a:pt x="12750" y="2771"/>
                  <a:pt x="12215" y="3093"/>
                  <a:pt x="11693" y="3470"/>
                </a:cubicBezTo>
                <a:cubicBezTo>
                  <a:pt x="11362" y="3715"/>
                  <a:pt x="11036" y="3890"/>
                  <a:pt x="10693" y="4097"/>
                </a:cubicBezTo>
                <a:cubicBezTo>
                  <a:pt x="10635" y="4131"/>
                  <a:pt x="10428" y="4287"/>
                  <a:pt x="10288" y="4287"/>
                </a:cubicBezTo>
                <a:cubicBezTo>
                  <a:pt x="10227" y="4287"/>
                  <a:pt x="10178" y="4257"/>
                  <a:pt x="10160" y="4174"/>
                </a:cubicBezTo>
                <a:cubicBezTo>
                  <a:pt x="10125" y="3993"/>
                  <a:pt x="10465" y="3666"/>
                  <a:pt x="10552" y="3530"/>
                </a:cubicBezTo>
                <a:cubicBezTo>
                  <a:pt x="10035" y="3699"/>
                  <a:pt x="9590" y="4081"/>
                  <a:pt x="9116" y="4386"/>
                </a:cubicBezTo>
                <a:cubicBezTo>
                  <a:pt x="8574" y="4736"/>
                  <a:pt x="8000" y="5009"/>
                  <a:pt x="7484" y="5429"/>
                </a:cubicBezTo>
                <a:cubicBezTo>
                  <a:pt x="6859" y="5937"/>
                  <a:pt x="6199" y="6510"/>
                  <a:pt x="5651" y="7148"/>
                </a:cubicBezTo>
                <a:cubicBezTo>
                  <a:pt x="5394" y="7448"/>
                  <a:pt x="4947" y="8019"/>
                  <a:pt x="4550" y="8019"/>
                </a:cubicBezTo>
                <a:cubicBezTo>
                  <a:pt x="4521" y="8019"/>
                  <a:pt x="4493" y="8017"/>
                  <a:pt x="4465" y="8010"/>
                </a:cubicBezTo>
                <a:cubicBezTo>
                  <a:pt x="4603" y="7787"/>
                  <a:pt x="5215" y="6968"/>
                  <a:pt x="4712" y="6951"/>
                </a:cubicBezTo>
                <a:cubicBezTo>
                  <a:pt x="4704" y="6951"/>
                  <a:pt x="4697" y="6951"/>
                  <a:pt x="4690" y="6951"/>
                </a:cubicBezTo>
                <a:cubicBezTo>
                  <a:pt x="4383" y="6951"/>
                  <a:pt x="4151" y="7179"/>
                  <a:pt x="3878" y="7350"/>
                </a:cubicBezTo>
                <a:cubicBezTo>
                  <a:pt x="3647" y="7492"/>
                  <a:pt x="3446" y="7688"/>
                  <a:pt x="3224" y="7852"/>
                </a:cubicBezTo>
                <a:cubicBezTo>
                  <a:pt x="2814" y="8152"/>
                  <a:pt x="2398" y="8382"/>
                  <a:pt x="2003" y="8725"/>
                </a:cubicBezTo>
                <a:cubicBezTo>
                  <a:pt x="1311" y="9325"/>
                  <a:pt x="647" y="9948"/>
                  <a:pt x="0" y="10613"/>
                </a:cubicBezTo>
                <a:cubicBezTo>
                  <a:pt x="0" y="11618"/>
                  <a:pt x="202" y="12868"/>
                  <a:pt x="301" y="13861"/>
                </a:cubicBezTo>
                <a:cubicBezTo>
                  <a:pt x="468" y="15520"/>
                  <a:pt x="558" y="17228"/>
                  <a:pt x="609" y="18904"/>
                </a:cubicBezTo>
                <a:cubicBezTo>
                  <a:pt x="635" y="19662"/>
                  <a:pt x="702" y="20427"/>
                  <a:pt x="962" y="21114"/>
                </a:cubicBezTo>
                <a:cubicBezTo>
                  <a:pt x="1043" y="21327"/>
                  <a:pt x="1135" y="21598"/>
                  <a:pt x="1337" y="21598"/>
                </a:cubicBezTo>
                <a:cubicBezTo>
                  <a:pt x="1358" y="21598"/>
                  <a:pt x="1380" y="21595"/>
                  <a:pt x="1404" y="21589"/>
                </a:cubicBezTo>
                <a:lnTo>
                  <a:pt x="1429" y="21594"/>
                </a:lnTo>
                <a:cubicBezTo>
                  <a:pt x="1440" y="21598"/>
                  <a:pt x="1452" y="21600"/>
                  <a:pt x="1465" y="21600"/>
                </a:cubicBezTo>
                <a:cubicBezTo>
                  <a:pt x="1603" y="21600"/>
                  <a:pt x="1853" y="21403"/>
                  <a:pt x="1961" y="21343"/>
                </a:cubicBezTo>
                <a:cubicBezTo>
                  <a:pt x="2112" y="21261"/>
                  <a:pt x="2260" y="21098"/>
                  <a:pt x="2410" y="21032"/>
                </a:cubicBezTo>
                <a:cubicBezTo>
                  <a:pt x="2561" y="20967"/>
                  <a:pt x="2679" y="20983"/>
                  <a:pt x="2824" y="20874"/>
                </a:cubicBezTo>
                <a:cubicBezTo>
                  <a:pt x="3801" y="20153"/>
                  <a:pt x="4811" y="19526"/>
                  <a:pt x="5724" y="18664"/>
                </a:cubicBezTo>
                <a:cubicBezTo>
                  <a:pt x="5859" y="18538"/>
                  <a:pt x="5933" y="18407"/>
                  <a:pt x="6042" y="18249"/>
                </a:cubicBezTo>
                <a:cubicBezTo>
                  <a:pt x="6225" y="17982"/>
                  <a:pt x="6433" y="17883"/>
                  <a:pt x="6660" y="17703"/>
                </a:cubicBezTo>
                <a:cubicBezTo>
                  <a:pt x="7154" y="17304"/>
                  <a:pt x="7663" y="16923"/>
                  <a:pt x="8132" y="16486"/>
                </a:cubicBezTo>
                <a:cubicBezTo>
                  <a:pt x="8433" y="16208"/>
                  <a:pt x="8651" y="15826"/>
                  <a:pt x="8891" y="15476"/>
                </a:cubicBezTo>
                <a:cubicBezTo>
                  <a:pt x="9000" y="15318"/>
                  <a:pt x="9116" y="15171"/>
                  <a:pt x="9237" y="15040"/>
                </a:cubicBezTo>
                <a:cubicBezTo>
                  <a:pt x="9317" y="14947"/>
                  <a:pt x="9430" y="14881"/>
                  <a:pt x="9491" y="14767"/>
                </a:cubicBezTo>
                <a:cubicBezTo>
                  <a:pt x="9473" y="14765"/>
                  <a:pt x="9455" y="14764"/>
                  <a:pt x="9436" y="14764"/>
                </a:cubicBezTo>
                <a:cubicBezTo>
                  <a:pt x="9056" y="14764"/>
                  <a:pt x="8632" y="15168"/>
                  <a:pt x="8246" y="15168"/>
                </a:cubicBezTo>
                <a:cubicBezTo>
                  <a:pt x="8183" y="15168"/>
                  <a:pt x="8121" y="15157"/>
                  <a:pt x="8061" y="15133"/>
                </a:cubicBezTo>
                <a:cubicBezTo>
                  <a:pt x="8045" y="14974"/>
                  <a:pt x="8250" y="14805"/>
                  <a:pt x="8327" y="14707"/>
                </a:cubicBezTo>
                <a:cubicBezTo>
                  <a:pt x="8481" y="14510"/>
                  <a:pt x="8648" y="14336"/>
                  <a:pt x="8818" y="14177"/>
                </a:cubicBezTo>
                <a:cubicBezTo>
                  <a:pt x="9215" y="13817"/>
                  <a:pt x="9574" y="13402"/>
                  <a:pt x="9939" y="12987"/>
                </a:cubicBezTo>
                <a:cubicBezTo>
                  <a:pt x="10177" y="12720"/>
                  <a:pt x="10366" y="12436"/>
                  <a:pt x="10644" y="12229"/>
                </a:cubicBezTo>
                <a:cubicBezTo>
                  <a:pt x="10827" y="12093"/>
                  <a:pt x="11023" y="12000"/>
                  <a:pt x="11205" y="11869"/>
                </a:cubicBezTo>
                <a:cubicBezTo>
                  <a:pt x="11274" y="11818"/>
                  <a:pt x="11349" y="11681"/>
                  <a:pt x="11429" y="11681"/>
                </a:cubicBezTo>
                <a:cubicBezTo>
                  <a:pt x="11435" y="11681"/>
                  <a:pt x="11440" y="11682"/>
                  <a:pt x="11446" y="11683"/>
                </a:cubicBezTo>
                <a:cubicBezTo>
                  <a:pt x="11486" y="11875"/>
                  <a:pt x="11435" y="12074"/>
                  <a:pt x="11571" y="12074"/>
                </a:cubicBezTo>
                <a:cubicBezTo>
                  <a:pt x="11598" y="12074"/>
                  <a:pt x="11633" y="12066"/>
                  <a:pt x="11677" y="12049"/>
                </a:cubicBezTo>
                <a:cubicBezTo>
                  <a:pt x="11757" y="11984"/>
                  <a:pt x="11837" y="11918"/>
                  <a:pt x="11917" y="11852"/>
                </a:cubicBezTo>
                <a:cubicBezTo>
                  <a:pt x="12061" y="11749"/>
                  <a:pt x="12206" y="11650"/>
                  <a:pt x="12353" y="11569"/>
                </a:cubicBezTo>
                <a:cubicBezTo>
                  <a:pt x="12680" y="11356"/>
                  <a:pt x="13000" y="11110"/>
                  <a:pt x="13308" y="10837"/>
                </a:cubicBezTo>
                <a:cubicBezTo>
                  <a:pt x="13645" y="10532"/>
                  <a:pt x="13952" y="10248"/>
                  <a:pt x="14327" y="10018"/>
                </a:cubicBezTo>
                <a:cubicBezTo>
                  <a:pt x="14885" y="9675"/>
                  <a:pt x="15439" y="9364"/>
                  <a:pt x="15975" y="8971"/>
                </a:cubicBezTo>
                <a:cubicBezTo>
                  <a:pt x="16504" y="8589"/>
                  <a:pt x="16988" y="8190"/>
                  <a:pt x="17446" y="7677"/>
                </a:cubicBezTo>
                <a:cubicBezTo>
                  <a:pt x="17606" y="7497"/>
                  <a:pt x="17792" y="7334"/>
                  <a:pt x="17949" y="7148"/>
                </a:cubicBezTo>
                <a:cubicBezTo>
                  <a:pt x="18017" y="7071"/>
                  <a:pt x="18090" y="6984"/>
                  <a:pt x="18100" y="6859"/>
                </a:cubicBezTo>
                <a:cubicBezTo>
                  <a:pt x="18110" y="6696"/>
                  <a:pt x="18025" y="6648"/>
                  <a:pt x="17913" y="6648"/>
                </a:cubicBezTo>
                <a:cubicBezTo>
                  <a:pt x="17774" y="6648"/>
                  <a:pt x="17594" y="6723"/>
                  <a:pt x="17507" y="6744"/>
                </a:cubicBezTo>
                <a:cubicBezTo>
                  <a:pt x="17347" y="6777"/>
                  <a:pt x="17190" y="6810"/>
                  <a:pt x="17036" y="6864"/>
                </a:cubicBezTo>
                <a:cubicBezTo>
                  <a:pt x="16957" y="6890"/>
                  <a:pt x="16833" y="6972"/>
                  <a:pt x="16733" y="6972"/>
                </a:cubicBezTo>
                <a:cubicBezTo>
                  <a:pt x="16703" y="6972"/>
                  <a:pt x="16675" y="6965"/>
                  <a:pt x="16651" y="6946"/>
                </a:cubicBezTo>
                <a:cubicBezTo>
                  <a:pt x="16398" y="6744"/>
                  <a:pt x="16924" y="6504"/>
                  <a:pt x="17000" y="6400"/>
                </a:cubicBezTo>
                <a:cubicBezTo>
                  <a:pt x="16959" y="6386"/>
                  <a:pt x="16917" y="6383"/>
                  <a:pt x="16875" y="6383"/>
                </a:cubicBezTo>
                <a:cubicBezTo>
                  <a:pt x="16824" y="6383"/>
                  <a:pt x="16773" y="6388"/>
                  <a:pt x="16722" y="6388"/>
                </a:cubicBezTo>
                <a:cubicBezTo>
                  <a:pt x="16700" y="6388"/>
                  <a:pt x="16677" y="6387"/>
                  <a:pt x="16654" y="6384"/>
                </a:cubicBezTo>
                <a:cubicBezTo>
                  <a:pt x="16581" y="6367"/>
                  <a:pt x="16507" y="6340"/>
                  <a:pt x="16433" y="6307"/>
                </a:cubicBezTo>
                <a:cubicBezTo>
                  <a:pt x="16387" y="6291"/>
                  <a:pt x="16341" y="6288"/>
                  <a:pt x="16293" y="6288"/>
                </a:cubicBezTo>
                <a:cubicBezTo>
                  <a:pt x="16249" y="6288"/>
                  <a:pt x="16205" y="6291"/>
                  <a:pt x="16161" y="6291"/>
                </a:cubicBezTo>
                <a:cubicBezTo>
                  <a:pt x="16107" y="6291"/>
                  <a:pt x="16055" y="6286"/>
                  <a:pt x="16004" y="6264"/>
                </a:cubicBezTo>
                <a:cubicBezTo>
                  <a:pt x="16071" y="6160"/>
                  <a:pt x="16225" y="6122"/>
                  <a:pt x="16318" y="6051"/>
                </a:cubicBezTo>
                <a:cubicBezTo>
                  <a:pt x="16440" y="5953"/>
                  <a:pt x="16552" y="5832"/>
                  <a:pt x="16674" y="5734"/>
                </a:cubicBezTo>
                <a:cubicBezTo>
                  <a:pt x="17084" y="5402"/>
                  <a:pt x="17529" y="5156"/>
                  <a:pt x="17946" y="4845"/>
                </a:cubicBezTo>
                <a:cubicBezTo>
                  <a:pt x="18145" y="4698"/>
                  <a:pt x="18279" y="4474"/>
                  <a:pt x="18465" y="4310"/>
                </a:cubicBezTo>
                <a:cubicBezTo>
                  <a:pt x="18673" y="4125"/>
                  <a:pt x="18898" y="3966"/>
                  <a:pt x="19106" y="3781"/>
                </a:cubicBezTo>
                <a:cubicBezTo>
                  <a:pt x="19331" y="3590"/>
                  <a:pt x="19584" y="3464"/>
                  <a:pt x="19811" y="3278"/>
                </a:cubicBezTo>
                <a:cubicBezTo>
                  <a:pt x="19994" y="3131"/>
                  <a:pt x="20161" y="2957"/>
                  <a:pt x="20353" y="2820"/>
                </a:cubicBezTo>
                <a:cubicBezTo>
                  <a:pt x="20616" y="2634"/>
                  <a:pt x="20860" y="2444"/>
                  <a:pt x="21077" y="2176"/>
                </a:cubicBezTo>
                <a:cubicBezTo>
                  <a:pt x="21180" y="2050"/>
                  <a:pt x="21283" y="1930"/>
                  <a:pt x="21388" y="1816"/>
                </a:cubicBezTo>
                <a:cubicBezTo>
                  <a:pt x="21440" y="1783"/>
                  <a:pt x="21488" y="1745"/>
                  <a:pt x="21529" y="1691"/>
                </a:cubicBezTo>
                <a:cubicBezTo>
                  <a:pt x="21600" y="1494"/>
                  <a:pt x="21379" y="1510"/>
                  <a:pt x="21263" y="1472"/>
                </a:cubicBezTo>
                <a:cubicBezTo>
                  <a:pt x="21010" y="1396"/>
                  <a:pt x="20757" y="1325"/>
                  <a:pt x="20523" y="1183"/>
                </a:cubicBezTo>
                <a:cubicBezTo>
                  <a:pt x="20334" y="1063"/>
                  <a:pt x="20174" y="1150"/>
                  <a:pt x="19984" y="1074"/>
                </a:cubicBezTo>
                <a:cubicBezTo>
                  <a:pt x="20007" y="643"/>
                  <a:pt x="20539" y="484"/>
                  <a:pt x="20578" y="42"/>
                </a:cubicBezTo>
                <a:cubicBezTo>
                  <a:pt x="20500" y="12"/>
                  <a:pt x="20423" y="0"/>
                  <a:pt x="20346" y="0"/>
                </a:cubicBezTo>
                <a:close/>
              </a:path>
            </a:pathLst>
          </a:custGeom>
          <a:solidFill>
            <a:srgbClr val="FAF7F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9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1246;p47"/>
          <p:cNvGrpSpPr/>
          <p:nvPr/>
        </p:nvGrpSpPr>
        <p:grpSpPr>
          <a:xfrm>
            <a:off x="-4449367" y="-668750"/>
            <a:ext cx="15636510" cy="7396861"/>
            <a:chOff x="0" y="0"/>
            <a:chExt cx="15636509" cy="7396860"/>
          </a:xfrm>
        </p:grpSpPr>
        <p:sp>
          <p:nvSpPr>
            <p:cNvPr id="805" name="Google Shape;1247;p47"/>
            <p:cNvSpPr/>
            <p:nvPr/>
          </p:nvSpPr>
          <p:spPr>
            <a:xfrm rot="9794316">
              <a:off x="130928" y="4908582"/>
              <a:ext cx="5546573" cy="172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811" name="Google Shape;1248;p47"/>
            <p:cNvGrpSpPr/>
            <p:nvPr/>
          </p:nvGrpSpPr>
          <p:grpSpPr>
            <a:xfrm>
              <a:off x="12031770" y="5003998"/>
              <a:ext cx="2779037" cy="1885441"/>
              <a:chOff x="0" y="0"/>
              <a:chExt cx="2779036" cy="1885440"/>
            </a:xfrm>
          </p:grpSpPr>
          <p:sp>
            <p:nvSpPr>
              <p:cNvPr id="806" name="Google Shape;1249;p47"/>
              <p:cNvSpPr/>
              <p:nvPr/>
            </p:nvSpPr>
            <p:spPr>
              <a:xfrm>
                <a:off x="118575" y="118155"/>
                <a:ext cx="2541012" cy="1647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4" h="21452" extrusionOk="0">
                    <a:moveTo>
                      <a:pt x="1943" y="21452"/>
                    </a:moveTo>
                    <a:cubicBezTo>
                      <a:pt x="1644" y="21452"/>
                      <a:pt x="1308" y="21320"/>
                      <a:pt x="919" y="21041"/>
                    </a:cubicBezTo>
                    <a:cubicBezTo>
                      <a:pt x="417" y="20696"/>
                      <a:pt x="128" y="20284"/>
                      <a:pt x="38" y="19783"/>
                    </a:cubicBezTo>
                    <a:cubicBezTo>
                      <a:pt x="-53" y="19314"/>
                      <a:pt x="38" y="18853"/>
                      <a:pt x="118" y="18392"/>
                    </a:cubicBezTo>
                    <a:cubicBezTo>
                      <a:pt x="134" y="18285"/>
                      <a:pt x="150" y="18194"/>
                      <a:pt x="171" y="18104"/>
                    </a:cubicBezTo>
                    <a:cubicBezTo>
                      <a:pt x="209" y="17866"/>
                      <a:pt x="235" y="17619"/>
                      <a:pt x="267" y="17380"/>
                    </a:cubicBezTo>
                    <a:cubicBezTo>
                      <a:pt x="337" y="16821"/>
                      <a:pt x="411" y="16221"/>
                      <a:pt x="609" y="15727"/>
                    </a:cubicBezTo>
                    <a:cubicBezTo>
                      <a:pt x="988" y="14789"/>
                      <a:pt x="1708" y="14420"/>
                      <a:pt x="2402" y="14074"/>
                    </a:cubicBezTo>
                    <a:cubicBezTo>
                      <a:pt x="2525" y="14008"/>
                      <a:pt x="2653" y="13951"/>
                      <a:pt x="2770" y="13876"/>
                    </a:cubicBezTo>
                    <a:cubicBezTo>
                      <a:pt x="3539" y="13457"/>
                      <a:pt x="4393" y="12527"/>
                      <a:pt x="4292" y="11269"/>
                    </a:cubicBezTo>
                    <a:cubicBezTo>
                      <a:pt x="4270" y="11006"/>
                      <a:pt x="4211" y="10751"/>
                      <a:pt x="4153" y="10504"/>
                    </a:cubicBezTo>
                    <a:cubicBezTo>
                      <a:pt x="4083" y="10241"/>
                      <a:pt x="4019" y="9961"/>
                      <a:pt x="4004" y="9674"/>
                    </a:cubicBezTo>
                    <a:cubicBezTo>
                      <a:pt x="3966" y="8908"/>
                      <a:pt x="4265" y="8275"/>
                      <a:pt x="4558" y="7658"/>
                    </a:cubicBezTo>
                    <a:cubicBezTo>
                      <a:pt x="4830" y="7082"/>
                      <a:pt x="5119" y="6474"/>
                      <a:pt x="5119" y="5783"/>
                    </a:cubicBezTo>
                    <a:cubicBezTo>
                      <a:pt x="5119" y="5610"/>
                      <a:pt x="5098" y="5445"/>
                      <a:pt x="5087" y="5273"/>
                    </a:cubicBezTo>
                    <a:cubicBezTo>
                      <a:pt x="5071" y="5117"/>
                      <a:pt x="5055" y="4952"/>
                      <a:pt x="5055" y="4796"/>
                    </a:cubicBezTo>
                    <a:cubicBezTo>
                      <a:pt x="5034" y="3554"/>
                      <a:pt x="5818" y="2649"/>
                      <a:pt x="6560" y="2320"/>
                    </a:cubicBezTo>
                    <a:cubicBezTo>
                      <a:pt x="7280" y="1999"/>
                      <a:pt x="8044" y="2024"/>
                      <a:pt x="8775" y="2040"/>
                    </a:cubicBezTo>
                    <a:cubicBezTo>
                      <a:pt x="9404" y="2065"/>
                      <a:pt x="10050" y="2073"/>
                      <a:pt x="10664" y="1884"/>
                    </a:cubicBezTo>
                    <a:cubicBezTo>
                      <a:pt x="11246" y="1712"/>
                      <a:pt x="11806" y="1349"/>
                      <a:pt x="12345" y="1004"/>
                    </a:cubicBezTo>
                    <a:cubicBezTo>
                      <a:pt x="12639" y="807"/>
                      <a:pt x="12943" y="609"/>
                      <a:pt x="13258" y="445"/>
                    </a:cubicBezTo>
                    <a:cubicBezTo>
                      <a:pt x="14352" y="-139"/>
                      <a:pt x="15259" y="-148"/>
                      <a:pt x="15970" y="420"/>
                    </a:cubicBezTo>
                    <a:cubicBezTo>
                      <a:pt x="16423" y="774"/>
                      <a:pt x="16775" y="1382"/>
                      <a:pt x="17106" y="1958"/>
                    </a:cubicBezTo>
                    <a:cubicBezTo>
                      <a:pt x="17389" y="2443"/>
                      <a:pt x="17683" y="2945"/>
                      <a:pt x="18035" y="3307"/>
                    </a:cubicBezTo>
                    <a:cubicBezTo>
                      <a:pt x="18435" y="3718"/>
                      <a:pt x="18905" y="3949"/>
                      <a:pt x="19358" y="4162"/>
                    </a:cubicBezTo>
                    <a:cubicBezTo>
                      <a:pt x="19551" y="4253"/>
                      <a:pt x="19748" y="4352"/>
                      <a:pt x="19945" y="4458"/>
                    </a:cubicBezTo>
                    <a:cubicBezTo>
                      <a:pt x="20826" y="4960"/>
                      <a:pt x="21547" y="6383"/>
                      <a:pt x="21456" y="7428"/>
                    </a:cubicBezTo>
                    <a:cubicBezTo>
                      <a:pt x="21397" y="8119"/>
                      <a:pt x="21003" y="8563"/>
                      <a:pt x="20335" y="8662"/>
                    </a:cubicBezTo>
                    <a:lnTo>
                      <a:pt x="20218" y="8686"/>
                    </a:lnTo>
                    <a:cubicBezTo>
                      <a:pt x="19583" y="8777"/>
                      <a:pt x="18521" y="8933"/>
                      <a:pt x="18296" y="9945"/>
                    </a:cubicBezTo>
                    <a:cubicBezTo>
                      <a:pt x="18190" y="10422"/>
                      <a:pt x="18291" y="10907"/>
                      <a:pt x="18398" y="11417"/>
                    </a:cubicBezTo>
                    <a:cubicBezTo>
                      <a:pt x="18547" y="12141"/>
                      <a:pt x="18702" y="12889"/>
                      <a:pt x="18280" y="13663"/>
                    </a:cubicBezTo>
                    <a:cubicBezTo>
                      <a:pt x="18184" y="13843"/>
                      <a:pt x="18056" y="14000"/>
                      <a:pt x="17933" y="14140"/>
                    </a:cubicBezTo>
                    <a:cubicBezTo>
                      <a:pt x="17800" y="14304"/>
                      <a:pt x="17661" y="14469"/>
                      <a:pt x="17560" y="14674"/>
                    </a:cubicBezTo>
                    <a:cubicBezTo>
                      <a:pt x="17373" y="15061"/>
                      <a:pt x="17320" y="15554"/>
                      <a:pt x="17261" y="16040"/>
                    </a:cubicBezTo>
                    <a:cubicBezTo>
                      <a:pt x="17202" y="16525"/>
                      <a:pt x="17149" y="17043"/>
                      <a:pt x="16941" y="17446"/>
                    </a:cubicBezTo>
                    <a:cubicBezTo>
                      <a:pt x="16583" y="18154"/>
                      <a:pt x="15927" y="18244"/>
                      <a:pt x="15345" y="18277"/>
                    </a:cubicBezTo>
                    <a:cubicBezTo>
                      <a:pt x="14678" y="18310"/>
                      <a:pt x="13851" y="18351"/>
                      <a:pt x="13199" y="17750"/>
                    </a:cubicBezTo>
                    <a:cubicBezTo>
                      <a:pt x="13098" y="17660"/>
                      <a:pt x="13007" y="17562"/>
                      <a:pt x="12911" y="17455"/>
                    </a:cubicBezTo>
                    <a:cubicBezTo>
                      <a:pt x="12783" y="17314"/>
                      <a:pt x="12650" y="17167"/>
                      <a:pt x="12505" y="17052"/>
                    </a:cubicBezTo>
                    <a:cubicBezTo>
                      <a:pt x="11710" y="16475"/>
                      <a:pt x="10792" y="17232"/>
                      <a:pt x="10312" y="17742"/>
                    </a:cubicBezTo>
                    <a:cubicBezTo>
                      <a:pt x="10157" y="17907"/>
                      <a:pt x="10008" y="18072"/>
                      <a:pt x="9863" y="18244"/>
                    </a:cubicBezTo>
                    <a:cubicBezTo>
                      <a:pt x="9378" y="18804"/>
                      <a:pt x="8871" y="19380"/>
                      <a:pt x="8273" y="19585"/>
                    </a:cubicBezTo>
                    <a:cubicBezTo>
                      <a:pt x="7649" y="19799"/>
                      <a:pt x="6982" y="19593"/>
                      <a:pt x="6336" y="19388"/>
                    </a:cubicBezTo>
                    <a:cubicBezTo>
                      <a:pt x="5514" y="19132"/>
                      <a:pt x="4740" y="18886"/>
                      <a:pt x="4046" y="19461"/>
                    </a:cubicBezTo>
                    <a:cubicBezTo>
                      <a:pt x="3779" y="19675"/>
                      <a:pt x="3550" y="20004"/>
                      <a:pt x="3326" y="20325"/>
                    </a:cubicBezTo>
                    <a:cubicBezTo>
                      <a:pt x="3027" y="20753"/>
                      <a:pt x="2712" y="21205"/>
                      <a:pt x="2306" y="21370"/>
                    </a:cubicBezTo>
                    <a:cubicBezTo>
                      <a:pt x="2183" y="21436"/>
                      <a:pt x="2066" y="21452"/>
                      <a:pt x="1943" y="21452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07" name="Google Shape;1250;p47"/>
              <p:cNvSpPr/>
              <p:nvPr/>
            </p:nvSpPr>
            <p:spPr>
              <a:xfrm>
                <a:off x="301125" y="295696"/>
                <a:ext cx="2103540" cy="1299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9" h="21600" extrusionOk="0">
                    <a:moveTo>
                      <a:pt x="294" y="21579"/>
                    </a:moveTo>
                    <a:cubicBezTo>
                      <a:pt x="196" y="21579"/>
                      <a:pt x="86" y="21526"/>
                      <a:pt x="8" y="21285"/>
                    </a:cubicBezTo>
                    <a:cubicBezTo>
                      <a:pt x="-11" y="21190"/>
                      <a:pt x="8" y="21107"/>
                      <a:pt x="41" y="21011"/>
                    </a:cubicBezTo>
                    <a:cubicBezTo>
                      <a:pt x="60" y="20969"/>
                      <a:pt x="67" y="20917"/>
                      <a:pt x="73" y="20875"/>
                    </a:cubicBezTo>
                    <a:cubicBezTo>
                      <a:pt x="138" y="20486"/>
                      <a:pt x="183" y="20108"/>
                      <a:pt x="222" y="19761"/>
                    </a:cubicBezTo>
                    <a:cubicBezTo>
                      <a:pt x="268" y="19373"/>
                      <a:pt x="326" y="18827"/>
                      <a:pt x="391" y="18659"/>
                    </a:cubicBezTo>
                    <a:cubicBezTo>
                      <a:pt x="514" y="18354"/>
                      <a:pt x="1169" y="18007"/>
                      <a:pt x="1610" y="17765"/>
                    </a:cubicBezTo>
                    <a:cubicBezTo>
                      <a:pt x="1753" y="17692"/>
                      <a:pt x="1921" y="17597"/>
                      <a:pt x="2083" y="17503"/>
                    </a:cubicBezTo>
                    <a:cubicBezTo>
                      <a:pt x="4139" y="16337"/>
                      <a:pt x="5325" y="13805"/>
                      <a:pt x="5125" y="11074"/>
                    </a:cubicBezTo>
                    <a:cubicBezTo>
                      <a:pt x="5073" y="10380"/>
                      <a:pt x="4949" y="9824"/>
                      <a:pt x="4852" y="9413"/>
                    </a:cubicBezTo>
                    <a:cubicBezTo>
                      <a:pt x="4852" y="9403"/>
                      <a:pt x="4839" y="9382"/>
                      <a:pt x="4833" y="9371"/>
                    </a:cubicBezTo>
                    <a:cubicBezTo>
                      <a:pt x="4820" y="9340"/>
                      <a:pt x="4807" y="9298"/>
                      <a:pt x="4807" y="9256"/>
                    </a:cubicBezTo>
                    <a:cubicBezTo>
                      <a:pt x="4820" y="9087"/>
                      <a:pt x="4917" y="8920"/>
                      <a:pt x="5015" y="8741"/>
                    </a:cubicBezTo>
                    <a:cubicBezTo>
                      <a:pt x="5053" y="8678"/>
                      <a:pt x="5086" y="8615"/>
                      <a:pt x="5118" y="8552"/>
                    </a:cubicBezTo>
                    <a:cubicBezTo>
                      <a:pt x="5546" y="7586"/>
                      <a:pt x="6136" y="6272"/>
                      <a:pt x="6149" y="4455"/>
                    </a:cubicBezTo>
                    <a:cubicBezTo>
                      <a:pt x="6149" y="4003"/>
                      <a:pt x="6104" y="3625"/>
                      <a:pt x="6084" y="3351"/>
                    </a:cubicBezTo>
                    <a:lnTo>
                      <a:pt x="6084" y="3331"/>
                    </a:lnTo>
                    <a:cubicBezTo>
                      <a:pt x="6084" y="3320"/>
                      <a:pt x="6071" y="3299"/>
                      <a:pt x="6084" y="3279"/>
                    </a:cubicBezTo>
                    <a:cubicBezTo>
                      <a:pt x="6117" y="3121"/>
                      <a:pt x="6279" y="2984"/>
                      <a:pt x="6590" y="2837"/>
                    </a:cubicBezTo>
                    <a:cubicBezTo>
                      <a:pt x="7076" y="2616"/>
                      <a:pt x="7647" y="2584"/>
                      <a:pt x="8140" y="2584"/>
                    </a:cubicBezTo>
                    <a:cubicBezTo>
                      <a:pt x="8341" y="2584"/>
                      <a:pt x="8549" y="2584"/>
                      <a:pt x="8749" y="2596"/>
                    </a:cubicBezTo>
                    <a:lnTo>
                      <a:pt x="8763" y="2596"/>
                    </a:lnTo>
                    <a:cubicBezTo>
                      <a:pt x="8983" y="2596"/>
                      <a:pt x="9210" y="2616"/>
                      <a:pt x="9443" y="2616"/>
                    </a:cubicBezTo>
                    <a:cubicBezTo>
                      <a:pt x="9988" y="2616"/>
                      <a:pt x="10702" y="2584"/>
                      <a:pt x="11440" y="2354"/>
                    </a:cubicBezTo>
                    <a:cubicBezTo>
                      <a:pt x="12323" y="2059"/>
                      <a:pt x="13127" y="1524"/>
                      <a:pt x="13827" y="1051"/>
                    </a:cubicBezTo>
                    <a:cubicBezTo>
                      <a:pt x="14177" y="809"/>
                      <a:pt x="14508" y="589"/>
                      <a:pt x="14832" y="410"/>
                    </a:cubicBezTo>
                    <a:cubicBezTo>
                      <a:pt x="15306" y="148"/>
                      <a:pt x="15746" y="0"/>
                      <a:pt x="16090" y="0"/>
                    </a:cubicBezTo>
                    <a:cubicBezTo>
                      <a:pt x="16337" y="0"/>
                      <a:pt x="16537" y="63"/>
                      <a:pt x="16693" y="200"/>
                    </a:cubicBezTo>
                    <a:cubicBezTo>
                      <a:pt x="16959" y="420"/>
                      <a:pt x="17257" y="957"/>
                      <a:pt x="17575" y="1534"/>
                    </a:cubicBezTo>
                    <a:cubicBezTo>
                      <a:pt x="17971" y="2249"/>
                      <a:pt x="18425" y="3057"/>
                      <a:pt x="19040" y="3730"/>
                    </a:cubicBezTo>
                    <a:cubicBezTo>
                      <a:pt x="19741" y="4475"/>
                      <a:pt x="20467" y="4854"/>
                      <a:pt x="21109" y="5169"/>
                    </a:cubicBezTo>
                    <a:cubicBezTo>
                      <a:pt x="21155" y="5201"/>
                      <a:pt x="21233" y="5211"/>
                      <a:pt x="21304" y="5211"/>
                    </a:cubicBezTo>
                    <a:cubicBezTo>
                      <a:pt x="21414" y="5222"/>
                      <a:pt x="21511" y="5243"/>
                      <a:pt x="21563" y="5316"/>
                    </a:cubicBezTo>
                    <a:cubicBezTo>
                      <a:pt x="21583" y="5348"/>
                      <a:pt x="21589" y="5379"/>
                      <a:pt x="21589" y="5432"/>
                    </a:cubicBezTo>
                    <a:cubicBezTo>
                      <a:pt x="21544" y="6294"/>
                      <a:pt x="20993" y="6577"/>
                      <a:pt x="20357" y="6903"/>
                    </a:cubicBezTo>
                    <a:cubicBezTo>
                      <a:pt x="19683" y="7249"/>
                      <a:pt x="18918" y="7638"/>
                      <a:pt x="18671" y="8825"/>
                    </a:cubicBezTo>
                    <a:cubicBezTo>
                      <a:pt x="18347" y="10349"/>
                      <a:pt x="18606" y="11672"/>
                      <a:pt x="18775" y="12555"/>
                    </a:cubicBezTo>
                    <a:lnTo>
                      <a:pt x="18801" y="12628"/>
                    </a:lnTo>
                    <a:cubicBezTo>
                      <a:pt x="18820" y="12701"/>
                      <a:pt x="18840" y="12765"/>
                      <a:pt x="18833" y="12839"/>
                    </a:cubicBezTo>
                    <a:cubicBezTo>
                      <a:pt x="18833" y="12859"/>
                      <a:pt x="18820" y="12859"/>
                      <a:pt x="18820" y="12870"/>
                    </a:cubicBezTo>
                    <a:cubicBezTo>
                      <a:pt x="18619" y="13132"/>
                      <a:pt x="18314" y="13511"/>
                      <a:pt x="18042" y="14089"/>
                    </a:cubicBezTo>
                    <a:cubicBezTo>
                      <a:pt x="17556" y="15129"/>
                      <a:pt x="17439" y="16242"/>
                      <a:pt x="17348" y="17062"/>
                    </a:cubicBezTo>
                    <a:cubicBezTo>
                      <a:pt x="17348" y="17093"/>
                      <a:pt x="17341" y="17135"/>
                      <a:pt x="17341" y="17177"/>
                    </a:cubicBezTo>
                    <a:cubicBezTo>
                      <a:pt x="17341" y="17271"/>
                      <a:pt x="17341" y="17377"/>
                      <a:pt x="17296" y="17439"/>
                    </a:cubicBezTo>
                    <a:cubicBezTo>
                      <a:pt x="17245" y="17535"/>
                      <a:pt x="17127" y="17535"/>
                      <a:pt x="16965" y="17513"/>
                    </a:cubicBezTo>
                    <a:cubicBezTo>
                      <a:pt x="16894" y="17513"/>
                      <a:pt x="16810" y="17503"/>
                      <a:pt x="16732" y="17513"/>
                    </a:cubicBezTo>
                    <a:cubicBezTo>
                      <a:pt x="16551" y="17535"/>
                      <a:pt x="16369" y="17535"/>
                      <a:pt x="16181" y="17535"/>
                    </a:cubicBezTo>
                    <a:cubicBezTo>
                      <a:pt x="15837" y="17535"/>
                      <a:pt x="15364" y="17503"/>
                      <a:pt x="15104" y="17251"/>
                    </a:cubicBezTo>
                    <a:cubicBezTo>
                      <a:pt x="15052" y="17198"/>
                      <a:pt x="14975" y="17114"/>
                      <a:pt x="14890" y="17020"/>
                    </a:cubicBezTo>
                    <a:cubicBezTo>
                      <a:pt x="14690" y="16778"/>
                      <a:pt x="14436" y="16494"/>
                      <a:pt x="14119" y="16242"/>
                    </a:cubicBezTo>
                    <a:cubicBezTo>
                      <a:pt x="13652" y="15874"/>
                      <a:pt x="13133" y="15696"/>
                      <a:pt x="12589" y="15696"/>
                    </a:cubicBezTo>
                    <a:cubicBezTo>
                      <a:pt x="11408" y="15696"/>
                      <a:pt x="10345" y="16589"/>
                      <a:pt x="9664" y="17345"/>
                    </a:cubicBezTo>
                    <a:cubicBezTo>
                      <a:pt x="9450" y="17587"/>
                      <a:pt x="9249" y="17818"/>
                      <a:pt x="9061" y="18038"/>
                    </a:cubicBezTo>
                    <a:cubicBezTo>
                      <a:pt x="8601" y="18595"/>
                      <a:pt x="8166" y="19120"/>
                      <a:pt x="7809" y="19246"/>
                    </a:cubicBezTo>
                    <a:cubicBezTo>
                      <a:pt x="7718" y="19278"/>
                      <a:pt x="7621" y="19300"/>
                      <a:pt x="7498" y="19300"/>
                    </a:cubicBezTo>
                    <a:cubicBezTo>
                      <a:pt x="7135" y="19300"/>
                      <a:pt x="6681" y="19162"/>
                      <a:pt x="6208" y="19005"/>
                    </a:cubicBezTo>
                    <a:cubicBezTo>
                      <a:pt x="5624" y="18805"/>
                      <a:pt x="4963" y="18595"/>
                      <a:pt x="4262" y="18595"/>
                    </a:cubicBezTo>
                    <a:cubicBezTo>
                      <a:pt x="3504" y="18595"/>
                      <a:pt x="2836" y="18858"/>
                      <a:pt x="2220" y="19384"/>
                    </a:cubicBezTo>
                    <a:cubicBezTo>
                      <a:pt x="1688" y="19845"/>
                      <a:pt x="1292" y="20444"/>
                      <a:pt x="968" y="20927"/>
                    </a:cubicBezTo>
                    <a:cubicBezTo>
                      <a:pt x="923" y="20981"/>
                      <a:pt x="884" y="21053"/>
                      <a:pt x="845" y="21127"/>
                    </a:cubicBezTo>
                    <a:cubicBezTo>
                      <a:pt x="715" y="21337"/>
                      <a:pt x="585" y="21548"/>
                      <a:pt x="495" y="21590"/>
                    </a:cubicBezTo>
                    <a:lnTo>
                      <a:pt x="495" y="21558"/>
                    </a:lnTo>
                    <a:lnTo>
                      <a:pt x="495" y="21590"/>
                    </a:lnTo>
                    <a:cubicBezTo>
                      <a:pt x="488" y="21590"/>
                      <a:pt x="488" y="21590"/>
                      <a:pt x="482" y="21600"/>
                    </a:cubicBezTo>
                    <a:cubicBezTo>
                      <a:pt x="417" y="21548"/>
                      <a:pt x="358" y="21579"/>
                      <a:pt x="294" y="2157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08" name="Google Shape;1251;p47"/>
              <p:cNvSpPr/>
              <p:nvPr/>
            </p:nvSpPr>
            <p:spPr>
              <a:xfrm>
                <a:off x="892423" y="469069"/>
                <a:ext cx="1140871" cy="812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0" h="21544" extrusionOk="0">
                    <a:moveTo>
                      <a:pt x="2187" y="21528"/>
                    </a:moveTo>
                    <a:cubicBezTo>
                      <a:pt x="1938" y="21528"/>
                      <a:pt x="1632" y="21394"/>
                      <a:pt x="1326" y="21294"/>
                    </a:cubicBezTo>
                    <a:cubicBezTo>
                      <a:pt x="1160" y="21227"/>
                      <a:pt x="995" y="21176"/>
                      <a:pt x="854" y="21126"/>
                    </a:cubicBezTo>
                    <a:cubicBezTo>
                      <a:pt x="795" y="21109"/>
                      <a:pt x="700" y="21109"/>
                      <a:pt x="617" y="21126"/>
                    </a:cubicBezTo>
                    <a:cubicBezTo>
                      <a:pt x="440" y="21142"/>
                      <a:pt x="240" y="21142"/>
                      <a:pt x="169" y="20924"/>
                    </a:cubicBezTo>
                    <a:cubicBezTo>
                      <a:pt x="-267" y="19452"/>
                      <a:pt x="217" y="18011"/>
                      <a:pt x="736" y="16504"/>
                    </a:cubicBezTo>
                    <a:cubicBezTo>
                      <a:pt x="1160" y="15231"/>
                      <a:pt x="1620" y="13925"/>
                      <a:pt x="1502" y="12552"/>
                    </a:cubicBezTo>
                    <a:cubicBezTo>
                      <a:pt x="1479" y="12318"/>
                      <a:pt x="1443" y="12101"/>
                      <a:pt x="1396" y="11900"/>
                    </a:cubicBezTo>
                    <a:cubicBezTo>
                      <a:pt x="1326" y="11565"/>
                      <a:pt x="1267" y="11246"/>
                      <a:pt x="1302" y="10961"/>
                    </a:cubicBezTo>
                    <a:cubicBezTo>
                      <a:pt x="1337" y="10744"/>
                      <a:pt x="1360" y="10509"/>
                      <a:pt x="1396" y="10275"/>
                    </a:cubicBezTo>
                    <a:cubicBezTo>
                      <a:pt x="1620" y="8449"/>
                      <a:pt x="1915" y="5938"/>
                      <a:pt x="3307" y="4147"/>
                    </a:cubicBezTo>
                    <a:cubicBezTo>
                      <a:pt x="3413" y="4029"/>
                      <a:pt x="3544" y="4063"/>
                      <a:pt x="3649" y="4112"/>
                    </a:cubicBezTo>
                    <a:cubicBezTo>
                      <a:pt x="3697" y="4130"/>
                      <a:pt x="3720" y="4130"/>
                      <a:pt x="3755" y="4130"/>
                    </a:cubicBezTo>
                    <a:cubicBezTo>
                      <a:pt x="4109" y="4130"/>
                      <a:pt x="4475" y="4130"/>
                      <a:pt x="4806" y="4147"/>
                    </a:cubicBezTo>
                    <a:lnTo>
                      <a:pt x="4829" y="4147"/>
                    </a:lnTo>
                    <a:cubicBezTo>
                      <a:pt x="5289" y="4179"/>
                      <a:pt x="5690" y="4179"/>
                      <a:pt x="6127" y="4179"/>
                    </a:cubicBezTo>
                    <a:cubicBezTo>
                      <a:pt x="7259" y="4179"/>
                      <a:pt x="8769" y="4112"/>
                      <a:pt x="10385" y="3643"/>
                    </a:cubicBezTo>
                    <a:cubicBezTo>
                      <a:pt x="12320" y="3109"/>
                      <a:pt x="14007" y="2103"/>
                      <a:pt x="15363" y="1299"/>
                    </a:cubicBezTo>
                    <a:cubicBezTo>
                      <a:pt x="15953" y="948"/>
                      <a:pt x="16508" y="613"/>
                      <a:pt x="17015" y="362"/>
                    </a:cubicBezTo>
                    <a:cubicBezTo>
                      <a:pt x="17109" y="312"/>
                      <a:pt x="17204" y="261"/>
                      <a:pt x="17286" y="211"/>
                    </a:cubicBezTo>
                    <a:cubicBezTo>
                      <a:pt x="17570" y="60"/>
                      <a:pt x="17793" y="-56"/>
                      <a:pt x="17935" y="27"/>
                    </a:cubicBezTo>
                    <a:cubicBezTo>
                      <a:pt x="18112" y="111"/>
                      <a:pt x="18254" y="379"/>
                      <a:pt x="18371" y="613"/>
                    </a:cubicBezTo>
                    <a:cubicBezTo>
                      <a:pt x="18431" y="714"/>
                      <a:pt x="18466" y="814"/>
                      <a:pt x="18513" y="897"/>
                    </a:cubicBezTo>
                    <a:cubicBezTo>
                      <a:pt x="18749" y="1283"/>
                      <a:pt x="19150" y="1602"/>
                      <a:pt x="19563" y="1937"/>
                    </a:cubicBezTo>
                    <a:cubicBezTo>
                      <a:pt x="20353" y="2556"/>
                      <a:pt x="21239" y="3275"/>
                      <a:pt x="21297" y="4699"/>
                    </a:cubicBezTo>
                    <a:cubicBezTo>
                      <a:pt x="21333" y="5369"/>
                      <a:pt x="20978" y="5871"/>
                      <a:pt x="20601" y="6407"/>
                    </a:cubicBezTo>
                    <a:cubicBezTo>
                      <a:pt x="20294" y="6876"/>
                      <a:pt x="19975" y="7328"/>
                      <a:pt x="19822" y="7931"/>
                    </a:cubicBezTo>
                    <a:cubicBezTo>
                      <a:pt x="19492" y="9337"/>
                      <a:pt x="19552" y="10693"/>
                      <a:pt x="19610" y="11900"/>
                    </a:cubicBezTo>
                    <a:cubicBezTo>
                      <a:pt x="19646" y="12787"/>
                      <a:pt x="19681" y="13657"/>
                      <a:pt x="19552" y="14378"/>
                    </a:cubicBezTo>
                    <a:cubicBezTo>
                      <a:pt x="19516" y="14579"/>
                      <a:pt x="19410" y="14695"/>
                      <a:pt x="19315" y="14847"/>
                    </a:cubicBezTo>
                    <a:cubicBezTo>
                      <a:pt x="19257" y="14930"/>
                      <a:pt x="19197" y="14997"/>
                      <a:pt x="19150" y="15081"/>
                    </a:cubicBezTo>
                    <a:cubicBezTo>
                      <a:pt x="18879" y="15583"/>
                      <a:pt x="18749" y="16236"/>
                      <a:pt x="18619" y="16839"/>
                    </a:cubicBezTo>
                    <a:cubicBezTo>
                      <a:pt x="18443" y="17642"/>
                      <a:pt x="18277" y="18430"/>
                      <a:pt x="17806" y="18664"/>
                    </a:cubicBezTo>
                    <a:cubicBezTo>
                      <a:pt x="17498" y="18781"/>
                      <a:pt x="17204" y="18430"/>
                      <a:pt x="16850" y="17977"/>
                    </a:cubicBezTo>
                    <a:cubicBezTo>
                      <a:pt x="16590" y="17693"/>
                      <a:pt x="16319" y="17341"/>
                      <a:pt x="16000" y="17124"/>
                    </a:cubicBezTo>
                    <a:cubicBezTo>
                      <a:pt x="14702" y="16253"/>
                      <a:pt x="13287" y="15818"/>
                      <a:pt x="11836" y="15818"/>
                    </a:cubicBezTo>
                    <a:cubicBezTo>
                      <a:pt x="8851" y="15818"/>
                      <a:pt x="6304" y="17676"/>
                      <a:pt x="4676" y="19234"/>
                    </a:cubicBezTo>
                    <a:cubicBezTo>
                      <a:pt x="4251" y="19653"/>
                      <a:pt x="3838" y="20071"/>
                      <a:pt x="3484" y="20455"/>
                    </a:cubicBezTo>
                    <a:cubicBezTo>
                      <a:pt x="3378" y="20557"/>
                      <a:pt x="3283" y="20691"/>
                      <a:pt x="3177" y="20807"/>
                    </a:cubicBezTo>
                    <a:cubicBezTo>
                      <a:pt x="2906" y="21126"/>
                      <a:pt x="2635" y="21461"/>
                      <a:pt x="2399" y="21544"/>
                    </a:cubicBezTo>
                    <a:cubicBezTo>
                      <a:pt x="2329" y="21528"/>
                      <a:pt x="2269" y="21528"/>
                      <a:pt x="2187" y="21528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09" name="Google Shape;1252;p47"/>
              <p:cNvSpPr/>
              <p:nvPr/>
            </p:nvSpPr>
            <p:spPr>
              <a:xfrm>
                <a:off x="1137774" y="665488"/>
                <a:ext cx="673203" cy="33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7" h="21390" extrusionOk="0">
                    <a:moveTo>
                      <a:pt x="1908" y="21390"/>
                    </a:moveTo>
                    <a:cubicBezTo>
                      <a:pt x="1326" y="21390"/>
                      <a:pt x="805" y="21107"/>
                      <a:pt x="303" y="20464"/>
                    </a:cubicBezTo>
                    <a:cubicBezTo>
                      <a:pt x="-79" y="19941"/>
                      <a:pt x="21" y="18975"/>
                      <a:pt x="142" y="17970"/>
                    </a:cubicBezTo>
                    <a:cubicBezTo>
                      <a:pt x="223" y="17369"/>
                      <a:pt x="283" y="16764"/>
                      <a:pt x="242" y="16282"/>
                    </a:cubicBezTo>
                    <a:cubicBezTo>
                      <a:pt x="223" y="15838"/>
                      <a:pt x="162" y="15437"/>
                      <a:pt x="123" y="15076"/>
                    </a:cubicBezTo>
                    <a:cubicBezTo>
                      <a:pt x="82" y="14672"/>
                      <a:pt x="21" y="14271"/>
                      <a:pt x="21" y="13867"/>
                    </a:cubicBezTo>
                    <a:cubicBezTo>
                      <a:pt x="-18" y="12100"/>
                      <a:pt x="-79" y="9485"/>
                      <a:pt x="644" y="8479"/>
                    </a:cubicBezTo>
                    <a:cubicBezTo>
                      <a:pt x="1026" y="7996"/>
                      <a:pt x="1487" y="8115"/>
                      <a:pt x="1929" y="8318"/>
                    </a:cubicBezTo>
                    <a:cubicBezTo>
                      <a:pt x="2149" y="8437"/>
                      <a:pt x="2390" y="8519"/>
                      <a:pt x="2611" y="8519"/>
                    </a:cubicBezTo>
                    <a:cubicBezTo>
                      <a:pt x="4798" y="8519"/>
                      <a:pt x="7710" y="8397"/>
                      <a:pt x="10942" y="7070"/>
                    </a:cubicBezTo>
                    <a:cubicBezTo>
                      <a:pt x="14776" y="5582"/>
                      <a:pt x="18047" y="2806"/>
                      <a:pt x="20457" y="795"/>
                    </a:cubicBezTo>
                    <a:cubicBezTo>
                      <a:pt x="20516" y="756"/>
                      <a:pt x="20618" y="595"/>
                      <a:pt x="20718" y="434"/>
                    </a:cubicBezTo>
                    <a:cubicBezTo>
                      <a:pt x="20918" y="151"/>
                      <a:pt x="21159" y="-210"/>
                      <a:pt x="21300" y="151"/>
                    </a:cubicBezTo>
                    <a:cubicBezTo>
                      <a:pt x="21521" y="634"/>
                      <a:pt x="21280" y="1239"/>
                      <a:pt x="21059" y="1801"/>
                    </a:cubicBezTo>
                    <a:cubicBezTo>
                      <a:pt x="20918" y="2162"/>
                      <a:pt x="20778" y="2484"/>
                      <a:pt x="20718" y="2845"/>
                    </a:cubicBezTo>
                    <a:cubicBezTo>
                      <a:pt x="20196" y="5864"/>
                      <a:pt x="20216" y="8801"/>
                      <a:pt x="20277" y="11334"/>
                    </a:cubicBezTo>
                    <a:cubicBezTo>
                      <a:pt x="20296" y="13427"/>
                      <a:pt x="20316" y="15237"/>
                      <a:pt x="20055" y="16725"/>
                    </a:cubicBezTo>
                    <a:cubicBezTo>
                      <a:pt x="19754" y="18453"/>
                      <a:pt x="18149" y="17369"/>
                      <a:pt x="16281" y="16121"/>
                    </a:cubicBezTo>
                    <a:cubicBezTo>
                      <a:pt x="14957" y="15237"/>
                      <a:pt x="13452" y="14271"/>
                      <a:pt x="12327" y="14271"/>
                    </a:cubicBezTo>
                    <a:cubicBezTo>
                      <a:pt x="10240" y="14271"/>
                      <a:pt x="8151" y="16360"/>
                      <a:pt x="6325" y="18213"/>
                    </a:cubicBezTo>
                    <a:cubicBezTo>
                      <a:pt x="4698" y="19902"/>
                      <a:pt x="3213" y="21390"/>
                      <a:pt x="1908" y="2139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10" name="Google Shape;1253;p47"/>
              <p:cNvSpPr/>
              <p:nvPr/>
            </p:nvSpPr>
            <p:spPr>
              <a:xfrm>
                <a:off x="-1" y="0"/>
                <a:ext cx="2779038" cy="1885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600" extrusionOk="0">
                    <a:moveTo>
                      <a:pt x="20896" y="5567"/>
                    </a:moveTo>
                    <a:cubicBezTo>
                      <a:pt x="20520" y="4864"/>
                      <a:pt x="20017" y="4307"/>
                      <a:pt x="19465" y="4010"/>
                    </a:cubicBezTo>
                    <a:cubicBezTo>
                      <a:pt x="19270" y="3902"/>
                      <a:pt x="19075" y="3808"/>
                      <a:pt x="18884" y="3721"/>
                    </a:cubicBezTo>
                    <a:cubicBezTo>
                      <a:pt x="18513" y="3547"/>
                      <a:pt x="18167" y="3388"/>
                      <a:pt x="17908" y="3135"/>
                    </a:cubicBezTo>
                    <a:cubicBezTo>
                      <a:pt x="17683" y="2903"/>
                      <a:pt x="17463" y="2555"/>
                      <a:pt x="17234" y="2171"/>
                    </a:cubicBezTo>
                    <a:cubicBezTo>
                      <a:pt x="16882" y="1600"/>
                      <a:pt x="16492" y="963"/>
                      <a:pt x="15930" y="529"/>
                    </a:cubicBezTo>
                    <a:cubicBezTo>
                      <a:pt x="15486" y="181"/>
                      <a:pt x="14978" y="0"/>
                      <a:pt x="14427" y="0"/>
                    </a:cubicBezTo>
                    <a:cubicBezTo>
                      <a:pt x="13899" y="0"/>
                      <a:pt x="13333" y="167"/>
                      <a:pt x="12728" y="471"/>
                    </a:cubicBezTo>
                    <a:cubicBezTo>
                      <a:pt x="12425" y="637"/>
                      <a:pt x="12132" y="818"/>
                      <a:pt x="11844" y="984"/>
                    </a:cubicBezTo>
                    <a:cubicBezTo>
                      <a:pt x="11365" y="1281"/>
                      <a:pt x="10921" y="1557"/>
                      <a:pt x="10482" y="1687"/>
                    </a:cubicBezTo>
                    <a:cubicBezTo>
                      <a:pt x="10120" y="1795"/>
                      <a:pt x="9720" y="1803"/>
                      <a:pt x="9412" y="1803"/>
                    </a:cubicBezTo>
                    <a:cubicBezTo>
                      <a:pt x="9256" y="1803"/>
                      <a:pt x="9095" y="1803"/>
                      <a:pt x="8944" y="1795"/>
                    </a:cubicBezTo>
                    <a:cubicBezTo>
                      <a:pt x="8787" y="1795"/>
                      <a:pt x="8616" y="1781"/>
                      <a:pt x="8446" y="1781"/>
                    </a:cubicBezTo>
                    <a:cubicBezTo>
                      <a:pt x="7913" y="1781"/>
                      <a:pt x="7284" y="1817"/>
                      <a:pt x="6649" y="2092"/>
                    </a:cubicBezTo>
                    <a:cubicBezTo>
                      <a:pt x="6141" y="2302"/>
                      <a:pt x="5672" y="2700"/>
                      <a:pt x="5321" y="3207"/>
                    </a:cubicBezTo>
                    <a:cubicBezTo>
                      <a:pt x="4847" y="3873"/>
                      <a:pt x="4593" y="4734"/>
                      <a:pt x="4613" y="5610"/>
                    </a:cubicBezTo>
                    <a:cubicBezTo>
                      <a:pt x="4618" y="5849"/>
                      <a:pt x="4637" y="6044"/>
                      <a:pt x="4652" y="6211"/>
                    </a:cubicBezTo>
                    <a:cubicBezTo>
                      <a:pt x="4662" y="6290"/>
                      <a:pt x="4671" y="6399"/>
                      <a:pt x="4671" y="6442"/>
                    </a:cubicBezTo>
                    <a:cubicBezTo>
                      <a:pt x="4671" y="6609"/>
                      <a:pt x="4471" y="7022"/>
                      <a:pt x="4334" y="7297"/>
                    </a:cubicBezTo>
                    <a:cubicBezTo>
                      <a:pt x="4017" y="7934"/>
                      <a:pt x="3587" y="8817"/>
                      <a:pt x="3651" y="9989"/>
                    </a:cubicBezTo>
                    <a:cubicBezTo>
                      <a:pt x="3675" y="10431"/>
                      <a:pt x="3773" y="10815"/>
                      <a:pt x="3846" y="11083"/>
                    </a:cubicBezTo>
                    <a:cubicBezTo>
                      <a:pt x="3881" y="11206"/>
                      <a:pt x="3920" y="11365"/>
                      <a:pt x="3929" y="11430"/>
                    </a:cubicBezTo>
                    <a:cubicBezTo>
                      <a:pt x="3939" y="11553"/>
                      <a:pt x="3685" y="12002"/>
                      <a:pt x="3138" y="12291"/>
                    </a:cubicBezTo>
                    <a:cubicBezTo>
                      <a:pt x="3036" y="12342"/>
                      <a:pt x="2933" y="12400"/>
                      <a:pt x="2821" y="12451"/>
                    </a:cubicBezTo>
                    <a:cubicBezTo>
                      <a:pt x="2108" y="12805"/>
                      <a:pt x="1220" y="13239"/>
                      <a:pt x="692" y="14477"/>
                    </a:cubicBezTo>
                    <a:cubicBezTo>
                      <a:pt x="419" y="15136"/>
                      <a:pt x="326" y="15845"/>
                      <a:pt x="258" y="16418"/>
                    </a:cubicBezTo>
                    <a:cubicBezTo>
                      <a:pt x="233" y="16613"/>
                      <a:pt x="209" y="16794"/>
                      <a:pt x="184" y="16960"/>
                    </a:cubicBezTo>
                    <a:cubicBezTo>
                      <a:pt x="174" y="17032"/>
                      <a:pt x="160" y="17112"/>
                      <a:pt x="145" y="17184"/>
                    </a:cubicBezTo>
                    <a:cubicBezTo>
                      <a:pt x="48" y="17691"/>
                      <a:pt x="-84" y="18379"/>
                      <a:pt x="72" y="19147"/>
                    </a:cubicBezTo>
                    <a:cubicBezTo>
                      <a:pt x="233" y="19979"/>
                      <a:pt x="672" y="20638"/>
                      <a:pt x="1381" y="21122"/>
                    </a:cubicBezTo>
                    <a:cubicBezTo>
                      <a:pt x="1864" y="21448"/>
                      <a:pt x="2293" y="21600"/>
                      <a:pt x="2699" y="21600"/>
                    </a:cubicBezTo>
                    <a:cubicBezTo>
                      <a:pt x="2894" y="21600"/>
                      <a:pt x="3085" y="21564"/>
                      <a:pt x="3270" y="21492"/>
                    </a:cubicBezTo>
                    <a:cubicBezTo>
                      <a:pt x="3861" y="21252"/>
                      <a:pt x="4261" y="20695"/>
                      <a:pt x="4593" y="20254"/>
                    </a:cubicBezTo>
                    <a:cubicBezTo>
                      <a:pt x="4764" y="20015"/>
                      <a:pt x="4921" y="19797"/>
                      <a:pt x="5057" y="19689"/>
                    </a:cubicBezTo>
                    <a:cubicBezTo>
                      <a:pt x="5184" y="19588"/>
                      <a:pt x="5330" y="19544"/>
                      <a:pt x="5526" y="19544"/>
                    </a:cubicBezTo>
                    <a:cubicBezTo>
                      <a:pt x="5814" y="19544"/>
                      <a:pt x="6165" y="19653"/>
                      <a:pt x="6542" y="19761"/>
                    </a:cubicBezTo>
                    <a:cubicBezTo>
                      <a:pt x="6971" y="19892"/>
                      <a:pt x="7459" y="20044"/>
                      <a:pt x="7967" y="20044"/>
                    </a:cubicBezTo>
                    <a:cubicBezTo>
                      <a:pt x="8231" y="20044"/>
                      <a:pt x="8470" y="20008"/>
                      <a:pt x="8699" y="19928"/>
                    </a:cubicBezTo>
                    <a:cubicBezTo>
                      <a:pt x="9432" y="19682"/>
                      <a:pt x="9998" y="19060"/>
                      <a:pt x="10501" y="18516"/>
                    </a:cubicBezTo>
                    <a:cubicBezTo>
                      <a:pt x="10628" y="18379"/>
                      <a:pt x="10755" y="18234"/>
                      <a:pt x="10887" y="18104"/>
                    </a:cubicBezTo>
                    <a:cubicBezTo>
                      <a:pt x="11229" y="17764"/>
                      <a:pt x="11570" y="17554"/>
                      <a:pt x="11805" y="17554"/>
                    </a:cubicBezTo>
                    <a:cubicBezTo>
                      <a:pt x="11873" y="17554"/>
                      <a:pt x="11927" y="17576"/>
                      <a:pt x="11985" y="17612"/>
                    </a:cubicBezTo>
                    <a:cubicBezTo>
                      <a:pt x="12039" y="17648"/>
                      <a:pt x="12132" y="17742"/>
                      <a:pt x="12215" y="17836"/>
                    </a:cubicBezTo>
                    <a:cubicBezTo>
                      <a:pt x="12312" y="17938"/>
                      <a:pt x="12415" y="18053"/>
                      <a:pt x="12547" y="18162"/>
                    </a:cubicBezTo>
                    <a:cubicBezTo>
                      <a:pt x="13216" y="18748"/>
                      <a:pt x="13948" y="18821"/>
                      <a:pt x="14510" y="18821"/>
                    </a:cubicBezTo>
                    <a:cubicBezTo>
                      <a:pt x="14686" y="18821"/>
                      <a:pt x="14851" y="18813"/>
                      <a:pt x="15003" y="18806"/>
                    </a:cubicBezTo>
                    <a:cubicBezTo>
                      <a:pt x="15506" y="18777"/>
                      <a:pt x="16536" y="18734"/>
                      <a:pt x="17161" y="17554"/>
                    </a:cubicBezTo>
                    <a:cubicBezTo>
                      <a:pt x="17483" y="16938"/>
                      <a:pt x="17566" y="16236"/>
                      <a:pt x="17630" y="15715"/>
                    </a:cubicBezTo>
                    <a:cubicBezTo>
                      <a:pt x="17654" y="15520"/>
                      <a:pt x="17688" y="15194"/>
                      <a:pt x="17732" y="15100"/>
                    </a:cubicBezTo>
                    <a:cubicBezTo>
                      <a:pt x="17756" y="15057"/>
                      <a:pt x="17849" y="14948"/>
                      <a:pt x="17908" y="14876"/>
                    </a:cubicBezTo>
                    <a:cubicBezTo>
                      <a:pt x="18044" y="14723"/>
                      <a:pt x="18215" y="14521"/>
                      <a:pt x="18367" y="14253"/>
                    </a:cubicBezTo>
                    <a:cubicBezTo>
                      <a:pt x="19075" y="13000"/>
                      <a:pt x="18796" y="11690"/>
                      <a:pt x="18640" y="10996"/>
                    </a:cubicBezTo>
                    <a:cubicBezTo>
                      <a:pt x="18616" y="10880"/>
                      <a:pt x="18581" y="10721"/>
                      <a:pt x="18562" y="10605"/>
                    </a:cubicBezTo>
                    <a:cubicBezTo>
                      <a:pt x="18787" y="10453"/>
                      <a:pt x="19334" y="10373"/>
                      <a:pt x="19519" y="10344"/>
                    </a:cubicBezTo>
                    <a:lnTo>
                      <a:pt x="19631" y="10322"/>
                    </a:lnTo>
                    <a:cubicBezTo>
                      <a:pt x="20676" y="10170"/>
                      <a:pt x="21364" y="9323"/>
                      <a:pt x="21467" y="8064"/>
                    </a:cubicBezTo>
                    <a:cubicBezTo>
                      <a:pt x="21516" y="7260"/>
                      <a:pt x="21321" y="6370"/>
                      <a:pt x="20896" y="5567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830" name="Google Shape;1254;p47"/>
            <p:cNvGrpSpPr/>
            <p:nvPr/>
          </p:nvGrpSpPr>
          <p:grpSpPr>
            <a:xfrm>
              <a:off x="1240445" y="0"/>
              <a:ext cx="3983392" cy="3545385"/>
              <a:chOff x="0" y="0"/>
              <a:chExt cx="3983390" cy="3545384"/>
            </a:xfrm>
          </p:grpSpPr>
          <p:grpSp>
            <p:nvGrpSpPr>
              <p:cNvPr id="818" name="Google Shape;1255;p47"/>
              <p:cNvGrpSpPr/>
              <p:nvPr/>
            </p:nvGrpSpPr>
            <p:grpSpPr>
              <a:xfrm>
                <a:off x="2080772" y="1410889"/>
                <a:ext cx="334764" cy="225603"/>
                <a:chOff x="65" y="0"/>
                <a:chExt cx="334763" cy="225602"/>
              </a:xfrm>
            </p:grpSpPr>
            <p:sp>
              <p:nvSpPr>
                <p:cNvPr id="812" name="Google Shape;1256;p47"/>
                <p:cNvSpPr/>
                <p:nvPr/>
              </p:nvSpPr>
              <p:spPr>
                <a:xfrm>
                  <a:off x="110925" y="0"/>
                  <a:ext cx="89258" cy="65942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13" name="Google Shape;1257;p47"/>
                <p:cNvSpPr/>
                <p:nvPr/>
              </p:nvSpPr>
              <p:spPr>
                <a:xfrm>
                  <a:off x="222127" y="93300"/>
                  <a:ext cx="75597" cy="55499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14" name="Google Shape;1258;p47"/>
                <p:cNvSpPr/>
                <p:nvPr/>
              </p:nvSpPr>
              <p:spPr>
                <a:xfrm>
                  <a:off x="65" y="93371"/>
                  <a:ext cx="37766" cy="26535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15" name="Google Shape;1259;p47"/>
                <p:cNvSpPr/>
                <p:nvPr/>
              </p:nvSpPr>
              <p:spPr>
                <a:xfrm>
                  <a:off x="297786" y="198280"/>
                  <a:ext cx="37044" cy="2732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16" name="Google Shape;1260;p47"/>
                <p:cNvSpPr/>
                <p:nvPr/>
              </p:nvSpPr>
              <p:spPr>
                <a:xfrm>
                  <a:off x="127056" y="132646"/>
                  <a:ext cx="37044" cy="2732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17" name="Google Shape;1261;p47"/>
                <p:cNvSpPr/>
                <p:nvPr/>
              </p:nvSpPr>
              <p:spPr>
                <a:xfrm>
                  <a:off x="283967" y="19377"/>
                  <a:ext cx="36978" cy="2732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819" name="Google Shape;1262;p47"/>
              <p:cNvSpPr/>
              <p:nvPr/>
            </p:nvSpPr>
            <p:spPr>
              <a:xfrm>
                <a:off x="2646531" y="1410925"/>
                <a:ext cx="138631" cy="138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8" y="0"/>
                    </a:moveTo>
                    <a:lnTo>
                      <a:pt x="9188" y="9183"/>
                    </a:lnTo>
                    <a:lnTo>
                      <a:pt x="0" y="9183"/>
                    </a:lnTo>
                    <a:lnTo>
                      <a:pt x="0" y="12412"/>
                    </a:lnTo>
                    <a:lnTo>
                      <a:pt x="9188" y="12412"/>
                    </a:lnTo>
                    <a:lnTo>
                      <a:pt x="9188" y="21600"/>
                    </a:lnTo>
                    <a:lnTo>
                      <a:pt x="12417" y="21600"/>
                    </a:lnTo>
                    <a:lnTo>
                      <a:pt x="12417" y="12412"/>
                    </a:lnTo>
                    <a:lnTo>
                      <a:pt x="21600" y="12412"/>
                    </a:lnTo>
                    <a:lnTo>
                      <a:pt x="21600" y="9183"/>
                    </a:lnTo>
                    <a:lnTo>
                      <a:pt x="12417" y="9183"/>
                    </a:lnTo>
                    <a:lnTo>
                      <a:pt x="12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829" name="Google Shape;1263;p47"/>
              <p:cNvGrpSpPr/>
              <p:nvPr/>
            </p:nvGrpSpPr>
            <p:grpSpPr>
              <a:xfrm>
                <a:off x="-1" y="0"/>
                <a:ext cx="3983392" cy="3545385"/>
                <a:chOff x="0" y="0"/>
                <a:chExt cx="3983390" cy="3545384"/>
              </a:xfrm>
            </p:grpSpPr>
            <p:sp>
              <p:nvSpPr>
                <p:cNvPr id="820" name="Google Shape;1264;p47"/>
                <p:cNvSpPr/>
                <p:nvPr/>
              </p:nvSpPr>
              <p:spPr>
                <a:xfrm>
                  <a:off x="109833" y="111883"/>
                  <a:ext cx="3760423" cy="3322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576" extrusionOk="0">
                      <a:moveTo>
                        <a:pt x="18809" y="21576"/>
                      </a:moveTo>
                      <a:cubicBezTo>
                        <a:pt x="18404" y="21576"/>
                        <a:pt x="18005" y="21394"/>
                        <a:pt x="17613" y="21207"/>
                      </a:cubicBezTo>
                      <a:cubicBezTo>
                        <a:pt x="17466" y="21141"/>
                        <a:pt x="17323" y="21071"/>
                        <a:pt x="17177" y="21013"/>
                      </a:cubicBezTo>
                      <a:cubicBezTo>
                        <a:pt x="15980" y="20540"/>
                        <a:pt x="14627" y="20730"/>
                        <a:pt x="13434" y="20893"/>
                      </a:cubicBezTo>
                      <a:cubicBezTo>
                        <a:pt x="12841" y="20974"/>
                        <a:pt x="12166" y="21071"/>
                        <a:pt x="11535" y="20912"/>
                      </a:cubicBezTo>
                      <a:cubicBezTo>
                        <a:pt x="11004" y="20780"/>
                        <a:pt x="10523" y="20482"/>
                        <a:pt x="10053" y="20191"/>
                      </a:cubicBezTo>
                      <a:lnTo>
                        <a:pt x="6879" y="18215"/>
                      </a:lnTo>
                      <a:cubicBezTo>
                        <a:pt x="6600" y="18041"/>
                        <a:pt x="6470" y="17858"/>
                        <a:pt x="6491" y="17657"/>
                      </a:cubicBezTo>
                      <a:cubicBezTo>
                        <a:pt x="6501" y="17567"/>
                        <a:pt x="6542" y="17490"/>
                        <a:pt x="6586" y="17416"/>
                      </a:cubicBezTo>
                      <a:cubicBezTo>
                        <a:pt x="6617" y="17362"/>
                        <a:pt x="6644" y="17307"/>
                        <a:pt x="6661" y="17249"/>
                      </a:cubicBezTo>
                      <a:cubicBezTo>
                        <a:pt x="6712" y="17082"/>
                        <a:pt x="6668" y="16908"/>
                        <a:pt x="6610" y="16721"/>
                      </a:cubicBezTo>
                      <a:cubicBezTo>
                        <a:pt x="6569" y="16570"/>
                        <a:pt x="6521" y="16411"/>
                        <a:pt x="6538" y="16256"/>
                      </a:cubicBezTo>
                      <a:cubicBezTo>
                        <a:pt x="6586" y="15770"/>
                        <a:pt x="7080" y="15642"/>
                        <a:pt x="7513" y="15534"/>
                      </a:cubicBezTo>
                      <a:cubicBezTo>
                        <a:pt x="7609" y="15507"/>
                        <a:pt x="7694" y="15487"/>
                        <a:pt x="7779" y="15460"/>
                      </a:cubicBezTo>
                      <a:cubicBezTo>
                        <a:pt x="8226" y="15324"/>
                        <a:pt x="8618" y="14944"/>
                        <a:pt x="8850" y="14420"/>
                      </a:cubicBezTo>
                      <a:cubicBezTo>
                        <a:pt x="9078" y="13900"/>
                        <a:pt x="9112" y="13318"/>
                        <a:pt x="8941" y="12825"/>
                      </a:cubicBezTo>
                      <a:cubicBezTo>
                        <a:pt x="8836" y="12514"/>
                        <a:pt x="8652" y="12231"/>
                        <a:pt x="8481" y="11948"/>
                      </a:cubicBezTo>
                      <a:cubicBezTo>
                        <a:pt x="8209" y="11509"/>
                        <a:pt x="7929" y="11063"/>
                        <a:pt x="7936" y="10528"/>
                      </a:cubicBezTo>
                      <a:cubicBezTo>
                        <a:pt x="7936" y="10392"/>
                        <a:pt x="7963" y="10283"/>
                        <a:pt x="8007" y="10202"/>
                      </a:cubicBezTo>
                      <a:cubicBezTo>
                        <a:pt x="8072" y="10101"/>
                        <a:pt x="8171" y="10043"/>
                        <a:pt x="8270" y="9988"/>
                      </a:cubicBezTo>
                      <a:cubicBezTo>
                        <a:pt x="8297" y="9973"/>
                        <a:pt x="8324" y="9953"/>
                        <a:pt x="8348" y="9938"/>
                      </a:cubicBezTo>
                      <a:cubicBezTo>
                        <a:pt x="8952" y="9558"/>
                        <a:pt x="9061" y="8607"/>
                        <a:pt x="8969" y="7842"/>
                      </a:cubicBezTo>
                      <a:cubicBezTo>
                        <a:pt x="8924" y="7524"/>
                        <a:pt x="8853" y="7117"/>
                        <a:pt x="8621" y="6810"/>
                      </a:cubicBezTo>
                      <a:cubicBezTo>
                        <a:pt x="8427" y="6550"/>
                        <a:pt x="8066" y="6364"/>
                        <a:pt x="7752" y="6519"/>
                      </a:cubicBezTo>
                      <a:cubicBezTo>
                        <a:pt x="7629" y="6581"/>
                        <a:pt x="7527" y="6694"/>
                        <a:pt x="7428" y="6802"/>
                      </a:cubicBezTo>
                      <a:cubicBezTo>
                        <a:pt x="7305" y="6938"/>
                        <a:pt x="7179" y="7074"/>
                        <a:pt x="7009" y="7120"/>
                      </a:cubicBezTo>
                      <a:cubicBezTo>
                        <a:pt x="6798" y="7179"/>
                        <a:pt x="6586" y="7082"/>
                        <a:pt x="6378" y="6985"/>
                      </a:cubicBezTo>
                      <a:cubicBezTo>
                        <a:pt x="6150" y="6880"/>
                        <a:pt x="5935" y="6783"/>
                        <a:pt x="5724" y="6880"/>
                      </a:cubicBezTo>
                      <a:cubicBezTo>
                        <a:pt x="5567" y="6957"/>
                        <a:pt x="5478" y="7120"/>
                        <a:pt x="5379" y="7303"/>
                      </a:cubicBezTo>
                      <a:cubicBezTo>
                        <a:pt x="5315" y="7415"/>
                        <a:pt x="5253" y="7532"/>
                        <a:pt x="5168" y="7625"/>
                      </a:cubicBezTo>
                      <a:cubicBezTo>
                        <a:pt x="4844" y="7986"/>
                        <a:pt x="4299" y="7889"/>
                        <a:pt x="3927" y="7613"/>
                      </a:cubicBezTo>
                      <a:cubicBezTo>
                        <a:pt x="3703" y="7443"/>
                        <a:pt x="3508" y="7214"/>
                        <a:pt x="3328" y="6992"/>
                      </a:cubicBezTo>
                      <a:cubicBezTo>
                        <a:pt x="3212" y="6857"/>
                        <a:pt x="3093" y="6709"/>
                        <a:pt x="2963" y="6585"/>
                      </a:cubicBezTo>
                      <a:cubicBezTo>
                        <a:pt x="2850" y="6468"/>
                        <a:pt x="2670" y="6313"/>
                        <a:pt x="2469" y="6302"/>
                      </a:cubicBezTo>
                      <a:cubicBezTo>
                        <a:pt x="2339" y="6298"/>
                        <a:pt x="2206" y="6356"/>
                        <a:pt x="2087" y="6410"/>
                      </a:cubicBezTo>
                      <a:cubicBezTo>
                        <a:pt x="1947" y="6472"/>
                        <a:pt x="1801" y="6573"/>
                        <a:pt x="1661" y="6674"/>
                      </a:cubicBezTo>
                      <a:cubicBezTo>
                        <a:pt x="1378" y="6880"/>
                        <a:pt x="1085" y="7089"/>
                        <a:pt x="778" y="6992"/>
                      </a:cubicBezTo>
                      <a:cubicBezTo>
                        <a:pt x="372" y="6864"/>
                        <a:pt x="229" y="6278"/>
                        <a:pt x="110" y="5801"/>
                      </a:cubicBezTo>
                      <a:cubicBezTo>
                        <a:pt x="96" y="5743"/>
                        <a:pt x="79" y="5685"/>
                        <a:pt x="66" y="5634"/>
                      </a:cubicBezTo>
                      <a:cubicBezTo>
                        <a:pt x="-81" y="5064"/>
                        <a:pt x="21" y="4481"/>
                        <a:pt x="332" y="4148"/>
                      </a:cubicBezTo>
                      <a:cubicBezTo>
                        <a:pt x="516" y="3950"/>
                        <a:pt x="754" y="3849"/>
                        <a:pt x="986" y="3744"/>
                      </a:cubicBezTo>
                      <a:cubicBezTo>
                        <a:pt x="1088" y="3701"/>
                        <a:pt x="1190" y="3659"/>
                        <a:pt x="1289" y="3604"/>
                      </a:cubicBezTo>
                      <a:cubicBezTo>
                        <a:pt x="1617" y="3430"/>
                        <a:pt x="1916" y="3081"/>
                        <a:pt x="1852" y="2696"/>
                      </a:cubicBezTo>
                      <a:cubicBezTo>
                        <a:pt x="1845" y="2650"/>
                        <a:pt x="1828" y="2596"/>
                        <a:pt x="1814" y="2549"/>
                      </a:cubicBezTo>
                      <a:cubicBezTo>
                        <a:pt x="1784" y="2444"/>
                        <a:pt x="1753" y="2339"/>
                        <a:pt x="1777" y="2231"/>
                      </a:cubicBezTo>
                      <a:cubicBezTo>
                        <a:pt x="1828" y="1967"/>
                        <a:pt x="2070" y="1955"/>
                        <a:pt x="2326" y="1951"/>
                      </a:cubicBezTo>
                      <a:cubicBezTo>
                        <a:pt x="2493" y="1947"/>
                        <a:pt x="2663" y="1940"/>
                        <a:pt x="2792" y="1862"/>
                      </a:cubicBezTo>
                      <a:cubicBezTo>
                        <a:pt x="3045" y="1719"/>
                        <a:pt x="3065" y="1377"/>
                        <a:pt x="3089" y="1020"/>
                      </a:cubicBezTo>
                      <a:cubicBezTo>
                        <a:pt x="3106" y="698"/>
                        <a:pt x="3127" y="368"/>
                        <a:pt x="3317" y="154"/>
                      </a:cubicBezTo>
                      <a:cubicBezTo>
                        <a:pt x="3437" y="26"/>
                        <a:pt x="3600" y="-24"/>
                        <a:pt x="3781" y="11"/>
                      </a:cubicBezTo>
                      <a:cubicBezTo>
                        <a:pt x="4054" y="69"/>
                        <a:pt x="4333" y="318"/>
                        <a:pt x="4456" y="616"/>
                      </a:cubicBezTo>
                      <a:cubicBezTo>
                        <a:pt x="4558" y="861"/>
                        <a:pt x="4606" y="1133"/>
                        <a:pt x="4650" y="1389"/>
                      </a:cubicBezTo>
                      <a:cubicBezTo>
                        <a:pt x="4694" y="1637"/>
                        <a:pt x="4742" y="1893"/>
                        <a:pt x="4834" y="2122"/>
                      </a:cubicBezTo>
                      <a:cubicBezTo>
                        <a:pt x="5124" y="2848"/>
                        <a:pt x="5918" y="3290"/>
                        <a:pt x="6637" y="3131"/>
                      </a:cubicBezTo>
                      <a:cubicBezTo>
                        <a:pt x="7326" y="2980"/>
                        <a:pt x="7922" y="2324"/>
                        <a:pt x="8123" y="1501"/>
                      </a:cubicBezTo>
                      <a:cubicBezTo>
                        <a:pt x="8134" y="1466"/>
                        <a:pt x="8140" y="1427"/>
                        <a:pt x="8151" y="1392"/>
                      </a:cubicBezTo>
                      <a:cubicBezTo>
                        <a:pt x="8195" y="1179"/>
                        <a:pt x="8246" y="958"/>
                        <a:pt x="8399" y="822"/>
                      </a:cubicBezTo>
                      <a:cubicBezTo>
                        <a:pt x="8662" y="581"/>
                        <a:pt x="9057" y="748"/>
                        <a:pt x="9306" y="1028"/>
                      </a:cubicBezTo>
                      <a:cubicBezTo>
                        <a:pt x="9385" y="1117"/>
                        <a:pt x="9456" y="1210"/>
                        <a:pt x="9524" y="1299"/>
                      </a:cubicBezTo>
                      <a:cubicBezTo>
                        <a:pt x="9671" y="1489"/>
                        <a:pt x="9817" y="1688"/>
                        <a:pt x="10015" y="1800"/>
                      </a:cubicBezTo>
                      <a:cubicBezTo>
                        <a:pt x="10148" y="1874"/>
                        <a:pt x="10298" y="1909"/>
                        <a:pt x="10438" y="1940"/>
                      </a:cubicBezTo>
                      <a:cubicBezTo>
                        <a:pt x="10622" y="1978"/>
                        <a:pt x="10806" y="2025"/>
                        <a:pt x="10963" y="2149"/>
                      </a:cubicBezTo>
                      <a:cubicBezTo>
                        <a:pt x="11341" y="2456"/>
                        <a:pt x="11331" y="3100"/>
                        <a:pt x="11208" y="3562"/>
                      </a:cubicBezTo>
                      <a:cubicBezTo>
                        <a:pt x="11171" y="3701"/>
                        <a:pt x="11123" y="3841"/>
                        <a:pt x="11079" y="3977"/>
                      </a:cubicBezTo>
                      <a:cubicBezTo>
                        <a:pt x="10969" y="4315"/>
                        <a:pt x="10857" y="4656"/>
                        <a:pt x="10871" y="5013"/>
                      </a:cubicBezTo>
                      <a:cubicBezTo>
                        <a:pt x="10884" y="5413"/>
                        <a:pt x="11058" y="5793"/>
                        <a:pt x="11225" y="6162"/>
                      </a:cubicBezTo>
                      <a:cubicBezTo>
                        <a:pt x="11426" y="6604"/>
                        <a:pt x="11634" y="7058"/>
                        <a:pt x="11556" y="7543"/>
                      </a:cubicBezTo>
                      <a:cubicBezTo>
                        <a:pt x="11546" y="7637"/>
                        <a:pt x="11518" y="7730"/>
                        <a:pt x="11494" y="7815"/>
                      </a:cubicBezTo>
                      <a:cubicBezTo>
                        <a:pt x="11467" y="7912"/>
                        <a:pt x="11437" y="8013"/>
                        <a:pt x="11426" y="8118"/>
                      </a:cubicBezTo>
                      <a:cubicBezTo>
                        <a:pt x="11392" y="8382"/>
                        <a:pt x="11450" y="8680"/>
                        <a:pt x="11614" y="9038"/>
                      </a:cubicBezTo>
                      <a:cubicBezTo>
                        <a:pt x="11914" y="9713"/>
                        <a:pt x="12377" y="10128"/>
                        <a:pt x="12844" y="10155"/>
                      </a:cubicBezTo>
                      <a:cubicBezTo>
                        <a:pt x="13274" y="10174"/>
                        <a:pt x="13376" y="9759"/>
                        <a:pt x="13495" y="9286"/>
                      </a:cubicBezTo>
                      <a:cubicBezTo>
                        <a:pt x="13526" y="9166"/>
                        <a:pt x="13557" y="9038"/>
                        <a:pt x="13594" y="8917"/>
                      </a:cubicBezTo>
                      <a:cubicBezTo>
                        <a:pt x="13785" y="8300"/>
                        <a:pt x="14034" y="7873"/>
                        <a:pt x="14317" y="7384"/>
                      </a:cubicBezTo>
                      <a:cubicBezTo>
                        <a:pt x="14399" y="7245"/>
                        <a:pt x="14484" y="7097"/>
                        <a:pt x="14569" y="6942"/>
                      </a:cubicBezTo>
                      <a:cubicBezTo>
                        <a:pt x="14753" y="6612"/>
                        <a:pt x="15199" y="6744"/>
                        <a:pt x="15564" y="6849"/>
                      </a:cubicBezTo>
                      <a:cubicBezTo>
                        <a:pt x="15609" y="6864"/>
                        <a:pt x="15653" y="6876"/>
                        <a:pt x="15690" y="6888"/>
                      </a:cubicBezTo>
                      <a:cubicBezTo>
                        <a:pt x="16021" y="6981"/>
                        <a:pt x="16403" y="7284"/>
                        <a:pt x="16447" y="7737"/>
                      </a:cubicBezTo>
                      <a:cubicBezTo>
                        <a:pt x="16461" y="7873"/>
                        <a:pt x="16444" y="8009"/>
                        <a:pt x="16427" y="8145"/>
                      </a:cubicBezTo>
                      <a:cubicBezTo>
                        <a:pt x="16423" y="8195"/>
                        <a:pt x="16416" y="8242"/>
                        <a:pt x="16410" y="8296"/>
                      </a:cubicBezTo>
                      <a:cubicBezTo>
                        <a:pt x="16341" y="9022"/>
                        <a:pt x="16611" y="9736"/>
                        <a:pt x="16849" y="10361"/>
                      </a:cubicBezTo>
                      <a:cubicBezTo>
                        <a:pt x="16907" y="10524"/>
                        <a:pt x="16982" y="10706"/>
                        <a:pt x="17105" y="10826"/>
                      </a:cubicBezTo>
                      <a:cubicBezTo>
                        <a:pt x="17221" y="10939"/>
                        <a:pt x="17377" y="10993"/>
                        <a:pt x="17517" y="11032"/>
                      </a:cubicBezTo>
                      <a:cubicBezTo>
                        <a:pt x="17742" y="11094"/>
                        <a:pt x="17994" y="11106"/>
                        <a:pt x="18237" y="11118"/>
                      </a:cubicBezTo>
                      <a:cubicBezTo>
                        <a:pt x="18656" y="11137"/>
                        <a:pt x="19089" y="11156"/>
                        <a:pt x="19406" y="11436"/>
                      </a:cubicBezTo>
                      <a:cubicBezTo>
                        <a:pt x="19948" y="11905"/>
                        <a:pt x="20312" y="12685"/>
                        <a:pt x="20636" y="13380"/>
                      </a:cubicBezTo>
                      <a:cubicBezTo>
                        <a:pt x="20681" y="13465"/>
                        <a:pt x="20718" y="13555"/>
                        <a:pt x="20762" y="13640"/>
                      </a:cubicBezTo>
                      <a:cubicBezTo>
                        <a:pt x="21025" y="14195"/>
                        <a:pt x="21297" y="14765"/>
                        <a:pt x="21400" y="15402"/>
                      </a:cubicBezTo>
                      <a:cubicBezTo>
                        <a:pt x="21519" y="16155"/>
                        <a:pt x="21383" y="16919"/>
                        <a:pt x="21246" y="17513"/>
                      </a:cubicBezTo>
                      <a:cubicBezTo>
                        <a:pt x="21045" y="18386"/>
                        <a:pt x="20769" y="19236"/>
                        <a:pt x="20421" y="20039"/>
                      </a:cubicBezTo>
                      <a:cubicBezTo>
                        <a:pt x="20166" y="20633"/>
                        <a:pt x="19791" y="21335"/>
                        <a:pt x="19160" y="21526"/>
                      </a:cubicBezTo>
                      <a:cubicBezTo>
                        <a:pt x="19044" y="21564"/>
                        <a:pt x="18928" y="21576"/>
                        <a:pt x="18809" y="2157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21" name="Google Shape;1265;p47"/>
                <p:cNvSpPr/>
                <p:nvPr/>
              </p:nvSpPr>
              <p:spPr>
                <a:xfrm>
                  <a:off x="274258" y="439735"/>
                  <a:ext cx="3429450" cy="2829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583" extrusionOk="0">
                      <a:moveTo>
                        <a:pt x="19656" y="21583"/>
                      </a:moveTo>
                      <a:cubicBezTo>
                        <a:pt x="19416" y="21583"/>
                        <a:pt x="19067" y="21409"/>
                        <a:pt x="18729" y="21241"/>
                      </a:cubicBezTo>
                      <a:cubicBezTo>
                        <a:pt x="18561" y="21154"/>
                        <a:pt x="18385" y="21068"/>
                        <a:pt x="18205" y="20995"/>
                      </a:cubicBezTo>
                      <a:cubicBezTo>
                        <a:pt x="17526" y="20703"/>
                        <a:pt x="16776" y="20566"/>
                        <a:pt x="15918" y="20566"/>
                      </a:cubicBezTo>
                      <a:cubicBezTo>
                        <a:pt x="15119" y="20566"/>
                        <a:pt x="14317" y="20685"/>
                        <a:pt x="13617" y="20794"/>
                      </a:cubicBezTo>
                      <a:cubicBezTo>
                        <a:pt x="13260" y="20849"/>
                        <a:pt x="12852" y="20908"/>
                        <a:pt x="12488" y="20908"/>
                      </a:cubicBezTo>
                      <a:cubicBezTo>
                        <a:pt x="12256" y="20908"/>
                        <a:pt x="12057" y="20885"/>
                        <a:pt x="11877" y="20840"/>
                      </a:cubicBezTo>
                      <a:cubicBezTo>
                        <a:pt x="11438" y="20726"/>
                        <a:pt x="10992" y="20430"/>
                        <a:pt x="10524" y="20115"/>
                      </a:cubicBezTo>
                      <a:cubicBezTo>
                        <a:pt x="10284" y="19960"/>
                        <a:pt x="9924" y="19786"/>
                        <a:pt x="9545" y="19609"/>
                      </a:cubicBezTo>
                      <a:cubicBezTo>
                        <a:pt x="8672" y="19203"/>
                        <a:pt x="7596" y="18697"/>
                        <a:pt x="7326" y="17990"/>
                      </a:cubicBezTo>
                      <a:cubicBezTo>
                        <a:pt x="7202" y="17649"/>
                        <a:pt x="7187" y="17261"/>
                        <a:pt x="7304" y="17033"/>
                      </a:cubicBezTo>
                      <a:cubicBezTo>
                        <a:pt x="7326" y="16988"/>
                        <a:pt x="7375" y="16988"/>
                        <a:pt x="7416" y="16988"/>
                      </a:cubicBezTo>
                      <a:cubicBezTo>
                        <a:pt x="7435" y="16988"/>
                        <a:pt x="7453" y="16988"/>
                        <a:pt x="7465" y="16983"/>
                      </a:cubicBezTo>
                      <a:lnTo>
                        <a:pt x="7468" y="16983"/>
                      </a:lnTo>
                      <a:cubicBezTo>
                        <a:pt x="7570" y="16956"/>
                        <a:pt x="7682" y="16924"/>
                        <a:pt x="7791" y="16887"/>
                      </a:cubicBezTo>
                      <a:cubicBezTo>
                        <a:pt x="8571" y="16627"/>
                        <a:pt x="9238" y="15953"/>
                        <a:pt x="9628" y="15009"/>
                      </a:cubicBezTo>
                      <a:cubicBezTo>
                        <a:pt x="10018" y="14074"/>
                        <a:pt x="10070" y="13017"/>
                        <a:pt x="9770" y="12100"/>
                      </a:cubicBezTo>
                      <a:cubicBezTo>
                        <a:pt x="9605" y="11590"/>
                        <a:pt x="9358" y="11170"/>
                        <a:pt x="9140" y="10801"/>
                      </a:cubicBezTo>
                      <a:cubicBezTo>
                        <a:pt x="9103" y="10733"/>
                        <a:pt x="9050" y="10669"/>
                        <a:pt x="9002" y="10601"/>
                      </a:cubicBezTo>
                      <a:cubicBezTo>
                        <a:pt x="8882" y="10450"/>
                        <a:pt x="8777" y="10313"/>
                        <a:pt x="8807" y="10168"/>
                      </a:cubicBezTo>
                      <a:cubicBezTo>
                        <a:pt x="8901" y="9730"/>
                        <a:pt x="9088" y="9342"/>
                        <a:pt x="9290" y="8923"/>
                      </a:cubicBezTo>
                      <a:cubicBezTo>
                        <a:pt x="9628" y="8234"/>
                        <a:pt x="9976" y="7523"/>
                        <a:pt x="9856" y="6525"/>
                      </a:cubicBezTo>
                      <a:cubicBezTo>
                        <a:pt x="9796" y="6023"/>
                        <a:pt x="9669" y="5285"/>
                        <a:pt x="9245" y="4674"/>
                      </a:cubicBezTo>
                      <a:cubicBezTo>
                        <a:pt x="8871" y="4136"/>
                        <a:pt x="8316" y="3817"/>
                        <a:pt x="7765" y="3817"/>
                      </a:cubicBezTo>
                      <a:cubicBezTo>
                        <a:pt x="7521" y="3817"/>
                        <a:pt x="7285" y="3881"/>
                        <a:pt x="7064" y="3999"/>
                      </a:cubicBezTo>
                      <a:cubicBezTo>
                        <a:pt x="6925" y="4081"/>
                        <a:pt x="6816" y="4205"/>
                        <a:pt x="6719" y="4314"/>
                      </a:cubicBezTo>
                      <a:cubicBezTo>
                        <a:pt x="6614" y="4432"/>
                        <a:pt x="6531" y="4533"/>
                        <a:pt x="6423" y="4560"/>
                      </a:cubicBezTo>
                      <a:cubicBezTo>
                        <a:pt x="6408" y="4565"/>
                        <a:pt x="6397" y="4555"/>
                        <a:pt x="6381" y="4542"/>
                      </a:cubicBezTo>
                      <a:cubicBezTo>
                        <a:pt x="6378" y="4537"/>
                        <a:pt x="6370" y="4537"/>
                        <a:pt x="6366" y="4533"/>
                      </a:cubicBezTo>
                      <a:cubicBezTo>
                        <a:pt x="6141" y="4419"/>
                        <a:pt x="5834" y="4264"/>
                        <a:pt x="5463" y="4264"/>
                      </a:cubicBezTo>
                      <a:cubicBezTo>
                        <a:pt x="5246" y="4264"/>
                        <a:pt x="5039" y="4314"/>
                        <a:pt x="4848" y="4419"/>
                      </a:cubicBezTo>
                      <a:cubicBezTo>
                        <a:pt x="4376" y="4660"/>
                        <a:pt x="4136" y="5130"/>
                        <a:pt x="3997" y="5403"/>
                      </a:cubicBezTo>
                      <a:cubicBezTo>
                        <a:pt x="3997" y="5408"/>
                        <a:pt x="3990" y="5408"/>
                        <a:pt x="3990" y="5412"/>
                      </a:cubicBezTo>
                      <a:cubicBezTo>
                        <a:pt x="3986" y="5426"/>
                        <a:pt x="3982" y="5435"/>
                        <a:pt x="3971" y="5444"/>
                      </a:cubicBezTo>
                      <a:cubicBezTo>
                        <a:pt x="3941" y="5458"/>
                        <a:pt x="3907" y="5426"/>
                        <a:pt x="3873" y="5399"/>
                      </a:cubicBezTo>
                      <a:cubicBezTo>
                        <a:pt x="3866" y="5390"/>
                        <a:pt x="3858" y="5380"/>
                        <a:pt x="3851" y="5376"/>
                      </a:cubicBezTo>
                      <a:cubicBezTo>
                        <a:pt x="3701" y="5253"/>
                        <a:pt x="3540" y="5048"/>
                        <a:pt x="3371" y="4833"/>
                      </a:cubicBezTo>
                      <a:cubicBezTo>
                        <a:pt x="3236" y="4660"/>
                        <a:pt x="3083" y="4464"/>
                        <a:pt x="2910" y="4273"/>
                      </a:cubicBezTo>
                      <a:cubicBezTo>
                        <a:pt x="2768" y="4122"/>
                        <a:pt x="2333" y="3662"/>
                        <a:pt x="1714" y="3630"/>
                      </a:cubicBezTo>
                      <a:lnTo>
                        <a:pt x="1658" y="3630"/>
                      </a:lnTo>
                      <a:cubicBezTo>
                        <a:pt x="1321" y="3630"/>
                        <a:pt x="1055" y="3758"/>
                        <a:pt x="874" y="3844"/>
                      </a:cubicBezTo>
                      <a:cubicBezTo>
                        <a:pt x="627" y="3963"/>
                        <a:pt x="421" y="4122"/>
                        <a:pt x="234" y="4259"/>
                      </a:cubicBezTo>
                      <a:lnTo>
                        <a:pt x="219" y="4273"/>
                      </a:lnTo>
                      <a:cubicBezTo>
                        <a:pt x="204" y="4291"/>
                        <a:pt x="192" y="4309"/>
                        <a:pt x="174" y="4305"/>
                      </a:cubicBezTo>
                      <a:cubicBezTo>
                        <a:pt x="102" y="4268"/>
                        <a:pt x="99" y="4159"/>
                        <a:pt x="91" y="4068"/>
                      </a:cubicBezTo>
                      <a:cubicBezTo>
                        <a:pt x="91" y="4031"/>
                        <a:pt x="87" y="3990"/>
                        <a:pt x="84" y="3963"/>
                      </a:cubicBezTo>
                      <a:cubicBezTo>
                        <a:pt x="65" y="3890"/>
                        <a:pt x="50" y="3812"/>
                        <a:pt x="31" y="3744"/>
                      </a:cubicBezTo>
                      <a:cubicBezTo>
                        <a:pt x="-29" y="3502"/>
                        <a:pt x="12" y="3311"/>
                        <a:pt x="42" y="3279"/>
                      </a:cubicBezTo>
                      <a:cubicBezTo>
                        <a:pt x="84" y="3220"/>
                        <a:pt x="241" y="3151"/>
                        <a:pt x="380" y="3083"/>
                      </a:cubicBezTo>
                      <a:lnTo>
                        <a:pt x="417" y="3069"/>
                      </a:lnTo>
                      <a:cubicBezTo>
                        <a:pt x="537" y="3010"/>
                        <a:pt x="680" y="2946"/>
                        <a:pt x="822" y="2864"/>
                      </a:cubicBezTo>
                      <a:cubicBezTo>
                        <a:pt x="1261" y="2613"/>
                        <a:pt x="1456" y="2162"/>
                        <a:pt x="1647" y="1724"/>
                      </a:cubicBezTo>
                      <a:cubicBezTo>
                        <a:pt x="1767" y="1455"/>
                        <a:pt x="1879" y="1196"/>
                        <a:pt x="2040" y="986"/>
                      </a:cubicBezTo>
                      <a:cubicBezTo>
                        <a:pt x="2104" y="908"/>
                        <a:pt x="2198" y="890"/>
                        <a:pt x="2291" y="867"/>
                      </a:cubicBezTo>
                      <a:cubicBezTo>
                        <a:pt x="2359" y="849"/>
                        <a:pt x="2434" y="840"/>
                        <a:pt x="2501" y="799"/>
                      </a:cubicBezTo>
                      <a:cubicBezTo>
                        <a:pt x="2651" y="708"/>
                        <a:pt x="2745" y="521"/>
                        <a:pt x="2824" y="357"/>
                      </a:cubicBezTo>
                      <a:cubicBezTo>
                        <a:pt x="2921" y="156"/>
                        <a:pt x="3008" y="-17"/>
                        <a:pt x="3165" y="1"/>
                      </a:cubicBezTo>
                      <a:cubicBezTo>
                        <a:pt x="3259" y="15"/>
                        <a:pt x="3274" y="142"/>
                        <a:pt x="3285" y="279"/>
                      </a:cubicBezTo>
                      <a:cubicBezTo>
                        <a:pt x="3293" y="361"/>
                        <a:pt x="3296" y="439"/>
                        <a:pt x="3323" y="502"/>
                      </a:cubicBezTo>
                      <a:cubicBezTo>
                        <a:pt x="3757" y="1683"/>
                        <a:pt x="4803" y="2472"/>
                        <a:pt x="5916" y="2472"/>
                      </a:cubicBezTo>
                      <a:cubicBezTo>
                        <a:pt x="6096" y="2472"/>
                        <a:pt x="6273" y="2449"/>
                        <a:pt x="6445" y="2413"/>
                      </a:cubicBezTo>
                      <a:cubicBezTo>
                        <a:pt x="6944" y="2290"/>
                        <a:pt x="7262" y="1761"/>
                        <a:pt x="7570" y="1241"/>
                      </a:cubicBezTo>
                      <a:cubicBezTo>
                        <a:pt x="7896" y="708"/>
                        <a:pt x="8226" y="147"/>
                        <a:pt x="8766" y="33"/>
                      </a:cubicBezTo>
                      <a:cubicBezTo>
                        <a:pt x="8919" y="1"/>
                        <a:pt x="9028" y="165"/>
                        <a:pt x="9159" y="352"/>
                      </a:cubicBezTo>
                      <a:cubicBezTo>
                        <a:pt x="9257" y="498"/>
                        <a:pt x="9365" y="658"/>
                        <a:pt x="9500" y="740"/>
                      </a:cubicBezTo>
                      <a:cubicBezTo>
                        <a:pt x="9770" y="899"/>
                        <a:pt x="10022" y="963"/>
                        <a:pt x="10224" y="1009"/>
                      </a:cubicBezTo>
                      <a:lnTo>
                        <a:pt x="10250" y="1009"/>
                      </a:lnTo>
                      <a:cubicBezTo>
                        <a:pt x="10276" y="1009"/>
                        <a:pt x="10303" y="1009"/>
                        <a:pt x="10318" y="1032"/>
                      </a:cubicBezTo>
                      <a:cubicBezTo>
                        <a:pt x="10344" y="1077"/>
                        <a:pt x="10325" y="1150"/>
                        <a:pt x="10303" y="1232"/>
                      </a:cubicBezTo>
                      <a:cubicBezTo>
                        <a:pt x="10295" y="1255"/>
                        <a:pt x="10288" y="1282"/>
                        <a:pt x="10284" y="1305"/>
                      </a:cubicBezTo>
                      <a:cubicBezTo>
                        <a:pt x="10250" y="1433"/>
                        <a:pt x="10209" y="1570"/>
                        <a:pt x="10168" y="1715"/>
                      </a:cubicBezTo>
                      <a:lnTo>
                        <a:pt x="10168" y="1720"/>
                      </a:lnTo>
                      <a:cubicBezTo>
                        <a:pt x="10025" y="2185"/>
                        <a:pt x="9853" y="2755"/>
                        <a:pt x="9871" y="3425"/>
                      </a:cubicBezTo>
                      <a:cubicBezTo>
                        <a:pt x="9894" y="4177"/>
                        <a:pt x="10164" y="4806"/>
                        <a:pt x="10378" y="5312"/>
                      </a:cubicBezTo>
                      <a:cubicBezTo>
                        <a:pt x="10505" y="5609"/>
                        <a:pt x="10662" y="5982"/>
                        <a:pt x="10640" y="6133"/>
                      </a:cubicBezTo>
                      <a:cubicBezTo>
                        <a:pt x="10636" y="6160"/>
                        <a:pt x="10617" y="6233"/>
                        <a:pt x="10602" y="6297"/>
                      </a:cubicBezTo>
                      <a:cubicBezTo>
                        <a:pt x="10565" y="6448"/>
                        <a:pt x="10520" y="6630"/>
                        <a:pt x="10490" y="6849"/>
                      </a:cubicBezTo>
                      <a:cubicBezTo>
                        <a:pt x="10419" y="7432"/>
                        <a:pt x="10524" y="8029"/>
                        <a:pt x="10805" y="8690"/>
                      </a:cubicBezTo>
                      <a:cubicBezTo>
                        <a:pt x="11318" y="9912"/>
                        <a:pt x="12128" y="10642"/>
                        <a:pt x="13039" y="10687"/>
                      </a:cubicBezTo>
                      <a:lnTo>
                        <a:pt x="13118" y="10687"/>
                      </a:lnTo>
                      <a:cubicBezTo>
                        <a:pt x="14347" y="10687"/>
                        <a:pt x="14666" y="9324"/>
                        <a:pt x="14801" y="8740"/>
                      </a:cubicBezTo>
                      <a:cubicBezTo>
                        <a:pt x="14835" y="8613"/>
                        <a:pt x="14861" y="8490"/>
                        <a:pt x="14891" y="8385"/>
                      </a:cubicBezTo>
                      <a:cubicBezTo>
                        <a:pt x="15059" y="7806"/>
                        <a:pt x="15273" y="7409"/>
                        <a:pt x="15573" y="6862"/>
                      </a:cubicBezTo>
                      <a:cubicBezTo>
                        <a:pt x="15585" y="6844"/>
                        <a:pt x="15588" y="6826"/>
                        <a:pt x="15592" y="6812"/>
                      </a:cubicBezTo>
                      <a:cubicBezTo>
                        <a:pt x="15607" y="6771"/>
                        <a:pt x="15622" y="6730"/>
                        <a:pt x="15656" y="6712"/>
                      </a:cubicBezTo>
                      <a:cubicBezTo>
                        <a:pt x="15697" y="6689"/>
                        <a:pt x="15738" y="6721"/>
                        <a:pt x="15776" y="6735"/>
                      </a:cubicBezTo>
                      <a:cubicBezTo>
                        <a:pt x="15791" y="6748"/>
                        <a:pt x="15809" y="6753"/>
                        <a:pt x="15817" y="6757"/>
                      </a:cubicBezTo>
                      <a:lnTo>
                        <a:pt x="15824" y="6757"/>
                      </a:lnTo>
                      <a:cubicBezTo>
                        <a:pt x="15873" y="6776"/>
                        <a:pt x="15926" y="6794"/>
                        <a:pt x="15978" y="6803"/>
                      </a:cubicBezTo>
                      <a:lnTo>
                        <a:pt x="15982" y="6803"/>
                      </a:lnTo>
                      <a:cubicBezTo>
                        <a:pt x="15986" y="6803"/>
                        <a:pt x="15997" y="6803"/>
                        <a:pt x="16004" y="6816"/>
                      </a:cubicBezTo>
                      <a:cubicBezTo>
                        <a:pt x="16008" y="6826"/>
                        <a:pt x="16004" y="6844"/>
                        <a:pt x="16004" y="6858"/>
                      </a:cubicBezTo>
                      <a:cubicBezTo>
                        <a:pt x="16004" y="6862"/>
                        <a:pt x="16004" y="6862"/>
                        <a:pt x="16001" y="6867"/>
                      </a:cubicBezTo>
                      <a:cubicBezTo>
                        <a:pt x="15997" y="6926"/>
                        <a:pt x="15986" y="7003"/>
                        <a:pt x="15978" y="7090"/>
                      </a:cubicBezTo>
                      <a:cubicBezTo>
                        <a:pt x="15869" y="8280"/>
                        <a:pt x="16259" y="9365"/>
                        <a:pt x="16540" y="10154"/>
                      </a:cubicBezTo>
                      <a:cubicBezTo>
                        <a:pt x="16630" y="10404"/>
                        <a:pt x="16776" y="10828"/>
                        <a:pt x="17103" y="11157"/>
                      </a:cubicBezTo>
                      <a:cubicBezTo>
                        <a:pt x="17388" y="11453"/>
                        <a:pt x="17706" y="11581"/>
                        <a:pt x="17980" y="11658"/>
                      </a:cubicBezTo>
                      <a:cubicBezTo>
                        <a:pt x="18328" y="11763"/>
                        <a:pt x="18673" y="11781"/>
                        <a:pt x="18981" y="11795"/>
                      </a:cubicBezTo>
                      <a:cubicBezTo>
                        <a:pt x="19206" y="11808"/>
                        <a:pt x="19584" y="11827"/>
                        <a:pt x="19674" y="11904"/>
                      </a:cubicBezTo>
                      <a:cubicBezTo>
                        <a:pt x="20090" y="12292"/>
                        <a:pt x="20439" y="13085"/>
                        <a:pt x="20743" y="13778"/>
                      </a:cubicBezTo>
                      <a:cubicBezTo>
                        <a:pt x="20792" y="13888"/>
                        <a:pt x="20836" y="13992"/>
                        <a:pt x="20885" y="14093"/>
                      </a:cubicBezTo>
                      <a:cubicBezTo>
                        <a:pt x="21136" y="14658"/>
                        <a:pt x="21395" y="15237"/>
                        <a:pt x="21477" y="15784"/>
                      </a:cubicBezTo>
                      <a:cubicBezTo>
                        <a:pt x="21571" y="16422"/>
                        <a:pt x="21447" y="17151"/>
                        <a:pt x="21327" y="17717"/>
                      </a:cubicBezTo>
                      <a:cubicBezTo>
                        <a:pt x="21129" y="18656"/>
                        <a:pt x="20848" y="19577"/>
                        <a:pt x="20495" y="20448"/>
                      </a:cubicBezTo>
                      <a:cubicBezTo>
                        <a:pt x="20165" y="21255"/>
                        <a:pt x="19918" y="21482"/>
                        <a:pt x="19768" y="21528"/>
                      </a:cubicBezTo>
                      <a:cubicBezTo>
                        <a:pt x="19742" y="21578"/>
                        <a:pt x="19697" y="21583"/>
                        <a:pt x="19656" y="21583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22" name="Google Shape;1266;p47"/>
                <p:cNvSpPr/>
                <p:nvPr/>
              </p:nvSpPr>
              <p:spPr>
                <a:xfrm>
                  <a:off x="669256" y="647778"/>
                  <a:ext cx="2872186" cy="24439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585" extrusionOk="0">
                      <a:moveTo>
                        <a:pt x="20272" y="21585"/>
                      </a:moveTo>
                      <a:lnTo>
                        <a:pt x="20258" y="21580"/>
                      </a:lnTo>
                      <a:cubicBezTo>
                        <a:pt x="20128" y="21522"/>
                        <a:pt x="19989" y="21453"/>
                        <a:pt x="19891" y="21411"/>
                      </a:cubicBezTo>
                      <a:lnTo>
                        <a:pt x="19882" y="21411"/>
                      </a:lnTo>
                      <a:cubicBezTo>
                        <a:pt x="19676" y="21310"/>
                        <a:pt x="19447" y="21200"/>
                        <a:pt x="19196" y="21100"/>
                      </a:cubicBezTo>
                      <a:cubicBezTo>
                        <a:pt x="18256" y="20709"/>
                        <a:pt x="17230" y="20524"/>
                        <a:pt x="16061" y="20524"/>
                      </a:cubicBezTo>
                      <a:cubicBezTo>
                        <a:pt x="15030" y="20524"/>
                        <a:pt x="14036" y="20672"/>
                        <a:pt x="13158" y="20793"/>
                      </a:cubicBezTo>
                      <a:cubicBezTo>
                        <a:pt x="12768" y="20856"/>
                        <a:pt x="12325" y="20915"/>
                        <a:pt x="11962" y="20915"/>
                      </a:cubicBezTo>
                      <a:cubicBezTo>
                        <a:pt x="11774" y="20915"/>
                        <a:pt x="11626" y="20899"/>
                        <a:pt x="11496" y="20867"/>
                      </a:cubicBezTo>
                      <a:cubicBezTo>
                        <a:pt x="11142" y="20778"/>
                        <a:pt x="10686" y="20487"/>
                        <a:pt x="10202" y="20176"/>
                      </a:cubicBezTo>
                      <a:cubicBezTo>
                        <a:pt x="9843" y="19943"/>
                        <a:pt x="9377" y="19732"/>
                        <a:pt x="8884" y="19510"/>
                      </a:cubicBezTo>
                      <a:cubicBezTo>
                        <a:pt x="8414" y="19299"/>
                        <a:pt x="7935" y="19078"/>
                        <a:pt x="7532" y="18835"/>
                      </a:cubicBezTo>
                      <a:cubicBezTo>
                        <a:pt x="7528" y="18830"/>
                        <a:pt x="7514" y="18830"/>
                        <a:pt x="7505" y="18830"/>
                      </a:cubicBezTo>
                      <a:cubicBezTo>
                        <a:pt x="7483" y="18824"/>
                        <a:pt x="7451" y="18814"/>
                        <a:pt x="7451" y="18782"/>
                      </a:cubicBezTo>
                      <a:cubicBezTo>
                        <a:pt x="7460" y="18106"/>
                        <a:pt x="7980" y="17742"/>
                        <a:pt x="8526" y="17351"/>
                      </a:cubicBezTo>
                      <a:cubicBezTo>
                        <a:pt x="8970" y="17035"/>
                        <a:pt x="9431" y="16713"/>
                        <a:pt x="9646" y="16201"/>
                      </a:cubicBezTo>
                      <a:cubicBezTo>
                        <a:pt x="10269" y="14749"/>
                        <a:pt x="10349" y="13086"/>
                        <a:pt x="9866" y="11646"/>
                      </a:cubicBezTo>
                      <a:cubicBezTo>
                        <a:pt x="9615" y="10891"/>
                        <a:pt x="9261" y="10305"/>
                        <a:pt x="8974" y="9835"/>
                      </a:cubicBezTo>
                      <a:cubicBezTo>
                        <a:pt x="8974" y="9830"/>
                        <a:pt x="8970" y="9830"/>
                        <a:pt x="8970" y="9824"/>
                      </a:cubicBezTo>
                      <a:cubicBezTo>
                        <a:pt x="8965" y="9814"/>
                        <a:pt x="8952" y="9803"/>
                        <a:pt x="8952" y="9787"/>
                      </a:cubicBezTo>
                      <a:cubicBezTo>
                        <a:pt x="8947" y="9703"/>
                        <a:pt x="8970" y="9571"/>
                        <a:pt x="9028" y="9497"/>
                      </a:cubicBezTo>
                      <a:cubicBezTo>
                        <a:pt x="9055" y="9465"/>
                        <a:pt x="9082" y="9444"/>
                        <a:pt x="9118" y="9444"/>
                      </a:cubicBezTo>
                      <a:lnTo>
                        <a:pt x="9145" y="9444"/>
                      </a:lnTo>
                      <a:cubicBezTo>
                        <a:pt x="9955" y="9444"/>
                        <a:pt x="10484" y="10125"/>
                        <a:pt x="10990" y="10785"/>
                      </a:cubicBezTo>
                      <a:cubicBezTo>
                        <a:pt x="11469" y="11397"/>
                        <a:pt x="11922" y="11989"/>
                        <a:pt x="12580" y="12020"/>
                      </a:cubicBezTo>
                      <a:cubicBezTo>
                        <a:pt x="12634" y="12020"/>
                        <a:pt x="12683" y="12025"/>
                        <a:pt x="12733" y="12025"/>
                      </a:cubicBezTo>
                      <a:cubicBezTo>
                        <a:pt x="13337" y="12025"/>
                        <a:pt x="13714" y="11519"/>
                        <a:pt x="14072" y="11028"/>
                      </a:cubicBezTo>
                      <a:cubicBezTo>
                        <a:pt x="14435" y="10537"/>
                        <a:pt x="14816" y="10025"/>
                        <a:pt x="15434" y="10025"/>
                      </a:cubicBezTo>
                      <a:lnTo>
                        <a:pt x="15501" y="10025"/>
                      </a:lnTo>
                      <a:cubicBezTo>
                        <a:pt x="15617" y="10035"/>
                        <a:pt x="15640" y="10199"/>
                        <a:pt x="15658" y="10352"/>
                      </a:cubicBezTo>
                      <a:cubicBezTo>
                        <a:pt x="15667" y="10421"/>
                        <a:pt x="15671" y="10489"/>
                        <a:pt x="15689" y="10542"/>
                      </a:cubicBezTo>
                      <a:cubicBezTo>
                        <a:pt x="15819" y="10896"/>
                        <a:pt x="16092" y="11630"/>
                        <a:pt x="16693" y="12231"/>
                      </a:cubicBezTo>
                      <a:cubicBezTo>
                        <a:pt x="17234" y="12770"/>
                        <a:pt x="17808" y="12991"/>
                        <a:pt x="18242" y="13113"/>
                      </a:cubicBezTo>
                      <a:cubicBezTo>
                        <a:pt x="18780" y="13271"/>
                        <a:pt x="19286" y="13292"/>
                        <a:pt x="19689" y="13314"/>
                      </a:cubicBezTo>
                      <a:cubicBezTo>
                        <a:pt x="19743" y="13314"/>
                        <a:pt x="19859" y="13319"/>
                        <a:pt x="19967" y="13324"/>
                      </a:cubicBezTo>
                      <a:lnTo>
                        <a:pt x="19971" y="13324"/>
                      </a:lnTo>
                      <a:lnTo>
                        <a:pt x="19980" y="13335"/>
                      </a:lnTo>
                      <a:cubicBezTo>
                        <a:pt x="20236" y="13693"/>
                        <a:pt x="20540" y="14364"/>
                        <a:pt x="20755" y="14844"/>
                      </a:cubicBezTo>
                      <a:cubicBezTo>
                        <a:pt x="20814" y="14971"/>
                        <a:pt x="20867" y="15092"/>
                        <a:pt x="20925" y="15214"/>
                      </a:cubicBezTo>
                      <a:cubicBezTo>
                        <a:pt x="21176" y="15768"/>
                        <a:pt x="21441" y="16333"/>
                        <a:pt x="21508" y="16739"/>
                      </a:cubicBezTo>
                      <a:cubicBezTo>
                        <a:pt x="21584" y="17251"/>
                        <a:pt x="21414" y="18054"/>
                        <a:pt x="21347" y="18349"/>
                      </a:cubicBezTo>
                      <a:cubicBezTo>
                        <a:pt x="21127" y="19336"/>
                        <a:pt x="20818" y="20308"/>
                        <a:pt x="20433" y="21226"/>
                      </a:cubicBezTo>
                      <a:cubicBezTo>
                        <a:pt x="20374" y="21358"/>
                        <a:pt x="20321" y="21474"/>
                        <a:pt x="20272" y="21575"/>
                      </a:cubicBezTo>
                      <a:close/>
                      <a:moveTo>
                        <a:pt x="1717" y="2418"/>
                      </a:moveTo>
                      <a:lnTo>
                        <a:pt x="1691" y="2418"/>
                      </a:lnTo>
                      <a:cubicBezTo>
                        <a:pt x="1592" y="2413"/>
                        <a:pt x="1529" y="2307"/>
                        <a:pt x="1462" y="2202"/>
                      </a:cubicBezTo>
                      <a:cubicBezTo>
                        <a:pt x="1426" y="2144"/>
                        <a:pt x="1390" y="2086"/>
                        <a:pt x="1346" y="2044"/>
                      </a:cubicBezTo>
                      <a:cubicBezTo>
                        <a:pt x="1166" y="1859"/>
                        <a:pt x="929" y="1759"/>
                        <a:pt x="701" y="1669"/>
                      </a:cubicBezTo>
                      <a:cubicBezTo>
                        <a:pt x="396" y="1542"/>
                        <a:pt x="114" y="1426"/>
                        <a:pt x="6" y="1115"/>
                      </a:cubicBezTo>
                      <a:cubicBezTo>
                        <a:pt x="-16" y="1046"/>
                        <a:pt x="29" y="988"/>
                        <a:pt x="69" y="940"/>
                      </a:cubicBezTo>
                      <a:cubicBezTo>
                        <a:pt x="82" y="914"/>
                        <a:pt x="105" y="898"/>
                        <a:pt x="114" y="872"/>
                      </a:cubicBezTo>
                      <a:cubicBezTo>
                        <a:pt x="127" y="835"/>
                        <a:pt x="141" y="798"/>
                        <a:pt x="150" y="766"/>
                      </a:cubicBezTo>
                      <a:cubicBezTo>
                        <a:pt x="181" y="687"/>
                        <a:pt x="204" y="613"/>
                        <a:pt x="253" y="571"/>
                      </a:cubicBezTo>
                      <a:cubicBezTo>
                        <a:pt x="342" y="492"/>
                        <a:pt x="418" y="460"/>
                        <a:pt x="481" y="481"/>
                      </a:cubicBezTo>
                      <a:cubicBezTo>
                        <a:pt x="1122" y="671"/>
                        <a:pt x="2197" y="1125"/>
                        <a:pt x="2210" y="2033"/>
                      </a:cubicBezTo>
                      <a:cubicBezTo>
                        <a:pt x="2210" y="2112"/>
                        <a:pt x="2184" y="2181"/>
                        <a:pt x="2130" y="2244"/>
                      </a:cubicBezTo>
                      <a:cubicBezTo>
                        <a:pt x="2027" y="2360"/>
                        <a:pt x="1847" y="2418"/>
                        <a:pt x="1717" y="2418"/>
                      </a:cubicBezTo>
                      <a:close/>
                      <a:moveTo>
                        <a:pt x="7308" y="1547"/>
                      </a:moveTo>
                      <a:cubicBezTo>
                        <a:pt x="7214" y="1547"/>
                        <a:pt x="7111" y="1531"/>
                        <a:pt x="7017" y="1489"/>
                      </a:cubicBezTo>
                      <a:cubicBezTo>
                        <a:pt x="6846" y="1426"/>
                        <a:pt x="6726" y="1305"/>
                        <a:pt x="6672" y="1162"/>
                      </a:cubicBezTo>
                      <a:cubicBezTo>
                        <a:pt x="6604" y="967"/>
                        <a:pt x="6770" y="824"/>
                        <a:pt x="6918" y="687"/>
                      </a:cubicBezTo>
                      <a:cubicBezTo>
                        <a:pt x="6994" y="618"/>
                        <a:pt x="7066" y="555"/>
                        <a:pt x="7111" y="486"/>
                      </a:cubicBezTo>
                      <a:cubicBezTo>
                        <a:pt x="7138" y="439"/>
                        <a:pt x="7160" y="381"/>
                        <a:pt x="7187" y="317"/>
                      </a:cubicBezTo>
                      <a:cubicBezTo>
                        <a:pt x="7245" y="170"/>
                        <a:pt x="7308" y="11"/>
                        <a:pt x="7429" y="1"/>
                      </a:cubicBezTo>
                      <a:cubicBezTo>
                        <a:pt x="7586" y="-15"/>
                        <a:pt x="7787" y="143"/>
                        <a:pt x="7859" y="344"/>
                      </a:cubicBezTo>
                      <a:cubicBezTo>
                        <a:pt x="7980" y="666"/>
                        <a:pt x="7949" y="1246"/>
                        <a:pt x="7653" y="1453"/>
                      </a:cubicBezTo>
                      <a:lnTo>
                        <a:pt x="7648" y="1437"/>
                      </a:lnTo>
                      <a:lnTo>
                        <a:pt x="7653" y="1453"/>
                      </a:lnTo>
                      <a:cubicBezTo>
                        <a:pt x="7554" y="1516"/>
                        <a:pt x="7429" y="1547"/>
                        <a:pt x="7308" y="154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23" name="Google Shape;1267;p47"/>
                <p:cNvSpPr/>
                <p:nvPr/>
              </p:nvSpPr>
              <p:spPr>
                <a:xfrm>
                  <a:off x="1951615" y="2011562"/>
                  <a:ext cx="1424648" cy="87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531" extrusionOk="0">
                      <a:moveTo>
                        <a:pt x="20190" y="21517"/>
                      </a:moveTo>
                      <a:cubicBezTo>
                        <a:pt x="20172" y="21517"/>
                        <a:pt x="20163" y="21502"/>
                        <a:pt x="20145" y="21472"/>
                      </a:cubicBezTo>
                      <a:cubicBezTo>
                        <a:pt x="20136" y="21472"/>
                        <a:pt x="20136" y="21458"/>
                        <a:pt x="20127" y="21458"/>
                      </a:cubicBezTo>
                      <a:cubicBezTo>
                        <a:pt x="17962" y="20220"/>
                        <a:pt x="15625" y="19615"/>
                        <a:pt x="12981" y="19615"/>
                      </a:cubicBezTo>
                      <a:cubicBezTo>
                        <a:pt x="10761" y="19615"/>
                        <a:pt x="8677" y="20043"/>
                        <a:pt x="6837" y="20411"/>
                      </a:cubicBezTo>
                      <a:cubicBezTo>
                        <a:pt x="6114" y="20558"/>
                        <a:pt x="5302" y="20721"/>
                        <a:pt x="4725" y="20721"/>
                      </a:cubicBezTo>
                      <a:cubicBezTo>
                        <a:pt x="4455" y="20721"/>
                        <a:pt x="4337" y="20690"/>
                        <a:pt x="4319" y="20690"/>
                      </a:cubicBezTo>
                      <a:cubicBezTo>
                        <a:pt x="3958" y="20558"/>
                        <a:pt x="3047" y="19748"/>
                        <a:pt x="2379" y="19157"/>
                      </a:cubicBezTo>
                      <a:cubicBezTo>
                        <a:pt x="2136" y="18936"/>
                        <a:pt x="1766" y="18848"/>
                        <a:pt x="1414" y="18744"/>
                      </a:cubicBezTo>
                      <a:cubicBezTo>
                        <a:pt x="746" y="18583"/>
                        <a:pt x="70" y="18406"/>
                        <a:pt x="6" y="17403"/>
                      </a:cubicBezTo>
                      <a:cubicBezTo>
                        <a:pt x="-66" y="16459"/>
                        <a:pt x="476" y="15899"/>
                        <a:pt x="1053" y="15280"/>
                      </a:cubicBezTo>
                      <a:cubicBezTo>
                        <a:pt x="1540" y="14763"/>
                        <a:pt x="2045" y="14233"/>
                        <a:pt x="2289" y="13422"/>
                      </a:cubicBezTo>
                      <a:cubicBezTo>
                        <a:pt x="2731" y="12007"/>
                        <a:pt x="2695" y="10222"/>
                        <a:pt x="2650" y="8498"/>
                      </a:cubicBezTo>
                      <a:cubicBezTo>
                        <a:pt x="2605" y="6241"/>
                        <a:pt x="2569" y="4075"/>
                        <a:pt x="3607" y="2968"/>
                      </a:cubicBezTo>
                      <a:cubicBezTo>
                        <a:pt x="3967" y="2585"/>
                        <a:pt x="4373" y="2954"/>
                        <a:pt x="4806" y="3337"/>
                      </a:cubicBezTo>
                      <a:cubicBezTo>
                        <a:pt x="5149" y="3632"/>
                        <a:pt x="5483" y="3957"/>
                        <a:pt x="5862" y="3971"/>
                      </a:cubicBezTo>
                      <a:cubicBezTo>
                        <a:pt x="5997" y="3986"/>
                        <a:pt x="6142" y="3986"/>
                        <a:pt x="6277" y="3986"/>
                      </a:cubicBezTo>
                      <a:cubicBezTo>
                        <a:pt x="7513" y="3986"/>
                        <a:pt x="8343" y="2718"/>
                        <a:pt x="9065" y="1612"/>
                      </a:cubicBezTo>
                      <a:cubicBezTo>
                        <a:pt x="9651" y="713"/>
                        <a:pt x="10157" y="-69"/>
                        <a:pt x="10761" y="4"/>
                      </a:cubicBezTo>
                      <a:cubicBezTo>
                        <a:pt x="11240" y="63"/>
                        <a:pt x="11510" y="859"/>
                        <a:pt x="11826" y="1745"/>
                      </a:cubicBezTo>
                      <a:cubicBezTo>
                        <a:pt x="12060" y="2408"/>
                        <a:pt x="12295" y="3100"/>
                        <a:pt x="12656" y="3603"/>
                      </a:cubicBezTo>
                      <a:cubicBezTo>
                        <a:pt x="14163" y="5681"/>
                        <a:pt x="15742" y="6493"/>
                        <a:pt x="16797" y="6920"/>
                      </a:cubicBezTo>
                      <a:cubicBezTo>
                        <a:pt x="17231" y="7082"/>
                        <a:pt x="17664" y="7097"/>
                        <a:pt x="18088" y="7126"/>
                      </a:cubicBezTo>
                      <a:cubicBezTo>
                        <a:pt x="18629" y="7141"/>
                        <a:pt x="19135" y="7156"/>
                        <a:pt x="19513" y="7539"/>
                      </a:cubicBezTo>
                      <a:cubicBezTo>
                        <a:pt x="19847" y="7878"/>
                        <a:pt x="19982" y="8527"/>
                        <a:pt x="20100" y="9117"/>
                      </a:cubicBezTo>
                      <a:cubicBezTo>
                        <a:pt x="20145" y="9353"/>
                        <a:pt x="20208" y="9574"/>
                        <a:pt x="20253" y="9736"/>
                      </a:cubicBezTo>
                      <a:cubicBezTo>
                        <a:pt x="20370" y="10104"/>
                        <a:pt x="20488" y="10458"/>
                        <a:pt x="20596" y="10798"/>
                      </a:cubicBezTo>
                      <a:cubicBezTo>
                        <a:pt x="20641" y="10930"/>
                        <a:pt x="20686" y="11063"/>
                        <a:pt x="20732" y="11211"/>
                      </a:cubicBezTo>
                      <a:cubicBezTo>
                        <a:pt x="21038" y="12110"/>
                        <a:pt x="21453" y="13348"/>
                        <a:pt x="21498" y="13865"/>
                      </a:cubicBezTo>
                      <a:cubicBezTo>
                        <a:pt x="21516" y="14012"/>
                        <a:pt x="21534" y="14616"/>
                        <a:pt x="21219" y="16621"/>
                      </a:cubicBezTo>
                      <a:cubicBezTo>
                        <a:pt x="21138" y="17108"/>
                        <a:pt x="21110" y="17698"/>
                        <a:pt x="21074" y="18243"/>
                      </a:cubicBezTo>
                      <a:cubicBezTo>
                        <a:pt x="20984" y="19615"/>
                        <a:pt x="20902" y="21030"/>
                        <a:pt x="20217" y="21531"/>
                      </a:cubicBezTo>
                      <a:cubicBezTo>
                        <a:pt x="20208" y="21517"/>
                        <a:pt x="20208" y="21517"/>
                        <a:pt x="20190" y="2151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24" name="Google Shape;1268;p47"/>
                <p:cNvSpPr/>
                <p:nvPr/>
              </p:nvSpPr>
              <p:spPr>
                <a:xfrm>
                  <a:off x="2230076" y="2226565"/>
                  <a:ext cx="980181" cy="478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7" h="21456" extrusionOk="0">
                      <a:moveTo>
                        <a:pt x="19378" y="21456"/>
                      </a:moveTo>
                      <a:cubicBezTo>
                        <a:pt x="18418" y="21456"/>
                        <a:pt x="17393" y="20786"/>
                        <a:pt x="16302" y="20116"/>
                      </a:cubicBezTo>
                      <a:cubicBezTo>
                        <a:pt x="15146" y="19366"/>
                        <a:pt x="13964" y="18643"/>
                        <a:pt x="12808" y="18643"/>
                      </a:cubicBezTo>
                      <a:cubicBezTo>
                        <a:pt x="9339" y="18643"/>
                        <a:pt x="6199" y="19447"/>
                        <a:pt x="3426" y="20116"/>
                      </a:cubicBezTo>
                      <a:cubicBezTo>
                        <a:pt x="3177" y="20197"/>
                        <a:pt x="2914" y="20276"/>
                        <a:pt x="2651" y="20357"/>
                      </a:cubicBezTo>
                      <a:cubicBezTo>
                        <a:pt x="2034" y="20598"/>
                        <a:pt x="1377" y="20786"/>
                        <a:pt x="930" y="20626"/>
                      </a:cubicBezTo>
                      <a:cubicBezTo>
                        <a:pt x="904" y="20626"/>
                        <a:pt x="852" y="20598"/>
                        <a:pt x="812" y="20598"/>
                      </a:cubicBezTo>
                      <a:cubicBezTo>
                        <a:pt x="522" y="20491"/>
                        <a:pt x="76" y="20331"/>
                        <a:pt x="11" y="19661"/>
                      </a:cubicBezTo>
                      <a:cubicBezTo>
                        <a:pt x="-42" y="19258"/>
                        <a:pt x="103" y="18937"/>
                        <a:pt x="261" y="18615"/>
                      </a:cubicBezTo>
                      <a:cubicBezTo>
                        <a:pt x="339" y="18455"/>
                        <a:pt x="418" y="18241"/>
                        <a:pt x="470" y="18052"/>
                      </a:cubicBezTo>
                      <a:cubicBezTo>
                        <a:pt x="1521" y="13764"/>
                        <a:pt x="1456" y="9209"/>
                        <a:pt x="1391" y="5510"/>
                      </a:cubicBezTo>
                      <a:cubicBezTo>
                        <a:pt x="1391" y="5457"/>
                        <a:pt x="1377" y="5350"/>
                        <a:pt x="1351" y="5269"/>
                      </a:cubicBezTo>
                      <a:cubicBezTo>
                        <a:pt x="1324" y="5081"/>
                        <a:pt x="1285" y="4840"/>
                        <a:pt x="1391" y="4707"/>
                      </a:cubicBezTo>
                      <a:cubicBezTo>
                        <a:pt x="1534" y="4466"/>
                        <a:pt x="1732" y="4599"/>
                        <a:pt x="1929" y="4733"/>
                      </a:cubicBezTo>
                      <a:cubicBezTo>
                        <a:pt x="2047" y="4814"/>
                        <a:pt x="2165" y="4921"/>
                        <a:pt x="2270" y="4921"/>
                      </a:cubicBezTo>
                      <a:cubicBezTo>
                        <a:pt x="2533" y="4947"/>
                        <a:pt x="2796" y="4947"/>
                        <a:pt x="3045" y="4947"/>
                      </a:cubicBezTo>
                      <a:cubicBezTo>
                        <a:pt x="4478" y="4947"/>
                        <a:pt x="5555" y="3393"/>
                        <a:pt x="6515" y="2054"/>
                      </a:cubicBezTo>
                      <a:cubicBezTo>
                        <a:pt x="7355" y="900"/>
                        <a:pt x="8078" y="-144"/>
                        <a:pt x="8840" y="16"/>
                      </a:cubicBezTo>
                      <a:cubicBezTo>
                        <a:pt x="9155" y="97"/>
                        <a:pt x="9352" y="686"/>
                        <a:pt x="9536" y="1329"/>
                      </a:cubicBezTo>
                      <a:cubicBezTo>
                        <a:pt x="9667" y="1732"/>
                        <a:pt x="9799" y="2161"/>
                        <a:pt x="9957" y="2454"/>
                      </a:cubicBezTo>
                      <a:cubicBezTo>
                        <a:pt x="12742" y="7252"/>
                        <a:pt x="15580" y="9102"/>
                        <a:pt x="17472" y="10039"/>
                      </a:cubicBezTo>
                      <a:cubicBezTo>
                        <a:pt x="17879" y="10227"/>
                        <a:pt x="18286" y="10227"/>
                        <a:pt x="18694" y="10201"/>
                      </a:cubicBezTo>
                      <a:cubicBezTo>
                        <a:pt x="19193" y="10174"/>
                        <a:pt x="19653" y="10174"/>
                        <a:pt x="19995" y="10601"/>
                      </a:cubicBezTo>
                      <a:cubicBezTo>
                        <a:pt x="20074" y="10709"/>
                        <a:pt x="20113" y="10897"/>
                        <a:pt x="20139" y="11111"/>
                      </a:cubicBezTo>
                      <a:cubicBezTo>
                        <a:pt x="20165" y="11219"/>
                        <a:pt x="20178" y="11300"/>
                        <a:pt x="20205" y="11407"/>
                      </a:cubicBezTo>
                      <a:cubicBezTo>
                        <a:pt x="20388" y="12077"/>
                        <a:pt x="20560" y="12746"/>
                        <a:pt x="20731" y="13390"/>
                      </a:cubicBezTo>
                      <a:cubicBezTo>
                        <a:pt x="20809" y="13631"/>
                        <a:pt x="20862" y="13845"/>
                        <a:pt x="20941" y="14112"/>
                      </a:cubicBezTo>
                      <a:cubicBezTo>
                        <a:pt x="20980" y="14301"/>
                        <a:pt x="21046" y="14489"/>
                        <a:pt x="21112" y="14703"/>
                      </a:cubicBezTo>
                      <a:cubicBezTo>
                        <a:pt x="21295" y="15185"/>
                        <a:pt x="21505" y="15855"/>
                        <a:pt x="21545" y="16472"/>
                      </a:cubicBezTo>
                      <a:cubicBezTo>
                        <a:pt x="21558" y="16794"/>
                        <a:pt x="21505" y="17249"/>
                        <a:pt x="21427" y="17731"/>
                      </a:cubicBezTo>
                      <a:cubicBezTo>
                        <a:pt x="21387" y="17971"/>
                        <a:pt x="21348" y="18241"/>
                        <a:pt x="21308" y="18536"/>
                      </a:cubicBezTo>
                      <a:cubicBezTo>
                        <a:pt x="21282" y="18751"/>
                        <a:pt x="21282" y="18965"/>
                        <a:pt x="21282" y="19206"/>
                      </a:cubicBezTo>
                      <a:cubicBezTo>
                        <a:pt x="21282" y="19635"/>
                        <a:pt x="21282" y="20090"/>
                        <a:pt x="21112" y="20305"/>
                      </a:cubicBezTo>
                      <a:cubicBezTo>
                        <a:pt x="20573" y="21189"/>
                        <a:pt x="19982" y="21456"/>
                        <a:pt x="19378" y="2145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25" name="Google Shape;1269;p47"/>
                <p:cNvSpPr/>
                <p:nvPr/>
              </p:nvSpPr>
              <p:spPr>
                <a:xfrm>
                  <a:off x="2445120" y="2424009"/>
                  <a:ext cx="230282" cy="116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0" h="21197" extrusionOk="0">
                      <a:moveTo>
                        <a:pt x="7757" y="21197"/>
                      </a:moveTo>
                      <a:cubicBezTo>
                        <a:pt x="4210" y="21197"/>
                        <a:pt x="944" y="19894"/>
                        <a:pt x="166" y="17180"/>
                      </a:cubicBezTo>
                      <a:cubicBezTo>
                        <a:pt x="-164" y="15877"/>
                        <a:pt x="3" y="14573"/>
                        <a:pt x="610" y="13057"/>
                      </a:cubicBezTo>
                      <a:cubicBezTo>
                        <a:pt x="4545" y="3614"/>
                        <a:pt x="10136" y="-403"/>
                        <a:pt x="14013" y="31"/>
                      </a:cubicBezTo>
                      <a:cubicBezTo>
                        <a:pt x="16229" y="138"/>
                        <a:pt x="19441" y="2630"/>
                        <a:pt x="20771" y="6105"/>
                      </a:cubicBezTo>
                      <a:cubicBezTo>
                        <a:pt x="21323" y="7515"/>
                        <a:pt x="21436" y="9040"/>
                        <a:pt x="21269" y="10450"/>
                      </a:cubicBezTo>
                      <a:cubicBezTo>
                        <a:pt x="20549" y="15664"/>
                        <a:pt x="16781" y="19565"/>
                        <a:pt x="11244" y="20984"/>
                      </a:cubicBezTo>
                      <a:cubicBezTo>
                        <a:pt x="10082" y="21091"/>
                        <a:pt x="8919" y="21197"/>
                        <a:pt x="7757" y="2119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26" name="Google Shape;1270;p47"/>
                <p:cNvSpPr/>
                <p:nvPr/>
              </p:nvSpPr>
              <p:spPr>
                <a:xfrm>
                  <a:off x="2203083" y="1180270"/>
                  <a:ext cx="292644" cy="3736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8" h="21401" extrusionOk="0">
                      <a:moveTo>
                        <a:pt x="8050" y="21401"/>
                      </a:moveTo>
                      <a:cubicBezTo>
                        <a:pt x="7021" y="21401"/>
                        <a:pt x="6119" y="21026"/>
                        <a:pt x="5337" y="20341"/>
                      </a:cubicBezTo>
                      <a:lnTo>
                        <a:pt x="5297" y="20272"/>
                      </a:lnTo>
                      <a:cubicBezTo>
                        <a:pt x="3861" y="18904"/>
                        <a:pt x="1108" y="16335"/>
                        <a:pt x="494" y="15206"/>
                      </a:cubicBezTo>
                      <a:cubicBezTo>
                        <a:pt x="-452" y="13391"/>
                        <a:pt x="165" y="11339"/>
                        <a:pt x="658" y="9558"/>
                      </a:cubicBezTo>
                      <a:cubicBezTo>
                        <a:pt x="823" y="8977"/>
                        <a:pt x="987" y="8462"/>
                        <a:pt x="1067" y="7948"/>
                      </a:cubicBezTo>
                      <a:cubicBezTo>
                        <a:pt x="1480" y="6033"/>
                        <a:pt x="1191" y="4285"/>
                        <a:pt x="903" y="2882"/>
                      </a:cubicBezTo>
                      <a:cubicBezTo>
                        <a:pt x="698" y="1548"/>
                        <a:pt x="494" y="556"/>
                        <a:pt x="1108" y="178"/>
                      </a:cubicBezTo>
                      <a:cubicBezTo>
                        <a:pt x="1725" y="-199"/>
                        <a:pt x="3120" y="8"/>
                        <a:pt x="5790" y="930"/>
                      </a:cubicBezTo>
                      <a:cubicBezTo>
                        <a:pt x="9486" y="2233"/>
                        <a:pt x="11908" y="2267"/>
                        <a:pt x="13840" y="2267"/>
                      </a:cubicBezTo>
                      <a:cubicBezTo>
                        <a:pt x="15359" y="2267"/>
                        <a:pt x="16590" y="2300"/>
                        <a:pt x="17824" y="2918"/>
                      </a:cubicBezTo>
                      <a:cubicBezTo>
                        <a:pt x="21148" y="4526"/>
                        <a:pt x="20206" y="9114"/>
                        <a:pt x="18971" y="11202"/>
                      </a:cubicBezTo>
                      <a:cubicBezTo>
                        <a:pt x="18438" y="12125"/>
                        <a:pt x="17824" y="12639"/>
                        <a:pt x="17207" y="13187"/>
                      </a:cubicBezTo>
                      <a:cubicBezTo>
                        <a:pt x="16181" y="14009"/>
                        <a:pt x="15030" y="14932"/>
                        <a:pt x="13756" y="17638"/>
                      </a:cubicBezTo>
                      <a:cubicBezTo>
                        <a:pt x="13018" y="19176"/>
                        <a:pt x="10881" y="21026"/>
                        <a:pt x="8664" y="21367"/>
                      </a:cubicBezTo>
                      <a:cubicBezTo>
                        <a:pt x="8500" y="21401"/>
                        <a:pt x="8255" y="21401"/>
                        <a:pt x="8050" y="21401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27" name="Google Shape;1271;p47"/>
                <p:cNvSpPr/>
                <p:nvPr/>
              </p:nvSpPr>
              <p:spPr>
                <a:xfrm>
                  <a:off x="3010647" y="1124227"/>
                  <a:ext cx="268527" cy="474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extrusionOk="0">
                      <a:moveTo>
                        <a:pt x="18425" y="21600"/>
                      </a:moveTo>
                      <a:lnTo>
                        <a:pt x="18329" y="21600"/>
                      </a:lnTo>
                      <a:cubicBezTo>
                        <a:pt x="17572" y="21571"/>
                        <a:pt x="17147" y="21218"/>
                        <a:pt x="16673" y="20920"/>
                      </a:cubicBezTo>
                      <a:lnTo>
                        <a:pt x="16580" y="20891"/>
                      </a:lnTo>
                      <a:cubicBezTo>
                        <a:pt x="15256" y="19967"/>
                        <a:pt x="13415" y="19260"/>
                        <a:pt x="11477" y="18905"/>
                      </a:cubicBezTo>
                      <a:lnTo>
                        <a:pt x="10767" y="18798"/>
                      </a:lnTo>
                      <a:cubicBezTo>
                        <a:pt x="10107" y="18716"/>
                        <a:pt x="9489" y="18607"/>
                        <a:pt x="8922" y="18443"/>
                      </a:cubicBezTo>
                      <a:cubicBezTo>
                        <a:pt x="8405" y="18254"/>
                        <a:pt x="7930" y="18036"/>
                        <a:pt x="7363" y="17683"/>
                      </a:cubicBezTo>
                      <a:cubicBezTo>
                        <a:pt x="6181" y="16948"/>
                        <a:pt x="5425" y="16023"/>
                        <a:pt x="4622" y="15126"/>
                      </a:cubicBezTo>
                      <a:cubicBezTo>
                        <a:pt x="4151" y="14635"/>
                        <a:pt x="3676" y="14090"/>
                        <a:pt x="3487" y="13466"/>
                      </a:cubicBezTo>
                      <a:cubicBezTo>
                        <a:pt x="3298" y="12895"/>
                        <a:pt x="3348" y="12269"/>
                        <a:pt x="3441" y="11698"/>
                      </a:cubicBezTo>
                      <a:cubicBezTo>
                        <a:pt x="3441" y="11589"/>
                        <a:pt x="3441" y="11507"/>
                        <a:pt x="3487" y="11398"/>
                      </a:cubicBezTo>
                      <a:cubicBezTo>
                        <a:pt x="3773" y="9005"/>
                        <a:pt x="3205" y="6936"/>
                        <a:pt x="1789" y="5250"/>
                      </a:cubicBezTo>
                      <a:cubicBezTo>
                        <a:pt x="1600" y="5059"/>
                        <a:pt x="1457" y="4870"/>
                        <a:pt x="1314" y="4706"/>
                      </a:cubicBezTo>
                      <a:cubicBezTo>
                        <a:pt x="889" y="4244"/>
                        <a:pt x="511" y="3808"/>
                        <a:pt x="229" y="3346"/>
                      </a:cubicBezTo>
                      <a:cubicBezTo>
                        <a:pt x="-199" y="2557"/>
                        <a:pt x="-10" y="1795"/>
                        <a:pt x="654" y="1306"/>
                      </a:cubicBezTo>
                      <a:cubicBezTo>
                        <a:pt x="1600" y="544"/>
                        <a:pt x="3298" y="435"/>
                        <a:pt x="4908" y="353"/>
                      </a:cubicBezTo>
                      <a:cubicBezTo>
                        <a:pt x="5332" y="300"/>
                        <a:pt x="5664" y="300"/>
                        <a:pt x="6089" y="271"/>
                      </a:cubicBezTo>
                      <a:lnTo>
                        <a:pt x="7127" y="162"/>
                      </a:lnTo>
                      <a:cubicBezTo>
                        <a:pt x="7791" y="109"/>
                        <a:pt x="8497" y="0"/>
                        <a:pt x="9208" y="0"/>
                      </a:cubicBezTo>
                      <a:cubicBezTo>
                        <a:pt x="10578" y="0"/>
                        <a:pt x="11948" y="300"/>
                        <a:pt x="13129" y="571"/>
                      </a:cubicBezTo>
                      <a:lnTo>
                        <a:pt x="16391" y="1333"/>
                      </a:lnTo>
                      <a:cubicBezTo>
                        <a:pt x="16580" y="1360"/>
                        <a:pt x="16815" y="1386"/>
                        <a:pt x="17051" y="1469"/>
                      </a:cubicBezTo>
                      <a:cubicBezTo>
                        <a:pt x="17668" y="1577"/>
                        <a:pt x="18375" y="1713"/>
                        <a:pt x="18753" y="1931"/>
                      </a:cubicBezTo>
                      <a:cubicBezTo>
                        <a:pt x="19699" y="2531"/>
                        <a:pt x="19606" y="3646"/>
                        <a:pt x="19556" y="4570"/>
                      </a:cubicBezTo>
                      <a:cubicBezTo>
                        <a:pt x="19556" y="4788"/>
                        <a:pt x="19510" y="5006"/>
                        <a:pt x="19510" y="5197"/>
                      </a:cubicBezTo>
                      <a:cubicBezTo>
                        <a:pt x="19510" y="6148"/>
                        <a:pt x="19745" y="7101"/>
                        <a:pt x="20031" y="8052"/>
                      </a:cubicBezTo>
                      <a:cubicBezTo>
                        <a:pt x="20266" y="8923"/>
                        <a:pt x="20502" y="9794"/>
                        <a:pt x="20548" y="10691"/>
                      </a:cubicBezTo>
                      <a:cubicBezTo>
                        <a:pt x="20548" y="11289"/>
                        <a:pt x="20502" y="11915"/>
                        <a:pt x="20455" y="12513"/>
                      </a:cubicBezTo>
                      <a:cubicBezTo>
                        <a:pt x="20363" y="13222"/>
                        <a:pt x="20266" y="14010"/>
                        <a:pt x="20363" y="14717"/>
                      </a:cubicBezTo>
                      <a:cubicBezTo>
                        <a:pt x="20455" y="15315"/>
                        <a:pt x="20598" y="15859"/>
                        <a:pt x="20787" y="16430"/>
                      </a:cubicBezTo>
                      <a:cubicBezTo>
                        <a:pt x="20926" y="16892"/>
                        <a:pt x="21069" y="17410"/>
                        <a:pt x="21166" y="17899"/>
                      </a:cubicBezTo>
                      <a:cubicBezTo>
                        <a:pt x="21401" y="19178"/>
                        <a:pt x="21023" y="20238"/>
                        <a:pt x="20077" y="21029"/>
                      </a:cubicBezTo>
                      <a:cubicBezTo>
                        <a:pt x="19795" y="21218"/>
                        <a:pt x="19178" y="21600"/>
                        <a:pt x="18425" y="2160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828" name="Google Shape;1272;p47"/>
                <p:cNvSpPr/>
                <p:nvPr/>
              </p:nvSpPr>
              <p:spPr>
                <a:xfrm>
                  <a:off x="0" y="0"/>
                  <a:ext cx="3983391" cy="3545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0" h="21600" extrusionOk="0">
                      <a:moveTo>
                        <a:pt x="21346" y="15009"/>
                      </a:moveTo>
                      <a:cubicBezTo>
                        <a:pt x="21234" y="14310"/>
                        <a:pt x="20942" y="13695"/>
                        <a:pt x="20681" y="13152"/>
                      </a:cubicBezTo>
                      <a:cubicBezTo>
                        <a:pt x="20646" y="13079"/>
                        <a:pt x="20607" y="13003"/>
                        <a:pt x="20572" y="12927"/>
                      </a:cubicBezTo>
                      <a:lnTo>
                        <a:pt x="20566" y="12912"/>
                      </a:lnTo>
                      <a:cubicBezTo>
                        <a:pt x="20232" y="12202"/>
                        <a:pt x="19850" y="11401"/>
                        <a:pt x="19240" y="10869"/>
                      </a:cubicBezTo>
                      <a:cubicBezTo>
                        <a:pt x="18790" y="10476"/>
                        <a:pt x="18241" y="10454"/>
                        <a:pt x="17795" y="10432"/>
                      </a:cubicBezTo>
                      <a:cubicBezTo>
                        <a:pt x="17695" y="10429"/>
                        <a:pt x="17596" y="10421"/>
                        <a:pt x="17499" y="10414"/>
                      </a:cubicBezTo>
                      <a:cubicBezTo>
                        <a:pt x="17708" y="10385"/>
                        <a:pt x="17894" y="10254"/>
                        <a:pt x="18029" y="10039"/>
                      </a:cubicBezTo>
                      <a:cubicBezTo>
                        <a:pt x="18170" y="9802"/>
                        <a:pt x="18232" y="9507"/>
                        <a:pt x="18206" y="9173"/>
                      </a:cubicBezTo>
                      <a:cubicBezTo>
                        <a:pt x="18196" y="9081"/>
                        <a:pt x="18183" y="8994"/>
                        <a:pt x="18174" y="8921"/>
                      </a:cubicBezTo>
                      <a:cubicBezTo>
                        <a:pt x="18164" y="8863"/>
                        <a:pt x="18158" y="8808"/>
                        <a:pt x="18151" y="8764"/>
                      </a:cubicBezTo>
                      <a:cubicBezTo>
                        <a:pt x="18148" y="8710"/>
                        <a:pt x="18151" y="8637"/>
                        <a:pt x="18158" y="8561"/>
                      </a:cubicBezTo>
                      <a:cubicBezTo>
                        <a:pt x="18161" y="8473"/>
                        <a:pt x="18167" y="8364"/>
                        <a:pt x="18164" y="8251"/>
                      </a:cubicBezTo>
                      <a:cubicBezTo>
                        <a:pt x="18161" y="8087"/>
                        <a:pt x="18142" y="7942"/>
                        <a:pt x="18119" y="7810"/>
                      </a:cubicBezTo>
                      <a:cubicBezTo>
                        <a:pt x="18103" y="7705"/>
                        <a:pt x="18093" y="7610"/>
                        <a:pt x="18093" y="7537"/>
                      </a:cubicBezTo>
                      <a:cubicBezTo>
                        <a:pt x="18093" y="7523"/>
                        <a:pt x="18093" y="7508"/>
                        <a:pt x="18096" y="7490"/>
                      </a:cubicBezTo>
                      <a:cubicBezTo>
                        <a:pt x="18103" y="7308"/>
                        <a:pt x="18126" y="6933"/>
                        <a:pt x="17888" y="6642"/>
                      </a:cubicBezTo>
                      <a:cubicBezTo>
                        <a:pt x="17756" y="6478"/>
                        <a:pt x="17589" y="6416"/>
                        <a:pt x="17509" y="6390"/>
                      </a:cubicBezTo>
                      <a:lnTo>
                        <a:pt x="17502" y="6387"/>
                      </a:lnTo>
                      <a:lnTo>
                        <a:pt x="17284" y="6288"/>
                      </a:lnTo>
                      <a:cubicBezTo>
                        <a:pt x="17172" y="6241"/>
                        <a:pt x="17005" y="6161"/>
                        <a:pt x="16796" y="6161"/>
                      </a:cubicBezTo>
                      <a:lnTo>
                        <a:pt x="16790" y="6161"/>
                      </a:lnTo>
                      <a:cubicBezTo>
                        <a:pt x="16684" y="6161"/>
                        <a:pt x="16594" y="6187"/>
                        <a:pt x="16530" y="6197"/>
                      </a:cubicBezTo>
                      <a:cubicBezTo>
                        <a:pt x="16517" y="6205"/>
                        <a:pt x="16507" y="6205"/>
                        <a:pt x="16491" y="6208"/>
                      </a:cubicBezTo>
                      <a:cubicBezTo>
                        <a:pt x="16475" y="6212"/>
                        <a:pt x="16453" y="6212"/>
                        <a:pt x="16436" y="6216"/>
                      </a:cubicBezTo>
                      <a:cubicBezTo>
                        <a:pt x="16286" y="6234"/>
                        <a:pt x="15974" y="6278"/>
                        <a:pt x="15753" y="6580"/>
                      </a:cubicBezTo>
                      <a:cubicBezTo>
                        <a:pt x="15676" y="6551"/>
                        <a:pt x="15595" y="6518"/>
                        <a:pt x="15512" y="6496"/>
                      </a:cubicBezTo>
                      <a:cubicBezTo>
                        <a:pt x="15480" y="6485"/>
                        <a:pt x="15441" y="6478"/>
                        <a:pt x="15403" y="6463"/>
                      </a:cubicBezTo>
                      <a:lnTo>
                        <a:pt x="15400" y="6463"/>
                      </a:lnTo>
                      <a:cubicBezTo>
                        <a:pt x="15197" y="6405"/>
                        <a:pt x="14950" y="6336"/>
                        <a:pt x="14699" y="6336"/>
                      </a:cubicBezTo>
                      <a:cubicBezTo>
                        <a:pt x="14176" y="6336"/>
                        <a:pt x="13916" y="6660"/>
                        <a:pt x="13810" y="6849"/>
                      </a:cubicBezTo>
                      <a:cubicBezTo>
                        <a:pt x="13768" y="6919"/>
                        <a:pt x="13733" y="6988"/>
                        <a:pt x="13698" y="7049"/>
                      </a:cubicBezTo>
                      <a:cubicBezTo>
                        <a:pt x="13650" y="6999"/>
                        <a:pt x="13595" y="6958"/>
                        <a:pt x="13537" y="6919"/>
                      </a:cubicBezTo>
                      <a:cubicBezTo>
                        <a:pt x="13303" y="6762"/>
                        <a:pt x="13091" y="6758"/>
                        <a:pt x="12933" y="6758"/>
                      </a:cubicBezTo>
                      <a:cubicBezTo>
                        <a:pt x="12811" y="6758"/>
                        <a:pt x="12709" y="6755"/>
                        <a:pt x="12529" y="6667"/>
                      </a:cubicBezTo>
                      <a:cubicBezTo>
                        <a:pt x="12301" y="6558"/>
                        <a:pt x="12144" y="6514"/>
                        <a:pt x="11996" y="6514"/>
                      </a:cubicBezTo>
                      <a:cubicBezTo>
                        <a:pt x="11948" y="6514"/>
                        <a:pt x="11900" y="6518"/>
                        <a:pt x="11855" y="6525"/>
                      </a:cubicBezTo>
                      <a:cubicBezTo>
                        <a:pt x="11803" y="6398"/>
                        <a:pt x="11752" y="6281"/>
                        <a:pt x="11697" y="6168"/>
                      </a:cubicBezTo>
                      <a:cubicBezTo>
                        <a:pt x="11566" y="5877"/>
                        <a:pt x="11440" y="5597"/>
                        <a:pt x="11434" y="5374"/>
                      </a:cubicBezTo>
                      <a:cubicBezTo>
                        <a:pt x="11424" y="5178"/>
                        <a:pt x="11505" y="4934"/>
                        <a:pt x="11594" y="4668"/>
                      </a:cubicBezTo>
                      <a:cubicBezTo>
                        <a:pt x="11640" y="4537"/>
                        <a:pt x="11688" y="4388"/>
                        <a:pt x="11726" y="4238"/>
                      </a:cubicBezTo>
                      <a:cubicBezTo>
                        <a:pt x="11900" y="3587"/>
                        <a:pt x="11880" y="2655"/>
                        <a:pt x="11264" y="2156"/>
                      </a:cubicBezTo>
                      <a:cubicBezTo>
                        <a:pt x="11017" y="1955"/>
                        <a:pt x="10741" y="1894"/>
                        <a:pt x="10538" y="1846"/>
                      </a:cubicBezTo>
                      <a:cubicBezTo>
                        <a:pt x="10442" y="1824"/>
                        <a:pt x="10342" y="1803"/>
                        <a:pt x="10291" y="1773"/>
                      </a:cubicBezTo>
                      <a:cubicBezTo>
                        <a:pt x="10214" y="1733"/>
                        <a:pt x="10117" y="1602"/>
                        <a:pt x="10021" y="1475"/>
                      </a:cubicBezTo>
                      <a:cubicBezTo>
                        <a:pt x="9954" y="1384"/>
                        <a:pt x="9874" y="1274"/>
                        <a:pt x="9780" y="1173"/>
                      </a:cubicBezTo>
                      <a:cubicBezTo>
                        <a:pt x="9495" y="856"/>
                        <a:pt x="9129" y="674"/>
                        <a:pt x="8782" y="674"/>
                      </a:cubicBezTo>
                      <a:cubicBezTo>
                        <a:pt x="8535" y="674"/>
                        <a:pt x="8310" y="761"/>
                        <a:pt x="8127" y="928"/>
                      </a:cubicBezTo>
                      <a:cubicBezTo>
                        <a:pt x="7825" y="1202"/>
                        <a:pt x="7742" y="1580"/>
                        <a:pt x="7684" y="1828"/>
                      </a:cubicBezTo>
                      <a:cubicBezTo>
                        <a:pt x="7677" y="1861"/>
                        <a:pt x="7674" y="1890"/>
                        <a:pt x="7664" y="1919"/>
                      </a:cubicBezTo>
                      <a:cubicBezTo>
                        <a:pt x="7539" y="2440"/>
                        <a:pt x="7154" y="2866"/>
                        <a:pt x="6730" y="2957"/>
                      </a:cubicBezTo>
                      <a:cubicBezTo>
                        <a:pt x="6672" y="2971"/>
                        <a:pt x="6618" y="2975"/>
                        <a:pt x="6560" y="2975"/>
                      </a:cubicBezTo>
                      <a:cubicBezTo>
                        <a:pt x="6191" y="2975"/>
                        <a:pt x="5828" y="2735"/>
                        <a:pt x="5693" y="2396"/>
                      </a:cubicBezTo>
                      <a:cubicBezTo>
                        <a:pt x="5635" y="2250"/>
                        <a:pt x="5603" y="2057"/>
                        <a:pt x="5564" y="1850"/>
                      </a:cubicBezTo>
                      <a:cubicBezTo>
                        <a:pt x="5516" y="1584"/>
                        <a:pt x="5462" y="1274"/>
                        <a:pt x="5333" y="969"/>
                      </a:cubicBezTo>
                      <a:cubicBezTo>
                        <a:pt x="5131" y="484"/>
                        <a:pt x="4710" y="117"/>
                        <a:pt x="4261" y="22"/>
                      </a:cubicBezTo>
                      <a:cubicBezTo>
                        <a:pt x="4190" y="7"/>
                        <a:pt x="4116" y="0"/>
                        <a:pt x="4046" y="0"/>
                      </a:cubicBezTo>
                      <a:cubicBezTo>
                        <a:pt x="3763" y="0"/>
                        <a:pt x="3503" y="117"/>
                        <a:pt x="3301" y="335"/>
                      </a:cubicBezTo>
                      <a:cubicBezTo>
                        <a:pt x="2954" y="717"/>
                        <a:pt x="2922" y="1223"/>
                        <a:pt x="2899" y="1591"/>
                      </a:cubicBezTo>
                      <a:cubicBezTo>
                        <a:pt x="2896" y="1660"/>
                        <a:pt x="2893" y="1751"/>
                        <a:pt x="2883" y="1821"/>
                      </a:cubicBezTo>
                      <a:cubicBezTo>
                        <a:pt x="2845" y="1824"/>
                        <a:pt x="2803" y="1824"/>
                        <a:pt x="2768" y="1824"/>
                      </a:cubicBezTo>
                      <a:cubicBezTo>
                        <a:pt x="2617" y="1828"/>
                        <a:pt x="2443" y="1835"/>
                        <a:pt x="2270" y="1897"/>
                      </a:cubicBezTo>
                      <a:cubicBezTo>
                        <a:pt x="1965" y="2010"/>
                        <a:pt x="1750" y="2276"/>
                        <a:pt x="1679" y="2622"/>
                      </a:cubicBezTo>
                      <a:cubicBezTo>
                        <a:pt x="1625" y="2906"/>
                        <a:pt x="1692" y="3139"/>
                        <a:pt x="1737" y="3281"/>
                      </a:cubicBezTo>
                      <a:cubicBezTo>
                        <a:pt x="1737" y="3284"/>
                        <a:pt x="1737" y="3284"/>
                        <a:pt x="1740" y="3292"/>
                      </a:cubicBezTo>
                      <a:cubicBezTo>
                        <a:pt x="1711" y="3332"/>
                        <a:pt x="1647" y="3390"/>
                        <a:pt x="1560" y="3441"/>
                      </a:cubicBezTo>
                      <a:cubicBezTo>
                        <a:pt x="1486" y="3477"/>
                        <a:pt x="1400" y="3518"/>
                        <a:pt x="1316" y="3554"/>
                      </a:cubicBezTo>
                      <a:cubicBezTo>
                        <a:pt x="1066" y="3663"/>
                        <a:pt x="758" y="3794"/>
                        <a:pt x="501" y="4075"/>
                      </a:cubicBezTo>
                      <a:cubicBezTo>
                        <a:pt x="48" y="4559"/>
                        <a:pt x="-119" y="5378"/>
                        <a:pt x="87" y="6158"/>
                      </a:cubicBezTo>
                      <a:cubicBezTo>
                        <a:pt x="99" y="6208"/>
                        <a:pt x="112" y="6259"/>
                        <a:pt x="128" y="6310"/>
                      </a:cubicBezTo>
                      <a:cubicBezTo>
                        <a:pt x="257" y="6820"/>
                        <a:pt x="469" y="7676"/>
                        <a:pt x="1175" y="7894"/>
                      </a:cubicBezTo>
                      <a:cubicBezTo>
                        <a:pt x="1275" y="7927"/>
                        <a:pt x="1381" y="7942"/>
                        <a:pt x="1483" y="7942"/>
                      </a:cubicBezTo>
                      <a:cubicBezTo>
                        <a:pt x="1888" y="7942"/>
                        <a:pt x="2219" y="7709"/>
                        <a:pt x="2482" y="7519"/>
                      </a:cubicBezTo>
                      <a:cubicBezTo>
                        <a:pt x="2591" y="7439"/>
                        <a:pt x="2704" y="7363"/>
                        <a:pt x="2784" y="7326"/>
                      </a:cubicBezTo>
                      <a:cubicBezTo>
                        <a:pt x="2816" y="7312"/>
                        <a:pt x="2861" y="7290"/>
                        <a:pt x="2893" y="7283"/>
                      </a:cubicBezTo>
                      <a:cubicBezTo>
                        <a:pt x="2912" y="7294"/>
                        <a:pt x="2944" y="7319"/>
                        <a:pt x="2993" y="7366"/>
                      </a:cubicBezTo>
                      <a:cubicBezTo>
                        <a:pt x="3092" y="7468"/>
                        <a:pt x="3188" y="7581"/>
                        <a:pt x="3294" y="7709"/>
                      </a:cubicBezTo>
                      <a:cubicBezTo>
                        <a:pt x="3484" y="7931"/>
                        <a:pt x="3696" y="8185"/>
                        <a:pt x="3965" y="8386"/>
                      </a:cubicBezTo>
                      <a:cubicBezTo>
                        <a:pt x="4261" y="8612"/>
                        <a:pt x="4611" y="8732"/>
                        <a:pt x="4948" y="8732"/>
                      </a:cubicBezTo>
                      <a:cubicBezTo>
                        <a:pt x="5314" y="8732"/>
                        <a:pt x="5638" y="8593"/>
                        <a:pt x="5882" y="8324"/>
                      </a:cubicBezTo>
                      <a:cubicBezTo>
                        <a:pt x="6014" y="8178"/>
                        <a:pt x="6104" y="8018"/>
                        <a:pt x="6175" y="7887"/>
                      </a:cubicBezTo>
                      <a:cubicBezTo>
                        <a:pt x="6191" y="7858"/>
                        <a:pt x="6207" y="7829"/>
                        <a:pt x="6229" y="7796"/>
                      </a:cubicBezTo>
                      <a:cubicBezTo>
                        <a:pt x="6277" y="7814"/>
                        <a:pt x="6332" y="7840"/>
                        <a:pt x="6377" y="7858"/>
                      </a:cubicBezTo>
                      <a:cubicBezTo>
                        <a:pt x="6566" y="7945"/>
                        <a:pt x="6797" y="8055"/>
                        <a:pt x="7070" y="8055"/>
                      </a:cubicBezTo>
                      <a:cubicBezTo>
                        <a:pt x="7164" y="8055"/>
                        <a:pt x="7250" y="8040"/>
                        <a:pt x="7340" y="8018"/>
                      </a:cubicBezTo>
                      <a:cubicBezTo>
                        <a:pt x="7652" y="7931"/>
                        <a:pt x="7857" y="7709"/>
                        <a:pt x="8005" y="7548"/>
                      </a:cubicBezTo>
                      <a:cubicBezTo>
                        <a:pt x="8046" y="7505"/>
                        <a:pt x="8107" y="7439"/>
                        <a:pt x="8133" y="7417"/>
                      </a:cubicBezTo>
                      <a:cubicBezTo>
                        <a:pt x="8162" y="7421"/>
                        <a:pt x="8220" y="7454"/>
                        <a:pt x="8255" y="7505"/>
                      </a:cubicBezTo>
                      <a:cubicBezTo>
                        <a:pt x="8371" y="7658"/>
                        <a:pt x="8416" y="7938"/>
                        <a:pt x="8445" y="8127"/>
                      </a:cubicBezTo>
                      <a:cubicBezTo>
                        <a:pt x="8509" y="8619"/>
                        <a:pt x="8448" y="9223"/>
                        <a:pt x="8165" y="9402"/>
                      </a:cubicBezTo>
                      <a:cubicBezTo>
                        <a:pt x="8146" y="9416"/>
                        <a:pt x="8130" y="9424"/>
                        <a:pt x="8111" y="9435"/>
                      </a:cubicBezTo>
                      <a:cubicBezTo>
                        <a:pt x="7989" y="9504"/>
                        <a:pt x="7789" y="9617"/>
                        <a:pt x="7642" y="9857"/>
                      </a:cubicBezTo>
                      <a:cubicBezTo>
                        <a:pt x="7530" y="10043"/>
                        <a:pt x="7469" y="10276"/>
                        <a:pt x="7465" y="10541"/>
                      </a:cubicBezTo>
                      <a:cubicBezTo>
                        <a:pt x="7456" y="11263"/>
                        <a:pt x="7809" y="11827"/>
                        <a:pt x="8091" y="12278"/>
                      </a:cubicBezTo>
                      <a:cubicBezTo>
                        <a:pt x="8239" y="12515"/>
                        <a:pt x="8380" y="12745"/>
                        <a:pt x="8454" y="12956"/>
                      </a:cubicBezTo>
                      <a:cubicBezTo>
                        <a:pt x="8551" y="13240"/>
                        <a:pt x="8528" y="13582"/>
                        <a:pt x="8387" y="13899"/>
                      </a:cubicBezTo>
                      <a:cubicBezTo>
                        <a:pt x="8246" y="14219"/>
                        <a:pt x="8018" y="14441"/>
                        <a:pt x="7761" y="14525"/>
                      </a:cubicBezTo>
                      <a:cubicBezTo>
                        <a:pt x="7693" y="14543"/>
                        <a:pt x="7616" y="14565"/>
                        <a:pt x="7536" y="14583"/>
                      </a:cubicBezTo>
                      <a:cubicBezTo>
                        <a:pt x="7083" y="14696"/>
                        <a:pt x="6245" y="14911"/>
                        <a:pt x="6149" y="15847"/>
                      </a:cubicBezTo>
                      <a:cubicBezTo>
                        <a:pt x="6120" y="16142"/>
                        <a:pt x="6187" y="16393"/>
                        <a:pt x="6239" y="16575"/>
                      </a:cubicBezTo>
                      <a:cubicBezTo>
                        <a:pt x="6248" y="16608"/>
                        <a:pt x="6261" y="16644"/>
                        <a:pt x="6268" y="16670"/>
                      </a:cubicBezTo>
                      <a:cubicBezTo>
                        <a:pt x="6213" y="16775"/>
                        <a:pt x="6126" y="16936"/>
                        <a:pt x="6104" y="17158"/>
                      </a:cubicBezTo>
                      <a:cubicBezTo>
                        <a:pt x="6062" y="17496"/>
                        <a:pt x="6152" y="17981"/>
                        <a:pt x="6778" y="18370"/>
                      </a:cubicBezTo>
                      <a:lnTo>
                        <a:pt x="9768" y="20220"/>
                      </a:lnTo>
                      <a:cubicBezTo>
                        <a:pt x="10220" y="20504"/>
                        <a:pt x="10741" y="20821"/>
                        <a:pt x="11325" y="20967"/>
                      </a:cubicBezTo>
                      <a:cubicBezTo>
                        <a:pt x="11585" y="21032"/>
                        <a:pt x="11858" y="21065"/>
                        <a:pt x="12169" y="21065"/>
                      </a:cubicBezTo>
                      <a:cubicBezTo>
                        <a:pt x="12574" y="21065"/>
                        <a:pt x="12966" y="21010"/>
                        <a:pt x="13316" y="20959"/>
                      </a:cubicBezTo>
                      <a:cubicBezTo>
                        <a:pt x="13897" y="20876"/>
                        <a:pt x="14503" y="20792"/>
                        <a:pt x="15098" y="20792"/>
                      </a:cubicBezTo>
                      <a:cubicBezTo>
                        <a:pt x="15672" y="20792"/>
                        <a:pt x="16154" y="20872"/>
                        <a:pt x="16572" y="21036"/>
                      </a:cubicBezTo>
                      <a:cubicBezTo>
                        <a:pt x="16690" y="21087"/>
                        <a:pt x="16825" y="21145"/>
                        <a:pt x="16954" y="21203"/>
                      </a:cubicBezTo>
                      <a:cubicBezTo>
                        <a:pt x="17355" y="21392"/>
                        <a:pt x="17811" y="21600"/>
                        <a:pt x="18309" y="21600"/>
                      </a:cubicBezTo>
                      <a:cubicBezTo>
                        <a:pt x="18479" y="21600"/>
                        <a:pt x="18639" y="21578"/>
                        <a:pt x="18793" y="21527"/>
                      </a:cubicBezTo>
                      <a:cubicBezTo>
                        <a:pt x="19195" y="21407"/>
                        <a:pt x="19795" y="21090"/>
                        <a:pt x="20367" y="19776"/>
                      </a:cubicBezTo>
                      <a:cubicBezTo>
                        <a:pt x="20717" y="18975"/>
                        <a:pt x="20993" y="18134"/>
                        <a:pt x="21192" y="17274"/>
                      </a:cubicBezTo>
                      <a:cubicBezTo>
                        <a:pt x="21337" y="16662"/>
                        <a:pt x="21481" y="15843"/>
                        <a:pt x="21346" y="1500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831" name="Google Shape;1273;p47"/>
            <p:cNvSpPr/>
            <p:nvPr/>
          </p:nvSpPr>
          <p:spPr>
            <a:xfrm rot="10620205">
              <a:off x="12109369" y="90774"/>
              <a:ext cx="3501072" cy="108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83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1275;p48"/>
          <p:cNvGrpSpPr/>
          <p:nvPr/>
        </p:nvGrpSpPr>
        <p:grpSpPr>
          <a:xfrm>
            <a:off x="-1603534" y="-668743"/>
            <a:ext cx="12669263" cy="6889432"/>
            <a:chOff x="0" y="0"/>
            <a:chExt cx="12669262" cy="6889431"/>
          </a:xfrm>
        </p:grpSpPr>
        <p:grpSp>
          <p:nvGrpSpPr>
            <p:cNvPr id="845" name="Google Shape;1276;p48"/>
            <p:cNvGrpSpPr/>
            <p:nvPr/>
          </p:nvGrpSpPr>
          <p:grpSpPr>
            <a:xfrm>
              <a:off x="-1" y="5003990"/>
              <a:ext cx="2779038" cy="1885442"/>
              <a:chOff x="0" y="0"/>
              <a:chExt cx="2779036" cy="1885440"/>
            </a:xfrm>
          </p:grpSpPr>
          <p:sp>
            <p:nvSpPr>
              <p:cNvPr id="840" name="Google Shape;1277;p48"/>
              <p:cNvSpPr/>
              <p:nvPr/>
            </p:nvSpPr>
            <p:spPr>
              <a:xfrm>
                <a:off x="118575" y="118155"/>
                <a:ext cx="2541012" cy="1647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4" h="21452" extrusionOk="0">
                    <a:moveTo>
                      <a:pt x="1943" y="21452"/>
                    </a:moveTo>
                    <a:cubicBezTo>
                      <a:pt x="1644" y="21452"/>
                      <a:pt x="1308" y="21320"/>
                      <a:pt x="919" y="21041"/>
                    </a:cubicBezTo>
                    <a:cubicBezTo>
                      <a:pt x="417" y="20696"/>
                      <a:pt x="128" y="20284"/>
                      <a:pt x="38" y="19783"/>
                    </a:cubicBezTo>
                    <a:cubicBezTo>
                      <a:pt x="-53" y="19314"/>
                      <a:pt x="38" y="18853"/>
                      <a:pt x="118" y="18392"/>
                    </a:cubicBezTo>
                    <a:cubicBezTo>
                      <a:pt x="134" y="18285"/>
                      <a:pt x="150" y="18194"/>
                      <a:pt x="171" y="18104"/>
                    </a:cubicBezTo>
                    <a:cubicBezTo>
                      <a:pt x="209" y="17866"/>
                      <a:pt x="235" y="17619"/>
                      <a:pt x="267" y="17380"/>
                    </a:cubicBezTo>
                    <a:cubicBezTo>
                      <a:pt x="337" y="16821"/>
                      <a:pt x="411" y="16221"/>
                      <a:pt x="609" y="15727"/>
                    </a:cubicBezTo>
                    <a:cubicBezTo>
                      <a:pt x="988" y="14789"/>
                      <a:pt x="1708" y="14420"/>
                      <a:pt x="2402" y="14074"/>
                    </a:cubicBezTo>
                    <a:cubicBezTo>
                      <a:pt x="2525" y="14008"/>
                      <a:pt x="2653" y="13951"/>
                      <a:pt x="2770" y="13876"/>
                    </a:cubicBezTo>
                    <a:cubicBezTo>
                      <a:pt x="3539" y="13457"/>
                      <a:pt x="4393" y="12527"/>
                      <a:pt x="4292" y="11269"/>
                    </a:cubicBezTo>
                    <a:cubicBezTo>
                      <a:pt x="4270" y="11006"/>
                      <a:pt x="4211" y="10751"/>
                      <a:pt x="4153" y="10504"/>
                    </a:cubicBezTo>
                    <a:cubicBezTo>
                      <a:pt x="4083" y="10241"/>
                      <a:pt x="4019" y="9961"/>
                      <a:pt x="4004" y="9674"/>
                    </a:cubicBezTo>
                    <a:cubicBezTo>
                      <a:pt x="3966" y="8908"/>
                      <a:pt x="4265" y="8275"/>
                      <a:pt x="4558" y="7658"/>
                    </a:cubicBezTo>
                    <a:cubicBezTo>
                      <a:pt x="4830" y="7082"/>
                      <a:pt x="5119" y="6474"/>
                      <a:pt x="5119" y="5783"/>
                    </a:cubicBezTo>
                    <a:cubicBezTo>
                      <a:pt x="5119" y="5610"/>
                      <a:pt x="5098" y="5445"/>
                      <a:pt x="5087" y="5273"/>
                    </a:cubicBezTo>
                    <a:cubicBezTo>
                      <a:pt x="5071" y="5117"/>
                      <a:pt x="5055" y="4952"/>
                      <a:pt x="5055" y="4796"/>
                    </a:cubicBezTo>
                    <a:cubicBezTo>
                      <a:pt x="5034" y="3554"/>
                      <a:pt x="5818" y="2649"/>
                      <a:pt x="6560" y="2320"/>
                    </a:cubicBezTo>
                    <a:cubicBezTo>
                      <a:pt x="7280" y="1999"/>
                      <a:pt x="8044" y="2024"/>
                      <a:pt x="8775" y="2040"/>
                    </a:cubicBezTo>
                    <a:cubicBezTo>
                      <a:pt x="9404" y="2065"/>
                      <a:pt x="10050" y="2073"/>
                      <a:pt x="10664" y="1884"/>
                    </a:cubicBezTo>
                    <a:cubicBezTo>
                      <a:pt x="11246" y="1712"/>
                      <a:pt x="11806" y="1349"/>
                      <a:pt x="12345" y="1004"/>
                    </a:cubicBezTo>
                    <a:cubicBezTo>
                      <a:pt x="12639" y="807"/>
                      <a:pt x="12943" y="609"/>
                      <a:pt x="13258" y="445"/>
                    </a:cubicBezTo>
                    <a:cubicBezTo>
                      <a:pt x="14352" y="-139"/>
                      <a:pt x="15259" y="-148"/>
                      <a:pt x="15970" y="420"/>
                    </a:cubicBezTo>
                    <a:cubicBezTo>
                      <a:pt x="16423" y="774"/>
                      <a:pt x="16775" y="1382"/>
                      <a:pt x="17106" y="1958"/>
                    </a:cubicBezTo>
                    <a:cubicBezTo>
                      <a:pt x="17389" y="2443"/>
                      <a:pt x="17683" y="2945"/>
                      <a:pt x="18035" y="3307"/>
                    </a:cubicBezTo>
                    <a:cubicBezTo>
                      <a:pt x="18435" y="3718"/>
                      <a:pt x="18905" y="3949"/>
                      <a:pt x="19358" y="4162"/>
                    </a:cubicBezTo>
                    <a:cubicBezTo>
                      <a:pt x="19551" y="4253"/>
                      <a:pt x="19748" y="4352"/>
                      <a:pt x="19945" y="4458"/>
                    </a:cubicBezTo>
                    <a:cubicBezTo>
                      <a:pt x="20826" y="4960"/>
                      <a:pt x="21547" y="6383"/>
                      <a:pt x="21456" y="7428"/>
                    </a:cubicBezTo>
                    <a:cubicBezTo>
                      <a:pt x="21397" y="8119"/>
                      <a:pt x="21003" y="8563"/>
                      <a:pt x="20335" y="8662"/>
                    </a:cubicBezTo>
                    <a:lnTo>
                      <a:pt x="20218" y="8686"/>
                    </a:lnTo>
                    <a:cubicBezTo>
                      <a:pt x="19583" y="8777"/>
                      <a:pt x="18521" y="8933"/>
                      <a:pt x="18296" y="9945"/>
                    </a:cubicBezTo>
                    <a:cubicBezTo>
                      <a:pt x="18190" y="10422"/>
                      <a:pt x="18291" y="10907"/>
                      <a:pt x="18398" y="11417"/>
                    </a:cubicBezTo>
                    <a:cubicBezTo>
                      <a:pt x="18547" y="12141"/>
                      <a:pt x="18702" y="12889"/>
                      <a:pt x="18280" y="13663"/>
                    </a:cubicBezTo>
                    <a:cubicBezTo>
                      <a:pt x="18184" y="13843"/>
                      <a:pt x="18056" y="14000"/>
                      <a:pt x="17933" y="14140"/>
                    </a:cubicBezTo>
                    <a:cubicBezTo>
                      <a:pt x="17800" y="14304"/>
                      <a:pt x="17661" y="14469"/>
                      <a:pt x="17560" y="14674"/>
                    </a:cubicBezTo>
                    <a:cubicBezTo>
                      <a:pt x="17373" y="15061"/>
                      <a:pt x="17320" y="15554"/>
                      <a:pt x="17261" y="16040"/>
                    </a:cubicBezTo>
                    <a:cubicBezTo>
                      <a:pt x="17202" y="16525"/>
                      <a:pt x="17149" y="17043"/>
                      <a:pt x="16941" y="17446"/>
                    </a:cubicBezTo>
                    <a:cubicBezTo>
                      <a:pt x="16583" y="18154"/>
                      <a:pt x="15927" y="18244"/>
                      <a:pt x="15345" y="18277"/>
                    </a:cubicBezTo>
                    <a:cubicBezTo>
                      <a:pt x="14678" y="18310"/>
                      <a:pt x="13851" y="18351"/>
                      <a:pt x="13199" y="17750"/>
                    </a:cubicBezTo>
                    <a:cubicBezTo>
                      <a:pt x="13098" y="17660"/>
                      <a:pt x="13007" y="17562"/>
                      <a:pt x="12911" y="17455"/>
                    </a:cubicBezTo>
                    <a:cubicBezTo>
                      <a:pt x="12783" y="17314"/>
                      <a:pt x="12650" y="17167"/>
                      <a:pt x="12505" y="17052"/>
                    </a:cubicBezTo>
                    <a:cubicBezTo>
                      <a:pt x="11710" y="16475"/>
                      <a:pt x="10792" y="17232"/>
                      <a:pt x="10312" y="17742"/>
                    </a:cubicBezTo>
                    <a:cubicBezTo>
                      <a:pt x="10157" y="17907"/>
                      <a:pt x="10008" y="18072"/>
                      <a:pt x="9863" y="18244"/>
                    </a:cubicBezTo>
                    <a:cubicBezTo>
                      <a:pt x="9378" y="18804"/>
                      <a:pt x="8871" y="19380"/>
                      <a:pt x="8273" y="19585"/>
                    </a:cubicBezTo>
                    <a:cubicBezTo>
                      <a:pt x="7649" y="19799"/>
                      <a:pt x="6982" y="19593"/>
                      <a:pt x="6336" y="19388"/>
                    </a:cubicBezTo>
                    <a:cubicBezTo>
                      <a:pt x="5514" y="19132"/>
                      <a:pt x="4740" y="18886"/>
                      <a:pt x="4046" y="19461"/>
                    </a:cubicBezTo>
                    <a:cubicBezTo>
                      <a:pt x="3779" y="19675"/>
                      <a:pt x="3550" y="20004"/>
                      <a:pt x="3326" y="20325"/>
                    </a:cubicBezTo>
                    <a:cubicBezTo>
                      <a:pt x="3027" y="20753"/>
                      <a:pt x="2712" y="21205"/>
                      <a:pt x="2306" y="21370"/>
                    </a:cubicBezTo>
                    <a:cubicBezTo>
                      <a:pt x="2183" y="21436"/>
                      <a:pt x="2066" y="21452"/>
                      <a:pt x="1943" y="21452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41" name="Google Shape;1278;p48"/>
              <p:cNvSpPr/>
              <p:nvPr/>
            </p:nvSpPr>
            <p:spPr>
              <a:xfrm>
                <a:off x="301125" y="295696"/>
                <a:ext cx="2103540" cy="1299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9" h="21600" extrusionOk="0">
                    <a:moveTo>
                      <a:pt x="294" y="21579"/>
                    </a:moveTo>
                    <a:cubicBezTo>
                      <a:pt x="196" y="21579"/>
                      <a:pt x="86" y="21526"/>
                      <a:pt x="8" y="21285"/>
                    </a:cubicBezTo>
                    <a:cubicBezTo>
                      <a:pt x="-11" y="21190"/>
                      <a:pt x="8" y="21107"/>
                      <a:pt x="41" y="21011"/>
                    </a:cubicBezTo>
                    <a:cubicBezTo>
                      <a:pt x="60" y="20969"/>
                      <a:pt x="67" y="20917"/>
                      <a:pt x="73" y="20875"/>
                    </a:cubicBezTo>
                    <a:cubicBezTo>
                      <a:pt x="138" y="20486"/>
                      <a:pt x="183" y="20108"/>
                      <a:pt x="222" y="19761"/>
                    </a:cubicBezTo>
                    <a:cubicBezTo>
                      <a:pt x="268" y="19373"/>
                      <a:pt x="326" y="18827"/>
                      <a:pt x="391" y="18659"/>
                    </a:cubicBezTo>
                    <a:cubicBezTo>
                      <a:pt x="514" y="18354"/>
                      <a:pt x="1169" y="18007"/>
                      <a:pt x="1610" y="17765"/>
                    </a:cubicBezTo>
                    <a:cubicBezTo>
                      <a:pt x="1753" y="17692"/>
                      <a:pt x="1921" y="17597"/>
                      <a:pt x="2083" y="17503"/>
                    </a:cubicBezTo>
                    <a:cubicBezTo>
                      <a:pt x="4139" y="16337"/>
                      <a:pt x="5325" y="13805"/>
                      <a:pt x="5125" y="11074"/>
                    </a:cubicBezTo>
                    <a:cubicBezTo>
                      <a:pt x="5073" y="10380"/>
                      <a:pt x="4949" y="9824"/>
                      <a:pt x="4852" y="9413"/>
                    </a:cubicBezTo>
                    <a:cubicBezTo>
                      <a:pt x="4852" y="9403"/>
                      <a:pt x="4839" y="9382"/>
                      <a:pt x="4833" y="9371"/>
                    </a:cubicBezTo>
                    <a:cubicBezTo>
                      <a:pt x="4820" y="9340"/>
                      <a:pt x="4807" y="9298"/>
                      <a:pt x="4807" y="9256"/>
                    </a:cubicBezTo>
                    <a:cubicBezTo>
                      <a:pt x="4820" y="9087"/>
                      <a:pt x="4917" y="8920"/>
                      <a:pt x="5015" y="8741"/>
                    </a:cubicBezTo>
                    <a:cubicBezTo>
                      <a:pt x="5053" y="8678"/>
                      <a:pt x="5086" y="8615"/>
                      <a:pt x="5118" y="8552"/>
                    </a:cubicBezTo>
                    <a:cubicBezTo>
                      <a:pt x="5546" y="7586"/>
                      <a:pt x="6136" y="6272"/>
                      <a:pt x="6149" y="4455"/>
                    </a:cubicBezTo>
                    <a:cubicBezTo>
                      <a:pt x="6149" y="4003"/>
                      <a:pt x="6104" y="3625"/>
                      <a:pt x="6084" y="3351"/>
                    </a:cubicBezTo>
                    <a:lnTo>
                      <a:pt x="6084" y="3331"/>
                    </a:lnTo>
                    <a:cubicBezTo>
                      <a:pt x="6084" y="3320"/>
                      <a:pt x="6071" y="3299"/>
                      <a:pt x="6084" y="3279"/>
                    </a:cubicBezTo>
                    <a:cubicBezTo>
                      <a:pt x="6117" y="3121"/>
                      <a:pt x="6279" y="2984"/>
                      <a:pt x="6590" y="2837"/>
                    </a:cubicBezTo>
                    <a:cubicBezTo>
                      <a:pt x="7076" y="2616"/>
                      <a:pt x="7647" y="2584"/>
                      <a:pt x="8140" y="2584"/>
                    </a:cubicBezTo>
                    <a:cubicBezTo>
                      <a:pt x="8341" y="2584"/>
                      <a:pt x="8549" y="2584"/>
                      <a:pt x="8749" y="2596"/>
                    </a:cubicBezTo>
                    <a:lnTo>
                      <a:pt x="8763" y="2596"/>
                    </a:lnTo>
                    <a:cubicBezTo>
                      <a:pt x="8983" y="2596"/>
                      <a:pt x="9210" y="2616"/>
                      <a:pt x="9443" y="2616"/>
                    </a:cubicBezTo>
                    <a:cubicBezTo>
                      <a:pt x="9988" y="2616"/>
                      <a:pt x="10702" y="2584"/>
                      <a:pt x="11440" y="2354"/>
                    </a:cubicBezTo>
                    <a:cubicBezTo>
                      <a:pt x="12323" y="2059"/>
                      <a:pt x="13127" y="1524"/>
                      <a:pt x="13827" y="1051"/>
                    </a:cubicBezTo>
                    <a:cubicBezTo>
                      <a:pt x="14177" y="809"/>
                      <a:pt x="14508" y="589"/>
                      <a:pt x="14832" y="410"/>
                    </a:cubicBezTo>
                    <a:cubicBezTo>
                      <a:pt x="15306" y="148"/>
                      <a:pt x="15746" y="0"/>
                      <a:pt x="16090" y="0"/>
                    </a:cubicBezTo>
                    <a:cubicBezTo>
                      <a:pt x="16337" y="0"/>
                      <a:pt x="16537" y="63"/>
                      <a:pt x="16693" y="200"/>
                    </a:cubicBezTo>
                    <a:cubicBezTo>
                      <a:pt x="16959" y="420"/>
                      <a:pt x="17257" y="957"/>
                      <a:pt x="17575" y="1534"/>
                    </a:cubicBezTo>
                    <a:cubicBezTo>
                      <a:pt x="17971" y="2249"/>
                      <a:pt x="18425" y="3057"/>
                      <a:pt x="19040" y="3730"/>
                    </a:cubicBezTo>
                    <a:cubicBezTo>
                      <a:pt x="19741" y="4475"/>
                      <a:pt x="20467" y="4854"/>
                      <a:pt x="21109" y="5169"/>
                    </a:cubicBezTo>
                    <a:cubicBezTo>
                      <a:pt x="21155" y="5201"/>
                      <a:pt x="21233" y="5211"/>
                      <a:pt x="21304" y="5211"/>
                    </a:cubicBezTo>
                    <a:cubicBezTo>
                      <a:pt x="21414" y="5222"/>
                      <a:pt x="21511" y="5243"/>
                      <a:pt x="21563" y="5316"/>
                    </a:cubicBezTo>
                    <a:cubicBezTo>
                      <a:pt x="21583" y="5348"/>
                      <a:pt x="21589" y="5379"/>
                      <a:pt x="21589" y="5432"/>
                    </a:cubicBezTo>
                    <a:cubicBezTo>
                      <a:pt x="21544" y="6294"/>
                      <a:pt x="20993" y="6577"/>
                      <a:pt x="20357" y="6903"/>
                    </a:cubicBezTo>
                    <a:cubicBezTo>
                      <a:pt x="19683" y="7249"/>
                      <a:pt x="18918" y="7638"/>
                      <a:pt x="18671" y="8825"/>
                    </a:cubicBezTo>
                    <a:cubicBezTo>
                      <a:pt x="18347" y="10349"/>
                      <a:pt x="18606" y="11672"/>
                      <a:pt x="18775" y="12555"/>
                    </a:cubicBezTo>
                    <a:lnTo>
                      <a:pt x="18801" y="12628"/>
                    </a:lnTo>
                    <a:cubicBezTo>
                      <a:pt x="18820" y="12701"/>
                      <a:pt x="18840" y="12765"/>
                      <a:pt x="18833" y="12839"/>
                    </a:cubicBezTo>
                    <a:cubicBezTo>
                      <a:pt x="18833" y="12859"/>
                      <a:pt x="18820" y="12859"/>
                      <a:pt x="18820" y="12870"/>
                    </a:cubicBezTo>
                    <a:cubicBezTo>
                      <a:pt x="18619" y="13132"/>
                      <a:pt x="18314" y="13511"/>
                      <a:pt x="18042" y="14089"/>
                    </a:cubicBezTo>
                    <a:cubicBezTo>
                      <a:pt x="17556" y="15129"/>
                      <a:pt x="17439" y="16242"/>
                      <a:pt x="17348" y="17062"/>
                    </a:cubicBezTo>
                    <a:cubicBezTo>
                      <a:pt x="17348" y="17093"/>
                      <a:pt x="17341" y="17135"/>
                      <a:pt x="17341" y="17177"/>
                    </a:cubicBezTo>
                    <a:cubicBezTo>
                      <a:pt x="17341" y="17271"/>
                      <a:pt x="17341" y="17377"/>
                      <a:pt x="17296" y="17439"/>
                    </a:cubicBezTo>
                    <a:cubicBezTo>
                      <a:pt x="17245" y="17535"/>
                      <a:pt x="17127" y="17535"/>
                      <a:pt x="16965" y="17513"/>
                    </a:cubicBezTo>
                    <a:cubicBezTo>
                      <a:pt x="16894" y="17513"/>
                      <a:pt x="16810" y="17503"/>
                      <a:pt x="16732" y="17513"/>
                    </a:cubicBezTo>
                    <a:cubicBezTo>
                      <a:pt x="16551" y="17535"/>
                      <a:pt x="16369" y="17535"/>
                      <a:pt x="16181" y="17535"/>
                    </a:cubicBezTo>
                    <a:cubicBezTo>
                      <a:pt x="15837" y="17535"/>
                      <a:pt x="15364" y="17503"/>
                      <a:pt x="15104" y="17251"/>
                    </a:cubicBezTo>
                    <a:cubicBezTo>
                      <a:pt x="15052" y="17198"/>
                      <a:pt x="14975" y="17114"/>
                      <a:pt x="14890" y="17020"/>
                    </a:cubicBezTo>
                    <a:cubicBezTo>
                      <a:pt x="14690" y="16778"/>
                      <a:pt x="14436" y="16494"/>
                      <a:pt x="14119" y="16242"/>
                    </a:cubicBezTo>
                    <a:cubicBezTo>
                      <a:pt x="13652" y="15874"/>
                      <a:pt x="13133" y="15696"/>
                      <a:pt x="12589" y="15696"/>
                    </a:cubicBezTo>
                    <a:cubicBezTo>
                      <a:pt x="11408" y="15696"/>
                      <a:pt x="10345" y="16589"/>
                      <a:pt x="9664" y="17345"/>
                    </a:cubicBezTo>
                    <a:cubicBezTo>
                      <a:pt x="9450" y="17587"/>
                      <a:pt x="9249" y="17818"/>
                      <a:pt x="9061" y="18038"/>
                    </a:cubicBezTo>
                    <a:cubicBezTo>
                      <a:pt x="8601" y="18595"/>
                      <a:pt x="8166" y="19120"/>
                      <a:pt x="7809" y="19246"/>
                    </a:cubicBezTo>
                    <a:cubicBezTo>
                      <a:pt x="7718" y="19278"/>
                      <a:pt x="7621" y="19300"/>
                      <a:pt x="7498" y="19300"/>
                    </a:cubicBezTo>
                    <a:cubicBezTo>
                      <a:pt x="7135" y="19300"/>
                      <a:pt x="6681" y="19162"/>
                      <a:pt x="6208" y="19005"/>
                    </a:cubicBezTo>
                    <a:cubicBezTo>
                      <a:pt x="5624" y="18805"/>
                      <a:pt x="4963" y="18595"/>
                      <a:pt x="4262" y="18595"/>
                    </a:cubicBezTo>
                    <a:cubicBezTo>
                      <a:pt x="3504" y="18595"/>
                      <a:pt x="2836" y="18858"/>
                      <a:pt x="2220" y="19384"/>
                    </a:cubicBezTo>
                    <a:cubicBezTo>
                      <a:pt x="1688" y="19845"/>
                      <a:pt x="1292" y="20444"/>
                      <a:pt x="968" y="20927"/>
                    </a:cubicBezTo>
                    <a:cubicBezTo>
                      <a:pt x="923" y="20981"/>
                      <a:pt x="884" y="21053"/>
                      <a:pt x="845" y="21127"/>
                    </a:cubicBezTo>
                    <a:cubicBezTo>
                      <a:pt x="715" y="21337"/>
                      <a:pt x="585" y="21548"/>
                      <a:pt x="495" y="21590"/>
                    </a:cubicBezTo>
                    <a:lnTo>
                      <a:pt x="495" y="21558"/>
                    </a:lnTo>
                    <a:lnTo>
                      <a:pt x="495" y="21590"/>
                    </a:lnTo>
                    <a:cubicBezTo>
                      <a:pt x="488" y="21590"/>
                      <a:pt x="488" y="21590"/>
                      <a:pt x="482" y="21600"/>
                    </a:cubicBezTo>
                    <a:cubicBezTo>
                      <a:pt x="417" y="21548"/>
                      <a:pt x="358" y="21579"/>
                      <a:pt x="294" y="2157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42" name="Google Shape;1279;p48"/>
              <p:cNvSpPr/>
              <p:nvPr/>
            </p:nvSpPr>
            <p:spPr>
              <a:xfrm>
                <a:off x="892423" y="469069"/>
                <a:ext cx="1140871" cy="812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0" h="21544" extrusionOk="0">
                    <a:moveTo>
                      <a:pt x="2187" y="21528"/>
                    </a:moveTo>
                    <a:cubicBezTo>
                      <a:pt x="1938" y="21528"/>
                      <a:pt x="1632" y="21394"/>
                      <a:pt x="1326" y="21294"/>
                    </a:cubicBezTo>
                    <a:cubicBezTo>
                      <a:pt x="1160" y="21227"/>
                      <a:pt x="995" y="21176"/>
                      <a:pt x="854" y="21126"/>
                    </a:cubicBezTo>
                    <a:cubicBezTo>
                      <a:pt x="795" y="21109"/>
                      <a:pt x="700" y="21109"/>
                      <a:pt x="617" y="21126"/>
                    </a:cubicBezTo>
                    <a:cubicBezTo>
                      <a:pt x="440" y="21142"/>
                      <a:pt x="240" y="21142"/>
                      <a:pt x="169" y="20924"/>
                    </a:cubicBezTo>
                    <a:cubicBezTo>
                      <a:pt x="-267" y="19452"/>
                      <a:pt x="217" y="18011"/>
                      <a:pt x="736" y="16504"/>
                    </a:cubicBezTo>
                    <a:cubicBezTo>
                      <a:pt x="1160" y="15231"/>
                      <a:pt x="1620" y="13925"/>
                      <a:pt x="1502" y="12552"/>
                    </a:cubicBezTo>
                    <a:cubicBezTo>
                      <a:pt x="1479" y="12318"/>
                      <a:pt x="1443" y="12101"/>
                      <a:pt x="1396" y="11900"/>
                    </a:cubicBezTo>
                    <a:cubicBezTo>
                      <a:pt x="1326" y="11565"/>
                      <a:pt x="1267" y="11246"/>
                      <a:pt x="1302" y="10961"/>
                    </a:cubicBezTo>
                    <a:cubicBezTo>
                      <a:pt x="1337" y="10744"/>
                      <a:pt x="1360" y="10509"/>
                      <a:pt x="1396" y="10275"/>
                    </a:cubicBezTo>
                    <a:cubicBezTo>
                      <a:pt x="1620" y="8449"/>
                      <a:pt x="1915" y="5938"/>
                      <a:pt x="3307" y="4147"/>
                    </a:cubicBezTo>
                    <a:cubicBezTo>
                      <a:pt x="3413" y="4029"/>
                      <a:pt x="3544" y="4063"/>
                      <a:pt x="3649" y="4112"/>
                    </a:cubicBezTo>
                    <a:cubicBezTo>
                      <a:pt x="3697" y="4130"/>
                      <a:pt x="3720" y="4130"/>
                      <a:pt x="3755" y="4130"/>
                    </a:cubicBezTo>
                    <a:cubicBezTo>
                      <a:pt x="4109" y="4130"/>
                      <a:pt x="4475" y="4130"/>
                      <a:pt x="4806" y="4147"/>
                    </a:cubicBezTo>
                    <a:lnTo>
                      <a:pt x="4829" y="4147"/>
                    </a:lnTo>
                    <a:cubicBezTo>
                      <a:pt x="5289" y="4179"/>
                      <a:pt x="5690" y="4179"/>
                      <a:pt x="6127" y="4179"/>
                    </a:cubicBezTo>
                    <a:cubicBezTo>
                      <a:pt x="7259" y="4179"/>
                      <a:pt x="8769" y="4112"/>
                      <a:pt x="10385" y="3643"/>
                    </a:cubicBezTo>
                    <a:cubicBezTo>
                      <a:pt x="12320" y="3109"/>
                      <a:pt x="14007" y="2103"/>
                      <a:pt x="15363" y="1299"/>
                    </a:cubicBezTo>
                    <a:cubicBezTo>
                      <a:pt x="15953" y="948"/>
                      <a:pt x="16508" y="613"/>
                      <a:pt x="17015" y="362"/>
                    </a:cubicBezTo>
                    <a:cubicBezTo>
                      <a:pt x="17109" y="312"/>
                      <a:pt x="17204" y="261"/>
                      <a:pt x="17286" y="211"/>
                    </a:cubicBezTo>
                    <a:cubicBezTo>
                      <a:pt x="17570" y="60"/>
                      <a:pt x="17793" y="-56"/>
                      <a:pt x="17935" y="27"/>
                    </a:cubicBezTo>
                    <a:cubicBezTo>
                      <a:pt x="18112" y="111"/>
                      <a:pt x="18254" y="379"/>
                      <a:pt x="18371" y="613"/>
                    </a:cubicBezTo>
                    <a:cubicBezTo>
                      <a:pt x="18431" y="714"/>
                      <a:pt x="18466" y="814"/>
                      <a:pt x="18513" y="897"/>
                    </a:cubicBezTo>
                    <a:cubicBezTo>
                      <a:pt x="18749" y="1283"/>
                      <a:pt x="19150" y="1602"/>
                      <a:pt x="19563" y="1937"/>
                    </a:cubicBezTo>
                    <a:cubicBezTo>
                      <a:pt x="20353" y="2556"/>
                      <a:pt x="21239" y="3275"/>
                      <a:pt x="21297" y="4699"/>
                    </a:cubicBezTo>
                    <a:cubicBezTo>
                      <a:pt x="21333" y="5369"/>
                      <a:pt x="20978" y="5871"/>
                      <a:pt x="20601" y="6407"/>
                    </a:cubicBezTo>
                    <a:cubicBezTo>
                      <a:pt x="20294" y="6876"/>
                      <a:pt x="19975" y="7328"/>
                      <a:pt x="19822" y="7931"/>
                    </a:cubicBezTo>
                    <a:cubicBezTo>
                      <a:pt x="19492" y="9337"/>
                      <a:pt x="19552" y="10693"/>
                      <a:pt x="19610" y="11900"/>
                    </a:cubicBezTo>
                    <a:cubicBezTo>
                      <a:pt x="19646" y="12787"/>
                      <a:pt x="19681" y="13657"/>
                      <a:pt x="19552" y="14378"/>
                    </a:cubicBezTo>
                    <a:cubicBezTo>
                      <a:pt x="19516" y="14579"/>
                      <a:pt x="19410" y="14695"/>
                      <a:pt x="19315" y="14847"/>
                    </a:cubicBezTo>
                    <a:cubicBezTo>
                      <a:pt x="19257" y="14930"/>
                      <a:pt x="19197" y="14997"/>
                      <a:pt x="19150" y="15081"/>
                    </a:cubicBezTo>
                    <a:cubicBezTo>
                      <a:pt x="18879" y="15583"/>
                      <a:pt x="18749" y="16236"/>
                      <a:pt x="18619" y="16839"/>
                    </a:cubicBezTo>
                    <a:cubicBezTo>
                      <a:pt x="18443" y="17642"/>
                      <a:pt x="18277" y="18430"/>
                      <a:pt x="17806" y="18664"/>
                    </a:cubicBezTo>
                    <a:cubicBezTo>
                      <a:pt x="17498" y="18781"/>
                      <a:pt x="17204" y="18430"/>
                      <a:pt x="16850" y="17977"/>
                    </a:cubicBezTo>
                    <a:cubicBezTo>
                      <a:pt x="16590" y="17693"/>
                      <a:pt x="16319" y="17341"/>
                      <a:pt x="16000" y="17124"/>
                    </a:cubicBezTo>
                    <a:cubicBezTo>
                      <a:pt x="14702" y="16253"/>
                      <a:pt x="13287" y="15818"/>
                      <a:pt x="11836" y="15818"/>
                    </a:cubicBezTo>
                    <a:cubicBezTo>
                      <a:pt x="8851" y="15818"/>
                      <a:pt x="6304" y="17676"/>
                      <a:pt x="4676" y="19234"/>
                    </a:cubicBezTo>
                    <a:cubicBezTo>
                      <a:pt x="4251" y="19653"/>
                      <a:pt x="3838" y="20071"/>
                      <a:pt x="3484" y="20455"/>
                    </a:cubicBezTo>
                    <a:cubicBezTo>
                      <a:pt x="3378" y="20557"/>
                      <a:pt x="3283" y="20691"/>
                      <a:pt x="3177" y="20807"/>
                    </a:cubicBezTo>
                    <a:cubicBezTo>
                      <a:pt x="2906" y="21126"/>
                      <a:pt x="2635" y="21461"/>
                      <a:pt x="2399" y="21544"/>
                    </a:cubicBezTo>
                    <a:cubicBezTo>
                      <a:pt x="2329" y="21528"/>
                      <a:pt x="2269" y="21528"/>
                      <a:pt x="2187" y="21528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43" name="Google Shape;1280;p48"/>
              <p:cNvSpPr/>
              <p:nvPr/>
            </p:nvSpPr>
            <p:spPr>
              <a:xfrm>
                <a:off x="1137774" y="665488"/>
                <a:ext cx="673203" cy="33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7" h="21390" extrusionOk="0">
                    <a:moveTo>
                      <a:pt x="1908" y="21390"/>
                    </a:moveTo>
                    <a:cubicBezTo>
                      <a:pt x="1326" y="21390"/>
                      <a:pt x="805" y="21107"/>
                      <a:pt x="303" y="20464"/>
                    </a:cubicBezTo>
                    <a:cubicBezTo>
                      <a:pt x="-79" y="19941"/>
                      <a:pt x="21" y="18975"/>
                      <a:pt x="142" y="17970"/>
                    </a:cubicBezTo>
                    <a:cubicBezTo>
                      <a:pt x="223" y="17369"/>
                      <a:pt x="283" y="16764"/>
                      <a:pt x="242" y="16282"/>
                    </a:cubicBezTo>
                    <a:cubicBezTo>
                      <a:pt x="223" y="15838"/>
                      <a:pt x="162" y="15437"/>
                      <a:pt x="123" y="15076"/>
                    </a:cubicBezTo>
                    <a:cubicBezTo>
                      <a:pt x="82" y="14672"/>
                      <a:pt x="21" y="14271"/>
                      <a:pt x="21" y="13867"/>
                    </a:cubicBezTo>
                    <a:cubicBezTo>
                      <a:pt x="-18" y="12100"/>
                      <a:pt x="-79" y="9485"/>
                      <a:pt x="644" y="8479"/>
                    </a:cubicBezTo>
                    <a:cubicBezTo>
                      <a:pt x="1026" y="7996"/>
                      <a:pt x="1487" y="8115"/>
                      <a:pt x="1929" y="8318"/>
                    </a:cubicBezTo>
                    <a:cubicBezTo>
                      <a:pt x="2149" y="8437"/>
                      <a:pt x="2390" y="8519"/>
                      <a:pt x="2611" y="8519"/>
                    </a:cubicBezTo>
                    <a:cubicBezTo>
                      <a:pt x="4798" y="8519"/>
                      <a:pt x="7710" y="8397"/>
                      <a:pt x="10942" y="7070"/>
                    </a:cubicBezTo>
                    <a:cubicBezTo>
                      <a:pt x="14776" y="5582"/>
                      <a:pt x="18047" y="2806"/>
                      <a:pt x="20457" y="795"/>
                    </a:cubicBezTo>
                    <a:cubicBezTo>
                      <a:pt x="20516" y="756"/>
                      <a:pt x="20618" y="595"/>
                      <a:pt x="20718" y="434"/>
                    </a:cubicBezTo>
                    <a:cubicBezTo>
                      <a:pt x="20918" y="151"/>
                      <a:pt x="21159" y="-210"/>
                      <a:pt x="21300" y="151"/>
                    </a:cubicBezTo>
                    <a:cubicBezTo>
                      <a:pt x="21521" y="634"/>
                      <a:pt x="21280" y="1239"/>
                      <a:pt x="21059" y="1801"/>
                    </a:cubicBezTo>
                    <a:cubicBezTo>
                      <a:pt x="20918" y="2162"/>
                      <a:pt x="20778" y="2484"/>
                      <a:pt x="20718" y="2845"/>
                    </a:cubicBezTo>
                    <a:cubicBezTo>
                      <a:pt x="20196" y="5864"/>
                      <a:pt x="20216" y="8801"/>
                      <a:pt x="20277" y="11334"/>
                    </a:cubicBezTo>
                    <a:cubicBezTo>
                      <a:pt x="20296" y="13427"/>
                      <a:pt x="20316" y="15237"/>
                      <a:pt x="20055" y="16725"/>
                    </a:cubicBezTo>
                    <a:cubicBezTo>
                      <a:pt x="19754" y="18453"/>
                      <a:pt x="18149" y="17369"/>
                      <a:pt x="16281" y="16121"/>
                    </a:cubicBezTo>
                    <a:cubicBezTo>
                      <a:pt x="14957" y="15237"/>
                      <a:pt x="13452" y="14271"/>
                      <a:pt x="12327" y="14271"/>
                    </a:cubicBezTo>
                    <a:cubicBezTo>
                      <a:pt x="10240" y="14271"/>
                      <a:pt x="8151" y="16360"/>
                      <a:pt x="6325" y="18213"/>
                    </a:cubicBezTo>
                    <a:cubicBezTo>
                      <a:pt x="4698" y="19902"/>
                      <a:pt x="3213" y="21390"/>
                      <a:pt x="1908" y="2139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44" name="Google Shape;1281;p48"/>
              <p:cNvSpPr/>
              <p:nvPr/>
            </p:nvSpPr>
            <p:spPr>
              <a:xfrm>
                <a:off x="-1" y="0"/>
                <a:ext cx="2779038" cy="1885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600" extrusionOk="0">
                    <a:moveTo>
                      <a:pt x="20896" y="5567"/>
                    </a:moveTo>
                    <a:cubicBezTo>
                      <a:pt x="20520" y="4864"/>
                      <a:pt x="20017" y="4307"/>
                      <a:pt x="19465" y="4010"/>
                    </a:cubicBezTo>
                    <a:cubicBezTo>
                      <a:pt x="19270" y="3902"/>
                      <a:pt x="19075" y="3808"/>
                      <a:pt x="18884" y="3721"/>
                    </a:cubicBezTo>
                    <a:cubicBezTo>
                      <a:pt x="18513" y="3547"/>
                      <a:pt x="18167" y="3388"/>
                      <a:pt x="17908" y="3135"/>
                    </a:cubicBezTo>
                    <a:cubicBezTo>
                      <a:pt x="17683" y="2903"/>
                      <a:pt x="17463" y="2555"/>
                      <a:pt x="17234" y="2171"/>
                    </a:cubicBezTo>
                    <a:cubicBezTo>
                      <a:pt x="16882" y="1600"/>
                      <a:pt x="16492" y="963"/>
                      <a:pt x="15930" y="529"/>
                    </a:cubicBezTo>
                    <a:cubicBezTo>
                      <a:pt x="15486" y="181"/>
                      <a:pt x="14978" y="0"/>
                      <a:pt x="14427" y="0"/>
                    </a:cubicBezTo>
                    <a:cubicBezTo>
                      <a:pt x="13899" y="0"/>
                      <a:pt x="13333" y="167"/>
                      <a:pt x="12728" y="471"/>
                    </a:cubicBezTo>
                    <a:cubicBezTo>
                      <a:pt x="12425" y="637"/>
                      <a:pt x="12132" y="818"/>
                      <a:pt x="11844" y="984"/>
                    </a:cubicBezTo>
                    <a:cubicBezTo>
                      <a:pt x="11365" y="1281"/>
                      <a:pt x="10921" y="1557"/>
                      <a:pt x="10482" y="1687"/>
                    </a:cubicBezTo>
                    <a:cubicBezTo>
                      <a:pt x="10120" y="1795"/>
                      <a:pt x="9720" y="1803"/>
                      <a:pt x="9412" y="1803"/>
                    </a:cubicBezTo>
                    <a:cubicBezTo>
                      <a:pt x="9256" y="1803"/>
                      <a:pt x="9095" y="1803"/>
                      <a:pt x="8944" y="1795"/>
                    </a:cubicBezTo>
                    <a:cubicBezTo>
                      <a:pt x="8787" y="1795"/>
                      <a:pt x="8616" y="1781"/>
                      <a:pt x="8446" y="1781"/>
                    </a:cubicBezTo>
                    <a:cubicBezTo>
                      <a:pt x="7913" y="1781"/>
                      <a:pt x="7284" y="1817"/>
                      <a:pt x="6649" y="2092"/>
                    </a:cubicBezTo>
                    <a:cubicBezTo>
                      <a:pt x="6141" y="2302"/>
                      <a:pt x="5672" y="2700"/>
                      <a:pt x="5321" y="3207"/>
                    </a:cubicBezTo>
                    <a:cubicBezTo>
                      <a:pt x="4847" y="3873"/>
                      <a:pt x="4593" y="4734"/>
                      <a:pt x="4613" y="5610"/>
                    </a:cubicBezTo>
                    <a:cubicBezTo>
                      <a:pt x="4618" y="5849"/>
                      <a:pt x="4637" y="6044"/>
                      <a:pt x="4652" y="6211"/>
                    </a:cubicBezTo>
                    <a:cubicBezTo>
                      <a:pt x="4662" y="6290"/>
                      <a:pt x="4671" y="6399"/>
                      <a:pt x="4671" y="6442"/>
                    </a:cubicBezTo>
                    <a:cubicBezTo>
                      <a:pt x="4671" y="6609"/>
                      <a:pt x="4471" y="7022"/>
                      <a:pt x="4334" y="7297"/>
                    </a:cubicBezTo>
                    <a:cubicBezTo>
                      <a:pt x="4017" y="7934"/>
                      <a:pt x="3587" y="8817"/>
                      <a:pt x="3651" y="9989"/>
                    </a:cubicBezTo>
                    <a:cubicBezTo>
                      <a:pt x="3675" y="10431"/>
                      <a:pt x="3773" y="10815"/>
                      <a:pt x="3846" y="11083"/>
                    </a:cubicBezTo>
                    <a:cubicBezTo>
                      <a:pt x="3881" y="11206"/>
                      <a:pt x="3920" y="11365"/>
                      <a:pt x="3929" y="11430"/>
                    </a:cubicBezTo>
                    <a:cubicBezTo>
                      <a:pt x="3939" y="11553"/>
                      <a:pt x="3685" y="12002"/>
                      <a:pt x="3138" y="12291"/>
                    </a:cubicBezTo>
                    <a:cubicBezTo>
                      <a:pt x="3036" y="12342"/>
                      <a:pt x="2933" y="12400"/>
                      <a:pt x="2821" y="12451"/>
                    </a:cubicBezTo>
                    <a:cubicBezTo>
                      <a:pt x="2108" y="12805"/>
                      <a:pt x="1220" y="13239"/>
                      <a:pt x="692" y="14477"/>
                    </a:cubicBezTo>
                    <a:cubicBezTo>
                      <a:pt x="419" y="15136"/>
                      <a:pt x="326" y="15845"/>
                      <a:pt x="258" y="16418"/>
                    </a:cubicBezTo>
                    <a:cubicBezTo>
                      <a:pt x="233" y="16613"/>
                      <a:pt x="209" y="16794"/>
                      <a:pt x="184" y="16960"/>
                    </a:cubicBezTo>
                    <a:cubicBezTo>
                      <a:pt x="174" y="17032"/>
                      <a:pt x="160" y="17112"/>
                      <a:pt x="145" y="17184"/>
                    </a:cubicBezTo>
                    <a:cubicBezTo>
                      <a:pt x="48" y="17691"/>
                      <a:pt x="-84" y="18379"/>
                      <a:pt x="72" y="19147"/>
                    </a:cubicBezTo>
                    <a:cubicBezTo>
                      <a:pt x="233" y="19979"/>
                      <a:pt x="672" y="20638"/>
                      <a:pt x="1381" y="21122"/>
                    </a:cubicBezTo>
                    <a:cubicBezTo>
                      <a:pt x="1864" y="21448"/>
                      <a:pt x="2293" y="21600"/>
                      <a:pt x="2699" y="21600"/>
                    </a:cubicBezTo>
                    <a:cubicBezTo>
                      <a:pt x="2894" y="21600"/>
                      <a:pt x="3085" y="21564"/>
                      <a:pt x="3270" y="21492"/>
                    </a:cubicBezTo>
                    <a:cubicBezTo>
                      <a:pt x="3861" y="21252"/>
                      <a:pt x="4261" y="20695"/>
                      <a:pt x="4593" y="20254"/>
                    </a:cubicBezTo>
                    <a:cubicBezTo>
                      <a:pt x="4764" y="20015"/>
                      <a:pt x="4921" y="19797"/>
                      <a:pt x="5057" y="19689"/>
                    </a:cubicBezTo>
                    <a:cubicBezTo>
                      <a:pt x="5184" y="19588"/>
                      <a:pt x="5330" y="19544"/>
                      <a:pt x="5526" y="19544"/>
                    </a:cubicBezTo>
                    <a:cubicBezTo>
                      <a:pt x="5814" y="19544"/>
                      <a:pt x="6165" y="19653"/>
                      <a:pt x="6542" y="19761"/>
                    </a:cubicBezTo>
                    <a:cubicBezTo>
                      <a:pt x="6971" y="19892"/>
                      <a:pt x="7459" y="20044"/>
                      <a:pt x="7967" y="20044"/>
                    </a:cubicBezTo>
                    <a:cubicBezTo>
                      <a:pt x="8231" y="20044"/>
                      <a:pt x="8470" y="20008"/>
                      <a:pt x="8699" y="19928"/>
                    </a:cubicBezTo>
                    <a:cubicBezTo>
                      <a:pt x="9432" y="19682"/>
                      <a:pt x="9998" y="19060"/>
                      <a:pt x="10501" y="18516"/>
                    </a:cubicBezTo>
                    <a:cubicBezTo>
                      <a:pt x="10628" y="18379"/>
                      <a:pt x="10755" y="18234"/>
                      <a:pt x="10887" y="18104"/>
                    </a:cubicBezTo>
                    <a:cubicBezTo>
                      <a:pt x="11229" y="17764"/>
                      <a:pt x="11570" y="17554"/>
                      <a:pt x="11805" y="17554"/>
                    </a:cubicBezTo>
                    <a:cubicBezTo>
                      <a:pt x="11873" y="17554"/>
                      <a:pt x="11927" y="17576"/>
                      <a:pt x="11985" y="17612"/>
                    </a:cubicBezTo>
                    <a:cubicBezTo>
                      <a:pt x="12039" y="17648"/>
                      <a:pt x="12132" y="17742"/>
                      <a:pt x="12215" y="17836"/>
                    </a:cubicBezTo>
                    <a:cubicBezTo>
                      <a:pt x="12312" y="17938"/>
                      <a:pt x="12415" y="18053"/>
                      <a:pt x="12547" y="18162"/>
                    </a:cubicBezTo>
                    <a:cubicBezTo>
                      <a:pt x="13216" y="18748"/>
                      <a:pt x="13948" y="18821"/>
                      <a:pt x="14510" y="18821"/>
                    </a:cubicBezTo>
                    <a:cubicBezTo>
                      <a:pt x="14686" y="18821"/>
                      <a:pt x="14851" y="18813"/>
                      <a:pt x="15003" y="18806"/>
                    </a:cubicBezTo>
                    <a:cubicBezTo>
                      <a:pt x="15506" y="18777"/>
                      <a:pt x="16536" y="18734"/>
                      <a:pt x="17161" y="17554"/>
                    </a:cubicBezTo>
                    <a:cubicBezTo>
                      <a:pt x="17483" y="16938"/>
                      <a:pt x="17566" y="16236"/>
                      <a:pt x="17630" y="15715"/>
                    </a:cubicBezTo>
                    <a:cubicBezTo>
                      <a:pt x="17654" y="15520"/>
                      <a:pt x="17688" y="15194"/>
                      <a:pt x="17732" y="15100"/>
                    </a:cubicBezTo>
                    <a:cubicBezTo>
                      <a:pt x="17756" y="15057"/>
                      <a:pt x="17849" y="14948"/>
                      <a:pt x="17908" y="14876"/>
                    </a:cubicBezTo>
                    <a:cubicBezTo>
                      <a:pt x="18044" y="14723"/>
                      <a:pt x="18215" y="14521"/>
                      <a:pt x="18367" y="14253"/>
                    </a:cubicBezTo>
                    <a:cubicBezTo>
                      <a:pt x="19075" y="13000"/>
                      <a:pt x="18796" y="11690"/>
                      <a:pt x="18640" y="10996"/>
                    </a:cubicBezTo>
                    <a:cubicBezTo>
                      <a:pt x="18616" y="10880"/>
                      <a:pt x="18581" y="10721"/>
                      <a:pt x="18562" y="10605"/>
                    </a:cubicBezTo>
                    <a:cubicBezTo>
                      <a:pt x="18787" y="10453"/>
                      <a:pt x="19334" y="10373"/>
                      <a:pt x="19519" y="10344"/>
                    </a:cubicBezTo>
                    <a:lnTo>
                      <a:pt x="19631" y="10322"/>
                    </a:lnTo>
                    <a:cubicBezTo>
                      <a:pt x="20676" y="10170"/>
                      <a:pt x="21364" y="9323"/>
                      <a:pt x="21467" y="8064"/>
                    </a:cubicBezTo>
                    <a:cubicBezTo>
                      <a:pt x="21516" y="7260"/>
                      <a:pt x="21321" y="6370"/>
                      <a:pt x="20896" y="5567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846" name="Google Shape;1282;p48"/>
            <p:cNvSpPr/>
            <p:nvPr/>
          </p:nvSpPr>
          <p:spPr>
            <a:xfrm rot="10620205">
              <a:off x="77597" y="90767"/>
              <a:ext cx="3501072" cy="108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7" name="Google Shape;1283;p48"/>
            <p:cNvSpPr/>
            <p:nvPr/>
          </p:nvSpPr>
          <p:spPr>
            <a:xfrm rot="240956">
              <a:off x="9134448" y="4695818"/>
              <a:ext cx="3500982" cy="1088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8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49;p5"/>
          <p:cNvGrpSpPr/>
          <p:nvPr/>
        </p:nvGrpSpPr>
        <p:grpSpPr>
          <a:xfrm>
            <a:off x="-2823284" y="-465827"/>
            <a:ext cx="14575719" cy="6920492"/>
            <a:chOff x="0" y="0"/>
            <a:chExt cx="14575718" cy="6920490"/>
          </a:xfrm>
        </p:grpSpPr>
        <p:grpSp>
          <p:nvGrpSpPr>
            <p:cNvPr id="74" name="Google Shape;50;p5"/>
            <p:cNvGrpSpPr/>
            <p:nvPr/>
          </p:nvGrpSpPr>
          <p:grpSpPr>
            <a:xfrm>
              <a:off x="11254131" y="4979087"/>
              <a:ext cx="484773" cy="326699"/>
              <a:chOff x="0" y="0"/>
              <a:chExt cx="484771" cy="326697"/>
            </a:xfrm>
          </p:grpSpPr>
          <p:sp>
            <p:nvSpPr>
              <p:cNvPr id="68" name="Google Shape;51;p5"/>
              <p:cNvSpPr/>
              <p:nvPr/>
            </p:nvSpPr>
            <p:spPr>
              <a:xfrm rot="90">
                <a:off x="160541" y="1"/>
                <a:ext cx="129255" cy="95489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9" name="Google Shape;52;p5"/>
              <p:cNvSpPr/>
              <p:nvPr/>
            </p:nvSpPr>
            <p:spPr>
              <a:xfrm rot="90">
                <a:off x="321570" y="135110"/>
                <a:ext cx="109472" cy="80367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0" name="Google Shape;53;p5"/>
              <p:cNvSpPr/>
              <p:nvPr/>
            </p:nvSpPr>
            <p:spPr>
              <a:xfrm rot="90">
                <a:off x="0" y="135204"/>
                <a:ext cx="54689" cy="38424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1" name="Google Shape;54;p5"/>
              <p:cNvSpPr/>
              <p:nvPr/>
            </p:nvSpPr>
            <p:spPr>
              <a:xfrm rot="90">
                <a:off x="431129" y="287132"/>
                <a:ext cx="53643" cy="39565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2" name="Google Shape;55;p5"/>
              <p:cNvSpPr/>
              <p:nvPr/>
            </p:nvSpPr>
            <p:spPr>
              <a:xfrm rot="90">
                <a:off x="183895" y="192083"/>
                <a:ext cx="53643" cy="39565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3" name="Google Shape;56;p5"/>
              <p:cNvSpPr/>
              <p:nvPr/>
            </p:nvSpPr>
            <p:spPr>
              <a:xfrm rot="90">
                <a:off x="411125" y="28067"/>
                <a:ext cx="53547" cy="39566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75" name="Google Shape;57;p5"/>
            <p:cNvSpPr/>
            <p:nvPr/>
          </p:nvSpPr>
          <p:spPr>
            <a:xfrm rot="503818">
              <a:off x="91045" y="374408"/>
              <a:ext cx="5247616" cy="163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" name="Google Shape;58;p5"/>
            <p:cNvSpPr/>
            <p:nvPr/>
          </p:nvSpPr>
          <p:spPr>
            <a:xfrm rot="11721571">
              <a:off x="10847499" y="481559"/>
              <a:ext cx="3575923" cy="1632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83" name="Google Shape;59;p5"/>
            <p:cNvGrpSpPr/>
            <p:nvPr/>
          </p:nvGrpSpPr>
          <p:grpSpPr>
            <a:xfrm>
              <a:off x="9498223" y="2946329"/>
              <a:ext cx="3451999" cy="3974163"/>
              <a:chOff x="0" y="0"/>
              <a:chExt cx="3451998" cy="3974162"/>
            </a:xfrm>
          </p:grpSpPr>
          <p:sp>
            <p:nvSpPr>
              <p:cNvPr id="77" name="Google Shape;60;p5"/>
              <p:cNvSpPr/>
              <p:nvPr/>
            </p:nvSpPr>
            <p:spPr>
              <a:xfrm rot="5400000">
                <a:off x="-118784" y="404807"/>
                <a:ext cx="3691522" cy="31682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372" extrusionOk="0">
                    <a:moveTo>
                      <a:pt x="13823" y="21372"/>
                    </a:moveTo>
                    <a:cubicBezTo>
                      <a:pt x="13371" y="21372"/>
                      <a:pt x="12950" y="21090"/>
                      <a:pt x="12751" y="20936"/>
                    </a:cubicBezTo>
                    <a:cubicBezTo>
                      <a:pt x="12440" y="20696"/>
                      <a:pt x="12267" y="20445"/>
                      <a:pt x="12223" y="20178"/>
                    </a:cubicBezTo>
                    <a:cubicBezTo>
                      <a:pt x="12192" y="19978"/>
                      <a:pt x="12223" y="19773"/>
                      <a:pt x="12263" y="19599"/>
                    </a:cubicBezTo>
                    <a:cubicBezTo>
                      <a:pt x="12494" y="18492"/>
                      <a:pt x="12981" y="17467"/>
                      <a:pt x="13664" y="16647"/>
                    </a:cubicBezTo>
                    <a:lnTo>
                      <a:pt x="13699" y="16606"/>
                    </a:lnTo>
                    <a:cubicBezTo>
                      <a:pt x="13841" y="16437"/>
                      <a:pt x="13992" y="16258"/>
                      <a:pt x="14032" y="16032"/>
                    </a:cubicBezTo>
                    <a:cubicBezTo>
                      <a:pt x="14089" y="15699"/>
                      <a:pt x="13903" y="15392"/>
                      <a:pt x="13726" y="15094"/>
                    </a:cubicBezTo>
                    <a:cubicBezTo>
                      <a:pt x="13708" y="15069"/>
                      <a:pt x="13691" y="15038"/>
                      <a:pt x="13677" y="15012"/>
                    </a:cubicBezTo>
                    <a:cubicBezTo>
                      <a:pt x="13039" y="13936"/>
                      <a:pt x="12835" y="12542"/>
                      <a:pt x="13132" y="11277"/>
                    </a:cubicBezTo>
                    <a:cubicBezTo>
                      <a:pt x="13145" y="11236"/>
                      <a:pt x="13154" y="11195"/>
                      <a:pt x="13167" y="11149"/>
                    </a:cubicBezTo>
                    <a:cubicBezTo>
                      <a:pt x="13238" y="10867"/>
                      <a:pt x="13309" y="10580"/>
                      <a:pt x="13238" y="10303"/>
                    </a:cubicBezTo>
                    <a:cubicBezTo>
                      <a:pt x="13128" y="9878"/>
                      <a:pt x="12702" y="9673"/>
                      <a:pt x="12369" y="9575"/>
                    </a:cubicBezTo>
                    <a:cubicBezTo>
                      <a:pt x="12308" y="9555"/>
                      <a:pt x="12241" y="9545"/>
                      <a:pt x="12179" y="9524"/>
                    </a:cubicBezTo>
                    <a:cubicBezTo>
                      <a:pt x="11864" y="9442"/>
                      <a:pt x="11536" y="9350"/>
                      <a:pt x="11297" y="9094"/>
                    </a:cubicBezTo>
                    <a:cubicBezTo>
                      <a:pt x="11031" y="8812"/>
                      <a:pt x="10933" y="8381"/>
                      <a:pt x="10831" y="7966"/>
                    </a:cubicBezTo>
                    <a:cubicBezTo>
                      <a:pt x="10720" y="7495"/>
                      <a:pt x="10619" y="7039"/>
                      <a:pt x="10277" y="6803"/>
                    </a:cubicBezTo>
                    <a:cubicBezTo>
                      <a:pt x="9847" y="6501"/>
                      <a:pt x="9298" y="6757"/>
                      <a:pt x="9010" y="6936"/>
                    </a:cubicBezTo>
                    <a:cubicBezTo>
                      <a:pt x="8903" y="6998"/>
                      <a:pt x="8801" y="7075"/>
                      <a:pt x="8695" y="7147"/>
                    </a:cubicBezTo>
                    <a:cubicBezTo>
                      <a:pt x="8411" y="7346"/>
                      <a:pt x="8119" y="7546"/>
                      <a:pt x="7786" y="7613"/>
                    </a:cubicBezTo>
                    <a:cubicBezTo>
                      <a:pt x="7627" y="7648"/>
                      <a:pt x="7449" y="7654"/>
                      <a:pt x="7281" y="7654"/>
                    </a:cubicBezTo>
                    <a:cubicBezTo>
                      <a:pt x="6949" y="7659"/>
                      <a:pt x="6638" y="7659"/>
                      <a:pt x="6399" y="7884"/>
                    </a:cubicBezTo>
                    <a:cubicBezTo>
                      <a:pt x="6297" y="7987"/>
                      <a:pt x="6213" y="8120"/>
                      <a:pt x="6142" y="8253"/>
                    </a:cubicBezTo>
                    <a:cubicBezTo>
                      <a:pt x="6106" y="8320"/>
                      <a:pt x="6066" y="8381"/>
                      <a:pt x="6031" y="8443"/>
                    </a:cubicBezTo>
                    <a:cubicBezTo>
                      <a:pt x="5543" y="9186"/>
                      <a:pt x="4657" y="9345"/>
                      <a:pt x="3992" y="9166"/>
                    </a:cubicBezTo>
                    <a:cubicBezTo>
                      <a:pt x="3252" y="8970"/>
                      <a:pt x="2622" y="8417"/>
                      <a:pt x="2064" y="7930"/>
                    </a:cubicBezTo>
                    <a:lnTo>
                      <a:pt x="614" y="6665"/>
                    </a:lnTo>
                    <a:cubicBezTo>
                      <a:pt x="295" y="6383"/>
                      <a:pt x="-33" y="6040"/>
                      <a:pt x="2" y="5599"/>
                    </a:cubicBezTo>
                    <a:cubicBezTo>
                      <a:pt x="12" y="5404"/>
                      <a:pt x="96" y="5230"/>
                      <a:pt x="237" y="5097"/>
                    </a:cubicBezTo>
                    <a:cubicBezTo>
                      <a:pt x="446" y="4907"/>
                      <a:pt x="761" y="4804"/>
                      <a:pt x="1049" y="4835"/>
                    </a:cubicBezTo>
                    <a:cubicBezTo>
                      <a:pt x="1288" y="4866"/>
                      <a:pt x="1514" y="4958"/>
                      <a:pt x="1740" y="5040"/>
                    </a:cubicBezTo>
                    <a:cubicBezTo>
                      <a:pt x="1940" y="5117"/>
                      <a:pt x="2139" y="5194"/>
                      <a:pt x="2352" y="5230"/>
                    </a:cubicBezTo>
                    <a:cubicBezTo>
                      <a:pt x="2423" y="5245"/>
                      <a:pt x="2507" y="5250"/>
                      <a:pt x="2582" y="5225"/>
                    </a:cubicBezTo>
                    <a:cubicBezTo>
                      <a:pt x="2671" y="5189"/>
                      <a:pt x="2738" y="5092"/>
                      <a:pt x="2799" y="4999"/>
                    </a:cubicBezTo>
                    <a:cubicBezTo>
                      <a:pt x="2933" y="4789"/>
                      <a:pt x="3061" y="4564"/>
                      <a:pt x="3181" y="4343"/>
                    </a:cubicBezTo>
                    <a:cubicBezTo>
                      <a:pt x="3425" y="3908"/>
                      <a:pt x="3673" y="3452"/>
                      <a:pt x="4014" y="3098"/>
                    </a:cubicBezTo>
                    <a:cubicBezTo>
                      <a:pt x="4590" y="2503"/>
                      <a:pt x="5353" y="2258"/>
                      <a:pt x="6088" y="2022"/>
                    </a:cubicBezTo>
                    <a:cubicBezTo>
                      <a:pt x="6740" y="1817"/>
                      <a:pt x="7414" y="1602"/>
                      <a:pt x="7959" y="1151"/>
                    </a:cubicBezTo>
                    <a:cubicBezTo>
                      <a:pt x="8061" y="1064"/>
                      <a:pt x="8168" y="966"/>
                      <a:pt x="8274" y="864"/>
                    </a:cubicBezTo>
                    <a:cubicBezTo>
                      <a:pt x="8460" y="684"/>
                      <a:pt x="8659" y="490"/>
                      <a:pt x="8890" y="372"/>
                    </a:cubicBezTo>
                    <a:cubicBezTo>
                      <a:pt x="9253" y="167"/>
                      <a:pt x="9688" y="146"/>
                      <a:pt x="10064" y="121"/>
                    </a:cubicBezTo>
                    <a:cubicBezTo>
                      <a:pt x="12994" y="-48"/>
                      <a:pt x="16319" y="-228"/>
                      <a:pt x="19289" y="997"/>
                    </a:cubicBezTo>
                    <a:cubicBezTo>
                      <a:pt x="19497" y="1089"/>
                      <a:pt x="19719" y="1192"/>
                      <a:pt x="19887" y="1376"/>
                    </a:cubicBezTo>
                    <a:cubicBezTo>
                      <a:pt x="20051" y="1566"/>
                      <a:pt x="20140" y="1822"/>
                      <a:pt x="20224" y="2094"/>
                    </a:cubicBezTo>
                    <a:cubicBezTo>
                      <a:pt x="20978" y="4548"/>
                      <a:pt x="21412" y="7305"/>
                      <a:pt x="21514" y="10298"/>
                    </a:cubicBezTo>
                    <a:cubicBezTo>
                      <a:pt x="21567" y="11697"/>
                      <a:pt x="21536" y="12942"/>
                      <a:pt x="21425" y="14110"/>
                    </a:cubicBezTo>
                    <a:cubicBezTo>
                      <a:pt x="21354" y="14884"/>
                      <a:pt x="21243" y="15668"/>
                      <a:pt x="21133" y="16422"/>
                    </a:cubicBezTo>
                    <a:cubicBezTo>
                      <a:pt x="21093" y="16698"/>
                      <a:pt x="21057" y="16980"/>
                      <a:pt x="21017" y="17257"/>
                    </a:cubicBezTo>
                    <a:cubicBezTo>
                      <a:pt x="20938" y="17805"/>
                      <a:pt x="20862" y="18369"/>
                      <a:pt x="20778" y="18927"/>
                    </a:cubicBezTo>
                    <a:cubicBezTo>
                      <a:pt x="20729" y="19255"/>
                      <a:pt x="20663" y="19435"/>
                      <a:pt x="20557" y="19496"/>
                    </a:cubicBezTo>
                    <a:cubicBezTo>
                      <a:pt x="20446" y="19573"/>
                      <a:pt x="20308" y="19512"/>
                      <a:pt x="20131" y="19435"/>
                    </a:cubicBezTo>
                    <a:cubicBezTo>
                      <a:pt x="19976" y="19363"/>
                      <a:pt x="19803" y="19286"/>
                      <a:pt x="19595" y="19271"/>
                    </a:cubicBezTo>
                    <a:cubicBezTo>
                      <a:pt x="19116" y="19240"/>
                      <a:pt x="18655" y="19399"/>
                      <a:pt x="18207" y="19553"/>
                    </a:cubicBezTo>
                    <a:lnTo>
                      <a:pt x="15769" y="20398"/>
                    </a:lnTo>
                    <a:cubicBezTo>
                      <a:pt x="15441" y="20516"/>
                      <a:pt x="15100" y="20629"/>
                      <a:pt x="14812" y="20854"/>
                    </a:cubicBezTo>
                    <a:cubicBezTo>
                      <a:pt x="14754" y="20900"/>
                      <a:pt x="14701" y="20946"/>
                      <a:pt x="14643" y="20998"/>
                    </a:cubicBezTo>
                    <a:cubicBezTo>
                      <a:pt x="14550" y="21080"/>
                      <a:pt x="14453" y="21167"/>
                      <a:pt x="14342" y="21233"/>
                    </a:cubicBezTo>
                    <a:cubicBezTo>
                      <a:pt x="14156" y="21336"/>
                      <a:pt x="13992" y="21372"/>
                      <a:pt x="13823" y="21372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8" name="Google Shape;61;p5"/>
              <p:cNvSpPr/>
              <p:nvPr/>
            </p:nvSpPr>
            <p:spPr>
              <a:xfrm rot="5400000">
                <a:off x="215430" y="738672"/>
                <a:ext cx="3019658" cy="2745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2" h="21600" extrusionOk="0">
                    <a:moveTo>
                      <a:pt x="13536" y="21594"/>
                    </a:moveTo>
                    <a:cubicBezTo>
                      <a:pt x="13438" y="21594"/>
                      <a:pt x="13292" y="21559"/>
                      <a:pt x="13238" y="21409"/>
                    </a:cubicBezTo>
                    <a:cubicBezTo>
                      <a:pt x="12955" y="20614"/>
                      <a:pt x="13682" y="19813"/>
                      <a:pt x="14268" y="19180"/>
                    </a:cubicBezTo>
                    <a:lnTo>
                      <a:pt x="14539" y="18881"/>
                    </a:lnTo>
                    <a:lnTo>
                      <a:pt x="14577" y="18845"/>
                    </a:lnTo>
                    <a:cubicBezTo>
                      <a:pt x="14827" y="18558"/>
                      <a:pt x="15239" y="18092"/>
                      <a:pt x="15375" y="17351"/>
                    </a:cubicBezTo>
                    <a:cubicBezTo>
                      <a:pt x="15581" y="16269"/>
                      <a:pt x="15049" y="15432"/>
                      <a:pt x="14767" y="14984"/>
                    </a:cubicBezTo>
                    <a:lnTo>
                      <a:pt x="14713" y="14894"/>
                    </a:lnTo>
                    <a:cubicBezTo>
                      <a:pt x="14181" y="14045"/>
                      <a:pt x="14013" y="12904"/>
                      <a:pt x="14258" y="11912"/>
                    </a:cubicBezTo>
                    <a:cubicBezTo>
                      <a:pt x="14263" y="11876"/>
                      <a:pt x="14279" y="11834"/>
                      <a:pt x="14285" y="11792"/>
                    </a:cubicBezTo>
                    <a:lnTo>
                      <a:pt x="14285" y="11786"/>
                    </a:lnTo>
                    <a:cubicBezTo>
                      <a:pt x="14404" y="11326"/>
                      <a:pt x="14583" y="10639"/>
                      <a:pt x="14366" y="9856"/>
                    </a:cubicBezTo>
                    <a:cubicBezTo>
                      <a:pt x="14208" y="9294"/>
                      <a:pt x="13726" y="8296"/>
                      <a:pt x="12228" y="7877"/>
                    </a:cubicBezTo>
                    <a:cubicBezTo>
                      <a:pt x="12142" y="7853"/>
                      <a:pt x="12061" y="7829"/>
                      <a:pt x="11974" y="7812"/>
                    </a:cubicBezTo>
                    <a:cubicBezTo>
                      <a:pt x="11936" y="7800"/>
                      <a:pt x="11897" y="7794"/>
                      <a:pt x="11854" y="7788"/>
                    </a:cubicBezTo>
                    <a:cubicBezTo>
                      <a:pt x="11746" y="7770"/>
                      <a:pt x="11637" y="7752"/>
                      <a:pt x="11583" y="7698"/>
                    </a:cubicBezTo>
                    <a:cubicBezTo>
                      <a:pt x="11524" y="7632"/>
                      <a:pt x="11496" y="7483"/>
                      <a:pt x="11469" y="7339"/>
                    </a:cubicBezTo>
                    <a:cubicBezTo>
                      <a:pt x="11464" y="7280"/>
                      <a:pt x="11447" y="7226"/>
                      <a:pt x="11437" y="7184"/>
                    </a:cubicBezTo>
                    <a:cubicBezTo>
                      <a:pt x="11268" y="6497"/>
                      <a:pt x="11008" y="5463"/>
                      <a:pt x="10086" y="4835"/>
                    </a:cubicBezTo>
                    <a:cubicBezTo>
                      <a:pt x="9685" y="4566"/>
                      <a:pt x="9240" y="4435"/>
                      <a:pt x="8746" y="4435"/>
                    </a:cubicBezTo>
                    <a:cubicBezTo>
                      <a:pt x="8052" y="4435"/>
                      <a:pt x="7433" y="4710"/>
                      <a:pt x="7043" y="4949"/>
                    </a:cubicBezTo>
                    <a:cubicBezTo>
                      <a:pt x="6880" y="5045"/>
                      <a:pt x="6739" y="5134"/>
                      <a:pt x="6593" y="5230"/>
                    </a:cubicBezTo>
                    <a:cubicBezTo>
                      <a:pt x="6370" y="5379"/>
                      <a:pt x="6121" y="5546"/>
                      <a:pt x="5991" y="5570"/>
                    </a:cubicBezTo>
                    <a:cubicBezTo>
                      <a:pt x="5914" y="5582"/>
                      <a:pt x="5762" y="5582"/>
                      <a:pt x="5627" y="5582"/>
                    </a:cubicBezTo>
                    <a:cubicBezTo>
                      <a:pt x="5101" y="5588"/>
                      <a:pt x="4314" y="5594"/>
                      <a:pt x="3609" y="6228"/>
                    </a:cubicBezTo>
                    <a:cubicBezTo>
                      <a:pt x="3300" y="6503"/>
                      <a:pt x="3110" y="6825"/>
                      <a:pt x="2985" y="7035"/>
                    </a:cubicBezTo>
                    <a:cubicBezTo>
                      <a:pt x="2953" y="7083"/>
                      <a:pt x="2926" y="7136"/>
                      <a:pt x="2904" y="7166"/>
                    </a:cubicBezTo>
                    <a:cubicBezTo>
                      <a:pt x="2795" y="7322"/>
                      <a:pt x="2535" y="7429"/>
                      <a:pt x="2242" y="7429"/>
                    </a:cubicBezTo>
                    <a:cubicBezTo>
                      <a:pt x="2139" y="7429"/>
                      <a:pt x="2047" y="7411"/>
                      <a:pt x="1949" y="7393"/>
                    </a:cubicBezTo>
                    <a:cubicBezTo>
                      <a:pt x="1369" y="7244"/>
                      <a:pt x="756" y="6736"/>
                      <a:pt x="165" y="6246"/>
                    </a:cubicBezTo>
                    <a:cubicBezTo>
                      <a:pt x="154" y="6239"/>
                      <a:pt x="132" y="6228"/>
                      <a:pt x="110" y="6216"/>
                    </a:cubicBezTo>
                    <a:cubicBezTo>
                      <a:pt x="56" y="6186"/>
                      <a:pt x="-9" y="6150"/>
                      <a:pt x="2" y="6096"/>
                    </a:cubicBezTo>
                    <a:cubicBezTo>
                      <a:pt x="29" y="5994"/>
                      <a:pt x="137" y="5994"/>
                      <a:pt x="240" y="5994"/>
                    </a:cubicBezTo>
                    <a:cubicBezTo>
                      <a:pt x="300" y="5994"/>
                      <a:pt x="365" y="5994"/>
                      <a:pt x="409" y="5977"/>
                    </a:cubicBezTo>
                    <a:cubicBezTo>
                      <a:pt x="951" y="5756"/>
                      <a:pt x="1249" y="5313"/>
                      <a:pt x="1369" y="5140"/>
                    </a:cubicBezTo>
                    <a:cubicBezTo>
                      <a:pt x="1564" y="4853"/>
                      <a:pt x="1727" y="4560"/>
                      <a:pt x="1889" y="4285"/>
                    </a:cubicBezTo>
                    <a:cubicBezTo>
                      <a:pt x="2139" y="3849"/>
                      <a:pt x="2378" y="3431"/>
                      <a:pt x="2643" y="3180"/>
                    </a:cubicBezTo>
                    <a:cubicBezTo>
                      <a:pt x="3083" y="2743"/>
                      <a:pt x="3782" y="2534"/>
                      <a:pt x="4580" y="2289"/>
                    </a:cubicBezTo>
                    <a:cubicBezTo>
                      <a:pt x="5464" y="2020"/>
                      <a:pt x="6457" y="1721"/>
                      <a:pt x="7341" y="1028"/>
                    </a:cubicBezTo>
                    <a:cubicBezTo>
                      <a:pt x="7515" y="890"/>
                      <a:pt x="7672" y="747"/>
                      <a:pt x="7807" y="621"/>
                    </a:cubicBezTo>
                    <a:cubicBezTo>
                      <a:pt x="7970" y="472"/>
                      <a:pt x="8138" y="323"/>
                      <a:pt x="8247" y="263"/>
                    </a:cubicBezTo>
                    <a:cubicBezTo>
                      <a:pt x="8426" y="173"/>
                      <a:pt x="8790" y="149"/>
                      <a:pt x="9109" y="137"/>
                    </a:cubicBezTo>
                    <a:cubicBezTo>
                      <a:pt x="10249" y="78"/>
                      <a:pt x="11664" y="0"/>
                      <a:pt x="13009" y="0"/>
                    </a:cubicBezTo>
                    <a:cubicBezTo>
                      <a:pt x="15852" y="0"/>
                      <a:pt x="17951" y="329"/>
                      <a:pt x="19818" y="1070"/>
                    </a:cubicBezTo>
                    <a:cubicBezTo>
                      <a:pt x="19883" y="1093"/>
                      <a:pt x="19931" y="1117"/>
                      <a:pt x="19975" y="1135"/>
                    </a:cubicBezTo>
                    <a:lnTo>
                      <a:pt x="19980" y="1135"/>
                    </a:lnTo>
                    <a:lnTo>
                      <a:pt x="19980" y="1148"/>
                    </a:lnTo>
                    <a:cubicBezTo>
                      <a:pt x="20007" y="1213"/>
                      <a:pt x="20034" y="1309"/>
                      <a:pt x="20045" y="1345"/>
                    </a:cubicBezTo>
                    <a:cubicBezTo>
                      <a:pt x="20913" y="4052"/>
                      <a:pt x="21418" y="7106"/>
                      <a:pt x="21537" y="10429"/>
                    </a:cubicBezTo>
                    <a:cubicBezTo>
                      <a:pt x="21591" y="11978"/>
                      <a:pt x="21559" y="13352"/>
                      <a:pt x="21439" y="14631"/>
                    </a:cubicBezTo>
                    <a:cubicBezTo>
                      <a:pt x="21358" y="15480"/>
                      <a:pt x="21228" y="16334"/>
                      <a:pt x="21092" y="17231"/>
                    </a:cubicBezTo>
                    <a:cubicBezTo>
                      <a:pt x="21043" y="17560"/>
                      <a:pt x="20995" y="17883"/>
                      <a:pt x="20951" y="18211"/>
                    </a:cubicBezTo>
                    <a:cubicBezTo>
                      <a:pt x="20902" y="18522"/>
                      <a:pt x="20853" y="18839"/>
                      <a:pt x="20805" y="19156"/>
                    </a:cubicBezTo>
                    <a:lnTo>
                      <a:pt x="20805" y="19173"/>
                    </a:lnTo>
                    <a:lnTo>
                      <a:pt x="20778" y="19173"/>
                    </a:lnTo>
                    <a:cubicBezTo>
                      <a:pt x="20707" y="19168"/>
                      <a:pt x="20626" y="19168"/>
                      <a:pt x="20544" y="19168"/>
                    </a:cubicBezTo>
                    <a:cubicBezTo>
                      <a:pt x="19790" y="19168"/>
                      <a:pt x="19112" y="19389"/>
                      <a:pt x="18564" y="19568"/>
                    </a:cubicBezTo>
                    <a:lnTo>
                      <a:pt x="15581" y="20554"/>
                    </a:lnTo>
                    <a:cubicBezTo>
                      <a:pt x="15120" y="20704"/>
                      <a:pt x="14550" y="20901"/>
                      <a:pt x="14008" y="21295"/>
                    </a:cubicBezTo>
                    <a:cubicBezTo>
                      <a:pt x="13899" y="21367"/>
                      <a:pt x="13807" y="21445"/>
                      <a:pt x="13736" y="21511"/>
                    </a:cubicBezTo>
                    <a:cubicBezTo>
                      <a:pt x="13726" y="21517"/>
                      <a:pt x="13715" y="21528"/>
                      <a:pt x="13709" y="21540"/>
                    </a:cubicBezTo>
                    <a:cubicBezTo>
                      <a:pt x="13688" y="21564"/>
                      <a:pt x="13661" y="21594"/>
                      <a:pt x="13634" y="21600"/>
                    </a:cubicBezTo>
                    <a:cubicBezTo>
                      <a:pt x="13601" y="21594"/>
                      <a:pt x="13574" y="21594"/>
                      <a:pt x="13536" y="21594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9" name="Google Shape;62;p5"/>
              <p:cNvSpPr/>
              <p:nvPr/>
            </p:nvSpPr>
            <p:spPr>
              <a:xfrm rot="5400000">
                <a:off x="737075" y="1249335"/>
                <a:ext cx="2167400" cy="216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5" h="21460" extrusionOk="0">
                    <a:moveTo>
                      <a:pt x="17024" y="21460"/>
                    </a:moveTo>
                    <a:cubicBezTo>
                      <a:pt x="16904" y="21460"/>
                      <a:pt x="16805" y="21422"/>
                      <a:pt x="16730" y="21347"/>
                    </a:cubicBezTo>
                    <a:cubicBezTo>
                      <a:pt x="16586" y="21189"/>
                      <a:pt x="16707" y="20985"/>
                      <a:pt x="16843" y="20767"/>
                    </a:cubicBezTo>
                    <a:cubicBezTo>
                      <a:pt x="16918" y="20631"/>
                      <a:pt x="17002" y="20495"/>
                      <a:pt x="17032" y="20360"/>
                    </a:cubicBezTo>
                    <a:cubicBezTo>
                      <a:pt x="17493" y="18129"/>
                      <a:pt x="16344" y="16478"/>
                      <a:pt x="15861" y="15770"/>
                    </a:cubicBezTo>
                    <a:lnTo>
                      <a:pt x="15785" y="15657"/>
                    </a:lnTo>
                    <a:cubicBezTo>
                      <a:pt x="15400" y="15107"/>
                      <a:pt x="15264" y="14285"/>
                      <a:pt x="15445" y="13622"/>
                    </a:cubicBezTo>
                    <a:cubicBezTo>
                      <a:pt x="15453" y="13584"/>
                      <a:pt x="15468" y="13562"/>
                      <a:pt x="15475" y="13524"/>
                    </a:cubicBezTo>
                    <a:lnTo>
                      <a:pt x="15483" y="13486"/>
                    </a:lnTo>
                    <a:cubicBezTo>
                      <a:pt x="15695" y="12778"/>
                      <a:pt x="16072" y="11459"/>
                      <a:pt x="15589" y="9876"/>
                    </a:cubicBezTo>
                    <a:cubicBezTo>
                      <a:pt x="15445" y="9394"/>
                      <a:pt x="14871" y="8949"/>
                      <a:pt x="14002" y="8286"/>
                    </a:cubicBezTo>
                    <a:cubicBezTo>
                      <a:pt x="13285" y="7728"/>
                      <a:pt x="12385" y="7027"/>
                      <a:pt x="11373" y="6040"/>
                    </a:cubicBezTo>
                    <a:cubicBezTo>
                      <a:pt x="11071" y="5738"/>
                      <a:pt x="10867" y="5301"/>
                      <a:pt x="10632" y="4804"/>
                    </a:cubicBezTo>
                    <a:cubicBezTo>
                      <a:pt x="10232" y="3968"/>
                      <a:pt x="9778" y="3026"/>
                      <a:pt x="8713" y="2378"/>
                    </a:cubicBezTo>
                    <a:cubicBezTo>
                      <a:pt x="7822" y="1835"/>
                      <a:pt x="6832" y="1563"/>
                      <a:pt x="5767" y="1563"/>
                    </a:cubicBezTo>
                    <a:cubicBezTo>
                      <a:pt x="4437" y="1563"/>
                      <a:pt x="3591" y="2016"/>
                      <a:pt x="2866" y="2415"/>
                    </a:cubicBezTo>
                    <a:lnTo>
                      <a:pt x="2775" y="2467"/>
                    </a:lnTo>
                    <a:cubicBezTo>
                      <a:pt x="2639" y="2543"/>
                      <a:pt x="2413" y="2611"/>
                      <a:pt x="2208" y="2687"/>
                    </a:cubicBezTo>
                    <a:cubicBezTo>
                      <a:pt x="1997" y="2754"/>
                      <a:pt x="1808" y="2815"/>
                      <a:pt x="1702" y="2875"/>
                    </a:cubicBezTo>
                    <a:cubicBezTo>
                      <a:pt x="1589" y="2943"/>
                      <a:pt x="592" y="3508"/>
                      <a:pt x="176" y="3327"/>
                    </a:cubicBezTo>
                    <a:cubicBezTo>
                      <a:pt x="78" y="3289"/>
                      <a:pt x="25" y="3214"/>
                      <a:pt x="2" y="3108"/>
                    </a:cubicBezTo>
                    <a:cubicBezTo>
                      <a:pt x="-5" y="3078"/>
                      <a:pt x="2" y="3055"/>
                      <a:pt x="25" y="3033"/>
                    </a:cubicBezTo>
                    <a:cubicBezTo>
                      <a:pt x="70" y="2980"/>
                      <a:pt x="184" y="2980"/>
                      <a:pt x="320" y="2965"/>
                    </a:cubicBezTo>
                    <a:cubicBezTo>
                      <a:pt x="395" y="2965"/>
                      <a:pt x="471" y="2965"/>
                      <a:pt x="516" y="2950"/>
                    </a:cubicBezTo>
                    <a:cubicBezTo>
                      <a:pt x="1838" y="2581"/>
                      <a:pt x="3478" y="2136"/>
                      <a:pt x="5019" y="1036"/>
                    </a:cubicBezTo>
                    <a:cubicBezTo>
                      <a:pt x="5321" y="817"/>
                      <a:pt x="5578" y="613"/>
                      <a:pt x="5782" y="440"/>
                    </a:cubicBezTo>
                    <a:cubicBezTo>
                      <a:pt x="5797" y="433"/>
                      <a:pt x="5812" y="425"/>
                      <a:pt x="5820" y="403"/>
                    </a:cubicBezTo>
                    <a:cubicBezTo>
                      <a:pt x="5850" y="380"/>
                      <a:pt x="5888" y="343"/>
                      <a:pt x="5926" y="320"/>
                    </a:cubicBezTo>
                    <a:cubicBezTo>
                      <a:pt x="6024" y="282"/>
                      <a:pt x="6145" y="282"/>
                      <a:pt x="6251" y="297"/>
                    </a:cubicBezTo>
                    <a:lnTo>
                      <a:pt x="6401" y="297"/>
                    </a:lnTo>
                    <a:cubicBezTo>
                      <a:pt x="7958" y="215"/>
                      <a:pt x="9892" y="124"/>
                      <a:pt x="11697" y="124"/>
                    </a:cubicBezTo>
                    <a:cubicBezTo>
                      <a:pt x="12453" y="124"/>
                      <a:pt x="13201" y="94"/>
                      <a:pt x="13919" y="56"/>
                    </a:cubicBezTo>
                    <a:cubicBezTo>
                      <a:pt x="16382" y="-50"/>
                      <a:pt x="18505" y="-140"/>
                      <a:pt x="19782" y="1111"/>
                    </a:cubicBezTo>
                    <a:cubicBezTo>
                      <a:pt x="21565" y="2867"/>
                      <a:pt x="21527" y="5859"/>
                      <a:pt x="21497" y="8753"/>
                    </a:cubicBezTo>
                    <a:cubicBezTo>
                      <a:pt x="21489" y="9582"/>
                      <a:pt x="21481" y="10449"/>
                      <a:pt x="21520" y="11270"/>
                    </a:cubicBezTo>
                    <a:cubicBezTo>
                      <a:pt x="21595" y="13117"/>
                      <a:pt x="21550" y="14752"/>
                      <a:pt x="21383" y="16260"/>
                    </a:cubicBezTo>
                    <a:cubicBezTo>
                      <a:pt x="21270" y="17277"/>
                      <a:pt x="21104" y="18317"/>
                      <a:pt x="20922" y="19410"/>
                    </a:cubicBezTo>
                    <a:lnTo>
                      <a:pt x="20922" y="19418"/>
                    </a:lnTo>
                    <a:cubicBezTo>
                      <a:pt x="20908" y="19501"/>
                      <a:pt x="20915" y="19606"/>
                      <a:pt x="20915" y="19704"/>
                    </a:cubicBezTo>
                    <a:cubicBezTo>
                      <a:pt x="20915" y="19900"/>
                      <a:pt x="20922" y="20096"/>
                      <a:pt x="20794" y="20239"/>
                    </a:cubicBezTo>
                    <a:cubicBezTo>
                      <a:pt x="20431" y="20593"/>
                      <a:pt x="19925" y="20623"/>
                      <a:pt x="19480" y="20646"/>
                    </a:cubicBezTo>
                    <a:cubicBezTo>
                      <a:pt x="19253" y="20654"/>
                      <a:pt x="19034" y="20661"/>
                      <a:pt x="18853" y="20721"/>
                    </a:cubicBezTo>
                    <a:cubicBezTo>
                      <a:pt x="18702" y="20767"/>
                      <a:pt x="18475" y="20880"/>
                      <a:pt x="18241" y="21000"/>
                    </a:cubicBezTo>
                    <a:cubicBezTo>
                      <a:pt x="17795" y="21227"/>
                      <a:pt x="17334" y="21460"/>
                      <a:pt x="17024" y="2146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0" name="Google Shape;63;p5"/>
              <p:cNvSpPr/>
              <p:nvPr/>
            </p:nvSpPr>
            <p:spPr>
              <a:xfrm rot="5400000">
                <a:off x="1501221" y="2012984"/>
                <a:ext cx="802862" cy="1579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extrusionOk="0">
                    <a:moveTo>
                      <a:pt x="19850" y="21600"/>
                    </a:moveTo>
                    <a:cubicBezTo>
                      <a:pt x="16439" y="21600"/>
                      <a:pt x="16260" y="19408"/>
                      <a:pt x="16141" y="17954"/>
                    </a:cubicBezTo>
                    <a:cubicBezTo>
                      <a:pt x="16121" y="17693"/>
                      <a:pt x="16080" y="17434"/>
                      <a:pt x="16061" y="17216"/>
                    </a:cubicBezTo>
                    <a:cubicBezTo>
                      <a:pt x="16061" y="17205"/>
                      <a:pt x="15921" y="15159"/>
                      <a:pt x="16279" y="14878"/>
                    </a:cubicBezTo>
                    <a:cubicBezTo>
                      <a:pt x="16779" y="14515"/>
                      <a:pt x="17776" y="12842"/>
                      <a:pt x="16080" y="9912"/>
                    </a:cubicBezTo>
                    <a:cubicBezTo>
                      <a:pt x="15183" y="8385"/>
                      <a:pt x="12928" y="7460"/>
                      <a:pt x="10037" y="6286"/>
                    </a:cubicBezTo>
                    <a:cubicBezTo>
                      <a:pt x="9657" y="6140"/>
                      <a:pt x="9279" y="5985"/>
                      <a:pt x="8861" y="5829"/>
                    </a:cubicBezTo>
                    <a:cubicBezTo>
                      <a:pt x="7245" y="5205"/>
                      <a:pt x="5390" y="4488"/>
                      <a:pt x="3616" y="3439"/>
                    </a:cubicBezTo>
                    <a:cubicBezTo>
                      <a:pt x="3415" y="3325"/>
                      <a:pt x="3116" y="2992"/>
                      <a:pt x="2856" y="2701"/>
                    </a:cubicBezTo>
                    <a:cubicBezTo>
                      <a:pt x="2798" y="2649"/>
                      <a:pt x="2757" y="2587"/>
                      <a:pt x="2697" y="2535"/>
                    </a:cubicBezTo>
                    <a:cubicBezTo>
                      <a:pt x="2498" y="2317"/>
                      <a:pt x="2060" y="2088"/>
                      <a:pt x="1581" y="1839"/>
                    </a:cubicBezTo>
                    <a:cubicBezTo>
                      <a:pt x="623" y="1361"/>
                      <a:pt x="-434" y="821"/>
                      <a:pt x="185" y="177"/>
                    </a:cubicBezTo>
                    <a:cubicBezTo>
                      <a:pt x="224" y="135"/>
                      <a:pt x="364" y="145"/>
                      <a:pt x="464" y="156"/>
                    </a:cubicBezTo>
                    <a:cubicBezTo>
                      <a:pt x="503" y="156"/>
                      <a:pt x="524" y="166"/>
                      <a:pt x="582" y="166"/>
                    </a:cubicBezTo>
                    <a:cubicBezTo>
                      <a:pt x="2697" y="166"/>
                      <a:pt x="4712" y="115"/>
                      <a:pt x="6667" y="83"/>
                    </a:cubicBezTo>
                    <a:cubicBezTo>
                      <a:pt x="8382" y="42"/>
                      <a:pt x="9998" y="0"/>
                      <a:pt x="11493" y="0"/>
                    </a:cubicBezTo>
                    <a:cubicBezTo>
                      <a:pt x="15043" y="0"/>
                      <a:pt x="17138" y="218"/>
                      <a:pt x="18055" y="717"/>
                    </a:cubicBezTo>
                    <a:cubicBezTo>
                      <a:pt x="21107" y="2275"/>
                      <a:pt x="21028" y="5641"/>
                      <a:pt x="20948" y="9185"/>
                    </a:cubicBezTo>
                    <a:cubicBezTo>
                      <a:pt x="20927" y="10369"/>
                      <a:pt x="20907" y="11595"/>
                      <a:pt x="21006" y="12800"/>
                    </a:cubicBezTo>
                    <a:cubicBezTo>
                      <a:pt x="21166" y="15210"/>
                      <a:pt x="21067" y="17330"/>
                      <a:pt x="20668" y="19262"/>
                    </a:cubicBezTo>
                    <a:cubicBezTo>
                      <a:pt x="20628" y="19491"/>
                      <a:pt x="20708" y="19803"/>
                      <a:pt x="20767" y="20125"/>
                    </a:cubicBezTo>
                    <a:cubicBezTo>
                      <a:pt x="20907" y="20665"/>
                      <a:pt x="21028" y="21205"/>
                      <a:pt x="20628" y="21455"/>
                    </a:cubicBezTo>
                    <a:cubicBezTo>
                      <a:pt x="20469" y="21548"/>
                      <a:pt x="20268" y="21580"/>
                      <a:pt x="20029" y="21600"/>
                    </a:cubicBezTo>
                    <a:lnTo>
                      <a:pt x="20029" y="21569"/>
                    </a:lnTo>
                    <a:lnTo>
                      <a:pt x="20029" y="21600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1" name="Google Shape;64;p5"/>
              <p:cNvSpPr/>
              <p:nvPr/>
            </p:nvSpPr>
            <p:spPr>
              <a:xfrm rot="5400000">
                <a:off x="2329613" y="2823462"/>
                <a:ext cx="173922" cy="1351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6" h="21600" extrusionOk="0">
                    <a:moveTo>
                      <a:pt x="913" y="0"/>
                    </a:moveTo>
                    <a:cubicBezTo>
                      <a:pt x="453" y="0"/>
                      <a:pt x="265" y="119"/>
                      <a:pt x="84" y="605"/>
                    </a:cubicBezTo>
                    <a:cubicBezTo>
                      <a:pt x="-474" y="3033"/>
                      <a:pt x="1840" y="4243"/>
                      <a:pt x="4236" y="5581"/>
                    </a:cubicBezTo>
                    <a:cubicBezTo>
                      <a:pt x="5435" y="6186"/>
                      <a:pt x="6723" y="6919"/>
                      <a:pt x="7462" y="7762"/>
                    </a:cubicBezTo>
                    <a:cubicBezTo>
                      <a:pt x="9678" y="9834"/>
                      <a:pt x="11524" y="11648"/>
                      <a:pt x="13280" y="13472"/>
                    </a:cubicBezTo>
                    <a:cubicBezTo>
                      <a:pt x="15767" y="16019"/>
                      <a:pt x="18541" y="18815"/>
                      <a:pt x="21126" y="21600"/>
                    </a:cubicBezTo>
                    <a:cubicBezTo>
                      <a:pt x="21126" y="21114"/>
                      <a:pt x="20938" y="20629"/>
                      <a:pt x="20938" y="20143"/>
                    </a:cubicBezTo>
                    <a:cubicBezTo>
                      <a:pt x="20018" y="10071"/>
                      <a:pt x="18631" y="4728"/>
                      <a:pt x="17614" y="1943"/>
                    </a:cubicBezTo>
                    <a:cubicBezTo>
                      <a:pt x="15308" y="1457"/>
                      <a:pt x="11155" y="853"/>
                      <a:pt x="4146" y="853"/>
                    </a:cubicBezTo>
                    <a:cubicBezTo>
                      <a:pt x="3679" y="853"/>
                      <a:pt x="3129" y="724"/>
                      <a:pt x="2480" y="367"/>
                    </a:cubicBezTo>
                    <a:cubicBezTo>
                      <a:pt x="1840" y="119"/>
                      <a:pt x="1282" y="0"/>
                      <a:pt x="913" y="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2" name="Google Shape;65;p5"/>
              <p:cNvSpPr/>
              <p:nvPr/>
            </p:nvSpPr>
            <p:spPr>
              <a:xfrm rot="5400000">
                <a:off x="-261082" y="261081"/>
                <a:ext cx="3974163" cy="3451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extrusionOk="0">
                    <a:moveTo>
                      <a:pt x="21494" y="10415"/>
                    </a:moveTo>
                    <a:cubicBezTo>
                      <a:pt x="21395" y="7553"/>
                      <a:pt x="20975" y="4901"/>
                      <a:pt x="20256" y="2543"/>
                    </a:cubicBezTo>
                    <a:cubicBezTo>
                      <a:pt x="20157" y="2225"/>
                      <a:pt x="20029" y="1849"/>
                      <a:pt x="19762" y="1540"/>
                    </a:cubicBezTo>
                    <a:cubicBezTo>
                      <a:pt x="19474" y="1207"/>
                      <a:pt x="19113" y="1060"/>
                      <a:pt x="18923" y="979"/>
                    </a:cubicBezTo>
                    <a:cubicBezTo>
                      <a:pt x="17311" y="314"/>
                      <a:pt x="15460" y="0"/>
                      <a:pt x="13096" y="0"/>
                    </a:cubicBezTo>
                    <a:cubicBezTo>
                      <a:pt x="12055" y="0"/>
                      <a:pt x="11047" y="52"/>
                      <a:pt x="10073" y="114"/>
                    </a:cubicBezTo>
                    <a:cubicBezTo>
                      <a:pt x="9670" y="138"/>
                      <a:pt x="9172" y="162"/>
                      <a:pt x="8687" y="428"/>
                    </a:cubicBezTo>
                    <a:cubicBezTo>
                      <a:pt x="8391" y="594"/>
                      <a:pt x="8160" y="813"/>
                      <a:pt x="7959" y="1003"/>
                    </a:cubicBezTo>
                    <a:cubicBezTo>
                      <a:pt x="7872" y="1089"/>
                      <a:pt x="7790" y="1165"/>
                      <a:pt x="7712" y="1231"/>
                    </a:cubicBezTo>
                    <a:cubicBezTo>
                      <a:pt x="7317" y="1559"/>
                      <a:pt x="6787" y="1726"/>
                      <a:pt x="6219" y="1902"/>
                    </a:cubicBezTo>
                    <a:cubicBezTo>
                      <a:pt x="5487" y="2134"/>
                      <a:pt x="4648" y="2400"/>
                      <a:pt x="3978" y="3090"/>
                    </a:cubicBezTo>
                    <a:cubicBezTo>
                      <a:pt x="3583" y="3499"/>
                      <a:pt x="3312" y="3993"/>
                      <a:pt x="3069" y="4425"/>
                    </a:cubicBezTo>
                    <a:cubicBezTo>
                      <a:pt x="3003" y="4554"/>
                      <a:pt x="2929" y="4677"/>
                      <a:pt x="2863" y="4796"/>
                    </a:cubicBezTo>
                    <a:cubicBezTo>
                      <a:pt x="2793" y="4773"/>
                      <a:pt x="2715" y="4744"/>
                      <a:pt x="2637" y="4711"/>
                    </a:cubicBezTo>
                    <a:cubicBezTo>
                      <a:pt x="2403" y="4625"/>
                      <a:pt x="2139" y="4516"/>
                      <a:pt x="1835" y="4483"/>
                    </a:cubicBezTo>
                    <a:cubicBezTo>
                      <a:pt x="1773" y="4473"/>
                      <a:pt x="1707" y="4468"/>
                      <a:pt x="1642" y="4468"/>
                    </a:cubicBezTo>
                    <a:cubicBezTo>
                      <a:pt x="1218" y="4468"/>
                      <a:pt x="807" y="4635"/>
                      <a:pt x="503" y="4920"/>
                    </a:cubicBezTo>
                    <a:cubicBezTo>
                      <a:pt x="211" y="5200"/>
                      <a:pt x="38" y="5580"/>
                      <a:pt x="5" y="5994"/>
                    </a:cubicBezTo>
                    <a:cubicBezTo>
                      <a:pt x="-61" y="6945"/>
                      <a:pt x="622" y="7548"/>
                      <a:pt x="877" y="7772"/>
                    </a:cubicBezTo>
                    <a:lnTo>
                      <a:pt x="2222" y="8941"/>
                    </a:lnTo>
                    <a:cubicBezTo>
                      <a:pt x="2773" y="9426"/>
                      <a:pt x="3460" y="10025"/>
                      <a:pt x="4303" y="10244"/>
                    </a:cubicBezTo>
                    <a:cubicBezTo>
                      <a:pt x="4513" y="10296"/>
                      <a:pt x="4731" y="10329"/>
                      <a:pt x="4953" y="10329"/>
                    </a:cubicBezTo>
                    <a:cubicBezTo>
                      <a:pt x="5787" y="10329"/>
                      <a:pt x="6528" y="9930"/>
                      <a:pt x="6980" y="9241"/>
                    </a:cubicBezTo>
                    <a:cubicBezTo>
                      <a:pt x="7033" y="9165"/>
                      <a:pt x="7075" y="9094"/>
                      <a:pt x="7112" y="9027"/>
                    </a:cubicBezTo>
                    <a:cubicBezTo>
                      <a:pt x="7136" y="8984"/>
                      <a:pt x="7173" y="8918"/>
                      <a:pt x="7194" y="8889"/>
                    </a:cubicBezTo>
                    <a:cubicBezTo>
                      <a:pt x="7260" y="8870"/>
                      <a:pt x="7424" y="8865"/>
                      <a:pt x="7535" y="8865"/>
                    </a:cubicBezTo>
                    <a:cubicBezTo>
                      <a:pt x="7716" y="8865"/>
                      <a:pt x="7918" y="8861"/>
                      <a:pt x="8132" y="8818"/>
                    </a:cubicBezTo>
                    <a:cubicBezTo>
                      <a:pt x="8580" y="8723"/>
                      <a:pt x="8942" y="8475"/>
                      <a:pt x="9238" y="8271"/>
                    </a:cubicBezTo>
                    <a:cubicBezTo>
                      <a:pt x="9324" y="8214"/>
                      <a:pt x="9415" y="8147"/>
                      <a:pt x="9497" y="8100"/>
                    </a:cubicBezTo>
                    <a:cubicBezTo>
                      <a:pt x="9670" y="7991"/>
                      <a:pt x="9810" y="7953"/>
                      <a:pt x="9879" y="7953"/>
                    </a:cubicBezTo>
                    <a:lnTo>
                      <a:pt x="9908" y="7953"/>
                    </a:lnTo>
                    <a:cubicBezTo>
                      <a:pt x="9962" y="8010"/>
                      <a:pt x="10036" y="8319"/>
                      <a:pt x="10077" y="8504"/>
                    </a:cubicBezTo>
                    <a:cubicBezTo>
                      <a:pt x="10184" y="8960"/>
                      <a:pt x="10319" y="9535"/>
                      <a:pt x="10731" y="9973"/>
                    </a:cubicBezTo>
                    <a:cubicBezTo>
                      <a:pt x="11101" y="10363"/>
                      <a:pt x="11541" y="10481"/>
                      <a:pt x="11895" y="10577"/>
                    </a:cubicBezTo>
                    <a:cubicBezTo>
                      <a:pt x="11948" y="10591"/>
                      <a:pt x="12006" y="10605"/>
                      <a:pt x="12055" y="10619"/>
                    </a:cubicBezTo>
                    <a:cubicBezTo>
                      <a:pt x="12179" y="10653"/>
                      <a:pt x="12257" y="10695"/>
                      <a:pt x="12302" y="10724"/>
                    </a:cubicBezTo>
                    <a:cubicBezTo>
                      <a:pt x="12294" y="10795"/>
                      <a:pt x="12265" y="10900"/>
                      <a:pt x="12244" y="10971"/>
                    </a:cubicBezTo>
                    <a:cubicBezTo>
                      <a:pt x="12236" y="11009"/>
                      <a:pt x="12224" y="11052"/>
                      <a:pt x="12216" y="11100"/>
                    </a:cubicBezTo>
                    <a:cubicBezTo>
                      <a:pt x="11874" y="12521"/>
                      <a:pt x="12108" y="14089"/>
                      <a:pt x="12828" y="15306"/>
                    </a:cubicBezTo>
                    <a:cubicBezTo>
                      <a:pt x="12841" y="15335"/>
                      <a:pt x="12857" y="15358"/>
                      <a:pt x="12878" y="15392"/>
                    </a:cubicBezTo>
                    <a:cubicBezTo>
                      <a:pt x="12915" y="15449"/>
                      <a:pt x="12960" y="15525"/>
                      <a:pt x="12997" y="15591"/>
                    </a:cubicBezTo>
                    <a:cubicBezTo>
                      <a:pt x="12976" y="15620"/>
                      <a:pt x="12952" y="15644"/>
                      <a:pt x="12931" y="15667"/>
                    </a:cubicBezTo>
                    <a:lnTo>
                      <a:pt x="12898" y="15705"/>
                    </a:lnTo>
                    <a:cubicBezTo>
                      <a:pt x="12170" y="16585"/>
                      <a:pt x="11648" y="17673"/>
                      <a:pt x="11401" y="18852"/>
                    </a:cubicBezTo>
                    <a:cubicBezTo>
                      <a:pt x="11348" y="19114"/>
                      <a:pt x="11298" y="19423"/>
                      <a:pt x="11360" y="19770"/>
                    </a:cubicBezTo>
                    <a:cubicBezTo>
                      <a:pt x="11442" y="20255"/>
                      <a:pt x="11718" y="20683"/>
                      <a:pt x="12174" y="21039"/>
                    </a:cubicBezTo>
                    <a:cubicBezTo>
                      <a:pt x="12442" y="21248"/>
                      <a:pt x="12980" y="21600"/>
                      <a:pt x="13601" y="21600"/>
                    </a:cubicBezTo>
                    <a:cubicBezTo>
                      <a:pt x="13889" y="21600"/>
                      <a:pt x="14165" y="21529"/>
                      <a:pt x="14412" y="21376"/>
                    </a:cubicBezTo>
                    <a:cubicBezTo>
                      <a:pt x="14576" y="21281"/>
                      <a:pt x="14708" y="21162"/>
                      <a:pt x="14811" y="21077"/>
                    </a:cubicBezTo>
                    <a:lnTo>
                      <a:pt x="14815" y="21067"/>
                    </a:lnTo>
                    <a:cubicBezTo>
                      <a:pt x="14856" y="21034"/>
                      <a:pt x="14897" y="20996"/>
                      <a:pt x="14930" y="20972"/>
                    </a:cubicBezTo>
                    <a:cubicBezTo>
                      <a:pt x="15099" y="20844"/>
                      <a:pt x="15349" y="20754"/>
                      <a:pt x="15608" y="20664"/>
                    </a:cubicBezTo>
                    <a:lnTo>
                      <a:pt x="17870" y="19879"/>
                    </a:lnTo>
                    <a:cubicBezTo>
                      <a:pt x="18208" y="19760"/>
                      <a:pt x="18533" y="19651"/>
                      <a:pt x="18821" y="19651"/>
                    </a:cubicBezTo>
                    <a:lnTo>
                      <a:pt x="18895" y="19651"/>
                    </a:lnTo>
                    <a:cubicBezTo>
                      <a:pt x="18964" y="19656"/>
                      <a:pt x="19051" y="19698"/>
                      <a:pt x="19153" y="19736"/>
                    </a:cubicBezTo>
                    <a:cubicBezTo>
                      <a:pt x="19310" y="19808"/>
                      <a:pt x="19495" y="19893"/>
                      <a:pt x="19725" y="19893"/>
                    </a:cubicBezTo>
                    <a:cubicBezTo>
                      <a:pt x="19902" y="19893"/>
                      <a:pt x="20067" y="19846"/>
                      <a:pt x="20215" y="19746"/>
                    </a:cubicBezTo>
                    <a:cubicBezTo>
                      <a:pt x="20622" y="19475"/>
                      <a:pt x="20737" y="18990"/>
                      <a:pt x="20799" y="18586"/>
                    </a:cubicBezTo>
                    <a:cubicBezTo>
                      <a:pt x="20877" y="18063"/>
                      <a:pt x="20955" y="17540"/>
                      <a:pt x="21025" y="17027"/>
                    </a:cubicBezTo>
                    <a:cubicBezTo>
                      <a:pt x="21062" y="16775"/>
                      <a:pt x="21099" y="16514"/>
                      <a:pt x="21136" y="16257"/>
                    </a:cubicBezTo>
                    <a:cubicBezTo>
                      <a:pt x="21239" y="15544"/>
                      <a:pt x="21341" y="14807"/>
                      <a:pt x="21411" y="14066"/>
                    </a:cubicBezTo>
                    <a:cubicBezTo>
                      <a:pt x="21514" y="12953"/>
                      <a:pt x="21539" y="11755"/>
                      <a:pt x="21494" y="10415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92" name="Google Shape;66;p5"/>
            <p:cNvGrpSpPr/>
            <p:nvPr/>
          </p:nvGrpSpPr>
          <p:grpSpPr>
            <a:xfrm>
              <a:off x="490555" y="3049919"/>
              <a:ext cx="3627915" cy="3196440"/>
              <a:chOff x="0" y="0"/>
              <a:chExt cx="3627914" cy="3196438"/>
            </a:xfrm>
          </p:grpSpPr>
          <p:sp>
            <p:nvSpPr>
              <p:cNvPr id="84" name="Google Shape;67;p5"/>
              <p:cNvSpPr/>
              <p:nvPr/>
            </p:nvSpPr>
            <p:spPr>
              <a:xfrm>
                <a:off x="0" y="0"/>
                <a:ext cx="3627915" cy="3196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538" extrusionOk="0">
                    <a:moveTo>
                      <a:pt x="11218" y="21538"/>
                    </a:moveTo>
                    <a:cubicBezTo>
                      <a:pt x="10861" y="21538"/>
                      <a:pt x="10482" y="21493"/>
                      <a:pt x="10088" y="21435"/>
                    </a:cubicBezTo>
                    <a:lnTo>
                      <a:pt x="4770" y="20664"/>
                    </a:lnTo>
                    <a:cubicBezTo>
                      <a:pt x="3910" y="20540"/>
                      <a:pt x="2928" y="20395"/>
                      <a:pt x="2126" y="19851"/>
                    </a:cubicBezTo>
                    <a:cubicBezTo>
                      <a:pt x="281" y="18589"/>
                      <a:pt x="28" y="15751"/>
                      <a:pt x="3" y="14584"/>
                    </a:cubicBezTo>
                    <a:cubicBezTo>
                      <a:pt x="-33" y="12852"/>
                      <a:pt x="234" y="11078"/>
                      <a:pt x="772" y="9458"/>
                    </a:cubicBezTo>
                    <a:cubicBezTo>
                      <a:pt x="920" y="9012"/>
                      <a:pt x="1065" y="8657"/>
                      <a:pt x="1299" y="8373"/>
                    </a:cubicBezTo>
                    <a:cubicBezTo>
                      <a:pt x="1646" y="7956"/>
                      <a:pt x="2141" y="7758"/>
                      <a:pt x="2650" y="7585"/>
                    </a:cubicBezTo>
                    <a:lnTo>
                      <a:pt x="2693" y="7569"/>
                    </a:lnTo>
                    <a:cubicBezTo>
                      <a:pt x="3163" y="7407"/>
                      <a:pt x="3657" y="7238"/>
                      <a:pt x="4022" y="6867"/>
                    </a:cubicBezTo>
                    <a:cubicBezTo>
                      <a:pt x="4383" y="6500"/>
                      <a:pt x="4603" y="5828"/>
                      <a:pt x="4347" y="5333"/>
                    </a:cubicBezTo>
                    <a:cubicBezTo>
                      <a:pt x="4278" y="5201"/>
                      <a:pt x="4184" y="5094"/>
                      <a:pt x="4094" y="4991"/>
                    </a:cubicBezTo>
                    <a:cubicBezTo>
                      <a:pt x="4047" y="4941"/>
                      <a:pt x="4000" y="4883"/>
                      <a:pt x="3953" y="4826"/>
                    </a:cubicBezTo>
                    <a:cubicBezTo>
                      <a:pt x="3285" y="3959"/>
                      <a:pt x="3430" y="2665"/>
                      <a:pt x="3683" y="1394"/>
                    </a:cubicBezTo>
                    <a:cubicBezTo>
                      <a:pt x="3733" y="1147"/>
                      <a:pt x="3802" y="800"/>
                      <a:pt x="4007" y="598"/>
                    </a:cubicBezTo>
                    <a:cubicBezTo>
                      <a:pt x="4343" y="272"/>
                      <a:pt x="4856" y="433"/>
                      <a:pt x="5221" y="697"/>
                    </a:cubicBezTo>
                    <a:cubicBezTo>
                      <a:pt x="5304" y="755"/>
                      <a:pt x="5383" y="817"/>
                      <a:pt x="5466" y="879"/>
                    </a:cubicBezTo>
                    <a:cubicBezTo>
                      <a:pt x="5741" y="1089"/>
                      <a:pt x="6022" y="1312"/>
                      <a:pt x="6351" y="1340"/>
                    </a:cubicBezTo>
                    <a:cubicBezTo>
                      <a:pt x="6441" y="1353"/>
                      <a:pt x="6539" y="1340"/>
                      <a:pt x="6629" y="1336"/>
                    </a:cubicBezTo>
                    <a:cubicBezTo>
                      <a:pt x="6773" y="1324"/>
                      <a:pt x="6929" y="1316"/>
                      <a:pt x="7069" y="1361"/>
                    </a:cubicBezTo>
                    <a:cubicBezTo>
                      <a:pt x="7221" y="1415"/>
                      <a:pt x="7348" y="1530"/>
                      <a:pt x="7470" y="1646"/>
                    </a:cubicBezTo>
                    <a:cubicBezTo>
                      <a:pt x="7539" y="1708"/>
                      <a:pt x="7604" y="1769"/>
                      <a:pt x="7676" y="1819"/>
                    </a:cubicBezTo>
                    <a:cubicBezTo>
                      <a:pt x="8236" y="2227"/>
                      <a:pt x="8976" y="1980"/>
                      <a:pt x="9482" y="1757"/>
                    </a:cubicBezTo>
                    <a:cubicBezTo>
                      <a:pt x="10139" y="1468"/>
                      <a:pt x="10778" y="1114"/>
                      <a:pt x="11377" y="697"/>
                    </a:cubicBezTo>
                    <a:lnTo>
                      <a:pt x="11460" y="639"/>
                    </a:lnTo>
                    <a:cubicBezTo>
                      <a:pt x="11774" y="417"/>
                      <a:pt x="12099" y="190"/>
                      <a:pt x="12471" y="157"/>
                    </a:cubicBezTo>
                    <a:cubicBezTo>
                      <a:pt x="12677" y="136"/>
                      <a:pt x="12883" y="178"/>
                      <a:pt x="13085" y="219"/>
                    </a:cubicBezTo>
                    <a:cubicBezTo>
                      <a:pt x="13215" y="244"/>
                      <a:pt x="13352" y="272"/>
                      <a:pt x="13482" y="281"/>
                    </a:cubicBezTo>
                    <a:cubicBezTo>
                      <a:pt x="13623" y="289"/>
                      <a:pt x="13789" y="211"/>
                      <a:pt x="13952" y="140"/>
                    </a:cubicBezTo>
                    <a:cubicBezTo>
                      <a:pt x="14168" y="41"/>
                      <a:pt x="14392" y="-62"/>
                      <a:pt x="14566" y="45"/>
                    </a:cubicBezTo>
                    <a:cubicBezTo>
                      <a:pt x="15017" y="322"/>
                      <a:pt x="14750" y="1085"/>
                      <a:pt x="14605" y="1497"/>
                    </a:cubicBezTo>
                    <a:lnTo>
                      <a:pt x="14580" y="1571"/>
                    </a:lnTo>
                    <a:cubicBezTo>
                      <a:pt x="14367" y="2190"/>
                      <a:pt x="14259" y="2867"/>
                      <a:pt x="14266" y="3531"/>
                    </a:cubicBezTo>
                    <a:cubicBezTo>
                      <a:pt x="14273" y="3704"/>
                      <a:pt x="14284" y="3877"/>
                      <a:pt x="14374" y="4001"/>
                    </a:cubicBezTo>
                    <a:cubicBezTo>
                      <a:pt x="14472" y="4124"/>
                      <a:pt x="14623" y="4166"/>
                      <a:pt x="14771" y="4190"/>
                    </a:cubicBezTo>
                    <a:cubicBezTo>
                      <a:pt x="14909" y="4219"/>
                      <a:pt x="15049" y="4232"/>
                      <a:pt x="15179" y="4248"/>
                    </a:cubicBezTo>
                    <a:cubicBezTo>
                      <a:pt x="15652" y="4310"/>
                      <a:pt x="16143" y="4372"/>
                      <a:pt x="16534" y="4685"/>
                    </a:cubicBezTo>
                    <a:cubicBezTo>
                      <a:pt x="16790" y="4891"/>
                      <a:pt x="16981" y="5197"/>
                      <a:pt x="17165" y="5486"/>
                    </a:cubicBezTo>
                    <a:cubicBezTo>
                      <a:pt x="17407" y="5873"/>
                      <a:pt x="17642" y="6240"/>
                      <a:pt x="18014" y="6405"/>
                    </a:cubicBezTo>
                    <a:cubicBezTo>
                      <a:pt x="18184" y="6479"/>
                      <a:pt x="18389" y="6517"/>
                      <a:pt x="18581" y="6550"/>
                    </a:cubicBezTo>
                    <a:cubicBezTo>
                      <a:pt x="18974" y="6616"/>
                      <a:pt x="19346" y="6678"/>
                      <a:pt x="19498" y="7065"/>
                    </a:cubicBezTo>
                    <a:cubicBezTo>
                      <a:pt x="19566" y="7234"/>
                      <a:pt x="19566" y="7428"/>
                      <a:pt x="19563" y="7602"/>
                    </a:cubicBezTo>
                    <a:cubicBezTo>
                      <a:pt x="19556" y="7874"/>
                      <a:pt x="19509" y="8166"/>
                      <a:pt x="19462" y="8451"/>
                    </a:cubicBezTo>
                    <a:cubicBezTo>
                      <a:pt x="19368" y="9012"/>
                      <a:pt x="19267" y="9594"/>
                      <a:pt x="19538" y="10023"/>
                    </a:cubicBezTo>
                    <a:cubicBezTo>
                      <a:pt x="19707" y="10287"/>
                      <a:pt x="19985" y="10377"/>
                      <a:pt x="20285" y="10480"/>
                    </a:cubicBezTo>
                    <a:cubicBezTo>
                      <a:pt x="20541" y="10571"/>
                      <a:pt x="20812" y="10657"/>
                      <a:pt x="20996" y="10872"/>
                    </a:cubicBezTo>
                    <a:cubicBezTo>
                      <a:pt x="21379" y="11318"/>
                      <a:pt x="21567" y="12089"/>
                      <a:pt x="21213" y="12613"/>
                    </a:cubicBezTo>
                    <a:cubicBezTo>
                      <a:pt x="21080" y="12811"/>
                      <a:pt x="20885" y="12943"/>
                      <a:pt x="20700" y="13070"/>
                    </a:cubicBezTo>
                    <a:lnTo>
                      <a:pt x="20686" y="13079"/>
                    </a:lnTo>
                    <a:cubicBezTo>
                      <a:pt x="19826" y="13669"/>
                      <a:pt x="18866" y="14411"/>
                      <a:pt x="18245" y="15479"/>
                    </a:cubicBezTo>
                    <a:cubicBezTo>
                      <a:pt x="18032" y="15842"/>
                      <a:pt x="17855" y="16250"/>
                      <a:pt x="17685" y="16646"/>
                    </a:cubicBezTo>
                    <a:cubicBezTo>
                      <a:pt x="17382" y="17347"/>
                      <a:pt x="17071" y="18069"/>
                      <a:pt x="16537" y="18577"/>
                    </a:cubicBezTo>
                    <a:cubicBezTo>
                      <a:pt x="16107" y="18985"/>
                      <a:pt x="15573" y="19204"/>
                      <a:pt x="15053" y="19422"/>
                    </a:cubicBezTo>
                    <a:cubicBezTo>
                      <a:pt x="14598" y="19612"/>
                      <a:pt x="14129" y="19810"/>
                      <a:pt x="13731" y="20123"/>
                    </a:cubicBezTo>
                    <a:cubicBezTo>
                      <a:pt x="13558" y="20264"/>
                      <a:pt x="13399" y="20420"/>
                      <a:pt x="13244" y="20577"/>
                    </a:cubicBezTo>
                    <a:cubicBezTo>
                      <a:pt x="13027" y="20792"/>
                      <a:pt x="12800" y="21018"/>
                      <a:pt x="12544" y="21183"/>
                    </a:cubicBezTo>
                    <a:cubicBezTo>
                      <a:pt x="12143" y="21451"/>
                      <a:pt x="11695" y="21538"/>
                      <a:pt x="11218" y="21538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5" name="Google Shape;68;p5"/>
              <p:cNvSpPr/>
              <p:nvPr/>
            </p:nvSpPr>
            <p:spPr>
              <a:xfrm>
                <a:off x="170194" y="192839"/>
                <a:ext cx="3290009" cy="2833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1" h="21600" extrusionOk="0">
                    <a:moveTo>
                      <a:pt x="11330" y="21600"/>
                    </a:moveTo>
                    <a:cubicBezTo>
                      <a:pt x="10986" y="21600"/>
                      <a:pt x="10609" y="21544"/>
                      <a:pt x="10228" y="21493"/>
                    </a:cubicBezTo>
                    <a:lnTo>
                      <a:pt x="4321" y="20620"/>
                    </a:lnTo>
                    <a:cubicBezTo>
                      <a:pt x="3431" y="20485"/>
                      <a:pt x="2509" y="20350"/>
                      <a:pt x="1816" y="19874"/>
                    </a:cubicBezTo>
                    <a:cubicBezTo>
                      <a:pt x="244" y="18782"/>
                      <a:pt x="23" y="16103"/>
                      <a:pt x="3" y="15002"/>
                    </a:cubicBezTo>
                    <a:cubicBezTo>
                      <a:pt x="-33" y="13205"/>
                      <a:pt x="240" y="11367"/>
                      <a:pt x="781" y="9682"/>
                    </a:cubicBezTo>
                    <a:cubicBezTo>
                      <a:pt x="881" y="9374"/>
                      <a:pt x="989" y="9067"/>
                      <a:pt x="1130" y="8889"/>
                    </a:cubicBezTo>
                    <a:cubicBezTo>
                      <a:pt x="1330" y="8647"/>
                      <a:pt x="1743" y="8488"/>
                      <a:pt x="2144" y="8348"/>
                    </a:cubicBezTo>
                    <a:lnTo>
                      <a:pt x="2193" y="8329"/>
                    </a:lnTo>
                    <a:cubicBezTo>
                      <a:pt x="2774" y="8124"/>
                      <a:pt x="3492" y="7877"/>
                      <a:pt x="4081" y="7270"/>
                    </a:cubicBezTo>
                    <a:cubicBezTo>
                      <a:pt x="4835" y="6491"/>
                      <a:pt x="5272" y="5086"/>
                      <a:pt x="4658" y="3896"/>
                    </a:cubicBezTo>
                    <a:cubicBezTo>
                      <a:pt x="4514" y="3616"/>
                      <a:pt x="4337" y="3411"/>
                      <a:pt x="4213" y="3262"/>
                    </a:cubicBezTo>
                    <a:lnTo>
                      <a:pt x="4105" y="3131"/>
                    </a:lnTo>
                    <a:cubicBezTo>
                      <a:pt x="3816" y="2753"/>
                      <a:pt x="3487" y="1755"/>
                      <a:pt x="3616" y="1055"/>
                    </a:cubicBezTo>
                    <a:cubicBezTo>
                      <a:pt x="3676" y="737"/>
                      <a:pt x="3828" y="513"/>
                      <a:pt x="4057" y="397"/>
                    </a:cubicBezTo>
                    <a:cubicBezTo>
                      <a:pt x="4069" y="392"/>
                      <a:pt x="4077" y="401"/>
                      <a:pt x="4089" y="410"/>
                    </a:cubicBezTo>
                    <a:lnTo>
                      <a:pt x="4093" y="415"/>
                    </a:lnTo>
                    <a:cubicBezTo>
                      <a:pt x="4165" y="466"/>
                      <a:pt x="4245" y="527"/>
                      <a:pt x="4325" y="588"/>
                    </a:cubicBezTo>
                    <a:cubicBezTo>
                      <a:pt x="4691" y="877"/>
                      <a:pt x="5188" y="1274"/>
                      <a:pt x="5837" y="1330"/>
                    </a:cubicBezTo>
                    <a:cubicBezTo>
                      <a:pt x="5901" y="1335"/>
                      <a:pt x="5961" y="1344"/>
                      <a:pt x="6033" y="1344"/>
                    </a:cubicBezTo>
                    <a:cubicBezTo>
                      <a:pt x="6138" y="1344"/>
                      <a:pt x="6230" y="1335"/>
                      <a:pt x="6310" y="1330"/>
                    </a:cubicBezTo>
                    <a:cubicBezTo>
                      <a:pt x="6318" y="1330"/>
                      <a:pt x="6330" y="1330"/>
                      <a:pt x="6338" y="1325"/>
                    </a:cubicBezTo>
                    <a:cubicBezTo>
                      <a:pt x="6358" y="1321"/>
                      <a:pt x="6378" y="1321"/>
                      <a:pt x="6399" y="1325"/>
                    </a:cubicBezTo>
                    <a:cubicBezTo>
                      <a:pt x="6423" y="1330"/>
                      <a:pt x="6439" y="1353"/>
                      <a:pt x="6455" y="1372"/>
                    </a:cubicBezTo>
                    <a:lnTo>
                      <a:pt x="6475" y="1395"/>
                    </a:lnTo>
                    <a:cubicBezTo>
                      <a:pt x="6563" y="1475"/>
                      <a:pt x="6675" y="1582"/>
                      <a:pt x="6812" y="1680"/>
                    </a:cubicBezTo>
                    <a:cubicBezTo>
                      <a:pt x="7212" y="1978"/>
                      <a:pt x="7677" y="2128"/>
                      <a:pt x="8195" y="2128"/>
                    </a:cubicBezTo>
                    <a:cubicBezTo>
                      <a:pt x="8680" y="2128"/>
                      <a:pt x="9197" y="2002"/>
                      <a:pt x="9811" y="1726"/>
                    </a:cubicBezTo>
                    <a:cubicBezTo>
                      <a:pt x="10609" y="1372"/>
                      <a:pt x="11374" y="933"/>
                      <a:pt x="12096" y="425"/>
                    </a:cubicBezTo>
                    <a:lnTo>
                      <a:pt x="12188" y="364"/>
                    </a:lnTo>
                    <a:cubicBezTo>
                      <a:pt x="12417" y="200"/>
                      <a:pt x="12678" y="14"/>
                      <a:pt x="12826" y="0"/>
                    </a:cubicBezTo>
                    <a:lnTo>
                      <a:pt x="12854" y="0"/>
                    </a:lnTo>
                    <a:cubicBezTo>
                      <a:pt x="12946" y="0"/>
                      <a:pt x="13075" y="28"/>
                      <a:pt x="13215" y="61"/>
                    </a:cubicBezTo>
                    <a:cubicBezTo>
                      <a:pt x="13379" y="93"/>
                      <a:pt x="13572" y="135"/>
                      <a:pt x="13780" y="145"/>
                    </a:cubicBezTo>
                    <a:cubicBezTo>
                      <a:pt x="13816" y="145"/>
                      <a:pt x="13852" y="154"/>
                      <a:pt x="13888" y="154"/>
                    </a:cubicBezTo>
                    <a:lnTo>
                      <a:pt x="13897" y="154"/>
                    </a:lnTo>
                    <a:cubicBezTo>
                      <a:pt x="13909" y="145"/>
                      <a:pt x="13920" y="145"/>
                      <a:pt x="13933" y="159"/>
                    </a:cubicBezTo>
                    <a:cubicBezTo>
                      <a:pt x="14181" y="555"/>
                      <a:pt x="14017" y="1040"/>
                      <a:pt x="13836" y="1558"/>
                    </a:cubicBezTo>
                    <a:cubicBezTo>
                      <a:pt x="13720" y="1890"/>
                      <a:pt x="13600" y="2240"/>
                      <a:pt x="13608" y="2562"/>
                    </a:cubicBezTo>
                    <a:cubicBezTo>
                      <a:pt x="13612" y="2795"/>
                      <a:pt x="13616" y="3406"/>
                      <a:pt x="13997" y="3915"/>
                    </a:cubicBezTo>
                    <a:cubicBezTo>
                      <a:pt x="14382" y="4433"/>
                      <a:pt x="14915" y="4531"/>
                      <a:pt x="15115" y="4568"/>
                    </a:cubicBezTo>
                    <a:cubicBezTo>
                      <a:pt x="15284" y="4596"/>
                      <a:pt x="15452" y="4619"/>
                      <a:pt x="15613" y="4643"/>
                    </a:cubicBezTo>
                    <a:cubicBezTo>
                      <a:pt x="16018" y="4694"/>
                      <a:pt x="16398" y="4750"/>
                      <a:pt x="16599" y="4914"/>
                    </a:cubicBezTo>
                    <a:cubicBezTo>
                      <a:pt x="16735" y="5021"/>
                      <a:pt x="16884" y="5268"/>
                      <a:pt x="17044" y="5525"/>
                    </a:cubicBezTo>
                    <a:cubicBezTo>
                      <a:pt x="17365" y="6038"/>
                      <a:pt x="17766" y="6677"/>
                      <a:pt x="18480" y="7004"/>
                    </a:cubicBezTo>
                    <a:cubicBezTo>
                      <a:pt x="18784" y="7144"/>
                      <a:pt x="19101" y="7205"/>
                      <a:pt x="19350" y="7247"/>
                    </a:cubicBezTo>
                    <a:lnTo>
                      <a:pt x="19394" y="7247"/>
                    </a:lnTo>
                    <a:cubicBezTo>
                      <a:pt x="19430" y="7247"/>
                      <a:pt x="19466" y="7237"/>
                      <a:pt x="19490" y="7275"/>
                    </a:cubicBezTo>
                    <a:cubicBezTo>
                      <a:pt x="19554" y="7368"/>
                      <a:pt x="19510" y="7508"/>
                      <a:pt x="19466" y="7657"/>
                    </a:cubicBezTo>
                    <a:cubicBezTo>
                      <a:pt x="19446" y="7727"/>
                      <a:pt x="19422" y="7797"/>
                      <a:pt x="19410" y="7867"/>
                    </a:cubicBezTo>
                    <a:cubicBezTo>
                      <a:pt x="19281" y="8647"/>
                      <a:pt x="19101" y="9711"/>
                      <a:pt x="19686" y="10658"/>
                    </a:cubicBezTo>
                    <a:cubicBezTo>
                      <a:pt x="20095" y="11316"/>
                      <a:pt x="20705" y="11526"/>
                      <a:pt x="21106" y="11661"/>
                    </a:cubicBezTo>
                    <a:cubicBezTo>
                      <a:pt x="21130" y="11666"/>
                      <a:pt x="21158" y="11680"/>
                      <a:pt x="21190" y="11689"/>
                    </a:cubicBezTo>
                    <a:cubicBezTo>
                      <a:pt x="21286" y="11717"/>
                      <a:pt x="21390" y="11754"/>
                      <a:pt x="21434" y="11787"/>
                    </a:cubicBezTo>
                    <a:cubicBezTo>
                      <a:pt x="21515" y="11857"/>
                      <a:pt x="21567" y="11992"/>
                      <a:pt x="21547" y="12057"/>
                    </a:cubicBezTo>
                    <a:cubicBezTo>
                      <a:pt x="21527" y="12113"/>
                      <a:pt x="21455" y="12151"/>
                      <a:pt x="21387" y="12193"/>
                    </a:cubicBezTo>
                    <a:cubicBezTo>
                      <a:pt x="21354" y="12207"/>
                      <a:pt x="21330" y="12221"/>
                      <a:pt x="21310" y="12240"/>
                    </a:cubicBezTo>
                    <a:lnTo>
                      <a:pt x="21294" y="12249"/>
                    </a:lnTo>
                    <a:cubicBezTo>
                      <a:pt x="20236" y="12986"/>
                      <a:pt x="19041" y="13929"/>
                      <a:pt x="18227" y="15352"/>
                    </a:cubicBezTo>
                    <a:cubicBezTo>
                      <a:pt x="17950" y="15837"/>
                      <a:pt x="17738" y="16337"/>
                      <a:pt x="17537" y="16822"/>
                    </a:cubicBezTo>
                    <a:cubicBezTo>
                      <a:pt x="17224" y="17550"/>
                      <a:pt x="16960" y="18189"/>
                      <a:pt x="16555" y="18576"/>
                    </a:cubicBezTo>
                    <a:cubicBezTo>
                      <a:pt x="16222" y="18894"/>
                      <a:pt x="15741" y="19099"/>
                      <a:pt x="15236" y="19314"/>
                    </a:cubicBezTo>
                    <a:cubicBezTo>
                      <a:pt x="14690" y="19547"/>
                      <a:pt x="14073" y="19808"/>
                      <a:pt x="13511" y="20265"/>
                    </a:cubicBezTo>
                    <a:cubicBezTo>
                      <a:pt x="13271" y="20462"/>
                      <a:pt x="13059" y="20676"/>
                      <a:pt x="12874" y="20872"/>
                    </a:cubicBezTo>
                    <a:cubicBezTo>
                      <a:pt x="12669" y="21082"/>
                      <a:pt x="12477" y="21278"/>
                      <a:pt x="12296" y="21395"/>
                    </a:cubicBezTo>
                    <a:cubicBezTo>
                      <a:pt x="12044" y="21530"/>
                      <a:pt x="11743" y="21600"/>
                      <a:pt x="11330" y="2160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6" name="Google Shape;69;p5"/>
              <p:cNvSpPr/>
              <p:nvPr/>
            </p:nvSpPr>
            <p:spPr>
              <a:xfrm>
                <a:off x="338576" y="376216"/>
                <a:ext cx="2793507" cy="2481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6" h="21303" extrusionOk="0">
                    <a:moveTo>
                      <a:pt x="12054" y="21303"/>
                    </a:moveTo>
                    <a:cubicBezTo>
                      <a:pt x="11718" y="21303"/>
                      <a:pt x="11326" y="21251"/>
                      <a:pt x="10919" y="21188"/>
                    </a:cubicBezTo>
                    <a:lnTo>
                      <a:pt x="3964" y="20205"/>
                    </a:lnTo>
                    <a:cubicBezTo>
                      <a:pt x="3037" y="20074"/>
                      <a:pt x="2092" y="19942"/>
                      <a:pt x="1511" y="19553"/>
                    </a:cubicBezTo>
                    <a:cubicBezTo>
                      <a:pt x="174" y="18666"/>
                      <a:pt x="22" y="16060"/>
                      <a:pt x="3" y="15276"/>
                    </a:cubicBezTo>
                    <a:cubicBezTo>
                      <a:pt x="-34" y="13438"/>
                      <a:pt x="249" y="11557"/>
                      <a:pt x="835" y="9833"/>
                    </a:cubicBezTo>
                    <a:cubicBezTo>
                      <a:pt x="854" y="9775"/>
                      <a:pt x="873" y="9723"/>
                      <a:pt x="892" y="9675"/>
                    </a:cubicBezTo>
                    <a:cubicBezTo>
                      <a:pt x="925" y="9560"/>
                      <a:pt x="949" y="9486"/>
                      <a:pt x="986" y="9445"/>
                    </a:cubicBezTo>
                    <a:cubicBezTo>
                      <a:pt x="1048" y="9376"/>
                      <a:pt x="1190" y="9334"/>
                      <a:pt x="1379" y="9276"/>
                    </a:cubicBezTo>
                    <a:cubicBezTo>
                      <a:pt x="1450" y="9255"/>
                      <a:pt x="1530" y="9229"/>
                      <a:pt x="1610" y="9203"/>
                    </a:cubicBezTo>
                    <a:lnTo>
                      <a:pt x="1667" y="9187"/>
                    </a:lnTo>
                    <a:cubicBezTo>
                      <a:pt x="2433" y="8930"/>
                      <a:pt x="3477" y="8577"/>
                      <a:pt x="4389" y="7689"/>
                    </a:cubicBezTo>
                    <a:cubicBezTo>
                      <a:pt x="5674" y="6418"/>
                      <a:pt x="6402" y="4080"/>
                      <a:pt x="5315" y="2067"/>
                    </a:cubicBezTo>
                    <a:cubicBezTo>
                      <a:pt x="5235" y="1920"/>
                      <a:pt x="5107" y="1794"/>
                      <a:pt x="4989" y="1684"/>
                    </a:cubicBezTo>
                    <a:cubicBezTo>
                      <a:pt x="4819" y="1521"/>
                      <a:pt x="4663" y="1374"/>
                      <a:pt x="4743" y="1232"/>
                    </a:cubicBezTo>
                    <a:cubicBezTo>
                      <a:pt x="4823" y="1080"/>
                      <a:pt x="4989" y="1164"/>
                      <a:pt x="5173" y="1258"/>
                    </a:cubicBezTo>
                    <a:cubicBezTo>
                      <a:pt x="5277" y="1311"/>
                      <a:pt x="5386" y="1363"/>
                      <a:pt x="5485" y="1374"/>
                    </a:cubicBezTo>
                    <a:cubicBezTo>
                      <a:pt x="5598" y="1390"/>
                      <a:pt x="5703" y="1390"/>
                      <a:pt x="5821" y="1390"/>
                    </a:cubicBezTo>
                    <a:lnTo>
                      <a:pt x="5830" y="1390"/>
                    </a:lnTo>
                    <a:cubicBezTo>
                      <a:pt x="5877" y="1411"/>
                      <a:pt x="5915" y="1442"/>
                      <a:pt x="5962" y="1479"/>
                    </a:cubicBezTo>
                    <a:cubicBezTo>
                      <a:pt x="5986" y="1500"/>
                      <a:pt x="6019" y="1526"/>
                      <a:pt x="6043" y="1547"/>
                    </a:cubicBezTo>
                    <a:cubicBezTo>
                      <a:pt x="6728" y="2031"/>
                      <a:pt x="7508" y="2278"/>
                      <a:pt x="8368" y="2278"/>
                    </a:cubicBezTo>
                    <a:cubicBezTo>
                      <a:pt x="9105" y="2278"/>
                      <a:pt x="9856" y="2104"/>
                      <a:pt x="10735" y="1731"/>
                    </a:cubicBezTo>
                    <a:cubicBezTo>
                      <a:pt x="11104" y="1574"/>
                      <a:pt x="11482" y="1216"/>
                      <a:pt x="11846" y="875"/>
                    </a:cubicBezTo>
                    <a:cubicBezTo>
                      <a:pt x="12493" y="271"/>
                      <a:pt x="13093" y="-297"/>
                      <a:pt x="13627" y="176"/>
                    </a:cubicBezTo>
                    <a:cubicBezTo>
                      <a:pt x="13783" y="313"/>
                      <a:pt x="13689" y="554"/>
                      <a:pt x="13589" y="806"/>
                    </a:cubicBezTo>
                    <a:cubicBezTo>
                      <a:pt x="13518" y="980"/>
                      <a:pt x="13448" y="1164"/>
                      <a:pt x="13448" y="1337"/>
                    </a:cubicBezTo>
                    <a:cubicBezTo>
                      <a:pt x="13452" y="1705"/>
                      <a:pt x="13467" y="2808"/>
                      <a:pt x="14223" y="3786"/>
                    </a:cubicBezTo>
                    <a:cubicBezTo>
                      <a:pt x="14988" y="4779"/>
                      <a:pt x="15995" y="4947"/>
                      <a:pt x="16325" y="4999"/>
                    </a:cubicBezTo>
                    <a:cubicBezTo>
                      <a:pt x="16557" y="5041"/>
                      <a:pt x="16774" y="5067"/>
                      <a:pt x="16963" y="5094"/>
                    </a:cubicBezTo>
                    <a:cubicBezTo>
                      <a:pt x="17015" y="5099"/>
                      <a:pt x="17077" y="5099"/>
                      <a:pt x="17133" y="5104"/>
                    </a:cubicBezTo>
                    <a:cubicBezTo>
                      <a:pt x="17280" y="5115"/>
                      <a:pt x="17441" y="5120"/>
                      <a:pt x="17530" y="5178"/>
                    </a:cubicBezTo>
                    <a:cubicBezTo>
                      <a:pt x="17597" y="5225"/>
                      <a:pt x="17644" y="5310"/>
                      <a:pt x="17681" y="5393"/>
                    </a:cubicBezTo>
                    <a:cubicBezTo>
                      <a:pt x="17700" y="5435"/>
                      <a:pt x="17719" y="5467"/>
                      <a:pt x="17743" y="5493"/>
                    </a:cubicBezTo>
                    <a:cubicBezTo>
                      <a:pt x="18168" y="6145"/>
                      <a:pt x="18811" y="7127"/>
                      <a:pt x="20006" y="7653"/>
                    </a:cubicBezTo>
                    <a:cubicBezTo>
                      <a:pt x="20021" y="7663"/>
                      <a:pt x="20044" y="7668"/>
                      <a:pt x="20068" y="7668"/>
                    </a:cubicBezTo>
                    <a:cubicBezTo>
                      <a:pt x="20111" y="7674"/>
                      <a:pt x="20158" y="7689"/>
                      <a:pt x="20181" y="7726"/>
                    </a:cubicBezTo>
                    <a:cubicBezTo>
                      <a:pt x="20389" y="8099"/>
                      <a:pt x="20389" y="8593"/>
                      <a:pt x="20389" y="9113"/>
                    </a:cubicBezTo>
                    <a:cubicBezTo>
                      <a:pt x="20389" y="9796"/>
                      <a:pt x="20389" y="10563"/>
                      <a:pt x="20843" y="11262"/>
                    </a:cubicBezTo>
                    <a:cubicBezTo>
                      <a:pt x="20933" y="11399"/>
                      <a:pt x="21070" y="11499"/>
                      <a:pt x="21197" y="11604"/>
                    </a:cubicBezTo>
                    <a:cubicBezTo>
                      <a:pt x="21387" y="11746"/>
                      <a:pt x="21566" y="11877"/>
                      <a:pt x="21566" y="12092"/>
                    </a:cubicBezTo>
                    <a:cubicBezTo>
                      <a:pt x="21556" y="12817"/>
                      <a:pt x="20961" y="13259"/>
                      <a:pt x="20323" y="13721"/>
                    </a:cubicBezTo>
                    <a:cubicBezTo>
                      <a:pt x="19865" y="14063"/>
                      <a:pt x="19378" y="14415"/>
                      <a:pt x="19090" y="14898"/>
                    </a:cubicBezTo>
                    <a:cubicBezTo>
                      <a:pt x="18717" y="15524"/>
                      <a:pt x="18433" y="16159"/>
                      <a:pt x="18187" y="16716"/>
                    </a:cubicBezTo>
                    <a:cubicBezTo>
                      <a:pt x="17904" y="17367"/>
                      <a:pt x="17630" y="17972"/>
                      <a:pt x="17365" y="18214"/>
                    </a:cubicBezTo>
                    <a:cubicBezTo>
                      <a:pt x="17152" y="18413"/>
                      <a:pt x="16666" y="18608"/>
                      <a:pt x="16193" y="18802"/>
                    </a:cubicBezTo>
                    <a:cubicBezTo>
                      <a:pt x="15508" y="19075"/>
                      <a:pt x="14657" y="19422"/>
                      <a:pt x="13863" y="20047"/>
                    </a:cubicBezTo>
                    <a:cubicBezTo>
                      <a:pt x="13518" y="20315"/>
                      <a:pt x="13230" y="20599"/>
                      <a:pt x="12994" y="20830"/>
                    </a:cubicBezTo>
                    <a:cubicBezTo>
                      <a:pt x="12852" y="20972"/>
                      <a:pt x="12635" y="21182"/>
                      <a:pt x="12550" y="21235"/>
                    </a:cubicBezTo>
                    <a:cubicBezTo>
                      <a:pt x="12531" y="21245"/>
                      <a:pt x="12422" y="21303"/>
                      <a:pt x="12054" y="21303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7" name="Google Shape;70;p5"/>
              <p:cNvSpPr/>
              <p:nvPr/>
            </p:nvSpPr>
            <p:spPr>
              <a:xfrm>
                <a:off x="497985" y="652002"/>
                <a:ext cx="2420526" cy="2041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7" h="21509" extrusionOk="0">
                    <a:moveTo>
                      <a:pt x="12167" y="21509"/>
                    </a:moveTo>
                    <a:cubicBezTo>
                      <a:pt x="12021" y="21509"/>
                      <a:pt x="11858" y="21470"/>
                      <a:pt x="11678" y="21432"/>
                    </a:cubicBezTo>
                    <a:cubicBezTo>
                      <a:pt x="11564" y="21393"/>
                      <a:pt x="11440" y="21373"/>
                      <a:pt x="11320" y="21354"/>
                    </a:cubicBezTo>
                    <a:lnTo>
                      <a:pt x="3320" y="20148"/>
                    </a:lnTo>
                    <a:cubicBezTo>
                      <a:pt x="2500" y="20025"/>
                      <a:pt x="1478" y="19871"/>
                      <a:pt x="1082" y="19581"/>
                    </a:cubicBezTo>
                    <a:cubicBezTo>
                      <a:pt x="539" y="19193"/>
                      <a:pt x="110" y="17613"/>
                      <a:pt x="77" y="15814"/>
                    </a:cubicBezTo>
                    <a:cubicBezTo>
                      <a:pt x="67" y="15491"/>
                      <a:pt x="55" y="15162"/>
                      <a:pt x="39" y="14814"/>
                    </a:cubicBezTo>
                    <a:cubicBezTo>
                      <a:pt x="-32" y="13137"/>
                      <a:pt x="-118" y="11234"/>
                      <a:pt x="849" y="10106"/>
                    </a:cubicBezTo>
                    <a:lnTo>
                      <a:pt x="903" y="10086"/>
                    </a:lnTo>
                    <a:lnTo>
                      <a:pt x="924" y="10073"/>
                    </a:lnTo>
                    <a:cubicBezTo>
                      <a:pt x="1875" y="9738"/>
                      <a:pt x="3314" y="9222"/>
                      <a:pt x="4602" y="7868"/>
                    </a:cubicBezTo>
                    <a:cubicBezTo>
                      <a:pt x="5292" y="7151"/>
                      <a:pt x="5443" y="6029"/>
                      <a:pt x="5612" y="4843"/>
                    </a:cubicBezTo>
                    <a:cubicBezTo>
                      <a:pt x="5780" y="3617"/>
                      <a:pt x="5954" y="2353"/>
                      <a:pt x="6758" y="1489"/>
                    </a:cubicBezTo>
                    <a:cubicBezTo>
                      <a:pt x="6980" y="1256"/>
                      <a:pt x="7285" y="1379"/>
                      <a:pt x="7611" y="1508"/>
                    </a:cubicBezTo>
                    <a:cubicBezTo>
                      <a:pt x="7806" y="1586"/>
                      <a:pt x="8007" y="1657"/>
                      <a:pt x="8197" y="1657"/>
                    </a:cubicBezTo>
                    <a:cubicBezTo>
                      <a:pt x="9229" y="1657"/>
                      <a:pt x="10266" y="1411"/>
                      <a:pt x="11456" y="870"/>
                    </a:cubicBezTo>
                    <a:cubicBezTo>
                      <a:pt x="11624" y="786"/>
                      <a:pt x="11782" y="612"/>
                      <a:pt x="11939" y="431"/>
                    </a:cubicBezTo>
                    <a:cubicBezTo>
                      <a:pt x="12167" y="167"/>
                      <a:pt x="12384" y="-91"/>
                      <a:pt x="12651" y="31"/>
                    </a:cubicBezTo>
                    <a:cubicBezTo>
                      <a:pt x="13151" y="257"/>
                      <a:pt x="13270" y="882"/>
                      <a:pt x="13384" y="1554"/>
                    </a:cubicBezTo>
                    <a:cubicBezTo>
                      <a:pt x="13466" y="2037"/>
                      <a:pt x="13552" y="2540"/>
                      <a:pt x="13802" y="2882"/>
                    </a:cubicBezTo>
                    <a:cubicBezTo>
                      <a:pt x="14633" y="4024"/>
                      <a:pt x="15746" y="4720"/>
                      <a:pt x="17126" y="4972"/>
                    </a:cubicBezTo>
                    <a:cubicBezTo>
                      <a:pt x="17235" y="4991"/>
                      <a:pt x="17343" y="4998"/>
                      <a:pt x="17441" y="4998"/>
                    </a:cubicBezTo>
                    <a:cubicBezTo>
                      <a:pt x="17620" y="5004"/>
                      <a:pt x="17789" y="5004"/>
                      <a:pt x="17914" y="5094"/>
                    </a:cubicBezTo>
                    <a:cubicBezTo>
                      <a:pt x="18538" y="5520"/>
                      <a:pt x="19695" y="6320"/>
                      <a:pt x="20521" y="7861"/>
                    </a:cubicBezTo>
                    <a:cubicBezTo>
                      <a:pt x="20564" y="7945"/>
                      <a:pt x="20553" y="8055"/>
                      <a:pt x="20537" y="8151"/>
                    </a:cubicBezTo>
                    <a:cubicBezTo>
                      <a:pt x="20531" y="8197"/>
                      <a:pt x="20526" y="8235"/>
                      <a:pt x="20526" y="8268"/>
                    </a:cubicBezTo>
                    <a:cubicBezTo>
                      <a:pt x="20526" y="9203"/>
                      <a:pt x="20531" y="10622"/>
                      <a:pt x="21330" y="11944"/>
                    </a:cubicBezTo>
                    <a:cubicBezTo>
                      <a:pt x="21346" y="11970"/>
                      <a:pt x="21373" y="11996"/>
                      <a:pt x="21395" y="12021"/>
                    </a:cubicBezTo>
                    <a:cubicBezTo>
                      <a:pt x="21433" y="12060"/>
                      <a:pt x="21482" y="12105"/>
                      <a:pt x="21477" y="12163"/>
                    </a:cubicBezTo>
                    <a:cubicBezTo>
                      <a:pt x="21460" y="12286"/>
                      <a:pt x="21346" y="12344"/>
                      <a:pt x="21254" y="12382"/>
                    </a:cubicBezTo>
                    <a:cubicBezTo>
                      <a:pt x="21205" y="12408"/>
                      <a:pt x="21161" y="12421"/>
                      <a:pt x="21129" y="12447"/>
                    </a:cubicBezTo>
                    <a:cubicBezTo>
                      <a:pt x="20531" y="12911"/>
                      <a:pt x="19793" y="13492"/>
                      <a:pt x="19288" y="14388"/>
                    </a:cubicBezTo>
                    <a:cubicBezTo>
                      <a:pt x="18810" y="15253"/>
                      <a:pt x="18446" y="16123"/>
                      <a:pt x="18158" y="16813"/>
                    </a:cubicBezTo>
                    <a:cubicBezTo>
                      <a:pt x="18109" y="16923"/>
                      <a:pt x="18065" y="17052"/>
                      <a:pt x="18011" y="17168"/>
                    </a:cubicBezTo>
                    <a:cubicBezTo>
                      <a:pt x="17870" y="17542"/>
                      <a:pt x="17729" y="17929"/>
                      <a:pt x="17588" y="18064"/>
                    </a:cubicBezTo>
                    <a:cubicBezTo>
                      <a:pt x="17463" y="18187"/>
                      <a:pt x="17186" y="18290"/>
                      <a:pt x="16941" y="18387"/>
                    </a:cubicBezTo>
                    <a:cubicBezTo>
                      <a:pt x="16855" y="18420"/>
                      <a:pt x="16762" y="18452"/>
                      <a:pt x="16697" y="18484"/>
                    </a:cubicBezTo>
                    <a:cubicBezTo>
                      <a:pt x="15872" y="18839"/>
                      <a:pt x="14747" y="19329"/>
                      <a:pt x="13666" y="20225"/>
                    </a:cubicBezTo>
                    <a:cubicBezTo>
                      <a:pt x="13205" y="20612"/>
                      <a:pt x="12825" y="21019"/>
                      <a:pt x="12542" y="21309"/>
                    </a:cubicBezTo>
                    <a:lnTo>
                      <a:pt x="12531" y="21315"/>
                    </a:lnTo>
                    <a:cubicBezTo>
                      <a:pt x="12526" y="21321"/>
                      <a:pt x="12515" y="21341"/>
                      <a:pt x="12504" y="21354"/>
                    </a:cubicBezTo>
                    <a:cubicBezTo>
                      <a:pt x="12477" y="21386"/>
                      <a:pt x="12450" y="21438"/>
                      <a:pt x="12406" y="21451"/>
                    </a:cubicBezTo>
                    <a:cubicBezTo>
                      <a:pt x="12325" y="21502"/>
                      <a:pt x="12249" y="21509"/>
                      <a:pt x="12167" y="2150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8" name="Google Shape;71;p5"/>
              <p:cNvSpPr/>
              <p:nvPr/>
            </p:nvSpPr>
            <p:spPr>
              <a:xfrm>
                <a:off x="659012" y="890385"/>
                <a:ext cx="2044289" cy="1627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595" extrusionOk="0">
                    <a:moveTo>
                      <a:pt x="12256" y="21595"/>
                    </a:moveTo>
                    <a:cubicBezTo>
                      <a:pt x="12154" y="21563"/>
                      <a:pt x="12001" y="21530"/>
                      <a:pt x="11841" y="21505"/>
                    </a:cubicBezTo>
                    <a:lnTo>
                      <a:pt x="2445" y="19979"/>
                    </a:lnTo>
                    <a:cubicBezTo>
                      <a:pt x="2317" y="19963"/>
                      <a:pt x="2145" y="19946"/>
                      <a:pt x="1966" y="19938"/>
                    </a:cubicBezTo>
                    <a:cubicBezTo>
                      <a:pt x="1475" y="19906"/>
                      <a:pt x="863" y="19865"/>
                      <a:pt x="601" y="19605"/>
                    </a:cubicBezTo>
                    <a:cubicBezTo>
                      <a:pt x="346" y="19337"/>
                      <a:pt x="206" y="18355"/>
                      <a:pt x="174" y="16699"/>
                    </a:cubicBezTo>
                    <a:cubicBezTo>
                      <a:pt x="167" y="16268"/>
                      <a:pt x="148" y="15805"/>
                      <a:pt x="123" y="15375"/>
                    </a:cubicBezTo>
                    <a:cubicBezTo>
                      <a:pt x="110" y="15074"/>
                      <a:pt x="97" y="14766"/>
                      <a:pt x="72" y="14449"/>
                    </a:cubicBezTo>
                    <a:cubicBezTo>
                      <a:pt x="-18" y="13239"/>
                      <a:pt x="-107" y="11988"/>
                      <a:pt x="359" y="11493"/>
                    </a:cubicBezTo>
                    <a:cubicBezTo>
                      <a:pt x="774" y="11055"/>
                      <a:pt x="1354" y="10762"/>
                      <a:pt x="2030" y="10429"/>
                    </a:cubicBezTo>
                    <a:cubicBezTo>
                      <a:pt x="2949" y="9975"/>
                      <a:pt x="3989" y="9455"/>
                      <a:pt x="4900" y="8408"/>
                    </a:cubicBezTo>
                    <a:cubicBezTo>
                      <a:pt x="6170" y="6979"/>
                      <a:pt x="6432" y="4940"/>
                      <a:pt x="6648" y="3300"/>
                    </a:cubicBezTo>
                    <a:cubicBezTo>
                      <a:pt x="6681" y="3040"/>
                      <a:pt x="6699" y="2764"/>
                      <a:pt x="6706" y="2488"/>
                    </a:cubicBezTo>
                    <a:cubicBezTo>
                      <a:pt x="6731" y="1830"/>
                      <a:pt x="6751" y="1213"/>
                      <a:pt x="7095" y="1010"/>
                    </a:cubicBezTo>
                    <a:cubicBezTo>
                      <a:pt x="7229" y="929"/>
                      <a:pt x="7389" y="986"/>
                      <a:pt x="7567" y="1059"/>
                    </a:cubicBezTo>
                    <a:cubicBezTo>
                      <a:pt x="7695" y="1107"/>
                      <a:pt x="7822" y="1164"/>
                      <a:pt x="7956" y="1164"/>
                    </a:cubicBezTo>
                    <a:cubicBezTo>
                      <a:pt x="9392" y="1164"/>
                      <a:pt x="10808" y="799"/>
                      <a:pt x="12402" y="27"/>
                    </a:cubicBezTo>
                    <a:cubicBezTo>
                      <a:pt x="12402" y="27"/>
                      <a:pt x="12415" y="27"/>
                      <a:pt x="12415" y="11"/>
                    </a:cubicBezTo>
                    <a:cubicBezTo>
                      <a:pt x="12422" y="3"/>
                      <a:pt x="12435" y="-5"/>
                      <a:pt x="12453" y="3"/>
                    </a:cubicBezTo>
                    <a:cubicBezTo>
                      <a:pt x="12703" y="165"/>
                      <a:pt x="12785" y="539"/>
                      <a:pt x="12868" y="945"/>
                    </a:cubicBezTo>
                    <a:cubicBezTo>
                      <a:pt x="12939" y="1294"/>
                      <a:pt x="13021" y="1660"/>
                      <a:pt x="13200" y="1936"/>
                    </a:cubicBezTo>
                    <a:cubicBezTo>
                      <a:pt x="14457" y="3779"/>
                      <a:pt x="16122" y="4916"/>
                      <a:pt x="18163" y="5314"/>
                    </a:cubicBezTo>
                    <a:cubicBezTo>
                      <a:pt x="18259" y="5330"/>
                      <a:pt x="18354" y="5330"/>
                      <a:pt x="18444" y="5330"/>
                    </a:cubicBezTo>
                    <a:cubicBezTo>
                      <a:pt x="18546" y="5330"/>
                      <a:pt x="18642" y="5330"/>
                      <a:pt x="18712" y="5362"/>
                    </a:cubicBezTo>
                    <a:cubicBezTo>
                      <a:pt x="19069" y="5492"/>
                      <a:pt x="20287" y="6045"/>
                      <a:pt x="20664" y="7441"/>
                    </a:cubicBezTo>
                    <a:cubicBezTo>
                      <a:pt x="20708" y="7603"/>
                      <a:pt x="20766" y="7782"/>
                      <a:pt x="20823" y="7969"/>
                    </a:cubicBezTo>
                    <a:cubicBezTo>
                      <a:pt x="21110" y="8887"/>
                      <a:pt x="21493" y="10137"/>
                      <a:pt x="21200" y="11485"/>
                    </a:cubicBezTo>
                    <a:cubicBezTo>
                      <a:pt x="21091" y="11980"/>
                      <a:pt x="20740" y="12321"/>
                      <a:pt x="20358" y="12679"/>
                    </a:cubicBezTo>
                    <a:cubicBezTo>
                      <a:pt x="20045" y="12979"/>
                      <a:pt x="19726" y="13288"/>
                      <a:pt x="19503" y="13718"/>
                    </a:cubicBezTo>
                    <a:cubicBezTo>
                      <a:pt x="18871" y="14928"/>
                      <a:pt x="18418" y="16089"/>
                      <a:pt x="18061" y="17023"/>
                    </a:cubicBezTo>
                    <a:lnTo>
                      <a:pt x="17869" y="17543"/>
                    </a:lnTo>
                    <a:cubicBezTo>
                      <a:pt x="17857" y="17559"/>
                      <a:pt x="17851" y="17591"/>
                      <a:pt x="17844" y="17624"/>
                    </a:cubicBezTo>
                    <a:cubicBezTo>
                      <a:pt x="17825" y="17697"/>
                      <a:pt x="17812" y="17778"/>
                      <a:pt x="17761" y="17827"/>
                    </a:cubicBezTo>
                    <a:cubicBezTo>
                      <a:pt x="17749" y="17843"/>
                      <a:pt x="17723" y="17860"/>
                      <a:pt x="17704" y="17860"/>
                    </a:cubicBezTo>
                    <a:cubicBezTo>
                      <a:pt x="17691" y="17860"/>
                      <a:pt x="17684" y="17860"/>
                      <a:pt x="17678" y="17868"/>
                    </a:cubicBezTo>
                    <a:cubicBezTo>
                      <a:pt x="17564" y="17908"/>
                      <a:pt x="17436" y="17957"/>
                      <a:pt x="17321" y="18022"/>
                    </a:cubicBezTo>
                    <a:cubicBezTo>
                      <a:pt x="16319" y="18485"/>
                      <a:pt x="14814" y="19175"/>
                      <a:pt x="13347" y="20482"/>
                    </a:cubicBezTo>
                    <a:cubicBezTo>
                      <a:pt x="13002" y="20815"/>
                      <a:pt x="12645" y="21165"/>
                      <a:pt x="12256" y="21595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9" name="Google Shape;72;p5"/>
              <p:cNvSpPr/>
              <p:nvPr/>
            </p:nvSpPr>
            <p:spPr>
              <a:xfrm>
                <a:off x="820624" y="1077164"/>
                <a:ext cx="1717423" cy="1277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5" h="21266" extrusionOk="0">
                    <a:moveTo>
                      <a:pt x="10489" y="21266"/>
                    </a:moveTo>
                    <a:cubicBezTo>
                      <a:pt x="8650" y="21266"/>
                      <a:pt x="6268" y="20583"/>
                      <a:pt x="4253" y="19992"/>
                    </a:cubicBezTo>
                    <a:cubicBezTo>
                      <a:pt x="3101" y="19666"/>
                      <a:pt x="2001" y="19350"/>
                      <a:pt x="1177" y="19207"/>
                    </a:cubicBezTo>
                    <a:cubicBezTo>
                      <a:pt x="933" y="19166"/>
                      <a:pt x="673" y="19146"/>
                      <a:pt x="437" y="19126"/>
                    </a:cubicBezTo>
                    <a:lnTo>
                      <a:pt x="414" y="19126"/>
                    </a:lnTo>
                    <a:cubicBezTo>
                      <a:pt x="399" y="19126"/>
                      <a:pt x="368" y="19146"/>
                      <a:pt x="337" y="19116"/>
                    </a:cubicBezTo>
                    <a:cubicBezTo>
                      <a:pt x="215" y="18962"/>
                      <a:pt x="238" y="18667"/>
                      <a:pt x="261" y="18330"/>
                    </a:cubicBezTo>
                    <a:cubicBezTo>
                      <a:pt x="276" y="18147"/>
                      <a:pt x="292" y="17984"/>
                      <a:pt x="284" y="17790"/>
                    </a:cubicBezTo>
                    <a:cubicBezTo>
                      <a:pt x="276" y="17189"/>
                      <a:pt x="246" y="16608"/>
                      <a:pt x="223" y="16037"/>
                    </a:cubicBezTo>
                    <a:cubicBezTo>
                      <a:pt x="208" y="15609"/>
                      <a:pt x="177" y="15181"/>
                      <a:pt x="147" y="14773"/>
                    </a:cubicBezTo>
                    <a:cubicBezTo>
                      <a:pt x="139" y="14641"/>
                      <a:pt x="109" y="14488"/>
                      <a:pt x="86" y="14324"/>
                    </a:cubicBezTo>
                    <a:cubicBezTo>
                      <a:pt x="17" y="13927"/>
                      <a:pt x="-59" y="13498"/>
                      <a:pt x="71" y="13214"/>
                    </a:cubicBezTo>
                    <a:cubicBezTo>
                      <a:pt x="200" y="12948"/>
                      <a:pt x="490" y="12847"/>
                      <a:pt x="780" y="12744"/>
                    </a:cubicBezTo>
                    <a:cubicBezTo>
                      <a:pt x="910" y="12693"/>
                      <a:pt x="1047" y="12653"/>
                      <a:pt x="1170" y="12592"/>
                    </a:cubicBezTo>
                    <a:cubicBezTo>
                      <a:pt x="2360" y="11970"/>
                      <a:pt x="3848" y="11175"/>
                      <a:pt x="5222" y="9544"/>
                    </a:cubicBezTo>
                    <a:cubicBezTo>
                      <a:pt x="7299" y="7087"/>
                      <a:pt x="7718" y="3724"/>
                      <a:pt x="7993" y="1491"/>
                    </a:cubicBezTo>
                    <a:lnTo>
                      <a:pt x="7993" y="1379"/>
                    </a:lnTo>
                    <a:cubicBezTo>
                      <a:pt x="7993" y="1297"/>
                      <a:pt x="7978" y="1216"/>
                      <a:pt x="8031" y="1145"/>
                    </a:cubicBezTo>
                    <a:cubicBezTo>
                      <a:pt x="8955" y="13"/>
                      <a:pt x="10550" y="-334"/>
                      <a:pt x="11748" y="350"/>
                    </a:cubicBezTo>
                    <a:cubicBezTo>
                      <a:pt x="11886" y="420"/>
                      <a:pt x="11939" y="604"/>
                      <a:pt x="12016" y="787"/>
                    </a:cubicBezTo>
                    <a:cubicBezTo>
                      <a:pt x="12069" y="920"/>
                      <a:pt x="12099" y="1042"/>
                      <a:pt x="12168" y="1145"/>
                    </a:cubicBezTo>
                    <a:cubicBezTo>
                      <a:pt x="14000" y="3979"/>
                      <a:pt x="16427" y="5721"/>
                      <a:pt x="19374" y="6333"/>
                    </a:cubicBezTo>
                    <a:cubicBezTo>
                      <a:pt x="19488" y="6364"/>
                      <a:pt x="19595" y="6364"/>
                      <a:pt x="19686" y="6374"/>
                    </a:cubicBezTo>
                    <a:cubicBezTo>
                      <a:pt x="19778" y="6374"/>
                      <a:pt x="19854" y="6384"/>
                      <a:pt x="19915" y="6394"/>
                    </a:cubicBezTo>
                    <a:cubicBezTo>
                      <a:pt x="20350" y="6516"/>
                      <a:pt x="20640" y="6924"/>
                      <a:pt x="20701" y="7159"/>
                    </a:cubicBezTo>
                    <a:cubicBezTo>
                      <a:pt x="20770" y="7414"/>
                      <a:pt x="20847" y="7668"/>
                      <a:pt x="20923" y="7944"/>
                    </a:cubicBezTo>
                    <a:cubicBezTo>
                      <a:pt x="20969" y="8117"/>
                      <a:pt x="21037" y="8300"/>
                      <a:pt x="21091" y="8473"/>
                    </a:cubicBezTo>
                    <a:cubicBezTo>
                      <a:pt x="21312" y="9126"/>
                      <a:pt x="21541" y="9789"/>
                      <a:pt x="21335" y="10298"/>
                    </a:cubicBezTo>
                    <a:cubicBezTo>
                      <a:pt x="21304" y="10390"/>
                      <a:pt x="21221" y="10451"/>
                      <a:pt x="21144" y="10512"/>
                    </a:cubicBezTo>
                    <a:cubicBezTo>
                      <a:pt x="21113" y="10543"/>
                      <a:pt x="21083" y="10563"/>
                      <a:pt x="21052" y="10594"/>
                    </a:cubicBezTo>
                    <a:cubicBezTo>
                      <a:pt x="20610" y="11032"/>
                      <a:pt x="19999" y="11634"/>
                      <a:pt x="19549" y="12582"/>
                    </a:cubicBezTo>
                    <a:cubicBezTo>
                      <a:pt x="19183" y="13305"/>
                      <a:pt x="18938" y="14039"/>
                      <a:pt x="18694" y="14773"/>
                    </a:cubicBezTo>
                    <a:cubicBezTo>
                      <a:pt x="18389" y="15701"/>
                      <a:pt x="18122" y="16516"/>
                      <a:pt x="17679" y="17036"/>
                    </a:cubicBezTo>
                    <a:cubicBezTo>
                      <a:pt x="17167" y="17638"/>
                      <a:pt x="16427" y="18035"/>
                      <a:pt x="15557" y="18474"/>
                    </a:cubicBezTo>
                    <a:cubicBezTo>
                      <a:pt x="14671" y="18932"/>
                      <a:pt x="13657" y="19462"/>
                      <a:pt x="12718" y="20339"/>
                    </a:cubicBezTo>
                    <a:cubicBezTo>
                      <a:pt x="12626" y="20410"/>
                      <a:pt x="12565" y="20502"/>
                      <a:pt x="12489" y="20604"/>
                    </a:cubicBezTo>
                    <a:cubicBezTo>
                      <a:pt x="12344" y="20787"/>
                      <a:pt x="12198" y="20970"/>
                      <a:pt x="12000" y="21042"/>
                    </a:cubicBezTo>
                    <a:cubicBezTo>
                      <a:pt x="11596" y="21205"/>
                      <a:pt x="11077" y="21266"/>
                      <a:pt x="10489" y="21266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90" name="Google Shape;73;p5"/>
              <p:cNvSpPr/>
              <p:nvPr/>
            </p:nvSpPr>
            <p:spPr>
              <a:xfrm>
                <a:off x="1000230" y="1245184"/>
                <a:ext cx="1349571" cy="94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569" extrusionOk="0">
                    <a:moveTo>
                      <a:pt x="11048" y="21569"/>
                    </a:moveTo>
                    <a:lnTo>
                      <a:pt x="10558" y="21569"/>
                    </a:lnTo>
                    <a:cubicBezTo>
                      <a:pt x="8515" y="21569"/>
                      <a:pt x="5659" y="20685"/>
                      <a:pt x="3137" y="19914"/>
                    </a:cubicBezTo>
                    <a:cubicBezTo>
                      <a:pt x="2775" y="19801"/>
                      <a:pt x="2384" y="19773"/>
                      <a:pt x="1993" y="19745"/>
                    </a:cubicBezTo>
                    <a:cubicBezTo>
                      <a:pt x="1250" y="19717"/>
                      <a:pt x="546" y="19675"/>
                      <a:pt x="145" y="19016"/>
                    </a:cubicBezTo>
                    <a:cubicBezTo>
                      <a:pt x="37" y="18833"/>
                      <a:pt x="56" y="18595"/>
                      <a:pt x="86" y="18342"/>
                    </a:cubicBezTo>
                    <a:cubicBezTo>
                      <a:pt x="96" y="18245"/>
                      <a:pt x="106" y="18119"/>
                      <a:pt x="106" y="18020"/>
                    </a:cubicBezTo>
                    <a:cubicBezTo>
                      <a:pt x="106" y="17879"/>
                      <a:pt x="86" y="17740"/>
                      <a:pt x="56" y="17599"/>
                    </a:cubicBezTo>
                    <a:cubicBezTo>
                      <a:pt x="8" y="17333"/>
                      <a:pt x="-41" y="17052"/>
                      <a:pt x="56" y="16828"/>
                    </a:cubicBezTo>
                    <a:cubicBezTo>
                      <a:pt x="526" y="15734"/>
                      <a:pt x="1475" y="15187"/>
                      <a:pt x="2579" y="14556"/>
                    </a:cubicBezTo>
                    <a:cubicBezTo>
                      <a:pt x="3567" y="13995"/>
                      <a:pt x="4701" y="13350"/>
                      <a:pt x="5631" y="12157"/>
                    </a:cubicBezTo>
                    <a:cubicBezTo>
                      <a:pt x="7361" y="9969"/>
                      <a:pt x="7958" y="7108"/>
                      <a:pt x="8495" y="4597"/>
                    </a:cubicBezTo>
                    <a:cubicBezTo>
                      <a:pt x="8877" y="2774"/>
                      <a:pt x="9219" y="1203"/>
                      <a:pt x="9903" y="137"/>
                    </a:cubicBezTo>
                    <a:cubicBezTo>
                      <a:pt x="10002" y="-31"/>
                      <a:pt x="10177" y="-4"/>
                      <a:pt x="10353" y="11"/>
                    </a:cubicBezTo>
                    <a:cubicBezTo>
                      <a:pt x="10402" y="11"/>
                      <a:pt x="10451" y="25"/>
                      <a:pt x="10500" y="25"/>
                    </a:cubicBezTo>
                    <a:lnTo>
                      <a:pt x="10588" y="25"/>
                    </a:lnTo>
                    <a:cubicBezTo>
                      <a:pt x="10636" y="68"/>
                      <a:pt x="10656" y="109"/>
                      <a:pt x="10686" y="179"/>
                    </a:cubicBezTo>
                    <a:cubicBezTo>
                      <a:pt x="10696" y="221"/>
                      <a:pt x="10705" y="235"/>
                      <a:pt x="10715" y="277"/>
                    </a:cubicBezTo>
                    <a:cubicBezTo>
                      <a:pt x="12230" y="2802"/>
                      <a:pt x="14274" y="3882"/>
                      <a:pt x="16426" y="5018"/>
                    </a:cubicBezTo>
                    <a:cubicBezTo>
                      <a:pt x="18166" y="5958"/>
                      <a:pt x="19946" y="6897"/>
                      <a:pt x="21529" y="8693"/>
                    </a:cubicBezTo>
                    <a:cubicBezTo>
                      <a:pt x="21549" y="8707"/>
                      <a:pt x="21559" y="8735"/>
                      <a:pt x="21559" y="8777"/>
                    </a:cubicBezTo>
                    <a:cubicBezTo>
                      <a:pt x="21471" y="9324"/>
                      <a:pt x="21129" y="9745"/>
                      <a:pt x="20776" y="10179"/>
                    </a:cubicBezTo>
                    <a:cubicBezTo>
                      <a:pt x="20493" y="10531"/>
                      <a:pt x="20200" y="10881"/>
                      <a:pt x="19995" y="11329"/>
                    </a:cubicBezTo>
                    <a:cubicBezTo>
                      <a:pt x="19408" y="12592"/>
                      <a:pt x="19007" y="13896"/>
                      <a:pt x="18684" y="14934"/>
                    </a:cubicBezTo>
                    <a:lnTo>
                      <a:pt x="18635" y="15089"/>
                    </a:lnTo>
                    <a:cubicBezTo>
                      <a:pt x="18440" y="15734"/>
                      <a:pt x="18195" y="16547"/>
                      <a:pt x="18039" y="16758"/>
                    </a:cubicBezTo>
                    <a:cubicBezTo>
                      <a:pt x="17804" y="17080"/>
                      <a:pt x="17022" y="17529"/>
                      <a:pt x="16338" y="17894"/>
                    </a:cubicBezTo>
                    <a:lnTo>
                      <a:pt x="16172" y="17978"/>
                    </a:lnTo>
                    <a:cubicBezTo>
                      <a:pt x="14949" y="18665"/>
                      <a:pt x="13433" y="19507"/>
                      <a:pt x="11967" y="20979"/>
                    </a:cubicBezTo>
                    <a:cubicBezTo>
                      <a:pt x="11889" y="21050"/>
                      <a:pt x="11830" y="21134"/>
                      <a:pt x="11762" y="21217"/>
                    </a:cubicBezTo>
                    <a:cubicBezTo>
                      <a:pt x="11673" y="21330"/>
                      <a:pt x="11595" y="21428"/>
                      <a:pt x="11516" y="21484"/>
                    </a:cubicBezTo>
                    <a:cubicBezTo>
                      <a:pt x="11370" y="21554"/>
                      <a:pt x="11223" y="21569"/>
                      <a:pt x="11048" y="2156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91" name="Google Shape;74;p5"/>
              <p:cNvSpPr/>
              <p:nvPr/>
            </p:nvSpPr>
            <p:spPr>
              <a:xfrm>
                <a:off x="1362653" y="1489405"/>
                <a:ext cx="734071" cy="55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0951" extrusionOk="0">
                    <a:moveTo>
                      <a:pt x="3563" y="20951"/>
                    </a:moveTo>
                    <a:cubicBezTo>
                      <a:pt x="2573" y="20951"/>
                      <a:pt x="1637" y="20744"/>
                      <a:pt x="984" y="20192"/>
                    </a:cubicBezTo>
                    <a:cubicBezTo>
                      <a:pt x="418" y="19732"/>
                      <a:pt x="101" y="19110"/>
                      <a:pt x="13" y="18283"/>
                    </a:cubicBezTo>
                    <a:cubicBezTo>
                      <a:pt x="-111" y="17316"/>
                      <a:pt x="684" y="16925"/>
                      <a:pt x="1532" y="16489"/>
                    </a:cubicBezTo>
                    <a:cubicBezTo>
                      <a:pt x="2061" y="16235"/>
                      <a:pt x="2591" y="15937"/>
                      <a:pt x="2944" y="15499"/>
                    </a:cubicBezTo>
                    <a:cubicBezTo>
                      <a:pt x="5011" y="13130"/>
                      <a:pt x="5806" y="9703"/>
                      <a:pt x="6548" y="6689"/>
                    </a:cubicBezTo>
                    <a:cubicBezTo>
                      <a:pt x="7254" y="3651"/>
                      <a:pt x="7872" y="1053"/>
                      <a:pt x="9549" y="247"/>
                    </a:cubicBezTo>
                    <a:cubicBezTo>
                      <a:pt x="11422" y="-649"/>
                      <a:pt x="13118" y="1053"/>
                      <a:pt x="14778" y="2708"/>
                    </a:cubicBezTo>
                    <a:cubicBezTo>
                      <a:pt x="15696" y="3651"/>
                      <a:pt x="16580" y="4550"/>
                      <a:pt x="17515" y="4987"/>
                    </a:cubicBezTo>
                    <a:cubicBezTo>
                      <a:pt x="17904" y="5194"/>
                      <a:pt x="18399" y="5263"/>
                      <a:pt x="18858" y="5355"/>
                    </a:cubicBezTo>
                    <a:cubicBezTo>
                      <a:pt x="19829" y="5562"/>
                      <a:pt x="20818" y="5769"/>
                      <a:pt x="21084" y="6827"/>
                    </a:cubicBezTo>
                    <a:cubicBezTo>
                      <a:pt x="21489" y="8484"/>
                      <a:pt x="20553" y="9863"/>
                      <a:pt x="19741" y="11082"/>
                    </a:cubicBezTo>
                    <a:cubicBezTo>
                      <a:pt x="19353" y="11657"/>
                      <a:pt x="18999" y="12209"/>
                      <a:pt x="18823" y="12716"/>
                    </a:cubicBezTo>
                    <a:cubicBezTo>
                      <a:pt x="18787" y="12784"/>
                      <a:pt x="18770" y="12854"/>
                      <a:pt x="18753" y="12968"/>
                    </a:cubicBezTo>
                    <a:cubicBezTo>
                      <a:pt x="18682" y="13199"/>
                      <a:pt x="18611" y="13498"/>
                      <a:pt x="18504" y="13613"/>
                    </a:cubicBezTo>
                    <a:cubicBezTo>
                      <a:pt x="18258" y="13889"/>
                      <a:pt x="17904" y="14003"/>
                      <a:pt x="17604" y="14118"/>
                    </a:cubicBezTo>
                    <a:cubicBezTo>
                      <a:pt x="17463" y="14165"/>
                      <a:pt x="17356" y="14210"/>
                      <a:pt x="17251" y="14280"/>
                    </a:cubicBezTo>
                    <a:lnTo>
                      <a:pt x="16932" y="14419"/>
                    </a:lnTo>
                    <a:cubicBezTo>
                      <a:pt x="16032" y="14879"/>
                      <a:pt x="15042" y="15613"/>
                      <a:pt x="14001" y="16419"/>
                    </a:cubicBezTo>
                    <a:cubicBezTo>
                      <a:pt x="12411" y="17639"/>
                      <a:pt x="10627" y="19018"/>
                      <a:pt x="8508" y="19869"/>
                    </a:cubicBezTo>
                    <a:lnTo>
                      <a:pt x="8491" y="19824"/>
                    </a:lnTo>
                    <a:lnTo>
                      <a:pt x="8508" y="19869"/>
                    </a:lnTo>
                    <a:cubicBezTo>
                      <a:pt x="7889" y="20077"/>
                      <a:pt x="5611" y="20951"/>
                      <a:pt x="3563" y="20951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9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323325" y="2763410"/>
            <a:ext cx="2633701" cy="1052701"/>
          </a:xfrm>
          <a:prstGeom prst="rect">
            <a:avLst/>
          </a:prstGeom>
        </p:spPr>
        <p:txBody>
          <a:bodyPr/>
          <a:lstStyle>
            <a:lvl1pPr indent="-317500" algn="ctr">
              <a:buClr>
                <a:schemeClr val="accent2"/>
              </a:buClr>
              <a:buSzPts val="1600"/>
              <a:buFont typeface="Helvetica"/>
              <a:buChar char="●"/>
              <a:defRPr sz="1600"/>
            </a:lvl1pPr>
            <a:lvl2pPr marL="1016000" indent="-406400" algn="ctr">
              <a:buClr>
                <a:schemeClr val="accent2"/>
              </a:buClr>
              <a:buSzPts val="1600"/>
              <a:buFont typeface="Helvetica"/>
              <a:buChar char="○"/>
              <a:defRPr sz="1600"/>
            </a:lvl2pPr>
            <a:lvl3pPr marL="1473200" indent="-406400" algn="ctr">
              <a:buClr>
                <a:schemeClr val="accent2"/>
              </a:buClr>
              <a:buSzPts val="1600"/>
              <a:buFont typeface="Helvetica"/>
              <a:buChar char="■"/>
              <a:defRPr sz="1600"/>
            </a:lvl3pPr>
            <a:lvl4pPr marL="1930400" indent="-406400" algn="ctr">
              <a:buClr>
                <a:schemeClr val="accent2"/>
              </a:buClr>
              <a:buSzPts val="1600"/>
              <a:buFont typeface="Helvetica"/>
              <a:buChar char="●"/>
              <a:defRPr sz="1600"/>
            </a:lvl4pPr>
            <a:lvl5pPr marL="2387600" indent="-406400" algn="ctr">
              <a:buClr>
                <a:schemeClr val="accent2"/>
              </a:buClr>
              <a:buSzPts val="1600"/>
              <a:buFont typeface="Helvetica"/>
              <a:buChar char="○"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5" name="Google Shape;76;p5"/>
          <p:cNvSpPr txBox="1">
            <a:spLocks noGrp="1"/>
          </p:cNvSpPr>
          <p:nvPr>
            <p:ph type="body" sz="quarter" idx="21"/>
          </p:nvPr>
        </p:nvSpPr>
        <p:spPr>
          <a:xfrm>
            <a:off x="5187100" y="2763410"/>
            <a:ext cx="2633701" cy="1052701"/>
          </a:xfrm>
          <a:prstGeom prst="rect">
            <a:avLst/>
          </a:prstGeom>
        </p:spPr>
        <p:txBody>
          <a:bodyPr/>
          <a:lstStyle/>
          <a:p>
            <a:pPr indent="-317500" algn="ctr">
              <a:buClr>
                <a:schemeClr val="accent2"/>
              </a:buClr>
              <a:buSzPts val="1600"/>
              <a:buFont typeface="Helvetica"/>
              <a:buChar char="●"/>
              <a:defRPr sz="1600"/>
            </a:pPr>
            <a:endParaRPr/>
          </a:p>
        </p:txBody>
      </p:sp>
      <p:sp>
        <p:nvSpPr>
          <p:cNvPr id="96" name="Texte du titre"/>
          <p:cNvSpPr txBox="1">
            <a:spLocks noGrp="1"/>
          </p:cNvSpPr>
          <p:nvPr>
            <p:ph type="title"/>
          </p:nvPr>
        </p:nvSpPr>
        <p:spPr>
          <a:xfrm>
            <a:off x="1323325" y="2308011"/>
            <a:ext cx="2633701" cy="53160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Texte du titre</a:t>
            </a:r>
          </a:p>
        </p:txBody>
      </p:sp>
      <p:sp>
        <p:nvSpPr>
          <p:cNvPr id="9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81;p6"/>
          <p:cNvGrpSpPr/>
          <p:nvPr/>
        </p:nvGrpSpPr>
        <p:grpSpPr>
          <a:xfrm>
            <a:off x="-4449367" y="-668750"/>
            <a:ext cx="15636510" cy="7396861"/>
            <a:chOff x="0" y="0"/>
            <a:chExt cx="15636509" cy="7396860"/>
          </a:xfrm>
        </p:grpSpPr>
        <p:sp>
          <p:nvSpPr>
            <p:cNvPr id="104" name="Google Shape;82;p6"/>
            <p:cNvSpPr/>
            <p:nvPr/>
          </p:nvSpPr>
          <p:spPr>
            <a:xfrm rot="9794316">
              <a:off x="130928" y="4908582"/>
              <a:ext cx="5546573" cy="172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110" name="Google Shape;83;p6"/>
            <p:cNvGrpSpPr/>
            <p:nvPr/>
          </p:nvGrpSpPr>
          <p:grpSpPr>
            <a:xfrm>
              <a:off x="12031770" y="5003998"/>
              <a:ext cx="2779037" cy="1885441"/>
              <a:chOff x="0" y="0"/>
              <a:chExt cx="2779036" cy="1885440"/>
            </a:xfrm>
          </p:grpSpPr>
          <p:sp>
            <p:nvSpPr>
              <p:cNvPr id="105" name="Google Shape;84;p6"/>
              <p:cNvSpPr/>
              <p:nvPr/>
            </p:nvSpPr>
            <p:spPr>
              <a:xfrm>
                <a:off x="118575" y="118155"/>
                <a:ext cx="2541012" cy="1647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4" h="21452" extrusionOk="0">
                    <a:moveTo>
                      <a:pt x="1943" y="21452"/>
                    </a:moveTo>
                    <a:cubicBezTo>
                      <a:pt x="1644" y="21452"/>
                      <a:pt x="1308" y="21320"/>
                      <a:pt x="919" y="21041"/>
                    </a:cubicBezTo>
                    <a:cubicBezTo>
                      <a:pt x="417" y="20696"/>
                      <a:pt x="128" y="20284"/>
                      <a:pt x="38" y="19783"/>
                    </a:cubicBezTo>
                    <a:cubicBezTo>
                      <a:pt x="-53" y="19314"/>
                      <a:pt x="38" y="18853"/>
                      <a:pt x="118" y="18392"/>
                    </a:cubicBezTo>
                    <a:cubicBezTo>
                      <a:pt x="134" y="18285"/>
                      <a:pt x="150" y="18194"/>
                      <a:pt x="171" y="18104"/>
                    </a:cubicBezTo>
                    <a:cubicBezTo>
                      <a:pt x="209" y="17866"/>
                      <a:pt x="235" y="17619"/>
                      <a:pt x="267" y="17380"/>
                    </a:cubicBezTo>
                    <a:cubicBezTo>
                      <a:pt x="337" y="16821"/>
                      <a:pt x="411" y="16221"/>
                      <a:pt x="609" y="15727"/>
                    </a:cubicBezTo>
                    <a:cubicBezTo>
                      <a:pt x="988" y="14789"/>
                      <a:pt x="1708" y="14420"/>
                      <a:pt x="2402" y="14074"/>
                    </a:cubicBezTo>
                    <a:cubicBezTo>
                      <a:pt x="2525" y="14008"/>
                      <a:pt x="2653" y="13951"/>
                      <a:pt x="2770" y="13876"/>
                    </a:cubicBezTo>
                    <a:cubicBezTo>
                      <a:pt x="3539" y="13457"/>
                      <a:pt x="4393" y="12527"/>
                      <a:pt x="4292" y="11269"/>
                    </a:cubicBezTo>
                    <a:cubicBezTo>
                      <a:pt x="4270" y="11006"/>
                      <a:pt x="4211" y="10751"/>
                      <a:pt x="4153" y="10504"/>
                    </a:cubicBezTo>
                    <a:cubicBezTo>
                      <a:pt x="4083" y="10241"/>
                      <a:pt x="4019" y="9961"/>
                      <a:pt x="4004" y="9674"/>
                    </a:cubicBezTo>
                    <a:cubicBezTo>
                      <a:pt x="3966" y="8908"/>
                      <a:pt x="4265" y="8275"/>
                      <a:pt x="4558" y="7658"/>
                    </a:cubicBezTo>
                    <a:cubicBezTo>
                      <a:pt x="4830" y="7082"/>
                      <a:pt x="5119" y="6474"/>
                      <a:pt x="5119" y="5783"/>
                    </a:cubicBezTo>
                    <a:cubicBezTo>
                      <a:pt x="5119" y="5610"/>
                      <a:pt x="5098" y="5445"/>
                      <a:pt x="5087" y="5273"/>
                    </a:cubicBezTo>
                    <a:cubicBezTo>
                      <a:pt x="5071" y="5117"/>
                      <a:pt x="5055" y="4952"/>
                      <a:pt x="5055" y="4796"/>
                    </a:cubicBezTo>
                    <a:cubicBezTo>
                      <a:pt x="5034" y="3554"/>
                      <a:pt x="5818" y="2649"/>
                      <a:pt x="6560" y="2320"/>
                    </a:cubicBezTo>
                    <a:cubicBezTo>
                      <a:pt x="7280" y="1999"/>
                      <a:pt x="8044" y="2024"/>
                      <a:pt x="8775" y="2040"/>
                    </a:cubicBezTo>
                    <a:cubicBezTo>
                      <a:pt x="9404" y="2065"/>
                      <a:pt x="10050" y="2073"/>
                      <a:pt x="10664" y="1884"/>
                    </a:cubicBezTo>
                    <a:cubicBezTo>
                      <a:pt x="11246" y="1712"/>
                      <a:pt x="11806" y="1349"/>
                      <a:pt x="12345" y="1004"/>
                    </a:cubicBezTo>
                    <a:cubicBezTo>
                      <a:pt x="12639" y="807"/>
                      <a:pt x="12943" y="609"/>
                      <a:pt x="13258" y="445"/>
                    </a:cubicBezTo>
                    <a:cubicBezTo>
                      <a:pt x="14352" y="-139"/>
                      <a:pt x="15259" y="-148"/>
                      <a:pt x="15970" y="420"/>
                    </a:cubicBezTo>
                    <a:cubicBezTo>
                      <a:pt x="16423" y="774"/>
                      <a:pt x="16775" y="1382"/>
                      <a:pt x="17106" y="1958"/>
                    </a:cubicBezTo>
                    <a:cubicBezTo>
                      <a:pt x="17389" y="2443"/>
                      <a:pt x="17683" y="2945"/>
                      <a:pt x="18035" y="3307"/>
                    </a:cubicBezTo>
                    <a:cubicBezTo>
                      <a:pt x="18435" y="3718"/>
                      <a:pt x="18905" y="3949"/>
                      <a:pt x="19358" y="4162"/>
                    </a:cubicBezTo>
                    <a:cubicBezTo>
                      <a:pt x="19551" y="4253"/>
                      <a:pt x="19748" y="4352"/>
                      <a:pt x="19945" y="4458"/>
                    </a:cubicBezTo>
                    <a:cubicBezTo>
                      <a:pt x="20826" y="4960"/>
                      <a:pt x="21547" y="6383"/>
                      <a:pt x="21456" y="7428"/>
                    </a:cubicBezTo>
                    <a:cubicBezTo>
                      <a:pt x="21397" y="8119"/>
                      <a:pt x="21003" y="8563"/>
                      <a:pt x="20335" y="8662"/>
                    </a:cubicBezTo>
                    <a:lnTo>
                      <a:pt x="20218" y="8686"/>
                    </a:lnTo>
                    <a:cubicBezTo>
                      <a:pt x="19583" y="8777"/>
                      <a:pt x="18521" y="8933"/>
                      <a:pt x="18296" y="9945"/>
                    </a:cubicBezTo>
                    <a:cubicBezTo>
                      <a:pt x="18190" y="10422"/>
                      <a:pt x="18291" y="10907"/>
                      <a:pt x="18398" y="11417"/>
                    </a:cubicBezTo>
                    <a:cubicBezTo>
                      <a:pt x="18547" y="12141"/>
                      <a:pt x="18702" y="12889"/>
                      <a:pt x="18280" y="13663"/>
                    </a:cubicBezTo>
                    <a:cubicBezTo>
                      <a:pt x="18184" y="13843"/>
                      <a:pt x="18056" y="14000"/>
                      <a:pt x="17933" y="14140"/>
                    </a:cubicBezTo>
                    <a:cubicBezTo>
                      <a:pt x="17800" y="14304"/>
                      <a:pt x="17661" y="14469"/>
                      <a:pt x="17560" y="14674"/>
                    </a:cubicBezTo>
                    <a:cubicBezTo>
                      <a:pt x="17373" y="15061"/>
                      <a:pt x="17320" y="15554"/>
                      <a:pt x="17261" y="16040"/>
                    </a:cubicBezTo>
                    <a:cubicBezTo>
                      <a:pt x="17202" y="16525"/>
                      <a:pt x="17149" y="17043"/>
                      <a:pt x="16941" y="17446"/>
                    </a:cubicBezTo>
                    <a:cubicBezTo>
                      <a:pt x="16583" y="18154"/>
                      <a:pt x="15927" y="18244"/>
                      <a:pt x="15345" y="18277"/>
                    </a:cubicBezTo>
                    <a:cubicBezTo>
                      <a:pt x="14678" y="18310"/>
                      <a:pt x="13851" y="18351"/>
                      <a:pt x="13199" y="17750"/>
                    </a:cubicBezTo>
                    <a:cubicBezTo>
                      <a:pt x="13098" y="17660"/>
                      <a:pt x="13007" y="17562"/>
                      <a:pt x="12911" y="17455"/>
                    </a:cubicBezTo>
                    <a:cubicBezTo>
                      <a:pt x="12783" y="17314"/>
                      <a:pt x="12650" y="17167"/>
                      <a:pt x="12505" y="17052"/>
                    </a:cubicBezTo>
                    <a:cubicBezTo>
                      <a:pt x="11710" y="16475"/>
                      <a:pt x="10792" y="17232"/>
                      <a:pt x="10312" y="17742"/>
                    </a:cubicBezTo>
                    <a:cubicBezTo>
                      <a:pt x="10157" y="17907"/>
                      <a:pt x="10008" y="18072"/>
                      <a:pt x="9863" y="18244"/>
                    </a:cubicBezTo>
                    <a:cubicBezTo>
                      <a:pt x="9378" y="18804"/>
                      <a:pt x="8871" y="19380"/>
                      <a:pt x="8273" y="19585"/>
                    </a:cubicBezTo>
                    <a:cubicBezTo>
                      <a:pt x="7649" y="19799"/>
                      <a:pt x="6982" y="19593"/>
                      <a:pt x="6336" y="19388"/>
                    </a:cubicBezTo>
                    <a:cubicBezTo>
                      <a:pt x="5514" y="19132"/>
                      <a:pt x="4740" y="18886"/>
                      <a:pt x="4046" y="19461"/>
                    </a:cubicBezTo>
                    <a:cubicBezTo>
                      <a:pt x="3779" y="19675"/>
                      <a:pt x="3550" y="20004"/>
                      <a:pt x="3326" y="20325"/>
                    </a:cubicBezTo>
                    <a:cubicBezTo>
                      <a:pt x="3027" y="20753"/>
                      <a:pt x="2712" y="21205"/>
                      <a:pt x="2306" y="21370"/>
                    </a:cubicBezTo>
                    <a:cubicBezTo>
                      <a:pt x="2183" y="21436"/>
                      <a:pt x="2066" y="21452"/>
                      <a:pt x="1943" y="21452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06" name="Google Shape;85;p6"/>
              <p:cNvSpPr/>
              <p:nvPr/>
            </p:nvSpPr>
            <p:spPr>
              <a:xfrm>
                <a:off x="301125" y="295696"/>
                <a:ext cx="2103540" cy="1299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9" h="21600" extrusionOk="0">
                    <a:moveTo>
                      <a:pt x="294" y="21579"/>
                    </a:moveTo>
                    <a:cubicBezTo>
                      <a:pt x="196" y="21579"/>
                      <a:pt x="86" y="21526"/>
                      <a:pt x="8" y="21285"/>
                    </a:cubicBezTo>
                    <a:cubicBezTo>
                      <a:pt x="-11" y="21190"/>
                      <a:pt x="8" y="21107"/>
                      <a:pt x="41" y="21011"/>
                    </a:cubicBezTo>
                    <a:cubicBezTo>
                      <a:pt x="60" y="20969"/>
                      <a:pt x="67" y="20917"/>
                      <a:pt x="73" y="20875"/>
                    </a:cubicBezTo>
                    <a:cubicBezTo>
                      <a:pt x="138" y="20486"/>
                      <a:pt x="183" y="20108"/>
                      <a:pt x="222" y="19761"/>
                    </a:cubicBezTo>
                    <a:cubicBezTo>
                      <a:pt x="268" y="19373"/>
                      <a:pt x="326" y="18827"/>
                      <a:pt x="391" y="18659"/>
                    </a:cubicBezTo>
                    <a:cubicBezTo>
                      <a:pt x="514" y="18354"/>
                      <a:pt x="1169" y="18007"/>
                      <a:pt x="1610" y="17765"/>
                    </a:cubicBezTo>
                    <a:cubicBezTo>
                      <a:pt x="1753" y="17692"/>
                      <a:pt x="1921" y="17597"/>
                      <a:pt x="2083" y="17503"/>
                    </a:cubicBezTo>
                    <a:cubicBezTo>
                      <a:pt x="4139" y="16337"/>
                      <a:pt x="5325" y="13805"/>
                      <a:pt x="5125" y="11074"/>
                    </a:cubicBezTo>
                    <a:cubicBezTo>
                      <a:pt x="5073" y="10380"/>
                      <a:pt x="4949" y="9824"/>
                      <a:pt x="4852" y="9413"/>
                    </a:cubicBezTo>
                    <a:cubicBezTo>
                      <a:pt x="4852" y="9403"/>
                      <a:pt x="4839" y="9382"/>
                      <a:pt x="4833" y="9371"/>
                    </a:cubicBezTo>
                    <a:cubicBezTo>
                      <a:pt x="4820" y="9340"/>
                      <a:pt x="4807" y="9298"/>
                      <a:pt x="4807" y="9256"/>
                    </a:cubicBezTo>
                    <a:cubicBezTo>
                      <a:pt x="4820" y="9087"/>
                      <a:pt x="4917" y="8920"/>
                      <a:pt x="5015" y="8741"/>
                    </a:cubicBezTo>
                    <a:cubicBezTo>
                      <a:pt x="5053" y="8678"/>
                      <a:pt x="5086" y="8615"/>
                      <a:pt x="5118" y="8552"/>
                    </a:cubicBezTo>
                    <a:cubicBezTo>
                      <a:pt x="5546" y="7586"/>
                      <a:pt x="6136" y="6272"/>
                      <a:pt x="6149" y="4455"/>
                    </a:cubicBezTo>
                    <a:cubicBezTo>
                      <a:pt x="6149" y="4003"/>
                      <a:pt x="6104" y="3625"/>
                      <a:pt x="6084" y="3351"/>
                    </a:cubicBezTo>
                    <a:lnTo>
                      <a:pt x="6084" y="3331"/>
                    </a:lnTo>
                    <a:cubicBezTo>
                      <a:pt x="6084" y="3320"/>
                      <a:pt x="6071" y="3299"/>
                      <a:pt x="6084" y="3279"/>
                    </a:cubicBezTo>
                    <a:cubicBezTo>
                      <a:pt x="6117" y="3121"/>
                      <a:pt x="6279" y="2984"/>
                      <a:pt x="6590" y="2837"/>
                    </a:cubicBezTo>
                    <a:cubicBezTo>
                      <a:pt x="7076" y="2616"/>
                      <a:pt x="7647" y="2584"/>
                      <a:pt x="8140" y="2584"/>
                    </a:cubicBezTo>
                    <a:cubicBezTo>
                      <a:pt x="8341" y="2584"/>
                      <a:pt x="8549" y="2584"/>
                      <a:pt x="8749" y="2596"/>
                    </a:cubicBezTo>
                    <a:lnTo>
                      <a:pt x="8763" y="2596"/>
                    </a:lnTo>
                    <a:cubicBezTo>
                      <a:pt x="8983" y="2596"/>
                      <a:pt x="9210" y="2616"/>
                      <a:pt x="9443" y="2616"/>
                    </a:cubicBezTo>
                    <a:cubicBezTo>
                      <a:pt x="9988" y="2616"/>
                      <a:pt x="10702" y="2584"/>
                      <a:pt x="11440" y="2354"/>
                    </a:cubicBezTo>
                    <a:cubicBezTo>
                      <a:pt x="12323" y="2059"/>
                      <a:pt x="13127" y="1524"/>
                      <a:pt x="13827" y="1051"/>
                    </a:cubicBezTo>
                    <a:cubicBezTo>
                      <a:pt x="14177" y="809"/>
                      <a:pt x="14508" y="589"/>
                      <a:pt x="14832" y="410"/>
                    </a:cubicBezTo>
                    <a:cubicBezTo>
                      <a:pt x="15306" y="148"/>
                      <a:pt x="15746" y="0"/>
                      <a:pt x="16090" y="0"/>
                    </a:cubicBezTo>
                    <a:cubicBezTo>
                      <a:pt x="16337" y="0"/>
                      <a:pt x="16537" y="63"/>
                      <a:pt x="16693" y="200"/>
                    </a:cubicBezTo>
                    <a:cubicBezTo>
                      <a:pt x="16959" y="420"/>
                      <a:pt x="17257" y="957"/>
                      <a:pt x="17575" y="1534"/>
                    </a:cubicBezTo>
                    <a:cubicBezTo>
                      <a:pt x="17971" y="2249"/>
                      <a:pt x="18425" y="3057"/>
                      <a:pt x="19040" y="3730"/>
                    </a:cubicBezTo>
                    <a:cubicBezTo>
                      <a:pt x="19741" y="4475"/>
                      <a:pt x="20467" y="4854"/>
                      <a:pt x="21109" y="5169"/>
                    </a:cubicBezTo>
                    <a:cubicBezTo>
                      <a:pt x="21155" y="5201"/>
                      <a:pt x="21233" y="5211"/>
                      <a:pt x="21304" y="5211"/>
                    </a:cubicBezTo>
                    <a:cubicBezTo>
                      <a:pt x="21414" y="5222"/>
                      <a:pt x="21511" y="5243"/>
                      <a:pt x="21563" y="5316"/>
                    </a:cubicBezTo>
                    <a:cubicBezTo>
                      <a:pt x="21583" y="5348"/>
                      <a:pt x="21589" y="5379"/>
                      <a:pt x="21589" y="5432"/>
                    </a:cubicBezTo>
                    <a:cubicBezTo>
                      <a:pt x="21544" y="6294"/>
                      <a:pt x="20993" y="6577"/>
                      <a:pt x="20357" y="6903"/>
                    </a:cubicBezTo>
                    <a:cubicBezTo>
                      <a:pt x="19683" y="7249"/>
                      <a:pt x="18918" y="7638"/>
                      <a:pt x="18671" y="8825"/>
                    </a:cubicBezTo>
                    <a:cubicBezTo>
                      <a:pt x="18347" y="10349"/>
                      <a:pt x="18606" y="11672"/>
                      <a:pt x="18775" y="12555"/>
                    </a:cubicBezTo>
                    <a:lnTo>
                      <a:pt x="18801" y="12628"/>
                    </a:lnTo>
                    <a:cubicBezTo>
                      <a:pt x="18820" y="12701"/>
                      <a:pt x="18840" y="12765"/>
                      <a:pt x="18833" y="12839"/>
                    </a:cubicBezTo>
                    <a:cubicBezTo>
                      <a:pt x="18833" y="12859"/>
                      <a:pt x="18820" y="12859"/>
                      <a:pt x="18820" y="12870"/>
                    </a:cubicBezTo>
                    <a:cubicBezTo>
                      <a:pt x="18619" y="13132"/>
                      <a:pt x="18314" y="13511"/>
                      <a:pt x="18042" y="14089"/>
                    </a:cubicBezTo>
                    <a:cubicBezTo>
                      <a:pt x="17556" y="15129"/>
                      <a:pt x="17439" y="16242"/>
                      <a:pt x="17348" y="17062"/>
                    </a:cubicBezTo>
                    <a:cubicBezTo>
                      <a:pt x="17348" y="17093"/>
                      <a:pt x="17341" y="17135"/>
                      <a:pt x="17341" y="17177"/>
                    </a:cubicBezTo>
                    <a:cubicBezTo>
                      <a:pt x="17341" y="17271"/>
                      <a:pt x="17341" y="17377"/>
                      <a:pt x="17296" y="17439"/>
                    </a:cubicBezTo>
                    <a:cubicBezTo>
                      <a:pt x="17245" y="17535"/>
                      <a:pt x="17127" y="17535"/>
                      <a:pt x="16965" y="17513"/>
                    </a:cubicBezTo>
                    <a:cubicBezTo>
                      <a:pt x="16894" y="17513"/>
                      <a:pt x="16810" y="17503"/>
                      <a:pt x="16732" y="17513"/>
                    </a:cubicBezTo>
                    <a:cubicBezTo>
                      <a:pt x="16551" y="17535"/>
                      <a:pt x="16369" y="17535"/>
                      <a:pt x="16181" y="17535"/>
                    </a:cubicBezTo>
                    <a:cubicBezTo>
                      <a:pt x="15837" y="17535"/>
                      <a:pt x="15364" y="17503"/>
                      <a:pt x="15104" y="17251"/>
                    </a:cubicBezTo>
                    <a:cubicBezTo>
                      <a:pt x="15052" y="17198"/>
                      <a:pt x="14975" y="17114"/>
                      <a:pt x="14890" y="17020"/>
                    </a:cubicBezTo>
                    <a:cubicBezTo>
                      <a:pt x="14690" y="16778"/>
                      <a:pt x="14436" y="16494"/>
                      <a:pt x="14119" y="16242"/>
                    </a:cubicBezTo>
                    <a:cubicBezTo>
                      <a:pt x="13652" y="15874"/>
                      <a:pt x="13133" y="15696"/>
                      <a:pt x="12589" y="15696"/>
                    </a:cubicBezTo>
                    <a:cubicBezTo>
                      <a:pt x="11408" y="15696"/>
                      <a:pt x="10345" y="16589"/>
                      <a:pt x="9664" y="17345"/>
                    </a:cubicBezTo>
                    <a:cubicBezTo>
                      <a:pt x="9450" y="17587"/>
                      <a:pt x="9249" y="17818"/>
                      <a:pt x="9061" y="18038"/>
                    </a:cubicBezTo>
                    <a:cubicBezTo>
                      <a:pt x="8601" y="18595"/>
                      <a:pt x="8166" y="19120"/>
                      <a:pt x="7809" y="19246"/>
                    </a:cubicBezTo>
                    <a:cubicBezTo>
                      <a:pt x="7718" y="19278"/>
                      <a:pt x="7621" y="19300"/>
                      <a:pt x="7498" y="19300"/>
                    </a:cubicBezTo>
                    <a:cubicBezTo>
                      <a:pt x="7135" y="19300"/>
                      <a:pt x="6681" y="19162"/>
                      <a:pt x="6208" y="19005"/>
                    </a:cubicBezTo>
                    <a:cubicBezTo>
                      <a:pt x="5624" y="18805"/>
                      <a:pt x="4963" y="18595"/>
                      <a:pt x="4262" y="18595"/>
                    </a:cubicBezTo>
                    <a:cubicBezTo>
                      <a:pt x="3504" y="18595"/>
                      <a:pt x="2836" y="18858"/>
                      <a:pt x="2220" y="19384"/>
                    </a:cubicBezTo>
                    <a:cubicBezTo>
                      <a:pt x="1688" y="19845"/>
                      <a:pt x="1292" y="20444"/>
                      <a:pt x="968" y="20927"/>
                    </a:cubicBezTo>
                    <a:cubicBezTo>
                      <a:pt x="923" y="20981"/>
                      <a:pt x="884" y="21053"/>
                      <a:pt x="845" y="21127"/>
                    </a:cubicBezTo>
                    <a:cubicBezTo>
                      <a:pt x="715" y="21337"/>
                      <a:pt x="585" y="21548"/>
                      <a:pt x="495" y="21590"/>
                    </a:cubicBezTo>
                    <a:lnTo>
                      <a:pt x="495" y="21558"/>
                    </a:lnTo>
                    <a:lnTo>
                      <a:pt x="495" y="21590"/>
                    </a:lnTo>
                    <a:cubicBezTo>
                      <a:pt x="488" y="21590"/>
                      <a:pt x="488" y="21590"/>
                      <a:pt x="482" y="21600"/>
                    </a:cubicBezTo>
                    <a:cubicBezTo>
                      <a:pt x="417" y="21548"/>
                      <a:pt x="358" y="21579"/>
                      <a:pt x="294" y="2157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07" name="Google Shape;86;p6"/>
              <p:cNvSpPr/>
              <p:nvPr/>
            </p:nvSpPr>
            <p:spPr>
              <a:xfrm>
                <a:off x="892423" y="469069"/>
                <a:ext cx="1140871" cy="812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0" h="21544" extrusionOk="0">
                    <a:moveTo>
                      <a:pt x="2187" y="21528"/>
                    </a:moveTo>
                    <a:cubicBezTo>
                      <a:pt x="1938" y="21528"/>
                      <a:pt x="1632" y="21394"/>
                      <a:pt x="1326" y="21294"/>
                    </a:cubicBezTo>
                    <a:cubicBezTo>
                      <a:pt x="1160" y="21227"/>
                      <a:pt x="995" y="21176"/>
                      <a:pt x="854" y="21126"/>
                    </a:cubicBezTo>
                    <a:cubicBezTo>
                      <a:pt x="795" y="21109"/>
                      <a:pt x="700" y="21109"/>
                      <a:pt x="617" y="21126"/>
                    </a:cubicBezTo>
                    <a:cubicBezTo>
                      <a:pt x="440" y="21142"/>
                      <a:pt x="240" y="21142"/>
                      <a:pt x="169" y="20924"/>
                    </a:cubicBezTo>
                    <a:cubicBezTo>
                      <a:pt x="-267" y="19452"/>
                      <a:pt x="217" y="18011"/>
                      <a:pt x="736" y="16504"/>
                    </a:cubicBezTo>
                    <a:cubicBezTo>
                      <a:pt x="1160" y="15231"/>
                      <a:pt x="1620" y="13925"/>
                      <a:pt x="1502" y="12552"/>
                    </a:cubicBezTo>
                    <a:cubicBezTo>
                      <a:pt x="1479" y="12318"/>
                      <a:pt x="1443" y="12101"/>
                      <a:pt x="1396" y="11900"/>
                    </a:cubicBezTo>
                    <a:cubicBezTo>
                      <a:pt x="1326" y="11565"/>
                      <a:pt x="1267" y="11246"/>
                      <a:pt x="1302" y="10961"/>
                    </a:cubicBezTo>
                    <a:cubicBezTo>
                      <a:pt x="1337" y="10744"/>
                      <a:pt x="1360" y="10509"/>
                      <a:pt x="1396" y="10275"/>
                    </a:cubicBezTo>
                    <a:cubicBezTo>
                      <a:pt x="1620" y="8449"/>
                      <a:pt x="1915" y="5938"/>
                      <a:pt x="3307" y="4147"/>
                    </a:cubicBezTo>
                    <a:cubicBezTo>
                      <a:pt x="3413" y="4029"/>
                      <a:pt x="3544" y="4063"/>
                      <a:pt x="3649" y="4112"/>
                    </a:cubicBezTo>
                    <a:cubicBezTo>
                      <a:pt x="3697" y="4130"/>
                      <a:pt x="3720" y="4130"/>
                      <a:pt x="3755" y="4130"/>
                    </a:cubicBezTo>
                    <a:cubicBezTo>
                      <a:pt x="4109" y="4130"/>
                      <a:pt x="4475" y="4130"/>
                      <a:pt x="4806" y="4147"/>
                    </a:cubicBezTo>
                    <a:lnTo>
                      <a:pt x="4829" y="4147"/>
                    </a:lnTo>
                    <a:cubicBezTo>
                      <a:pt x="5289" y="4179"/>
                      <a:pt x="5690" y="4179"/>
                      <a:pt x="6127" y="4179"/>
                    </a:cubicBezTo>
                    <a:cubicBezTo>
                      <a:pt x="7259" y="4179"/>
                      <a:pt x="8769" y="4112"/>
                      <a:pt x="10385" y="3643"/>
                    </a:cubicBezTo>
                    <a:cubicBezTo>
                      <a:pt x="12320" y="3109"/>
                      <a:pt x="14007" y="2103"/>
                      <a:pt x="15363" y="1299"/>
                    </a:cubicBezTo>
                    <a:cubicBezTo>
                      <a:pt x="15953" y="948"/>
                      <a:pt x="16508" y="613"/>
                      <a:pt x="17015" y="362"/>
                    </a:cubicBezTo>
                    <a:cubicBezTo>
                      <a:pt x="17109" y="312"/>
                      <a:pt x="17204" y="261"/>
                      <a:pt x="17286" y="211"/>
                    </a:cubicBezTo>
                    <a:cubicBezTo>
                      <a:pt x="17570" y="60"/>
                      <a:pt x="17793" y="-56"/>
                      <a:pt x="17935" y="27"/>
                    </a:cubicBezTo>
                    <a:cubicBezTo>
                      <a:pt x="18112" y="111"/>
                      <a:pt x="18254" y="379"/>
                      <a:pt x="18371" y="613"/>
                    </a:cubicBezTo>
                    <a:cubicBezTo>
                      <a:pt x="18431" y="714"/>
                      <a:pt x="18466" y="814"/>
                      <a:pt x="18513" y="897"/>
                    </a:cubicBezTo>
                    <a:cubicBezTo>
                      <a:pt x="18749" y="1283"/>
                      <a:pt x="19150" y="1602"/>
                      <a:pt x="19563" y="1937"/>
                    </a:cubicBezTo>
                    <a:cubicBezTo>
                      <a:pt x="20353" y="2556"/>
                      <a:pt x="21239" y="3275"/>
                      <a:pt x="21297" y="4699"/>
                    </a:cubicBezTo>
                    <a:cubicBezTo>
                      <a:pt x="21333" y="5369"/>
                      <a:pt x="20978" y="5871"/>
                      <a:pt x="20601" y="6407"/>
                    </a:cubicBezTo>
                    <a:cubicBezTo>
                      <a:pt x="20294" y="6876"/>
                      <a:pt x="19975" y="7328"/>
                      <a:pt x="19822" y="7931"/>
                    </a:cubicBezTo>
                    <a:cubicBezTo>
                      <a:pt x="19492" y="9337"/>
                      <a:pt x="19552" y="10693"/>
                      <a:pt x="19610" y="11900"/>
                    </a:cubicBezTo>
                    <a:cubicBezTo>
                      <a:pt x="19646" y="12787"/>
                      <a:pt x="19681" y="13657"/>
                      <a:pt x="19552" y="14378"/>
                    </a:cubicBezTo>
                    <a:cubicBezTo>
                      <a:pt x="19516" y="14579"/>
                      <a:pt x="19410" y="14695"/>
                      <a:pt x="19315" y="14847"/>
                    </a:cubicBezTo>
                    <a:cubicBezTo>
                      <a:pt x="19257" y="14930"/>
                      <a:pt x="19197" y="14997"/>
                      <a:pt x="19150" y="15081"/>
                    </a:cubicBezTo>
                    <a:cubicBezTo>
                      <a:pt x="18879" y="15583"/>
                      <a:pt x="18749" y="16236"/>
                      <a:pt x="18619" y="16839"/>
                    </a:cubicBezTo>
                    <a:cubicBezTo>
                      <a:pt x="18443" y="17642"/>
                      <a:pt x="18277" y="18430"/>
                      <a:pt x="17806" y="18664"/>
                    </a:cubicBezTo>
                    <a:cubicBezTo>
                      <a:pt x="17498" y="18781"/>
                      <a:pt x="17204" y="18430"/>
                      <a:pt x="16850" y="17977"/>
                    </a:cubicBezTo>
                    <a:cubicBezTo>
                      <a:pt x="16590" y="17693"/>
                      <a:pt x="16319" y="17341"/>
                      <a:pt x="16000" y="17124"/>
                    </a:cubicBezTo>
                    <a:cubicBezTo>
                      <a:pt x="14702" y="16253"/>
                      <a:pt x="13287" y="15818"/>
                      <a:pt x="11836" y="15818"/>
                    </a:cubicBezTo>
                    <a:cubicBezTo>
                      <a:pt x="8851" y="15818"/>
                      <a:pt x="6304" y="17676"/>
                      <a:pt x="4676" y="19234"/>
                    </a:cubicBezTo>
                    <a:cubicBezTo>
                      <a:pt x="4251" y="19653"/>
                      <a:pt x="3838" y="20071"/>
                      <a:pt x="3484" y="20455"/>
                    </a:cubicBezTo>
                    <a:cubicBezTo>
                      <a:pt x="3378" y="20557"/>
                      <a:pt x="3283" y="20691"/>
                      <a:pt x="3177" y="20807"/>
                    </a:cubicBezTo>
                    <a:cubicBezTo>
                      <a:pt x="2906" y="21126"/>
                      <a:pt x="2635" y="21461"/>
                      <a:pt x="2399" y="21544"/>
                    </a:cubicBezTo>
                    <a:cubicBezTo>
                      <a:pt x="2329" y="21528"/>
                      <a:pt x="2269" y="21528"/>
                      <a:pt x="2187" y="21528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08" name="Google Shape;87;p6"/>
              <p:cNvSpPr/>
              <p:nvPr/>
            </p:nvSpPr>
            <p:spPr>
              <a:xfrm>
                <a:off x="1137774" y="665488"/>
                <a:ext cx="673203" cy="33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7" h="21390" extrusionOk="0">
                    <a:moveTo>
                      <a:pt x="1908" y="21390"/>
                    </a:moveTo>
                    <a:cubicBezTo>
                      <a:pt x="1326" y="21390"/>
                      <a:pt x="805" y="21107"/>
                      <a:pt x="303" y="20464"/>
                    </a:cubicBezTo>
                    <a:cubicBezTo>
                      <a:pt x="-79" y="19941"/>
                      <a:pt x="21" y="18975"/>
                      <a:pt x="142" y="17970"/>
                    </a:cubicBezTo>
                    <a:cubicBezTo>
                      <a:pt x="223" y="17369"/>
                      <a:pt x="283" y="16764"/>
                      <a:pt x="242" y="16282"/>
                    </a:cubicBezTo>
                    <a:cubicBezTo>
                      <a:pt x="223" y="15838"/>
                      <a:pt x="162" y="15437"/>
                      <a:pt x="123" y="15076"/>
                    </a:cubicBezTo>
                    <a:cubicBezTo>
                      <a:pt x="82" y="14672"/>
                      <a:pt x="21" y="14271"/>
                      <a:pt x="21" y="13867"/>
                    </a:cubicBezTo>
                    <a:cubicBezTo>
                      <a:pt x="-18" y="12100"/>
                      <a:pt x="-79" y="9485"/>
                      <a:pt x="644" y="8479"/>
                    </a:cubicBezTo>
                    <a:cubicBezTo>
                      <a:pt x="1026" y="7996"/>
                      <a:pt x="1487" y="8115"/>
                      <a:pt x="1929" y="8318"/>
                    </a:cubicBezTo>
                    <a:cubicBezTo>
                      <a:pt x="2149" y="8437"/>
                      <a:pt x="2390" y="8519"/>
                      <a:pt x="2611" y="8519"/>
                    </a:cubicBezTo>
                    <a:cubicBezTo>
                      <a:pt x="4798" y="8519"/>
                      <a:pt x="7710" y="8397"/>
                      <a:pt x="10942" y="7070"/>
                    </a:cubicBezTo>
                    <a:cubicBezTo>
                      <a:pt x="14776" y="5582"/>
                      <a:pt x="18047" y="2806"/>
                      <a:pt x="20457" y="795"/>
                    </a:cubicBezTo>
                    <a:cubicBezTo>
                      <a:pt x="20516" y="756"/>
                      <a:pt x="20618" y="595"/>
                      <a:pt x="20718" y="434"/>
                    </a:cubicBezTo>
                    <a:cubicBezTo>
                      <a:pt x="20918" y="151"/>
                      <a:pt x="21159" y="-210"/>
                      <a:pt x="21300" y="151"/>
                    </a:cubicBezTo>
                    <a:cubicBezTo>
                      <a:pt x="21521" y="634"/>
                      <a:pt x="21280" y="1239"/>
                      <a:pt x="21059" y="1801"/>
                    </a:cubicBezTo>
                    <a:cubicBezTo>
                      <a:pt x="20918" y="2162"/>
                      <a:pt x="20778" y="2484"/>
                      <a:pt x="20718" y="2845"/>
                    </a:cubicBezTo>
                    <a:cubicBezTo>
                      <a:pt x="20196" y="5864"/>
                      <a:pt x="20216" y="8801"/>
                      <a:pt x="20277" y="11334"/>
                    </a:cubicBezTo>
                    <a:cubicBezTo>
                      <a:pt x="20296" y="13427"/>
                      <a:pt x="20316" y="15237"/>
                      <a:pt x="20055" y="16725"/>
                    </a:cubicBezTo>
                    <a:cubicBezTo>
                      <a:pt x="19754" y="18453"/>
                      <a:pt x="18149" y="17369"/>
                      <a:pt x="16281" y="16121"/>
                    </a:cubicBezTo>
                    <a:cubicBezTo>
                      <a:pt x="14957" y="15237"/>
                      <a:pt x="13452" y="14271"/>
                      <a:pt x="12327" y="14271"/>
                    </a:cubicBezTo>
                    <a:cubicBezTo>
                      <a:pt x="10240" y="14271"/>
                      <a:pt x="8151" y="16360"/>
                      <a:pt x="6325" y="18213"/>
                    </a:cubicBezTo>
                    <a:cubicBezTo>
                      <a:pt x="4698" y="19902"/>
                      <a:pt x="3213" y="21390"/>
                      <a:pt x="1908" y="2139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09" name="Google Shape;88;p6"/>
              <p:cNvSpPr/>
              <p:nvPr/>
            </p:nvSpPr>
            <p:spPr>
              <a:xfrm>
                <a:off x="-1" y="0"/>
                <a:ext cx="2779038" cy="1885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1600" extrusionOk="0">
                    <a:moveTo>
                      <a:pt x="20896" y="5567"/>
                    </a:moveTo>
                    <a:cubicBezTo>
                      <a:pt x="20520" y="4864"/>
                      <a:pt x="20017" y="4307"/>
                      <a:pt x="19465" y="4010"/>
                    </a:cubicBezTo>
                    <a:cubicBezTo>
                      <a:pt x="19270" y="3902"/>
                      <a:pt x="19075" y="3808"/>
                      <a:pt x="18884" y="3721"/>
                    </a:cubicBezTo>
                    <a:cubicBezTo>
                      <a:pt x="18513" y="3547"/>
                      <a:pt x="18167" y="3388"/>
                      <a:pt x="17908" y="3135"/>
                    </a:cubicBezTo>
                    <a:cubicBezTo>
                      <a:pt x="17683" y="2903"/>
                      <a:pt x="17463" y="2555"/>
                      <a:pt x="17234" y="2171"/>
                    </a:cubicBezTo>
                    <a:cubicBezTo>
                      <a:pt x="16882" y="1600"/>
                      <a:pt x="16492" y="963"/>
                      <a:pt x="15930" y="529"/>
                    </a:cubicBezTo>
                    <a:cubicBezTo>
                      <a:pt x="15486" y="181"/>
                      <a:pt x="14978" y="0"/>
                      <a:pt x="14427" y="0"/>
                    </a:cubicBezTo>
                    <a:cubicBezTo>
                      <a:pt x="13899" y="0"/>
                      <a:pt x="13333" y="167"/>
                      <a:pt x="12728" y="471"/>
                    </a:cubicBezTo>
                    <a:cubicBezTo>
                      <a:pt x="12425" y="637"/>
                      <a:pt x="12132" y="818"/>
                      <a:pt x="11844" y="984"/>
                    </a:cubicBezTo>
                    <a:cubicBezTo>
                      <a:pt x="11365" y="1281"/>
                      <a:pt x="10921" y="1557"/>
                      <a:pt x="10482" y="1687"/>
                    </a:cubicBezTo>
                    <a:cubicBezTo>
                      <a:pt x="10120" y="1795"/>
                      <a:pt x="9720" y="1803"/>
                      <a:pt x="9412" y="1803"/>
                    </a:cubicBezTo>
                    <a:cubicBezTo>
                      <a:pt x="9256" y="1803"/>
                      <a:pt x="9095" y="1803"/>
                      <a:pt x="8944" y="1795"/>
                    </a:cubicBezTo>
                    <a:cubicBezTo>
                      <a:pt x="8787" y="1795"/>
                      <a:pt x="8616" y="1781"/>
                      <a:pt x="8446" y="1781"/>
                    </a:cubicBezTo>
                    <a:cubicBezTo>
                      <a:pt x="7913" y="1781"/>
                      <a:pt x="7284" y="1817"/>
                      <a:pt x="6649" y="2092"/>
                    </a:cubicBezTo>
                    <a:cubicBezTo>
                      <a:pt x="6141" y="2302"/>
                      <a:pt x="5672" y="2700"/>
                      <a:pt x="5321" y="3207"/>
                    </a:cubicBezTo>
                    <a:cubicBezTo>
                      <a:pt x="4847" y="3873"/>
                      <a:pt x="4593" y="4734"/>
                      <a:pt x="4613" y="5610"/>
                    </a:cubicBezTo>
                    <a:cubicBezTo>
                      <a:pt x="4618" y="5849"/>
                      <a:pt x="4637" y="6044"/>
                      <a:pt x="4652" y="6211"/>
                    </a:cubicBezTo>
                    <a:cubicBezTo>
                      <a:pt x="4662" y="6290"/>
                      <a:pt x="4671" y="6399"/>
                      <a:pt x="4671" y="6442"/>
                    </a:cubicBezTo>
                    <a:cubicBezTo>
                      <a:pt x="4671" y="6609"/>
                      <a:pt x="4471" y="7022"/>
                      <a:pt x="4334" y="7297"/>
                    </a:cubicBezTo>
                    <a:cubicBezTo>
                      <a:pt x="4017" y="7934"/>
                      <a:pt x="3587" y="8817"/>
                      <a:pt x="3651" y="9989"/>
                    </a:cubicBezTo>
                    <a:cubicBezTo>
                      <a:pt x="3675" y="10431"/>
                      <a:pt x="3773" y="10815"/>
                      <a:pt x="3846" y="11083"/>
                    </a:cubicBezTo>
                    <a:cubicBezTo>
                      <a:pt x="3881" y="11206"/>
                      <a:pt x="3920" y="11365"/>
                      <a:pt x="3929" y="11430"/>
                    </a:cubicBezTo>
                    <a:cubicBezTo>
                      <a:pt x="3939" y="11553"/>
                      <a:pt x="3685" y="12002"/>
                      <a:pt x="3138" y="12291"/>
                    </a:cubicBezTo>
                    <a:cubicBezTo>
                      <a:pt x="3036" y="12342"/>
                      <a:pt x="2933" y="12400"/>
                      <a:pt x="2821" y="12451"/>
                    </a:cubicBezTo>
                    <a:cubicBezTo>
                      <a:pt x="2108" y="12805"/>
                      <a:pt x="1220" y="13239"/>
                      <a:pt x="692" y="14477"/>
                    </a:cubicBezTo>
                    <a:cubicBezTo>
                      <a:pt x="419" y="15136"/>
                      <a:pt x="326" y="15845"/>
                      <a:pt x="258" y="16418"/>
                    </a:cubicBezTo>
                    <a:cubicBezTo>
                      <a:pt x="233" y="16613"/>
                      <a:pt x="209" y="16794"/>
                      <a:pt x="184" y="16960"/>
                    </a:cubicBezTo>
                    <a:cubicBezTo>
                      <a:pt x="174" y="17032"/>
                      <a:pt x="160" y="17112"/>
                      <a:pt x="145" y="17184"/>
                    </a:cubicBezTo>
                    <a:cubicBezTo>
                      <a:pt x="48" y="17691"/>
                      <a:pt x="-84" y="18379"/>
                      <a:pt x="72" y="19147"/>
                    </a:cubicBezTo>
                    <a:cubicBezTo>
                      <a:pt x="233" y="19979"/>
                      <a:pt x="672" y="20638"/>
                      <a:pt x="1381" y="21122"/>
                    </a:cubicBezTo>
                    <a:cubicBezTo>
                      <a:pt x="1864" y="21448"/>
                      <a:pt x="2293" y="21600"/>
                      <a:pt x="2699" y="21600"/>
                    </a:cubicBezTo>
                    <a:cubicBezTo>
                      <a:pt x="2894" y="21600"/>
                      <a:pt x="3085" y="21564"/>
                      <a:pt x="3270" y="21492"/>
                    </a:cubicBezTo>
                    <a:cubicBezTo>
                      <a:pt x="3861" y="21252"/>
                      <a:pt x="4261" y="20695"/>
                      <a:pt x="4593" y="20254"/>
                    </a:cubicBezTo>
                    <a:cubicBezTo>
                      <a:pt x="4764" y="20015"/>
                      <a:pt x="4921" y="19797"/>
                      <a:pt x="5057" y="19689"/>
                    </a:cubicBezTo>
                    <a:cubicBezTo>
                      <a:pt x="5184" y="19588"/>
                      <a:pt x="5330" y="19544"/>
                      <a:pt x="5526" y="19544"/>
                    </a:cubicBezTo>
                    <a:cubicBezTo>
                      <a:pt x="5814" y="19544"/>
                      <a:pt x="6165" y="19653"/>
                      <a:pt x="6542" y="19761"/>
                    </a:cubicBezTo>
                    <a:cubicBezTo>
                      <a:pt x="6971" y="19892"/>
                      <a:pt x="7459" y="20044"/>
                      <a:pt x="7967" y="20044"/>
                    </a:cubicBezTo>
                    <a:cubicBezTo>
                      <a:pt x="8231" y="20044"/>
                      <a:pt x="8470" y="20008"/>
                      <a:pt x="8699" y="19928"/>
                    </a:cubicBezTo>
                    <a:cubicBezTo>
                      <a:pt x="9432" y="19682"/>
                      <a:pt x="9998" y="19060"/>
                      <a:pt x="10501" y="18516"/>
                    </a:cubicBezTo>
                    <a:cubicBezTo>
                      <a:pt x="10628" y="18379"/>
                      <a:pt x="10755" y="18234"/>
                      <a:pt x="10887" y="18104"/>
                    </a:cubicBezTo>
                    <a:cubicBezTo>
                      <a:pt x="11229" y="17764"/>
                      <a:pt x="11570" y="17554"/>
                      <a:pt x="11805" y="17554"/>
                    </a:cubicBezTo>
                    <a:cubicBezTo>
                      <a:pt x="11873" y="17554"/>
                      <a:pt x="11927" y="17576"/>
                      <a:pt x="11985" y="17612"/>
                    </a:cubicBezTo>
                    <a:cubicBezTo>
                      <a:pt x="12039" y="17648"/>
                      <a:pt x="12132" y="17742"/>
                      <a:pt x="12215" y="17836"/>
                    </a:cubicBezTo>
                    <a:cubicBezTo>
                      <a:pt x="12312" y="17938"/>
                      <a:pt x="12415" y="18053"/>
                      <a:pt x="12547" y="18162"/>
                    </a:cubicBezTo>
                    <a:cubicBezTo>
                      <a:pt x="13216" y="18748"/>
                      <a:pt x="13948" y="18821"/>
                      <a:pt x="14510" y="18821"/>
                    </a:cubicBezTo>
                    <a:cubicBezTo>
                      <a:pt x="14686" y="18821"/>
                      <a:pt x="14851" y="18813"/>
                      <a:pt x="15003" y="18806"/>
                    </a:cubicBezTo>
                    <a:cubicBezTo>
                      <a:pt x="15506" y="18777"/>
                      <a:pt x="16536" y="18734"/>
                      <a:pt x="17161" y="17554"/>
                    </a:cubicBezTo>
                    <a:cubicBezTo>
                      <a:pt x="17483" y="16938"/>
                      <a:pt x="17566" y="16236"/>
                      <a:pt x="17630" y="15715"/>
                    </a:cubicBezTo>
                    <a:cubicBezTo>
                      <a:pt x="17654" y="15520"/>
                      <a:pt x="17688" y="15194"/>
                      <a:pt x="17732" y="15100"/>
                    </a:cubicBezTo>
                    <a:cubicBezTo>
                      <a:pt x="17756" y="15057"/>
                      <a:pt x="17849" y="14948"/>
                      <a:pt x="17908" y="14876"/>
                    </a:cubicBezTo>
                    <a:cubicBezTo>
                      <a:pt x="18044" y="14723"/>
                      <a:pt x="18215" y="14521"/>
                      <a:pt x="18367" y="14253"/>
                    </a:cubicBezTo>
                    <a:cubicBezTo>
                      <a:pt x="19075" y="13000"/>
                      <a:pt x="18796" y="11690"/>
                      <a:pt x="18640" y="10996"/>
                    </a:cubicBezTo>
                    <a:cubicBezTo>
                      <a:pt x="18616" y="10880"/>
                      <a:pt x="18581" y="10721"/>
                      <a:pt x="18562" y="10605"/>
                    </a:cubicBezTo>
                    <a:cubicBezTo>
                      <a:pt x="18787" y="10453"/>
                      <a:pt x="19334" y="10373"/>
                      <a:pt x="19519" y="10344"/>
                    </a:cubicBezTo>
                    <a:lnTo>
                      <a:pt x="19631" y="10322"/>
                    </a:lnTo>
                    <a:cubicBezTo>
                      <a:pt x="20676" y="10170"/>
                      <a:pt x="21364" y="9323"/>
                      <a:pt x="21467" y="8064"/>
                    </a:cubicBezTo>
                    <a:cubicBezTo>
                      <a:pt x="21516" y="7260"/>
                      <a:pt x="21321" y="6370"/>
                      <a:pt x="20896" y="5567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129" name="Google Shape;89;p6"/>
            <p:cNvGrpSpPr/>
            <p:nvPr/>
          </p:nvGrpSpPr>
          <p:grpSpPr>
            <a:xfrm>
              <a:off x="1240445" y="0"/>
              <a:ext cx="3983392" cy="3545385"/>
              <a:chOff x="0" y="0"/>
              <a:chExt cx="3983390" cy="3545384"/>
            </a:xfrm>
          </p:grpSpPr>
          <p:grpSp>
            <p:nvGrpSpPr>
              <p:cNvPr id="117" name="Google Shape;90;p6"/>
              <p:cNvGrpSpPr/>
              <p:nvPr/>
            </p:nvGrpSpPr>
            <p:grpSpPr>
              <a:xfrm>
                <a:off x="2080772" y="1410889"/>
                <a:ext cx="334764" cy="225603"/>
                <a:chOff x="65" y="0"/>
                <a:chExt cx="334763" cy="225602"/>
              </a:xfrm>
            </p:grpSpPr>
            <p:sp>
              <p:nvSpPr>
                <p:cNvPr id="111" name="Google Shape;91;p6"/>
                <p:cNvSpPr/>
                <p:nvPr/>
              </p:nvSpPr>
              <p:spPr>
                <a:xfrm>
                  <a:off x="110925" y="0"/>
                  <a:ext cx="89258" cy="65942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2" name="Google Shape;92;p6"/>
                <p:cNvSpPr/>
                <p:nvPr/>
              </p:nvSpPr>
              <p:spPr>
                <a:xfrm>
                  <a:off x="222127" y="93300"/>
                  <a:ext cx="75597" cy="55499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3" name="Google Shape;93;p6"/>
                <p:cNvSpPr/>
                <p:nvPr/>
              </p:nvSpPr>
              <p:spPr>
                <a:xfrm>
                  <a:off x="65" y="93371"/>
                  <a:ext cx="37766" cy="26535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4" name="Google Shape;94;p6"/>
                <p:cNvSpPr/>
                <p:nvPr/>
              </p:nvSpPr>
              <p:spPr>
                <a:xfrm>
                  <a:off x="297786" y="198280"/>
                  <a:ext cx="37044" cy="2732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5" name="Google Shape;95;p6"/>
                <p:cNvSpPr/>
                <p:nvPr/>
              </p:nvSpPr>
              <p:spPr>
                <a:xfrm>
                  <a:off x="127056" y="132646"/>
                  <a:ext cx="37044" cy="2732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16" name="Google Shape;96;p6"/>
                <p:cNvSpPr/>
                <p:nvPr/>
              </p:nvSpPr>
              <p:spPr>
                <a:xfrm>
                  <a:off x="283967" y="19377"/>
                  <a:ext cx="36978" cy="2732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18" name="Google Shape;97;p6"/>
              <p:cNvSpPr/>
              <p:nvPr/>
            </p:nvSpPr>
            <p:spPr>
              <a:xfrm>
                <a:off x="2646531" y="1410925"/>
                <a:ext cx="138631" cy="138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8" y="0"/>
                    </a:moveTo>
                    <a:lnTo>
                      <a:pt x="9188" y="9183"/>
                    </a:lnTo>
                    <a:lnTo>
                      <a:pt x="0" y="9183"/>
                    </a:lnTo>
                    <a:lnTo>
                      <a:pt x="0" y="12412"/>
                    </a:lnTo>
                    <a:lnTo>
                      <a:pt x="9188" y="12412"/>
                    </a:lnTo>
                    <a:lnTo>
                      <a:pt x="9188" y="21600"/>
                    </a:lnTo>
                    <a:lnTo>
                      <a:pt x="12417" y="21600"/>
                    </a:lnTo>
                    <a:lnTo>
                      <a:pt x="12417" y="12412"/>
                    </a:lnTo>
                    <a:lnTo>
                      <a:pt x="21600" y="12412"/>
                    </a:lnTo>
                    <a:lnTo>
                      <a:pt x="21600" y="9183"/>
                    </a:lnTo>
                    <a:lnTo>
                      <a:pt x="12417" y="9183"/>
                    </a:lnTo>
                    <a:lnTo>
                      <a:pt x="12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128" name="Google Shape;98;p6"/>
              <p:cNvGrpSpPr/>
              <p:nvPr/>
            </p:nvGrpSpPr>
            <p:grpSpPr>
              <a:xfrm>
                <a:off x="-1" y="0"/>
                <a:ext cx="3983392" cy="3545385"/>
                <a:chOff x="0" y="0"/>
                <a:chExt cx="3983390" cy="3545384"/>
              </a:xfrm>
            </p:grpSpPr>
            <p:sp>
              <p:nvSpPr>
                <p:cNvPr id="119" name="Google Shape;99;p6"/>
                <p:cNvSpPr/>
                <p:nvPr/>
              </p:nvSpPr>
              <p:spPr>
                <a:xfrm>
                  <a:off x="109833" y="111883"/>
                  <a:ext cx="3760423" cy="3322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576" extrusionOk="0">
                      <a:moveTo>
                        <a:pt x="18809" y="21576"/>
                      </a:moveTo>
                      <a:cubicBezTo>
                        <a:pt x="18404" y="21576"/>
                        <a:pt x="18005" y="21394"/>
                        <a:pt x="17613" y="21207"/>
                      </a:cubicBezTo>
                      <a:cubicBezTo>
                        <a:pt x="17466" y="21141"/>
                        <a:pt x="17323" y="21071"/>
                        <a:pt x="17177" y="21013"/>
                      </a:cubicBezTo>
                      <a:cubicBezTo>
                        <a:pt x="15980" y="20540"/>
                        <a:pt x="14627" y="20730"/>
                        <a:pt x="13434" y="20893"/>
                      </a:cubicBezTo>
                      <a:cubicBezTo>
                        <a:pt x="12841" y="20974"/>
                        <a:pt x="12166" y="21071"/>
                        <a:pt x="11535" y="20912"/>
                      </a:cubicBezTo>
                      <a:cubicBezTo>
                        <a:pt x="11004" y="20780"/>
                        <a:pt x="10523" y="20482"/>
                        <a:pt x="10053" y="20191"/>
                      </a:cubicBezTo>
                      <a:lnTo>
                        <a:pt x="6879" y="18215"/>
                      </a:lnTo>
                      <a:cubicBezTo>
                        <a:pt x="6600" y="18041"/>
                        <a:pt x="6470" y="17858"/>
                        <a:pt x="6491" y="17657"/>
                      </a:cubicBezTo>
                      <a:cubicBezTo>
                        <a:pt x="6501" y="17567"/>
                        <a:pt x="6542" y="17490"/>
                        <a:pt x="6586" y="17416"/>
                      </a:cubicBezTo>
                      <a:cubicBezTo>
                        <a:pt x="6617" y="17362"/>
                        <a:pt x="6644" y="17307"/>
                        <a:pt x="6661" y="17249"/>
                      </a:cubicBezTo>
                      <a:cubicBezTo>
                        <a:pt x="6712" y="17082"/>
                        <a:pt x="6668" y="16908"/>
                        <a:pt x="6610" y="16721"/>
                      </a:cubicBezTo>
                      <a:cubicBezTo>
                        <a:pt x="6569" y="16570"/>
                        <a:pt x="6521" y="16411"/>
                        <a:pt x="6538" y="16256"/>
                      </a:cubicBezTo>
                      <a:cubicBezTo>
                        <a:pt x="6586" y="15770"/>
                        <a:pt x="7080" y="15642"/>
                        <a:pt x="7513" y="15534"/>
                      </a:cubicBezTo>
                      <a:cubicBezTo>
                        <a:pt x="7609" y="15507"/>
                        <a:pt x="7694" y="15487"/>
                        <a:pt x="7779" y="15460"/>
                      </a:cubicBezTo>
                      <a:cubicBezTo>
                        <a:pt x="8226" y="15324"/>
                        <a:pt x="8618" y="14944"/>
                        <a:pt x="8850" y="14420"/>
                      </a:cubicBezTo>
                      <a:cubicBezTo>
                        <a:pt x="9078" y="13900"/>
                        <a:pt x="9112" y="13318"/>
                        <a:pt x="8941" y="12825"/>
                      </a:cubicBezTo>
                      <a:cubicBezTo>
                        <a:pt x="8836" y="12514"/>
                        <a:pt x="8652" y="12231"/>
                        <a:pt x="8481" y="11948"/>
                      </a:cubicBezTo>
                      <a:cubicBezTo>
                        <a:pt x="8209" y="11509"/>
                        <a:pt x="7929" y="11063"/>
                        <a:pt x="7936" y="10528"/>
                      </a:cubicBezTo>
                      <a:cubicBezTo>
                        <a:pt x="7936" y="10392"/>
                        <a:pt x="7963" y="10283"/>
                        <a:pt x="8007" y="10202"/>
                      </a:cubicBezTo>
                      <a:cubicBezTo>
                        <a:pt x="8072" y="10101"/>
                        <a:pt x="8171" y="10043"/>
                        <a:pt x="8270" y="9988"/>
                      </a:cubicBezTo>
                      <a:cubicBezTo>
                        <a:pt x="8297" y="9973"/>
                        <a:pt x="8324" y="9953"/>
                        <a:pt x="8348" y="9938"/>
                      </a:cubicBezTo>
                      <a:cubicBezTo>
                        <a:pt x="8952" y="9558"/>
                        <a:pt x="9061" y="8607"/>
                        <a:pt x="8969" y="7842"/>
                      </a:cubicBezTo>
                      <a:cubicBezTo>
                        <a:pt x="8924" y="7524"/>
                        <a:pt x="8853" y="7117"/>
                        <a:pt x="8621" y="6810"/>
                      </a:cubicBezTo>
                      <a:cubicBezTo>
                        <a:pt x="8427" y="6550"/>
                        <a:pt x="8066" y="6364"/>
                        <a:pt x="7752" y="6519"/>
                      </a:cubicBezTo>
                      <a:cubicBezTo>
                        <a:pt x="7629" y="6581"/>
                        <a:pt x="7527" y="6694"/>
                        <a:pt x="7428" y="6802"/>
                      </a:cubicBezTo>
                      <a:cubicBezTo>
                        <a:pt x="7305" y="6938"/>
                        <a:pt x="7179" y="7074"/>
                        <a:pt x="7009" y="7120"/>
                      </a:cubicBezTo>
                      <a:cubicBezTo>
                        <a:pt x="6798" y="7179"/>
                        <a:pt x="6586" y="7082"/>
                        <a:pt x="6378" y="6985"/>
                      </a:cubicBezTo>
                      <a:cubicBezTo>
                        <a:pt x="6150" y="6880"/>
                        <a:pt x="5935" y="6783"/>
                        <a:pt x="5724" y="6880"/>
                      </a:cubicBezTo>
                      <a:cubicBezTo>
                        <a:pt x="5567" y="6957"/>
                        <a:pt x="5478" y="7120"/>
                        <a:pt x="5379" y="7303"/>
                      </a:cubicBezTo>
                      <a:cubicBezTo>
                        <a:pt x="5315" y="7415"/>
                        <a:pt x="5253" y="7532"/>
                        <a:pt x="5168" y="7625"/>
                      </a:cubicBezTo>
                      <a:cubicBezTo>
                        <a:pt x="4844" y="7986"/>
                        <a:pt x="4299" y="7889"/>
                        <a:pt x="3927" y="7613"/>
                      </a:cubicBezTo>
                      <a:cubicBezTo>
                        <a:pt x="3703" y="7443"/>
                        <a:pt x="3508" y="7214"/>
                        <a:pt x="3328" y="6992"/>
                      </a:cubicBezTo>
                      <a:cubicBezTo>
                        <a:pt x="3212" y="6857"/>
                        <a:pt x="3093" y="6709"/>
                        <a:pt x="2963" y="6585"/>
                      </a:cubicBezTo>
                      <a:cubicBezTo>
                        <a:pt x="2850" y="6468"/>
                        <a:pt x="2670" y="6313"/>
                        <a:pt x="2469" y="6302"/>
                      </a:cubicBezTo>
                      <a:cubicBezTo>
                        <a:pt x="2339" y="6298"/>
                        <a:pt x="2206" y="6356"/>
                        <a:pt x="2087" y="6410"/>
                      </a:cubicBezTo>
                      <a:cubicBezTo>
                        <a:pt x="1947" y="6472"/>
                        <a:pt x="1801" y="6573"/>
                        <a:pt x="1661" y="6674"/>
                      </a:cubicBezTo>
                      <a:cubicBezTo>
                        <a:pt x="1378" y="6880"/>
                        <a:pt x="1085" y="7089"/>
                        <a:pt x="778" y="6992"/>
                      </a:cubicBezTo>
                      <a:cubicBezTo>
                        <a:pt x="372" y="6864"/>
                        <a:pt x="229" y="6278"/>
                        <a:pt x="110" y="5801"/>
                      </a:cubicBezTo>
                      <a:cubicBezTo>
                        <a:pt x="96" y="5743"/>
                        <a:pt x="79" y="5685"/>
                        <a:pt x="66" y="5634"/>
                      </a:cubicBezTo>
                      <a:cubicBezTo>
                        <a:pt x="-81" y="5064"/>
                        <a:pt x="21" y="4481"/>
                        <a:pt x="332" y="4148"/>
                      </a:cubicBezTo>
                      <a:cubicBezTo>
                        <a:pt x="516" y="3950"/>
                        <a:pt x="754" y="3849"/>
                        <a:pt x="986" y="3744"/>
                      </a:cubicBezTo>
                      <a:cubicBezTo>
                        <a:pt x="1088" y="3701"/>
                        <a:pt x="1190" y="3659"/>
                        <a:pt x="1289" y="3604"/>
                      </a:cubicBezTo>
                      <a:cubicBezTo>
                        <a:pt x="1617" y="3430"/>
                        <a:pt x="1916" y="3081"/>
                        <a:pt x="1852" y="2696"/>
                      </a:cubicBezTo>
                      <a:cubicBezTo>
                        <a:pt x="1845" y="2650"/>
                        <a:pt x="1828" y="2596"/>
                        <a:pt x="1814" y="2549"/>
                      </a:cubicBezTo>
                      <a:cubicBezTo>
                        <a:pt x="1784" y="2444"/>
                        <a:pt x="1753" y="2339"/>
                        <a:pt x="1777" y="2231"/>
                      </a:cubicBezTo>
                      <a:cubicBezTo>
                        <a:pt x="1828" y="1967"/>
                        <a:pt x="2070" y="1955"/>
                        <a:pt x="2326" y="1951"/>
                      </a:cubicBezTo>
                      <a:cubicBezTo>
                        <a:pt x="2493" y="1947"/>
                        <a:pt x="2663" y="1940"/>
                        <a:pt x="2792" y="1862"/>
                      </a:cubicBezTo>
                      <a:cubicBezTo>
                        <a:pt x="3045" y="1719"/>
                        <a:pt x="3065" y="1377"/>
                        <a:pt x="3089" y="1020"/>
                      </a:cubicBezTo>
                      <a:cubicBezTo>
                        <a:pt x="3106" y="698"/>
                        <a:pt x="3127" y="368"/>
                        <a:pt x="3317" y="154"/>
                      </a:cubicBezTo>
                      <a:cubicBezTo>
                        <a:pt x="3437" y="26"/>
                        <a:pt x="3600" y="-24"/>
                        <a:pt x="3781" y="11"/>
                      </a:cubicBezTo>
                      <a:cubicBezTo>
                        <a:pt x="4054" y="69"/>
                        <a:pt x="4333" y="318"/>
                        <a:pt x="4456" y="616"/>
                      </a:cubicBezTo>
                      <a:cubicBezTo>
                        <a:pt x="4558" y="861"/>
                        <a:pt x="4606" y="1133"/>
                        <a:pt x="4650" y="1389"/>
                      </a:cubicBezTo>
                      <a:cubicBezTo>
                        <a:pt x="4694" y="1637"/>
                        <a:pt x="4742" y="1893"/>
                        <a:pt x="4834" y="2122"/>
                      </a:cubicBezTo>
                      <a:cubicBezTo>
                        <a:pt x="5124" y="2848"/>
                        <a:pt x="5918" y="3290"/>
                        <a:pt x="6637" y="3131"/>
                      </a:cubicBezTo>
                      <a:cubicBezTo>
                        <a:pt x="7326" y="2980"/>
                        <a:pt x="7922" y="2324"/>
                        <a:pt x="8123" y="1501"/>
                      </a:cubicBezTo>
                      <a:cubicBezTo>
                        <a:pt x="8134" y="1466"/>
                        <a:pt x="8140" y="1427"/>
                        <a:pt x="8151" y="1392"/>
                      </a:cubicBezTo>
                      <a:cubicBezTo>
                        <a:pt x="8195" y="1179"/>
                        <a:pt x="8246" y="958"/>
                        <a:pt x="8399" y="822"/>
                      </a:cubicBezTo>
                      <a:cubicBezTo>
                        <a:pt x="8662" y="581"/>
                        <a:pt x="9057" y="748"/>
                        <a:pt x="9306" y="1028"/>
                      </a:cubicBezTo>
                      <a:cubicBezTo>
                        <a:pt x="9385" y="1117"/>
                        <a:pt x="9456" y="1210"/>
                        <a:pt x="9524" y="1299"/>
                      </a:cubicBezTo>
                      <a:cubicBezTo>
                        <a:pt x="9671" y="1489"/>
                        <a:pt x="9817" y="1688"/>
                        <a:pt x="10015" y="1800"/>
                      </a:cubicBezTo>
                      <a:cubicBezTo>
                        <a:pt x="10148" y="1874"/>
                        <a:pt x="10298" y="1909"/>
                        <a:pt x="10438" y="1940"/>
                      </a:cubicBezTo>
                      <a:cubicBezTo>
                        <a:pt x="10622" y="1978"/>
                        <a:pt x="10806" y="2025"/>
                        <a:pt x="10963" y="2149"/>
                      </a:cubicBezTo>
                      <a:cubicBezTo>
                        <a:pt x="11341" y="2456"/>
                        <a:pt x="11331" y="3100"/>
                        <a:pt x="11208" y="3562"/>
                      </a:cubicBezTo>
                      <a:cubicBezTo>
                        <a:pt x="11171" y="3701"/>
                        <a:pt x="11123" y="3841"/>
                        <a:pt x="11079" y="3977"/>
                      </a:cubicBezTo>
                      <a:cubicBezTo>
                        <a:pt x="10969" y="4315"/>
                        <a:pt x="10857" y="4656"/>
                        <a:pt x="10871" y="5013"/>
                      </a:cubicBezTo>
                      <a:cubicBezTo>
                        <a:pt x="10884" y="5413"/>
                        <a:pt x="11058" y="5793"/>
                        <a:pt x="11225" y="6162"/>
                      </a:cubicBezTo>
                      <a:cubicBezTo>
                        <a:pt x="11426" y="6604"/>
                        <a:pt x="11634" y="7058"/>
                        <a:pt x="11556" y="7543"/>
                      </a:cubicBezTo>
                      <a:cubicBezTo>
                        <a:pt x="11546" y="7637"/>
                        <a:pt x="11518" y="7730"/>
                        <a:pt x="11494" y="7815"/>
                      </a:cubicBezTo>
                      <a:cubicBezTo>
                        <a:pt x="11467" y="7912"/>
                        <a:pt x="11437" y="8013"/>
                        <a:pt x="11426" y="8118"/>
                      </a:cubicBezTo>
                      <a:cubicBezTo>
                        <a:pt x="11392" y="8382"/>
                        <a:pt x="11450" y="8680"/>
                        <a:pt x="11614" y="9038"/>
                      </a:cubicBezTo>
                      <a:cubicBezTo>
                        <a:pt x="11914" y="9713"/>
                        <a:pt x="12377" y="10128"/>
                        <a:pt x="12844" y="10155"/>
                      </a:cubicBezTo>
                      <a:cubicBezTo>
                        <a:pt x="13274" y="10174"/>
                        <a:pt x="13376" y="9759"/>
                        <a:pt x="13495" y="9286"/>
                      </a:cubicBezTo>
                      <a:cubicBezTo>
                        <a:pt x="13526" y="9166"/>
                        <a:pt x="13557" y="9038"/>
                        <a:pt x="13594" y="8917"/>
                      </a:cubicBezTo>
                      <a:cubicBezTo>
                        <a:pt x="13785" y="8300"/>
                        <a:pt x="14034" y="7873"/>
                        <a:pt x="14317" y="7384"/>
                      </a:cubicBezTo>
                      <a:cubicBezTo>
                        <a:pt x="14399" y="7245"/>
                        <a:pt x="14484" y="7097"/>
                        <a:pt x="14569" y="6942"/>
                      </a:cubicBezTo>
                      <a:cubicBezTo>
                        <a:pt x="14753" y="6612"/>
                        <a:pt x="15199" y="6744"/>
                        <a:pt x="15564" y="6849"/>
                      </a:cubicBezTo>
                      <a:cubicBezTo>
                        <a:pt x="15609" y="6864"/>
                        <a:pt x="15653" y="6876"/>
                        <a:pt x="15690" y="6888"/>
                      </a:cubicBezTo>
                      <a:cubicBezTo>
                        <a:pt x="16021" y="6981"/>
                        <a:pt x="16403" y="7284"/>
                        <a:pt x="16447" y="7737"/>
                      </a:cubicBezTo>
                      <a:cubicBezTo>
                        <a:pt x="16461" y="7873"/>
                        <a:pt x="16444" y="8009"/>
                        <a:pt x="16427" y="8145"/>
                      </a:cubicBezTo>
                      <a:cubicBezTo>
                        <a:pt x="16423" y="8195"/>
                        <a:pt x="16416" y="8242"/>
                        <a:pt x="16410" y="8296"/>
                      </a:cubicBezTo>
                      <a:cubicBezTo>
                        <a:pt x="16341" y="9022"/>
                        <a:pt x="16611" y="9736"/>
                        <a:pt x="16849" y="10361"/>
                      </a:cubicBezTo>
                      <a:cubicBezTo>
                        <a:pt x="16907" y="10524"/>
                        <a:pt x="16982" y="10706"/>
                        <a:pt x="17105" y="10826"/>
                      </a:cubicBezTo>
                      <a:cubicBezTo>
                        <a:pt x="17221" y="10939"/>
                        <a:pt x="17377" y="10993"/>
                        <a:pt x="17517" y="11032"/>
                      </a:cubicBezTo>
                      <a:cubicBezTo>
                        <a:pt x="17742" y="11094"/>
                        <a:pt x="17994" y="11106"/>
                        <a:pt x="18237" y="11118"/>
                      </a:cubicBezTo>
                      <a:cubicBezTo>
                        <a:pt x="18656" y="11137"/>
                        <a:pt x="19089" y="11156"/>
                        <a:pt x="19406" y="11436"/>
                      </a:cubicBezTo>
                      <a:cubicBezTo>
                        <a:pt x="19948" y="11905"/>
                        <a:pt x="20312" y="12685"/>
                        <a:pt x="20636" y="13380"/>
                      </a:cubicBezTo>
                      <a:cubicBezTo>
                        <a:pt x="20681" y="13465"/>
                        <a:pt x="20718" y="13555"/>
                        <a:pt x="20762" y="13640"/>
                      </a:cubicBezTo>
                      <a:cubicBezTo>
                        <a:pt x="21025" y="14195"/>
                        <a:pt x="21297" y="14765"/>
                        <a:pt x="21400" y="15402"/>
                      </a:cubicBezTo>
                      <a:cubicBezTo>
                        <a:pt x="21519" y="16155"/>
                        <a:pt x="21383" y="16919"/>
                        <a:pt x="21246" y="17513"/>
                      </a:cubicBezTo>
                      <a:cubicBezTo>
                        <a:pt x="21045" y="18386"/>
                        <a:pt x="20769" y="19236"/>
                        <a:pt x="20421" y="20039"/>
                      </a:cubicBezTo>
                      <a:cubicBezTo>
                        <a:pt x="20166" y="20633"/>
                        <a:pt x="19791" y="21335"/>
                        <a:pt x="19160" y="21526"/>
                      </a:cubicBezTo>
                      <a:cubicBezTo>
                        <a:pt x="19044" y="21564"/>
                        <a:pt x="18928" y="21576"/>
                        <a:pt x="18809" y="2157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20" name="Google Shape;100;p6"/>
                <p:cNvSpPr/>
                <p:nvPr/>
              </p:nvSpPr>
              <p:spPr>
                <a:xfrm>
                  <a:off x="274258" y="439735"/>
                  <a:ext cx="3429450" cy="2829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583" extrusionOk="0">
                      <a:moveTo>
                        <a:pt x="19656" y="21583"/>
                      </a:moveTo>
                      <a:cubicBezTo>
                        <a:pt x="19416" y="21583"/>
                        <a:pt x="19067" y="21409"/>
                        <a:pt x="18729" y="21241"/>
                      </a:cubicBezTo>
                      <a:cubicBezTo>
                        <a:pt x="18561" y="21154"/>
                        <a:pt x="18385" y="21068"/>
                        <a:pt x="18205" y="20995"/>
                      </a:cubicBezTo>
                      <a:cubicBezTo>
                        <a:pt x="17526" y="20703"/>
                        <a:pt x="16776" y="20566"/>
                        <a:pt x="15918" y="20566"/>
                      </a:cubicBezTo>
                      <a:cubicBezTo>
                        <a:pt x="15119" y="20566"/>
                        <a:pt x="14317" y="20685"/>
                        <a:pt x="13617" y="20794"/>
                      </a:cubicBezTo>
                      <a:cubicBezTo>
                        <a:pt x="13260" y="20849"/>
                        <a:pt x="12852" y="20908"/>
                        <a:pt x="12488" y="20908"/>
                      </a:cubicBezTo>
                      <a:cubicBezTo>
                        <a:pt x="12256" y="20908"/>
                        <a:pt x="12057" y="20885"/>
                        <a:pt x="11877" y="20840"/>
                      </a:cubicBezTo>
                      <a:cubicBezTo>
                        <a:pt x="11438" y="20726"/>
                        <a:pt x="10992" y="20430"/>
                        <a:pt x="10524" y="20115"/>
                      </a:cubicBezTo>
                      <a:cubicBezTo>
                        <a:pt x="10284" y="19960"/>
                        <a:pt x="9924" y="19786"/>
                        <a:pt x="9545" y="19609"/>
                      </a:cubicBezTo>
                      <a:cubicBezTo>
                        <a:pt x="8672" y="19203"/>
                        <a:pt x="7596" y="18697"/>
                        <a:pt x="7326" y="17990"/>
                      </a:cubicBezTo>
                      <a:cubicBezTo>
                        <a:pt x="7202" y="17649"/>
                        <a:pt x="7187" y="17261"/>
                        <a:pt x="7304" y="17033"/>
                      </a:cubicBezTo>
                      <a:cubicBezTo>
                        <a:pt x="7326" y="16988"/>
                        <a:pt x="7375" y="16988"/>
                        <a:pt x="7416" y="16988"/>
                      </a:cubicBezTo>
                      <a:cubicBezTo>
                        <a:pt x="7435" y="16988"/>
                        <a:pt x="7453" y="16988"/>
                        <a:pt x="7465" y="16983"/>
                      </a:cubicBezTo>
                      <a:lnTo>
                        <a:pt x="7468" y="16983"/>
                      </a:lnTo>
                      <a:cubicBezTo>
                        <a:pt x="7570" y="16956"/>
                        <a:pt x="7682" y="16924"/>
                        <a:pt x="7791" y="16887"/>
                      </a:cubicBezTo>
                      <a:cubicBezTo>
                        <a:pt x="8571" y="16627"/>
                        <a:pt x="9238" y="15953"/>
                        <a:pt x="9628" y="15009"/>
                      </a:cubicBezTo>
                      <a:cubicBezTo>
                        <a:pt x="10018" y="14074"/>
                        <a:pt x="10070" y="13017"/>
                        <a:pt x="9770" y="12100"/>
                      </a:cubicBezTo>
                      <a:cubicBezTo>
                        <a:pt x="9605" y="11590"/>
                        <a:pt x="9358" y="11170"/>
                        <a:pt x="9140" y="10801"/>
                      </a:cubicBezTo>
                      <a:cubicBezTo>
                        <a:pt x="9103" y="10733"/>
                        <a:pt x="9050" y="10669"/>
                        <a:pt x="9002" y="10601"/>
                      </a:cubicBezTo>
                      <a:cubicBezTo>
                        <a:pt x="8882" y="10450"/>
                        <a:pt x="8777" y="10313"/>
                        <a:pt x="8807" y="10168"/>
                      </a:cubicBezTo>
                      <a:cubicBezTo>
                        <a:pt x="8901" y="9730"/>
                        <a:pt x="9088" y="9342"/>
                        <a:pt x="9290" y="8923"/>
                      </a:cubicBezTo>
                      <a:cubicBezTo>
                        <a:pt x="9628" y="8234"/>
                        <a:pt x="9976" y="7523"/>
                        <a:pt x="9856" y="6525"/>
                      </a:cubicBezTo>
                      <a:cubicBezTo>
                        <a:pt x="9796" y="6023"/>
                        <a:pt x="9669" y="5285"/>
                        <a:pt x="9245" y="4674"/>
                      </a:cubicBezTo>
                      <a:cubicBezTo>
                        <a:pt x="8871" y="4136"/>
                        <a:pt x="8316" y="3817"/>
                        <a:pt x="7765" y="3817"/>
                      </a:cubicBezTo>
                      <a:cubicBezTo>
                        <a:pt x="7521" y="3817"/>
                        <a:pt x="7285" y="3881"/>
                        <a:pt x="7064" y="3999"/>
                      </a:cubicBezTo>
                      <a:cubicBezTo>
                        <a:pt x="6925" y="4081"/>
                        <a:pt x="6816" y="4205"/>
                        <a:pt x="6719" y="4314"/>
                      </a:cubicBezTo>
                      <a:cubicBezTo>
                        <a:pt x="6614" y="4432"/>
                        <a:pt x="6531" y="4533"/>
                        <a:pt x="6423" y="4560"/>
                      </a:cubicBezTo>
                      <a:cubicBezTo>
                        <a:pt x="6408" y="4565"/>
                        <a:pt x="6397" y="4555"/>
                        <a:pt x="6381" y="4542"/>
                      </a:cubicBezTo>
                      <a:cubicBezTo>
                        <a:pt x="6378" y="4537"/>
                        <a:pt x="6370" y="4537"/>
                        <a:pt x="6366" y="4533"/>
                      </a:cubicBezTo>
                      <a:cubicBezTo>
                        <a:pt x="6141" y="4419"/>
                        <a:pt x="5834" y="4264"/>
                        <a:pt x="5463" y="4264"/>
                      </a:cubicBezTo>
                      <a:cubicBezTo>
                        <a:pt x="5246" y="4264"/>
                        <a:pt x="5039" y="4314"/>
                        <a:pt x="4848" y="4419"/>
                      </a:cubicBezTo>
                      <a:cubicBezTo>
                        <a:pt x="4376" y="4660"/>
                        <a:pt x="4136" y="5130"/>
                        <a:pt x="3997" y="5403"/>
                      </a:cubicBezTo>
                      <a:cubicBezTo>
                        <a:pt x="3997" y="5408"/>
                        <a:pt x="3990" y="5408"/>
                        <a:pt x="3990" y="5412"/>
                      </a:cubicBezTo>
                      <a:cubicBezTo>
                        <a:pt x="3986" y="5426"/>
                        <a:pt x="3982" y="5435"/>
                        <a:pt x="3971" y="5444"/>
                      </a:cubicBezTo>
                      <a:cubicBezTo>
                        <a:pt x="3941" y="5458"/>
                        <a:pt x="3907" y="5426"/>
                        <a:pt x="3873" y="5399"/>
                      </a:cubicBezTo>
                      <a:cubicBezTo>
                        <a:pt x="3866" y="5390"/>
                        <a:pt x="3858" y="5380"/>
                        <a:pt x="3851" y="5376"/>
                      </a:cubicBezTo>
                      <a:cubicBezTo>
                        <a:pt x="3701" y="5253"/>
                        <a:pt x="3540" y="5048"/>
                        <a:pt x="3371" y="4833"/>
                      </a:cubicBezTo>
                      <a:cubicBezTo>
                        <a:pt x="3236" y="4660"/>
                        <a:pt x="3083" y="4464"/>
                        <a:pt x="2910" y="4273"/>
                      </a:cubicBezTo>
                      <a:cubicBezTo>
                        <a:pt x="2768" y="4122"/>
                        <a:pt x="2333" y="3662"/>
                        <a:pt x="1714" y="3630"/>
                      </a:cubicBezTo>
                      <a:lnTo>
                        <a:pt x="1658" y="3630"/>
                      </a:lnTo>
                      <a:cubicBezTo>
                        <a:pt x="1321" y="3630"/>
                        <a:pt x="1055" y="3758"/>
                        <a:pt x="874" y="3844"/>
                      </a:cubicBezTo>
                      <a:cubicBezTo>
                        <a:pt x="627" y="3963"/>
                        <a:pt x="421" y="4122"/>
                        <a:pt x="234" y="4259"/>
                      </a:cubicBezTo>
                      <a:lnTo>
                        <a:pt x="219" y="4273"/>
                      </a:lnTo>
                      <a:cubicBezTo>
                        <a:pt x="204" y="4291"/>
                        <a:pt x="192" y="4309"/>
                        <a:pt x="174" y="4305"/>
                      </a:cubicBezTo>
                      <a:cubicBezTo>
                        <a:pt x="102" y="4268"/>
                        <a:pt x="99" y="4159"/>
                        <a:pt x="91" y="4068"/>
                      </a:cubicBezTo>
                      <a:cubicBezTo>
                        <a:pt x="91" y="4031"/>
                        <a:pt x="87" y="3990"/>
                        <a:pt x="84" y="3963"/>
                      </a:cubicBezTo>
                      <a:cubicBezTo>
                        <a:pt x="65" y="3890"/>
                        <a:pt x="50" y="3812"/>
                        <a:pt x="31" y="3744"/>
                      </a:cubicBezTo>
                      <a:cubicBezTo>
                        <a:pt x="-29" y="3502"/>
                        <a:pt x="12" y="3311"/>
                        <a:pt x="42" y="3279"/>
                      </a:cubicBezTo>
                      <a:cubicBezTo>
                        <a:pt x="84" y="3220"/>
                        <a:pt x="241" y="3151"/>
                        <a:pt x="380" y="3083"/>
                      </a:cubicBezTo>
                      <a:lnTo>
                        <a:pt x="417" y="3069"/>
                      </a:lnTo>
                      <a:cubicBezTo>
                        <a:pt x="537" y="3010"/>
                        <a:pt x="680" y="2946"/>
                        <a:pt x="822" y="2864"/>
                      </a:cubicBezTo>
                      <a:cubicBezTo>
                        <a:pt x="1261" y="2613"/>
                        <a:pt x="1456" y="2162"/>
                        <a:pt x="1647" y="1724"/>
                      </a:cubicBezTo>
                      <a:cubicBezTo>
                        <a:pt x="1767" y="1455"/>
                        <a:pt x="1879" y="1196"/>
                        <a:pt x="2040" y="986"/>
                      </a:cubicBezTo>
                      <a:cubicBezTo>
                        <a:pt x="2104" y="908"/>
                        <a:pt x="2198" y="890"/>
                        <a:pt x="2291" y="867"/>
                      </a:cubicBezTo>
                      <a:cubicBezTo>
                        <a:pt x="2359" y="849"/>
                        <a:pt x="2434" y="840"/>
                        <a:pt x="2501" y="799"/>
                      </a:cubicBezTo>
                      <a:cubicBezTo>
                        <a:pt x="2651" y="708"/>
                        <a:pt x="2745" y="521"/>
                        <a:pt x="2824" y="357"/>
                      </a:cubicBezTo>
                      <a:cubicBezTo>
                        <a:pt x="2921" y="156"/>
                        <a:pt x="3008" y="-17"/>
                        <a:pt x="3165" y="1"/>
                      </a:cubicBezTo>
                      <a:cubicBezTo>
                        <a:pt x="3259" y="15"/>
                        <a:pt x="3274" y="142"/>
                        <a:pt x="3285" y="279"/>
                      </a:cubicBezTo>
                      <a:cubicBezTo>
                        <a:pt x="3293" y="361"/>
                        <a:pt x="3296" y="439"/>
                        <a:pt x="3323" y="502"/>
                      </a:cubicBezTo>
                      <a:cubicBezTo>
                        <a:pt x="3757" y="1683"/>
                        <a:pt x="4803" y="2472"/>
                        <a:pt x="5916" y="2472"/>
                      </a:cubicBezTo>
                      <a:cubicBezTo>
                        <a:pt x="6096" y="2472"/>
                        <a:pt x="6273" y="2449"/>
                        <a:pt x="6445" y="2413"/>
                      </a:cubicBezTo>
                      <a:cubicBezTo>
                        <a:pt x="6944" y="2290"/>
                        <a:pt x="7262" y="1761"/>
                        <a:pt x="7570" y="1241"/>
                      </a:cubicBezTo>
                      <a:cubicBezTo>
                        <a:pt x="7896" y="708"/>
                        <a:pt x="8226" y="147"/>
                        <a:pt x="8766" y="33"/>
                      </a:cubicBezTo>
                      <a:cubicBezTo>
                        <a:pt x="8919" y="1"/>
                        <a:pt x="9028" y="165"/>
                        <a:pt x="9159" y="352"/>
                      </a:cubicBezTo>
                      <a:cubicBezTo>
                        <a:pt x="9257" y="498"/>
                        <a:pt x="9365" y="658"/>
                        <a:pt x="9500" y="740"/>
                      </a:cubicBezTo>
                      <a:cubicBezTo>
                        <a:pt x="9770" y="899"/>
                        <a:pt x="10022" y="963"/>
                        <a:pt x="10224" y="1009"/>
                      </a:cubicBezTo>
                      <a:lnTo>
                        <a:pt x="10250" y="1009"/>
                      </a:lnTo>
                      <a:cubicBezTo>
                        <a:pt x="10276" y="1009"/>
                        <a:pt x="10303" y="1009"/>
                        <a:pt x="10318" y="1032"/>
                      </a:cubicBezTo>
                      <a:cubicBezTo>
                        <a:pt x="10344" y="1077"/>
                        <a:pt x="10325" y="1150"/>
                        <a:pt x="10303" y="1232"/>
                      </a:cubicBezTo>
                      <a:cubicBezTo>
                        <a:pt x="10295" y="1255"/>
                        <a:pt x="10288" y="1282"/>
                        <a:pt x="10284" y="1305"/>
                      </a:cubicBezTo>
                      <a:cubicBezTo>
                        <a:pt x="10250" y="1433"/>
                        <a:pt x="10209" y="1570"/>
                        <a:pt x="10168" y="1715"/>
                      </a:cubicBezTo>
                      <a:lnTo>
                        <a:pt x="10168" y="1720"/>
                      </a:lnTo>
                      <a:cubicBezTo>
                        <a:pt x="10025" y="2185"/>
                        <a:pt x="9853" y="2755"/>
                        <a:pt x="9871" y="3425"/>
                      </a:cubicBezTo>
                      <a:cubicBezTo>
                        <a:pt x="9894" y="4177"/>
                        <a:pt x="10164" y="4806"/>
                        <a:pt x="10378" y="5312"/>
                      </a:cubicBezTo>
                      <a:cubicBezTo>
                        <a:pt x="10505" y="5609"/>
                        <a:pt x="10662" y="5982"/>
                        <a:pt x="10640" y="6133"/>
                      </a:cubicBezTo>
                      <a:cubicBezTo>
                        <a:pt x="10636" y="6160"/>
                        <a:pt x="10617" y="6233"/>
                        <a:pt x="10602" y="6297"/>
                      </a:cubicBezTo>
                      <a:cubicBezTo>
                        <a:pt x="10565" y="6448"/>
                        <a:pt x="10520" y="6630"/>
                        <a:pt x="10490" y="6849"/>
                      </a:cubicBezTo>
                      <a:cubicBezTo>
                        <a:pt x="10419" y="7432"/>
                        <a:pt x="10524" y="8029"/>
                        <a:pt x="10805" y="8690"/>
                      </a:cubicBezTo>
                      <a:cubicBezTo>
                        <a:pt x="11318" y="9912"/>
                        <a:pt x="12128" y="10642"/>
                        <a:pt x="13039" y="10687"/>
                      </a:cubicBezTo>
                      <a:lnTo>
                        <a:pt x="13118" y="10687"/>
                      </a:lnTo>
                      <a:cubicBezTo>
                        <a:pt x="14347" y="10687"/>
                        <a:pt x="14666" y="9324"/>
                        <a:pt x="14801" y="8740"/>
                      </a:cubicBezTo>
                      <a:cubicBezTo>
                        <a:pt x="14835" y="8613"/>
                        <a:pt x="14861" y="8490"/>
                        <a:pt x="14891" y="8385"/>
                      </a:cubicBezTo>
                      <a:cubicBezTo>
                        <a:pt x="15059" y="7806"/>
                        <a:pt x="15273" y="7409"/>
                        <a:pt x="15573" y="6862"/>
                      </a:cubicBezTo>
                      <a:cubicBezTo>
                        <a:pt x="15585" y="6844"/>
                        <a:pt x="15588" y="6826"/>
                        <a:pt x="15592" y="6812"/>
                      </a:cubicBezTo>
                      <a:cubicBezTo>
                        <a:pt x="15607" y="6771"/>
                        <a:pt x="15622" y="6730"/>
                        <a:pt x="15656" y="6712"/>
                      </a:cubicBezTo>
                      <a:cubicBezTo>
                        <a:pt x="15697" y="6689"/>
                        <a:pt x="15738" y="6721"/>
                        <a:pt x="15776" y="6735"/>
                      </a:cubicBezTo>
                      <a:cubicBezTo>
                        <a:pt x="15791" y="6748"/>
                        <a:pt x="15809" y="6753"/>
                        <a:pt x="15817" y="6757"/>
                      </a:cubicBezTo>
                      <a:lnTo>
                        <a:pt x="15824" y="6757"/>
                      </a:lnTo>
                      <a:cubicBezTo>
                        <a:pt x="15873" y="6776"/>
                        <a:pt x="15926" y="6794"/>
                        <a:pt x="15978" y="6803"/>
                      </a:cubicBezTo>
                      <a:lnTo>
                        <a:pt x="15982" y="6803"/>
                      </a:lnTo>
                      <a:cubicBezTo>
                        <a:pt x="15986" y="6803"/>
                        <a:pt x="15997" y="6803"/>
                        <a:pt x="16004" y="6816"/>
                      </a:cubicBezTo>
                      <a:cubicBezTo>
                        <a:pt x="16008" y="6826"/>
                        <a:pt x="16004" y="6844"/>
                        <a:pt x="16004" y="6858"/>
                      </a:cubicBezTo>
                      <a:cubicBezTo>
                        <a:pt x="16004" y="6862"/>
                        <a:pt x="16004" y="6862"/>
                        <a:pt x="16001" y="6867"/>
                      </a:cubicBezTo>
                      <a:cubicBezTo>
                        <a:pt x="15997" y="6926"/>
                        <a:pt x="15986" y="7003"/>
                        <a:pt x="15978" y="7090"/>
                      </a:cubicBezTo>
                      <a:cubicBezTo>
                        <a:pt x="15869" y="8280"/>
                        <a:pt x="16259" y="9365"/>
                        <a:pt x="16540" y="10154"/>
                      </a:cubicBezTo>
                      <a:cubicBezTo>
                        <a:pt x="16630" y="10404"/>
                        <a:pt x="16776" y="10828"/>
                        <a:pt x="17103" y="11157"/>
                      </a:cubicBezTo>
                      <a:cubicBezTo>
                        <a:pt x="17388" y="11453"/>
                        <a:pt x="17706" y="11581"/>
                        <a:pt x="17980" y="11658"/>
                      </a:cubicBezTo>
                      <a:cubicBezTo>
                        <a:pt x="18328" y="11763"/>
                        <a:pt x="18673" y="11781"/>
                        <a:pt x="18981" y="11795"/>
                      </a:cubicBezTo>
                      <a:cubicBezTo>
                        <a:pt x="19206" y="11808"/>
                        <a:pt x="19584" y="11827"/>
                        <a:pt x="19674" y="11904"/>
                      </a:cubicBezTo>
                      <a:cubicBezTo>
                        <a:pt x="20090" y="12292"/>
                        <a:pt x="20439" y="13085"/>
                        <a:pt x="20743" y="13778"/>
                      </a:cubicBezTo>
                      <a:cubicBezTo>
                        <a:pt x="20792" y="13888"/>
                        <a:pt x="20836" y="13992"/>
                        <a:pt x="20885" y="14093"/>
                      </a:cubicBezTo>
                      <a:cubicBezTo>
                        <a:pt x="21136" y="14658"/>
                        <a:pt x="21395" y="15237"/>
                        <a:pt x="21477" y="15784"/>
                      </a:cubicBezTo>
                      <a:cubicBezTo>
                        <a:pt x="21571" y="16422"/>
                        <a:pt x="21447" y="17151"/>
                        <a:pt x="21327" y="17717"/>
                      </a:cubicBezTo>
                      <a:cubicBezTo>
                        <a:pt x="21129" y="18656"/>
                        <a:pt x="20848" y="19577"/>
                        <a:pt x="20495" y="20448"/>
                      </a:cubicBezTo>
                      <a:cubicBezTo>
                        <a:pt x="20165" y="21255"/>
                        <a:pt x="19918" y="21482"/>
                        <a:pt x="19768" y="21528"/>
                      </a:cubicBezTo>
                      <a:cubicBezTo>
                        <a:pt x="19742" y="21578"/>
                        <a:pt x="19697" y="21583"/>
                        <a:pt x="19656" y="21583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21" name="Google Shape;101;p6"/>
                <p:cNvSpPr/>
                <p:nvPr/>
              </p:nvSpPr>
              <p:spPr>
                <a:xfrm>
                  <a:off x="669256" y="647778"/>
                  <a:ext cx="2872186" cy="24439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585" extrusionOk="0">
                      <a:moveTo>
                        <a:pt x="20272" y="21585"/>
                      </a:moveTo>
                      <a:lnTo>
                        <a:pt x="20258" y="21580"/>
                      </a:lnTo>
                      <a:cubicBezTo>
                        <a:pt x="20128" y="21522"/>
                        <a:pt x="19989" y="21453"/>
                        <a:pt x="19891" y="21411"/>
                      </a:cubicBezTo>
                      <a:lnTo>
                        <a:pt x="19882" y="21411"/>
                      </a:lnTo>
                      <a:cubicBezTo>
                        <a:pt x="19676" y="21310"/>
                        <a:pt x="19447" y="21200"/>
                        <a:pt x="19196" y="21100"/>
                      </a:cubicBezTo>
                      <a:cubicBezTo>
                        <a:pt x="18256" y="20709"/>
                        <a:pt x="17230" y="20524"/>
                        <a:pt x="16061" y="20524"/>
                      </a:cubicBezTo>
                      <a:cubicBezTo>
                        <a:pt x="15030" y="20524"/>
                        <a:pt x="14036" y="20672"/>
                        <a:pt x="13158" y="20793"/>
                      </a:cubicBezTo>
                      <a:cubicBezTo>
                        <a:pt x="12768" y="20856"/>
                        <a:pt x="12325" y="20915"/>
                        <a:pt x="11962" y="20915"/>
                      </a:cubicBezTo>
                      <a:cubicBezTo>
                        <a:pt x="11774" y="20915"/>
                        <a:pt x="11626" y="20899"/>
                        <a:pt x="11496" y="20867"/>
                      </a:cubicBezTo>
                      <a:cubicBezTo>
                        <a:pt x="11142" y="20778"/>
                        <a:pt x="10686" y="20487"/>
                        <a:pt x="10202" y="20176"/>
                      </a:cubicBezTo>
                      <a:cubicBezTo>
                        <a:pt x="9843" y="19943"/>
                        <a:pt x="9377" y="19732"/>
                        <a:pt x="8884" y="19510"/>
                      </a:cubicBezTo>
                      <a:cubicBezTo>
                        <a:pt x="8414" y="19299"/>
                        <a:pt x="7935" y="19078"/>
                        <a:pt x="7532" y="18835"/>
                      </a:cubicBezTo>
                      <a:cubicBezTo>
                        <a:pt x="7528" y="18830"/>
                        <a:pt x="7514" y="18830"/>
                        <a:pt x="7505" y="18830"/>
                      </a:cubicBezTo>
                      <a:cubicBezTo>
                        <a:pt x="7483" y="18824"/>
                        <a:pt x="7451" y="18814"/>
                        <a:pt x="7451" y="18782"/>
                      </a:cubicBezTo>
                      <a:cubicBezTo>
                        <a:pt x="7460" y="18106"/>
                        <a:pt x="7980" y="17742"/>
                        <a:pt x="8526" y="17351"/>
                      </a:cubicBezTo>
                      <a:cubicBezTo>
                        <a:pt x="8970" y="17035"/>
                        <a:pt x="9431" y="16713"/>
                        <a:pt x="9646" y="16201"/>
                      </a:cubicBezTo>
                      <a:cubicBezTo>
                        <a:pt x="10269" y="14749"/>
                        <a:pt x="10349" y="13086"/>
                        <a:pt x="9866" y="11646"/>
                      </a:cubicBezTo>
                      <a:cubicBezTo>
                        <a:pt x="9615" y="10891"/>
                        <a:pt x="9261" y="10305"/>
                        <a:pt x="8974" y="9835"/>
                      </a:cubicBezTo>
                      <a:cubicBezTo>
                        <a:pt x="8974" y="9830"/>
                        <a:pt x="8970" y="9830"/>
                        <a:pt x="8970" y="9824"/>
                      </a:cubicBezTo>
                      <a:cubicBezTo>
                        <a:pt x="8965" y="9814"/>
                        <a:pt x="8952" y="9803"/>
                        <a:pt x="8952" y="9787"/>
                      </a:cubicBezTo>
                      <a:cubicBezTo>
                        <a:pt x="8947" y="9703"/>
                        <a:pt x="8970" y="9571"/>
                        <a:pt x="9028" y="9497"/>
                      </a:cubicBezTo>
                      <a:cubicBezTo>
                        <a:pt x="9055" y="9465"/>
                        <a:pt x="9082" y="9444"/>
                        <a:pt x="9118" y="9444"/>
                      </a:cubicBezTo>
                      <a:lnTo>
                        <a:pt x="9145" y="9444"/>
                      </a:lnTo>
                      <a:cubicBezTo>
                        <a:pt x="9955" y="9444"/>
                        <a:pt x="10484" y="10125"/>
                        <a:pt x="10990" y="10785"/>
                      </a:cubicBezTo>
                      <a:cubicBezTo>
                        <a:pt x="11469" y="11397"/>
                        <a:pt x="11922" y="11989"/>
                        <a:pt x="12580" y="12020"/>
                      </a:cubicBezTo>
                      <a:cubicBezTo>
                        <a:pt x="12634" y="12020"/>
                        <a:pt x="12683" y="12025"/>
                        <a:pt x="12733" y="12025"/>
                      </a:cubicBezTo>
                      <a:cubicBezTo>
                        <a:pt x="13337" y="12025"/>
                        <a:pt x="13714" y="11519"/>
                        <a:pt x="14072" y="11028"/>
                      </a:cubicBezTo>
                      <a:cubicBezTo>
                        <a:pt x="14435" y="10537"/>
                        <a:pt x="14816" y="10025"/>
                        <a:pt x="15434" y="10025"/>
                      </a:cubicBezTo>
                      <a:lnTo>
                        <a:pt x="15501" y="10025"/>
                      </a:lnTo>
                      <a:cubicBezTo>
                        <a:pt x="15617" y="10035"/>
                        <a:pt x="15640" y="10199"/>
                        <a:pt x="15658" y="10352"/>
                      </a:cubicBezTo>
                      <a:cubicBezTo>
                        <a:pt x="15667" y="10421"/>
                        <a:pt x="15671" y="10489"/>
                        <a:pt x="15689" y="10542"/>
                      </a:cubicBezTo>
                      <a:cubicBezTo>
                        <a:pt x="15819" y="10896"/>
                        <a:pt x="16092" y="11630"/>
                        <a:pt x="16693" y="12231"/>
                      </a:cubicBezTo>
                      <a:cubicBezTo>
                        <a:pt x="17234" y="12770"/>
                        <a:pt x="17808" y="12991"/>
                        <a:pt x="18242" y="13113"/>
                      </a:cubicBezTo>
                      <a:cubicBezTo>
                        <a:pt x="18780" y="13271"/>
                        <a:pt x="19286" y="13292"/>
                        <a:pt x="19689" y="13314"/>
                      </a:cubicBezTo>
                      <a:cubicBezTo>
                        <a:pt x="19743" y="13314"/>
                        <a:pt x="19859" y="13319"/>
                        <a:pt x="19967" y="13324"/>
                      </a:cubicBezTo>
                      <a:lnTo>
                        <a:pt x="19971" y="13324"/>
                      </a:lnTo>
                      <a:lnTo>
                        <a:pt x="19980" y="13335"/>
                      </a:lnTo>
                      <a:cubicBezTo>
                        <a:pt x="20236" y="13693"/>
                        <a:pt x="20540" y="14364"/>
                        <a:pt x="20755" y="14844"/>
                      </a:cubicBezTo>
                      <a:cubicBezTo>
                        <a:pt x="20814" y="14971"/>
                        <a:pt x="20867" y="15092"/>
                        <a:pt x="20925" y="15214"/>
                      </a:cubicBezTo>
                      <a:cubicBezTo>
                        <a:pt x="21176" y="15768"/>
                        <a:pt x="21441" y="16333"/>
                        <a:pt x="21508" y="16739"/>
                      </a:cubicBezTo>
                      <a:cubicBezTo>
                        <a:pt x="21584" y="17251"/>
                        <a:pt x="21414" y="18054"/>
                        <a:pt x="21347" y="18349"/>
                      </a:cubicBezTo>
                      <a:cubicBezTo>
                        <a:pt x="21127" y="19336"/>
                        <a:pt x="20818" y="20308"/>
                        <a:pt x="20433" y="21226"/>
                      </a:cubicBezTo>
                      <a:cubicBezTo>
                        <a:pt x="20374" y="21358"/>
                        <a:pt x="20321" y="21474"/>
                        <a:pt x="20272" y="21575"/>
                      </a:cubicBezTo>
                      <a:close/>
                      <a:moveTo>
                        <a:pt x="1717" y="2418"/>
                      </a:moveTo>
                      <a:lnTo>
                        <a:pt x="1691" y="2418"/>
                      </a:lnTo>
                      <a:cubicBezTo>
                        <a:pt x="1592" y="2413"/>
                        <a:pt x="1529" y="2307"/>
                        <a:pt x="1462" y="2202"/>
                      </a:cubicBezTo>
                      <a:cubicBezTo>
                        <a:pt x="1426" y="2144"/>
                        <a:pt x="1390" y="2086"/>
                        <a:pt x="1346" y="2044"/>
                      </a:cubicBezTo>
                      <a:cubicBezTo>
                        <a:pt x="1166" y="1859"/>
                        <a:pt x="929" y="1759"/>
                        <a:pt x="701" y="1669"/>
                      </a:cubicBezTo>
                      <a:cubicBezTo>
                        <a:pt x="396" y="1542"/>
                        <a:pt x="114" y="1426"/>
                        <a:pt x="6" y="1115"/>
                      </a:cubicBezTo>
                      <a:cubicBezTo>
                        <a:pt x="-16" y="1046"/>
                        <a:pt x="29" y="988"/>
                        <a:pt x="69" y="940"/>
                      </a:cubicBezTo>
                      <a:cubicBezTo>
                        <a:pt x="82" y="914"/>
                        <a:pt x="105" y="898"/>
                        <a:pt x="114" y="872"/>
                      </a:cubicBezTo>
                      <a:cubicBezTo>
                        <a:pt x="127" y="835"/>
                        <a:pt x="141" y="798"/>
                        <a:pt x="150" y="766"/>
                      </a:cubicBezTo>
                      <a:cubicBezTo>
                        <a:pt x="181" y="687"/>
                        <a:pt x="204" y="613"/>
                        <a:pt x="253" y="571"/>
                      </a:cubicBezTo>
                      <a:cubicBezTo>
                        <a:pt x="342" y="492"/>
                        <a:pt x="418" y="460"/>
                        <a:pt x="481" y="481"/>
                      </a:cubicBezTo>
                      <a:cubicBezTo>
                        <a:pt x="1122" y="671"/>
                        <a:pt x="2197" y="1125"/>
                        <a:pt x="2210" y="2033"/>
                      </a:cubicBezTo>
                      <a:cubicBezTo>
                        <a:pt x="2210" y="2112"/>
                        <a:pt x="2184" y="2181"/>
                        <a:pt x="2130" y="2244"/>
                      </a:cubicBezTo>
                      <a:cubicBezTo>
                        <a:pt x="2027" y="2360"/>
                        <a:pt x="1847" y="2418"/>
                        <a:pt x="1717" y="2418"/>
                      </a:cubicBezTo>
                      <a:close/>
                      <a:moveTo>
                        <a:pt x="7308" y="1547"/>
                      </a:moveTo>
                      <a:cubicBezTo>
                        <a:pt x="7214" y="1547"/>
                        <a:pt x="7111" y="1531"/>
                        <a:pt x="7017" y="1489"/>
                      </a:cubicBezTo>
                      <a:cubicBezTo>
                        <a:pt x="6846" y="1426"/>
                        <a:pt x="6726" y="1305"/>
                        <a:pt x="6672" y="1162"/>
                      </a:cubicBezTo>
                      <a:cubicBezTo>
                        <a:pt x="6604" y="967"/>
                        <a:pt x="6770" y="824"/>
                        <a:pt x="6918" y="687"/>
                      </a:cubicBezTo>
                      <a:cubicBezTo>
                        <a:pt x="6994" y="618"/>
                        <a:pt x="7066" y="555"/>
                        <a:pt x="7111" y="486"/>
                      </a:cubicBezTo>
                      <a:cubicBezTo>
                        <a:pt x="7138" y="439"/>
                        <a:pt x="7160" y="381"/>
                        <a:pt x="7187" y="317"/>
                      </a:cubicBezTo>
                      <a:cubicBezTo>
                        <a:pt x="7245" y="170"/>
                        <a:pt x="7308" y="11"/>
                        <a:pt x="7429" y="1"/>
                      </a:cubicBezTo>
                      <a:cubicBezTo>
                        <a:pt x="7586" y="-15"/>
                        <a:pt x="7787" y="143"/>
                        <a:pt x="7859" y="344"/>
                      </a:cubicBezTo>
                      <a:cubicBezTo>
                        <a:pt x="7980" y="666"/>
                        <a:pt x="7949" y="1246"/>
                        <a:pt x="7653" y="1453"/>
                      </a:cubicBezTo>
                      <a:lnTo>
                        <a:pt x="7648" y="1437"/>
                      </a:lnTo>
                      <a:lnTo>
                        <a:pt x="7653" y="1453"/>
                      </a:lnTo>
                      <a:cubicBezTo>
                        <a:pt x="7554" y="1516"/>
                        <a:pt x="7429" y="1547"/>
                        <a:pt x="7308" y="154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22" name="Google Shape;102;p6"/>
                <p:cNvSpPr/>
                <p:nvPr/>
              </p:nvSpPr>
              <p:spPr>
                <a:xfrm>
                  <a:off x="1951615" y="2011562"/>
                  <a:ext cx="1424648" cy="87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531" extrusionOk="0">
                      <a:moveTo>
                        <a:pt x="20190" y="21517"/>
                      </a:moveTo>
                      <a:cubicBezTo>
                        <a:pt x="20172" y="21517"/>
                        <a:pt x="20163" y="21502"/>
                        <a:pt x="20145" y="21472"/>
                      </a:cubicBezTo>
                      <a:cubicBezTo>
                        <a:pt x="20136" y="21472"/>
                        <a:pt x="20136" y="21458"/>
                        <a:pt x="20127" y="21458"/>
                      </a:cubicBezTo>
                      <a:cubicBezTo>
                        <a:pt x="17962" y="20220"/>
                        <a:pt x="15625" y="19615"/>
                        <a:pt x="12981" y="19615"/>
                      </a:cubicBezTo>
                      <a:cubicBezTo>
                        <a:pt x="10761" y="19615"/>
                        <a:pt x="8677" y="20043"/>
                        <a:pt x="6837" y="20411"/>
                      </a:cubicBezTo>
                      <a:cubicBezTo>
                        <a:pt x="6114" y="20558"/>
                        <a:pt x="5302" y="20721"/>
                        <a:pt x="4725" y="20721"/>
                      </a:cubicBezTo>
                      <a:cubicBezTo>
                        <a:pt x="4455" y="20721"/>
                        <a:pt x="4337" y="20690"/>
                        <a:pt x="4319" y="20690"/>
                      </a:cubicBezTo>
                      <a:cubicBezTo>
                        <a:pt x="3958" y="20558"/>
                        <a:pt x="3047" y="19748"/>
                        <a:pt x="2379" y="19157"/>
                      </a:cubicBezTo>
                      <a:cubicBezTo>
                        <a:pt x="2136" y="18936"/>
                        <a:pt x="1766" y="18848"/>
                        <a:pt x="1414" y="18744"/>
                      </a:cubicBezTo>
                      <a:cubicBezTo>
                        <a:pt x="746" y="18583"/>
                        <a:pt x="70" y="18406"/>
                        <a:pt x="6" y="17403"/>
                      </a:cubicBezTo>
                      <a:cubicBezTo>
                        <a:pt x="-66" y="16459"/>
                        <a:pt x="476" y="15899"/>
                        <a:pt x="1053" y="15280"/>
                      </a:cubicBezTo>
                      <a:cubicBezTo>
                        <a:pt x="1540" y="14763"/>
                        <a:pt x="2045" y="14233"/>
                        <a:pt x="2289" y="13422"/>
                      </a:cubicBezTo>
                      <a:cubicBezTo>
                        <a:pt x="2731" y="12007"/>
                        <a:pt x="2695" y="10222"/>
                        <a:pt x="2650" y="8498"/>
                      </a:cubicBezTo>
                      <a:cubicBezTo>
                        <a:pt x="2605" y="6241"/>
                        <a:pt x="2569" y="4075"/>
                        <a:pt x="3607" y="2968"/>
                      </a:cubicBezTo>
                      <a:cubicBezTo>
                        <a:pt x="3967" y="2585"/>
                        <a:pt x="4373" y="2954"/>
                        <a:pt x="4806" y="3337"/>
                      </a:cubicBezTo>
                      <a:cubicBezTo>
                        <a:pt x="5149" y="3632"/>
                        <a:pt x="5483" y="3957"/>
                        <a:pt x="5862" y="3971"/>
                      </a:cubicBezTo>
                      <a:cubicBezTo>
                        <a:pt x="5997" y="3986"/>
                        <a:pt x="6142" y="3986"/>
                        <a:pt x="6277" y="3986"/>
                      </a:cubicBezTo>
                      <a:cubicBezTo>
                        <a:pt x="7513" y="3986"/>
                        <a:pt x="8343" y="2718"/>
                        <a:pt x="9065" y="1612"/>
                      </a:cubicBezTo>
                      <a:cubicBezTo>
                        <a:pt x="9651" y="713"/>
                        <a:pt x="10157" y="-69"/>
                        <a:pt x="10761" y="4"/>
                      </a:cubicBezTo>
                      <a:cubicBezTo>
                        <a:pt x="11240" y="63"/>
                        <a:pt x="11510" y="859"/>
                        <a:pt x="11826" y="1745"/>
                      </a:cubicBezTo>
                      <a:cubicBezTo>
                        <a:pt x="12060" y="2408"/>
                        <a:pt x="12295" y="3100"/>
                        <a:pt x="12656" y="3603"/>
                      </a:cubicBezTo>
                      <a:cubicBezTo>
                        <a:pt x="14163" y="5681"/>
                        <a:pt x="15742" y="6493"/>
                        <a:pt x="16797" y="6920"/>
                      </a:cubicBezTo>
                      <a:cubicBezTo>
                        <a:pt x="17231" y="7082"/>
                        <a:pt x="17664" y="7097"/>
                        <a:pt x="18088" y="7126"/>
                      </a:cubicBezTo>
                      <a:cubicBezTo>
                        <a:pt x="18629" y="7141"/>
                        <a:pt x="19135" y="7156"/>
                        <a:pt x="19513" y="7539"/>
                      </a:cubicBezTo>
                      <a:cubicBezTo>
                        <a:pt x="19847" y="7878"/>
                        <a:pt x="19982" y="8527"/>
                        <a:pt x="20100" y="9117"/>
                      </a:cubicBezTo>
                      <a:cubicBezTo>
                        <a:pt x="20145" y="9353"/>
                        <a:pt x="20208" y="9574"/>
                        <a:pt x="20253" y="9736"/>
                      </a:cubicBezTo>
                      <a:cubicBezTo>
                        <a:pt x="20370" y="10104"/>
                        <a:pt x="20488" y="10458"/>
                        <a:pt x="20596" y="10798"/>
                      </a:cubicBezTo>
                      <a:cubicBezTo>
                        <a:pt x="20641" y="10930"/>
                        <a:pt x="20686" y="11063"/>
                        <a:pt x="20732" y="11211"/>
                      </a:cubicBezTo>
                      <a:cubicBezTo>
                        <a:pt x="21038" y="12110"/>
                        <a:pt x="21453" y="13348"/>
                        <a:pt x="21498" y="13865"/>
                      </a:cubicBezTo>
                      <a:cubicBezTo>
                        <a:pt x="21516" y="14012"/>
                        <a:pt x="21534" y="14616"/>
                        <a:pt x="21219" y="16621"/>
                      </a:cubicBezTo>
                      <a:cubicBezTo>
                        <a:pt x="21138" y="17108"/>
                        <a:pt x="21110" y="17698"/>
                        <a:pt x="21074" y="18243"/>
                      </a:cubicBezTo>
                      <a:cubicBezTo>
                        <a:pt x="20984" y="19615"/>
                        <a:pt x="20902" y="21030"/>
                        <a:pt x="20217" y="21531"/>
                      </a:cubicBezTo>
                      <a:cubicBezTo>
                        <a:pt x="20208" y="21517"/>
                        <a:pt x="20208" y="21517"/>
                        <a:pt x="20190" y="2151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23" name="Google Shape;103;p6"/>
                <p:cNvSpPr/>
                <p:nvPr/>
              </p:nvSpPr>
              <p:spPr>
                <a:xfrm>
                  <a:off x="2230076" y="2226565"/>
                  <a:ext cx="980181" cy="478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7" h="21456" extrusionOk="0">
                      <a:moveTo>
                        <a:pt x="19378" y="21456"/>
                      </a:moveTo>
                      <a:cubicBezTo>
                        <a:pt x="18418" y="21456"/>
                        <a:pt x="17393" y="20786"/>
                        <a:pt x="16302" y="20116"/>
                      </a:cubicBezTo>
                      <a:cubicBezTo>
                        <a:pt x="15146" y="19366"/>
                        <a:pt x="13964" y="18643"/>
                        <a:pt x="12808" y="18643"/>
                      </a:cubicBezTo>
                      <a:cubicBezTo>
                        <a:pt x="9339" y="18643"/>
                        <a:pt x="6199" y="19447"/>
                        <a:pt x="3426" y="20116"/>
                      </a:cubicBezTo>
                      <a:cubicBezTo>
                        <a:pt x="3177" y="20197"/>
                        <a:pt x="2914" y="20276"/>
                        <a:pt x="2651" y="20357"/>
                      </a:cubicBezTo>
                      <a:cubicBezTo>
                        <a:pt x="2034" y="20598"/>
                        <a:pt x="1377" y="20786"/>
                        <a:pt x="930" y="20626"/>
                      </a:cubicBezTo>
                      <a:cubicBezTo>
                        <a:pt x="904" y="20626"/>
                        <a:pt x="852" y="20598"/>
                        <a:pt x="812" y="20598"/>
                      </a:cubicBezTo>
                      <a:cubicBezTo>
                        <a:pt x="522" y="20491"/>
                        <a:pt x="76" y="20331"/>
                        <a:pt x="11" y="19661"/>
                      </a:cubicBezTo>
                      <a:cubicBezTo>
                        <a:pt x="-42" y="19258"/>
                        <a:pt x="103" y="18937"/>
                        <a:pt x="261" y="18615"/>
                      </a:cubicBezTo>
                      <a:cubicBezTo>
                        <a:pt x="339" y="18455"/>
                        <a:pt x="418" y="18241"/>
                        <a:pt x="470" y="18052"/>
                      </a:cubicBezTo>
                      <a:cubicBezTo>
                        <a:pt x="1521" y="13764"/>
                        <a:pt x="1456" y="9209"/>
                        <a:pt x="1391" y="5510"/>
                      </a:cubicBezTo>
                      <a:cubicBezTo>
                        <a:pt x="1391" y="5457"/>
                        <a:pt x="1377" y="5350"/>
                        <a:pt x="1351" y="5269"/>
                      </a:cubicBezTo>
                      <a:cubicBezTo>
                        <a:pt x="1324" y="5081"/>
                        <a:pt x="1285" y="4840"/>
                        <a:pt x="1391" y="4707"/>
                      </a:cubicBezTo>
                      <a:cubicBezTo>
                        <a:pt x="1534" y="4466"/>
                        <a:pt x="1732" y="4599"/>
                        <a:pt x="1929" y="4733"/>
                      </a:cubicBezTo>
                      <a:cubicBezTo>
                        <a:pt x="2047" y="4814"/>
                        <a:pt x="2165" y="4921"/>
                        <a:pt x="2270" y="4921"/>
                      </a:cubicBezTo>
                      <a:cubicBezTo>
                        <a:pt x="2533" y="4947"/>
                        <a:pt x="2796" y="4947"/>
                        <a:pt x="3045" y="4947"/>
                      </a:cubicBezTo>
                      <a:cubicBezTo>
                        <a:pt x="4478" y="4947"/>
                        <a:pt x="5555" y="3393"/>
                        <a:pt x="6515" y="2054"/>
                      </a:cubicBezTo>
                      <a:cubicBezTo>
                        <a:pt x="7355" y="900"/>
                        <a:pt x="8078" y="-144"/>
                        <a:pt x="8840" y="16"/>
                      </a:cubicBezTo>
                      <a:cubicBezTo>
                        <a:pt x="9155" y="97"/>
                        <a:pt x="9352" y="686"/>
                        <a:pt x="9536" y="1329"/>
                      </a:cubicBezTo>
                      <a:cubicBezTo>
                        <a:pt x="9667" y="1732"/>
                        <a:pt x="9799" y="2161"/>
                        <a:pt x="9957" y="2454"/>
                      </a:cubicBezTo>
                      <a:cubicBezTo>
                        <a:pt x="12742" y="7252"/>
                        <a:pt x="15580" y="9102"/>
                        <a:pt x="17472" y="10039"/>
                      </a:cubicBezTo>
                      <a:cubicBezTo>
                        <a:pt x="17879" y="10227"/>
                        <a:pt x="18286" y="10227"/>
                        <a:pt x="18694" y="10201"/>
                      </a:cubicBezTo>
                      <a:cubicBezTo>
                        <a:pt x="19193" y="10174"/>
                        <a:pt x="19653" y="10174"/>
                        <a:pt x="19995" y="10601"/>
                      </a:cubicBezTo>
                      <a:cubicBezTo>
                        <a:pt x="20074" y="10709"/>
                        <a:pt x="20113" y="10897"/>
                        <a:pt x="20139" y="11111"/>
                      </a:cubicBezTo>
                      <a:cubicBezTo>
                        <a:pt x="20165" y="11219"/>
                        <a:pt x="20178" y="11300"/>
                        <a:pt x="20205" y="11407"/>
                      </a:cubicBezTo>
                      <a:cubicBezTo>
                        <a:pt x="20388" y="12077"/>
                        <a:pt x="20560" y="12746"/>
                        <a:pt x="20731" y="13390"/>
                      </a:cubicBezTo>
                      <a:cubicBezTo>
                        <a:pt x="20809" y="13631"/>
                        <a:pt x="20862" y="13845"/>
                        <a:pt x="20941" y="14112"/>
                      </a:cubicBezTo>
                      <a:cubicBezTo>
                        <a:pt x="20980" y="14301"/>
                        <a:pt x="21046" y="14489"/>
                        <a:pt x="21112" y="14703"/>
                      </a:cubicBezTo>
                      <a:cubicBezTo>
                        <a:pt x="21295" y="15185"/>
                        <a:pt x="21505" y="15855"/>
                        <a:pt x="21545" y="16472"/>
                      </a:cubicBezTo>
                      <a:cubicBezTo>
                        <a:pt x="21558" y="16794"/>
                        <a:pt x="21505" y="17249"/>
                        <a:pt x="21427" y="17731"/>
                      </a:cubicBezTo>
                      <a:cubicBezTo>
                        <a:pt x="21387" y="17971"/>
                        <a:pt x="21348" y="18241"/>
                        <a:pt x="21308" y="18536"/>
                      </a:cubicBezTo>
                      <a:cubicBezTo>
                        <a:pt x="21282" y="18751"/>
                        <a:pt x="21282" y="18965"/>
                        <a:pt x="21282" y="19206"/>
                      </a:cubicBezTo>
                      <a:cubicBezTo>
                        <a:pt x="21282" y="19635"/>
                        <a:pt x="21282" y="20090"/>
                        <a:pt x="21112" y="20305"/>
                      </a:cubicBezTo>
                      <a:cubicBezTo>
                        <a:pt x="20573" y="21189"/>
                        <a:pt x="19982" y="21456"/>
                        <a:pt x="19378" y="2145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24" name="Google Shape;104;p6"/>
                <p:cNvSpPr/>
                <p:nvPr/>
              </p:nvSpPr>
              <p:spPr>
                <a:xfrm>
                  <a:off x="2445120" y="2424009"/>
                  <a:ext cx="230282" cy="116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0" h="21197" extrusionOk="0">
                      <a:moveTo>
                        <a:pt x="7757" y="21197"/>
                      </a:moveTo>
                      <a:cubicBezTo>
                        <a:pt x="4210" y="21197"/>
                        <a:pt x="944" y="19894"/>
                        <a:pt x="166" y="17180"/>
                      </a:cubicBezTo>
                      <a:cubicBezTo>
                        <a:pt x="-164" y="15877"/>
                        <a:pt x="3" y="14573"/>
                        <a:pt x="610" y="13057"/>
                      </a:cubicBezTo>
                      <a:cubicBezTo>
                        <a:pt x="4545" y="3614"/>
                        <a:pt x="10136" y="-403"/>
                        <a:pt x="14013" y="31"/>
                      </a:cubicBezTo>
                      <a:cubicBezTo>
                        <a:pt x="16229" y="138"/>
                        <a:pt x="19441" y="2630"/>
                        <a:pt x="20771" y="6105"/>
                      </a:cubicBezTo>
                      <a:cubicBezTo>
                        <a:pt x="21323" y="7515"/>
                        <a:pt x="21436" y="9040"/>
                        <a:pt x="21269" y="10450"/>
                      </a:cubicBezTo>
                      <a:cubicBezTo>
                        <a:pt x="20549" y="15664"/>
                        <a:pt x="16781" y="19565"/>
                        <a:pt x="11244" y="20984"/>
                      </a:cubicBezTo>
                      <a:cubicBezTo>
                        <a:pt x="10082" y="21091"/>
                        <a:pt x="8919" y="21197"/>
                        <a:pt x="7757" y="2119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25" name="Google Shape;105;p6"/>
                <p:cNvSpPr/>
                <p:nvPr/>
              </p:nvSpPr>
              <p:spPr>
                <a:xfrm>
                  <a:off x="2203083" y="1180270"/>
                  <a:ext cx="292644" cy="3736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8" h="21401" extrusionOk="0">
                      <a:moveTo>
                        <a:pt x="8050" y="21401"/>
                      </a:moveTo>
                      <a:cubicBezTo>
                        <a:pt x="7021" y="21401"/>
                        <a:pt x="6119" y="21026"/>
                        <a:pt x="5337" y="20341"/>
                      </a:cubicBezTo>
                      <a:lnTo>
                        <a:pt x="5297" y="20272"/>
                      </a:lnTo>
                      <a:cubicBezTo>
                        <a:pt x="3861" y="18904"/>
                        <a:pt x="1108" y="16335"/>
                        <a:pt x="494" y="15206"/>
                      </a:cubicBezTo>
                      <a:cubicBezTo>
                        <a:pt x="-452" y="13391"/>
                        <a:pt x="165" y="11339"/>
                        <a:pt x="658" y="9558"/>
                      </a:cubicBezTo>
                      <a:cubicBezTo>
                        <a:pt x="823" y="8977"/>
                        <a:pt x="987" y="8462"/>
                        <a:pt x="1067" y="7948"/>
                      </a:cubicBezTo>
                      <a:cubicBezTo>
                        <a:pt x="1480" y="6033"/>
                        <a:pt x="1191" y="4285"/>
                        <a:pt x="903" y="2882"/>
                      </a:cubicBezTo>
                      <a:cubicBezTo>
                        <a:pt x="698" y="1548"/>
                        <a:pt x="494" y="556"/>
                        <a:pt x="1108" y="178"/>
                      </a:cubicBezTo>
                      <a:cubicBezTo>
                        <a:pt x="1725" y="-199"/>
                        <a:pt x="3120" y="8"/>
                        <a:pt x="5790" y="930"/>
                      </a:cubicBezTo>
                      <a:cubicBezTo>
                        <a:pt x="9486" y="2233"/>
                        <a:pt x="11908" y="2267"/>
                        <a:pt x="13840" y="2267"/>
                      </a:cubicBezTo>
                      <a:cubicBezTo>
                        <a:pt x="15359" y="2267"/>
                        <a:pt x="16590" y="2300"/>
                        <a:pt x="17824" y="2918"/>
                      </a:cubicBezTo>
                      <a:cubicBezTo>
                        <a:pt x="21148" y="4526"/>
                        <a:pt x="20206" y="9114"/>
                        <a:pt x="18971" y="11202"/>
                      </a:cubicBezTo>
                      <a:cubicBezTo>
                        <a:pt x="18438" y="12125"/>
                        <a:pt x="17824" y="12639"/>
                        <a:pt x="17207" y="13187"/>
                      </a:cubicBezTo>
                      <a:cubicBezTo>
                        <a:pt x="16181" y="14009"/>
                        <a:pt x="15030" y="14932"/>
                        <a:pt x="13756" y="17638"/>
                      </a:cubicBezTo>
                      <a:cubicBezTo>
                        <a:pt x="13018" y="19176"/>
                        <a:pt x="10881" y="21026"/>
                        <a:pt x="8664" y="21367"/>
                      </a:cubicBezTo>
                      <a:cubicBezTo>
                        <a:pt x="8500" y="21401"/>
                        <a:pt x="8255" y="21401"/>
                        <a:pt x="8050" y="21401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26" name="Google Shape;106;p6"/>
                <p:cNvSpPr/>
                <p:nvPr/>
              </p:nvSpPr>
              <p:spPr>
                <a:xfrm>
                  <a:off x="3010647" y="1124227"/>
                  <a:ext cx="268527" cy="474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extrusionOk="0">
                      <a:moveTo>
                        <a:pt x="18425" y="21600"/>
                      </a:moveTo>
                      <a:lnTo>
                        <a:pt x="18329" y="21600"/>
                      </a:lnTo>
                      <a:cubicBezTo>
                        <a:pt x="17572" y="21571"/>
                        <a:pt x="17147" y="21218"/>
                        <a:pt x="16673" y="20920"/>
                      </a:cubicBezTo>
                      <a:lnTo>
                        <a:pt x="16580" y="20891"/>
                      </a:lnTo>
                      <a:cubicBezTo>
                        <a:pt x="15256" y="19967"/>
                        <a:pt x="13415" y="19260"/>
                        <a:pt x="11477" y="18905"/>
                      </a:cubicBezTo>
                      <a:lnTo>
                        <a:pt x="10767" y="18798"/>
                      </a:lnTo>
                      <a:cubicBezTo>
                        <a:pt x="10107" y="18716"/>
                        <a:pt x="9489" y="18607"/>
                        <a:pt x="8922" y="18443"/>
                      </a:cubicBezTo>
                      <a:cubicBezTo>
                        <a:pt x="8405" y="18254"/>
                        <a:pt x="7930" y="18036"/>
                        <a:pt x="7363" y="17683"/>
                      </a:cubicBezTo>
                      <a:cubicBezTo>
                        <a:pt x="6181" y="16948"/>
                        <a:pt x="5425" y="16023"/>
                        <a:pt x="4622" y="15126"/>
                      </a:cubicBezTo>
                      <a:cubicBezTo>
                        <a:pt x="4151" y="14635"/>
                        <a:pt x="3676" y="14090"/>
                        <a:pt x="3487" y="13466"/>
                      </a:cubicBezTo>
                      <a:cubicBezTo>
                        <a:pt x="3298" y="12895"/>
                        <a:pt x="3348" y="12269"/>
                        <a:pt x="3441" y="11698"/>
                      </a:cubicBezTo>
                      <a:cubicBezTo>
                        <a:pt x="3441" y="11589"/>
                        <a:pt x="3441" y="11507"/>
                        <a:pt x="3487" y="11398"/>
                      </a:cubicBezTo>
                      <a:cubicBezTo>
                        <a:pt x="3773" y="9005"/>
                        <a:pt x="3205" y="6936"/>
                        <a:pt x="1789" y="5250"/>
                      </a:cubicBezTo>
                      <a:cubicBezTo>
                        <a:pt x="1600" y="5059"/>
                        <a:pt x="1457" y="4870"/>
                        <a:pt x="1314" y="4706"/>
                      </a:cubicBezTo>
                      <a:cubicBezTo>
                        <a:pt x="889" y="4244"/>
                        <a:pt x="511" y="3808"/>
                        <a:pt x="229" y="3346"/>
                      </a:cubicBezTo>
                      <a:cubicBezTo>
                        <a:pt x="-199" y="2557"/>
                        <a:pt x="-10" y="1795"/>
                        <a:pt x="654" y="1306"/>
                      </a:cubicBezTo>
                      <a:cubicBezTo>
                        <a:pt x="1600" y="544"/>
                        <a:pt x="3298" y="435"/>
                        <a:pt x="4908" y="353"/>
                      </a:cubicBezTo>
                      <a:cubicBezTo>
                        <a:pt x="5332" y="300"/>
                        <a:pt x="5664" y="300"/>
                        <a:pt x="6089" y="271"/>
                      </a:cubicBezTo>
                      <a:lnTo>
                        <a:pt x="7127" y="162"/>
                      </a:lnTo>
                      <a:cubicBezTo>
                        <a:pt x="7791" y="109"/>
                        <a:pt x="8497" y="0"/>
                        <a:pt x="9208" y="0"/>
                      </a:cubicBezTo>
                      <a:cubicBezTo>
                        <a:pt x="10578" y="0"/>
                        <a:pt x="11948" y="300"/>
                        <a:pt x="13129" y="571"/>
                      </a:cubicBezTo>
                      <a:lnTo>
                        <a:pt x="16391" y="1333"/>
                      </a:lnTo>
                      <a:cubicBezTo>
                        <a:pt x="16580" y="1360"/>
                        <a:pt x="16815" y="1386"/>
                        <a:pt x="17051" y="1469"/>
                      </a:cubicBezTo>
                      <a:cubicBezTo>
                        <a:pt x="17668" y="1577"/>
                        <a:pt x="18375" y="1713"/>
                        <a:pt x="18753" y="1931"/>
                      </a:cubicBezTo>
                      <a:cubicBezTo>
                        <a:pt x="19699" y="2531"/>
                        <a:pt x="19606" y="3646"/>
                        <a:pt x="19556" y="4570"/>
                      </a:cubicBezTo>
                      <a:cubicBezTo>
                        <a:pt x="19556" y="4788"/>
                        <a:pt x="19510" y="5006"/>
                        <a:pt x="19510" y="5197"/>
                      </a:cubicBezTo>
                      <a:cubicBezTo>
                        <a:pt x="19510" y="6148"/>
                        <a:pt x="19745" y="7101"/>
                        <a:pt x="20031" y="8052"/>
                      </a:cubicBezTo>
                      <a:cubicBezTo>
                        <a:pt x="20266" y="8923"/>
                        <a:pt x="20502" y="9794"/>
                        <a:pt x="20548" y="10691"/>
                      </a:cubicBezTo>
                      <a:cubicBezTo>
                        <a:pt x="20548" y="11289"/>
                        <a:pt x="20502" y="11915"/>
                        <a:pt x="20455" y="12513"/>
                      </a:cubicBezTo>
                      <a:cubicBezTo>
                        <a:pt x="20363" y="13222"/>
                        <a:pt x="20266" y="14010"/>
                        <a:pt x="20363" y="14717"/>
                      </a:cubicBezTo>
                      <a:cubicBezTo>
                        <a:pt x="20455" y="15315"/>
                        <a:pt x="20598" y="15859"/>
                        <a:pt x="20787" y="16430"/>
                      </a:cubicBezTo>
                      <a:cubicBezTo>
                        <a:pt x="20926" y="16892"/>
                        <a:pt x="21069" y="17410"/>
                        <a:pt x="21166" y="17899"/>
                      </a:cubicBezTo>
                      <a:cubicBezTo>
                        <a:pt x="21401" y="19178"/>
                        <a:pt x="21023" y="20238"/>
                        <a:pt x="20077" y="21029"/>
                      </a:cubicBezTo>
                      <a:cubicBezTo>
                        <a:pt x="19795" y="21218"/>
                        <a:pt x="19178" y="21600"/>
                        <a:pt x="18425" y="2160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27" name="Google Shape;107;p6"/>
                <p:cNvSpPr/>
                <p:nvPr/>
              </p:nvSpPr>
              <p:spPr>
                <a:xfrm>
                  <a:off x="0" y="0"/>
                  <a:ext cx="3983391" cy="3545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0" h="21600" extrusionOk="0">
                      <a:moveTo>
                        <a:pt x="21346" y="15009"/>
                      </a:moveTo>
                      <a:cubicBezTo>
                        <a:pt x="21234" y="14310"/>
                        <a:pt x="20942" y="13695"/>
                        <a:pt x="20681" y="13152"/>
                      </a:cubicBezTo>
                      <a:cubicBezTo>
                        <a:pt x="20646" y="13079"/>
                        <a:pt x="20607" y="13003"/>
                        <a:pt x="20572" y="12927"/>
                      </a:cubicBezTo>
                      <a:lnTo>
                        <a:pt x="20566" y="12912"/>
                      </a:lnTo>
                      <a:cubicBezTo>
                        <a:pt x="20232" y="12202"/>
                        <a:pt x="19850" y="11401"/>
                        <a:pt x="19240" y="10869"/>
                      </a:cubicBezTo>
                      <a:cubicBezTo>
                        <a:pt x="18790" y="10476"/>
                        <a:pt x="18241" y="10454"/>
                        <a:pt x="17795" y="10432"/>
                      </a:cubicBezTo>
                      <a:cubicBezTo>
                        <a:pt x="17695" y="10429"/>
                        <a:pt x="17596" y="10421"/>
                        <a:pt x="17499" y="10414"/>
                      </a:cubicBezTo>
                      <a:cubicBezTo>
                        <a:pt x="17708" y="10385"/>
                        <a:pt x="17894" y="10254"/>
                        <a:pt x="18029" y="10039"/>
                      </a:cubicBezTo>
                      <a:cubicBezTo>
                        <a:pt x="18170" y="9802"/>
                        <a:pt x="18232" y="9507"/>
                        <a:pt x="18206" y="9173"/>
                      </a:cubicBezTo>
                      <a:cubicBezTo>
                        <a:pt x="18196" y="9081"/>
                        <a:pt x="18183" y="8994"/>
                        <a:pt x="18174" y="8921"/>
                      </a:cubicBezTo>
                      <a:cubicBezTo>
                        <a:pt x="18164" y="8863"/>
                        <a:pt x="18158" y="8808"/>
                        <a:pt x="18151" y="8764"/>
                      </a:cubicBezTo>
                      <a:cubicBezTo>
                        <a:pt x="18148" y="8710"/>
                        <a:pt x="18151" y="8637"/>
                        <a:pt x="18158" y="8561"/>
                      </a:cubicBezTo>
                      <a:cubicBezTo>
                        <a:pt x="18161" y="8473"/>
                        <a:pt x="18167" y="8364"/>
                        <a:pt x="18164" y="8251"/>
                      </a:cubicBezTo>
                      <a:cubicBezTo>
                        <a:pt x="18161" y="8087"/>
                        <a:pt x="18142" y="7942"/>
                        <a:pt x="18119" y="7810"/>
                      </a:cubicBezTo>
                      <a:cubicBezTo>
                        <a:pt x="18103" y="7705"/>
                        <a:pt x="18093" y="7610"/>
                        <a:pt x="18093" y="7537"/>
                      </a:cubicBezTo>
                      <a:cubicBezTo>
                        <a:pt x="18093" y="7523"/>
                        <a:pt x="18093" y="7508"/>
                        <a:pt x="18096" y="7490"/>
                      </a:cubicBezTo>
                      <a:cubicBezTo>
                        <a:pt x="18103" y="7308"/>
                        <a:pt x="18126" y="6933"/>
                        <a:pt x="17888" y="6642"/>
                      </a:cubicBezTo>
                      <a:cubicBezTo>
                        <a:pt x="17756" y="6478"/>
                        <a:pt x="17589" y="6416"/>
                        <a:pt x="17509" y="6390"/>
                      </a:cubicBezTo>
                      <a:lnTo>
                        <a:pt x="17502" y="6387"/>
                      </a:lnTo>
                      <a:lnTo>
                        <a:pt x="17284" y="6288"/>
                      </a:lnTo>
                      <a:cubicBezTo>
                        <a:pt x="17172" y="6241"/>
                        <a:pt x="17005" y="6161"/>
                        <a:pt x="16796" y="6161"/>
                      </a:cubicBezTo>
                      <a:lnTo>
                        <a:pt x="16790" y="6161"/>
                      </a:lnTo>
                      <a:cubicBezTo>
                        <a:pt x="16684" y="6161"/>
                        <a:pt x="16594" y="6187"/>
                        <a:pt x="16530" y="6197"/>
                      </a:cubicBezTo>
                      <a:cubicBezTo>
                        <a:pt x="16517" y="6205"/>
                        <a:pt x="16507" y="6205"/>
                        <a:pt x="16491" y="6208"/>
                      </a:cubicBezTo>
                      <a:cubicBezTo>
                        <a:pt x="16475" y="6212"/>
                        <a:pt x="16453" y="6212"/>
                        <a:pt x="16436" y="6216"/>
                      </a:cubicBezTo>
                      <a:cubicBezTo>
                        <a:pt x="16286" y="6234"/>
                        <a:pt x="15974" y="6278"/>
                        <a:pt x="15753" y="6580"/>
                      </a:cubicBezTo>
                      <a:cubicBezTo>
                        <a:pt x="15676" y="6551"/>
                        <a:pt x="15595" y="6518"/>
                        <a:pt x="15512" y="6496"/>
                      </a:cubicBezTo>
                      <a:cubicBezTo>
                        <a:pt x="15480" y="6485"/>
                        <a:pt x="15441" y="6478"/>
                        <a:pt x="15403" y="6463"/>
                      </a:cubicBezTo>
                      <a:lnTo>
                        <a:pt x="15400" y="6463"/>
                      </a:lnTo>
                      <a:cubicBezTo>
                        <a:pt x="15197" y="6405"/>
                        <a:pt x="14950" y="6336"/>
                        <a:pt x="14699" y="6336"/>
                      </a:cubicBezTo>
                      <a:cubicBezTo>
                        <a:pt x="14176" y="6336"/>
                        <a:pt x="13916" y="6660"/>
                        <a:pt x="13810" y="6849"/>
                      </a:cubicBezTo>
                      <a:cubicBezTo>
                        <a:pt x="13768" y="6919"/>
                        <a:pt x="13733" y="6988"/>
                        <a:pt x="13698" y="7049"/>
                      </a:cubicBezTo>
                      <a:cubicBezTo>
                        <a:pt x="13650" y="6999"/>
                        <a:pt x="13595" y="6958"/>
                        <a:pt x="13537" y="6919"/>
                      </a:cubicBezTo>
                      <a:cubicBezTo>
                        <a:pt x="13303" y="6762"/>
                        <a:pt x="13091" y="6758"/>
                        <a:pt x="12933" y="6758"/>
                      </a:cubicBezTo>
                      <a:cubicBezTo>
                        <a:pt x="12811" y="6758"/>
                        <a:pt x="12709" y="6755"/>
                        <a:pt x="12529" y="6667"/>
                      </a:cubicBezTo>
                      <a:cubicBezTo>
                        <a:pt x="12301" y="6558"/>
                        <a:pt x="12144" y="6514"/>
                        <a:pt x="11996" y="6514"/>
                      </a:cubicBezTo>
                      <a:cubicBezTo>
                        <a:pt x="11948" y="6514"/>
                        <a:pt x="11900" y="6518"/>
                        <a:pt x="11855" y="6525"/>
                      </a:cubicBezTo>
                      <a:cubicBezTo>
                        <a:pt x="11803" y="6398"/>
                        <a:pt x="11752" y="6281"/>
                        <a:pt x="11697" y="6168"/>
                      </a:cubicBezTo>
                      <a:cubicBezTo>
                        <a:pt x="11566" y="5877"/>
                        <a:pt x="11440" y="5597"/>
                        <a:pt x="11434" y="5374"/>
                      </a:cubicBezTo>
                      <a:cubicBezTo>
                        <a:pt x="11424" y="5178"/>
                        <a:pt x="11505" y="4934"/>
                        <a:pt x="11594" y="4668"/>
                      </a:cubicBezTo>
                      <a:cubicBezTo>
                        <a:pt x="11640" y="4537"/>
                        <a:pt x="11688" y="4388"/>
                        <a:pt x="11726" y="4238"/>
                      </a:cubicBezTo>
                      <a:cubicBezTo>
                        <a:pt x="11900" y="3587"/>
                        <a:pt x="11880" y="2655"/>
                        <a:pt x="11264" y="2156"/>
                      </a:cubicBezTo>
                      <a:cubicBezTo>
                        <a:pt x="11017" y="1955"/>
                        <a:pt x="10741" y="1894"/>
                        <a:pt x="10538" y="1846"/>
                      </a:cubicBezTo>
                      <a:cubicBezTo>
                        <a:pt x="10442" y="1824"/>
                        <a:pt x="10342" y="1803"/>
                        <a:pt x="10291" y="1773"/>
                      </a:cubicBezTo>
                      <a:cubicBezTo>
                        <a:pt x="10214" y="1733"/>
                        <a:pt x="10117" y="1602"/>
                        <a:pt x="10021" y="1475"/>
                      </a:cubicBezTo>
                      <a:cubicBezTo>
                        <a:pt x="9954" y="1384"/>
                        <a:pt x="9874" y="1274"/>
                        <a:pt x="9780" y="1173"/>
                      </a:cubicBezTo>
                      <a:cubicBezTo>
                        <a:pt x="9495" y="856"/>
                        <a:pt x="9129" y="674"/>
                        <a:pt x="8782" y="674"/>
                      </a:cubicBezTo>
                      <a:cubicBezTo>
                        <a:pt x="8535" y="674"/>
                        <a:pt x="8310" y="761"/>
                        <a:pt x="8127" y="928"/>
                      </a:cubicBezTo>
                      <a:cubicBezTo>
                        <a:pt x="7825" y="1202"/>
                        <a:pt x="7742" y="1580"/>
                        <a:pt x="7684" y="1828"/>
                      </a:cubicBezTo>
                      <a:cubicBezTo>
                        <a:pt x="7677" y="1861"/>
                        <a:pt x="7674" y="1890"/>
                        <a:pt x="7664" y="1919"/>
                      </a:cubicBezTo>
                      <a:cubicBezTo>
                        <a:pt x="7539" y="2440"/>
                        <a:pt x="7154" y="2866"/>
                        <a:pt x="6730" y="2957"/>
                      </a:cubicBezTo>
                      <a:cubicBezTo>
                        <a:pt x="6672" y="2971"/>
                        <a:pt x="6618" y="2975"/>
                        <a:pt x="6560" y="2975"/>
                      </a:cubicBezTo>
                      <a:cubicBezTo>
                        <a:pt x="6191" y="2975"/>
                        <a:pt x="5828" y="2735"/>
                        <a:pt x="5693" y="2396"/>
                      </a:cubicBezTo>
                      <a:cubicBezTo>
                        <a:pt x="5635" y="2250"/>
                        <a:pt x="5603" y="2057"/>
                        <a:pt x="5564" y="1850"/>
                      </a:cubicBezTo>
                      <a:cubicBezTo>
                        <a:pt x="5516" y="1584"/>
                        <a:pt x="5462" y="1274"/>
                        <a:pt x="5333" y="969"/>
                      </a:cubicBezTo>
                      <a:cubicBezTo>
                        <a:pt x="5131" y="484"/>
                        <a:pt x="4710" y="117"/>
                        <a:pt x="4261" y="22"/>
                      </a:cubicBezTo>
                      <a:cubicBezTo>
                        <a:pt x="4190" y="7"/>
                        <a:pt x="4116" y="0"/>
                        <a:pt x="4046" y="0"/>
                      </a:cubicBezTo>
                      <a:cubicBezTo>
                        <a:pt x="3763" y="0"/>
                        <a:pt x="3503" y="117"/>
                        <a:pt x="3301" y="335"/>
                      </a:cubicBezTo>
                      <a:cubicBezTo>
                        <a:pt x="2954" y="717"/>
                        <a:pt x="2922" y="1223"/>
                        <a:pt x="2899" y="1591"/>
                      </a:cubicBezTo>
                      <a:cubicBezTo>
                        <a:pt x="2896" y="1660"/>
                        <a:pt x="2893" y="1751"/>
                        <a:pt x="2883" y="1821"/>
                      </a:cubicBezTo>
                      <a:cubicBezTo>
                        <a:pt x="2845" y="1824"/>
                        <a:pt x="2803" y="1824"/>
                        <a:pt x="2768" y="1824"/>
                      </a:cubicBezTo>
                      <a:cubicBezTo>
                        <a:pt x="2617" y="1828"/>
                        <a:pt x="2443" y="1835"/>
                        <a:pt x="2270" y="1897"/>
                      </a:cubicBezTo>
                      <a:cubicBezTo>
                        <a:pt x="1965" y="2010"/>
                        <a:pt x="1750" y="2276"/>
                        <a:pt x="1679" y="2622"/>
                      </a:cubicBezTo>
                      <a:cubicBezTo>
                        <a:pt x="1625" y="2906"/>
                        <a:pt x="1692" y="3139"/>
                        <a:pt x="1737" y="3281"/>
                      </a:cubicBezTo>
                      <a:cubicBezTo>
                        <a:pt x="1737" y="3284"/>
                        <a:pt x="1737" y="3284"/>
                        <a:pt x="1740" y="3292"/>
                      </a:cubicBezTo>
                      <a:cubicBezTo>
                        <a:pt x="1711" y="3332"/>
                        <a:pt x="1647" y="3390"/>
                        <a:pt x="1560" y="3441"/>
                      </a:cubicBezTo>
                      <a:cubicBezTo>
                        <a:pt x="1486" y="3477"/>
                        <a:pt x="1400" y="3518"/>
                        <a:pt x="1316" y="3554"/>
                      </a:cubicBezTo>
                      <a:cubicBezTo>
                        <a:pt x="1066" y="3663"/>
                        <a:pt x="758" y="3794"/>
                        <a:pt x="501" y="4075"/>
                      </a:cubicBezTo>
                      <a:cubicBezTo>
                        <a:pt x="48" y="4559"/>
                        <a:pt x="-119" y="5378"/>
                        <a:pt x="87" y="6158"/>
                      </a:cubicBezTo>
                      <a:cubicBezTo>
                        <a:pt x="99" y="6208"/>
                        <a:pt x="112" y="6259"/>
                        <a:pt x="128" y="6310"/>
                      </a:cubicBezTo>
                      <a:cubicBezTo>
                        <a:pt x="257" y="6820"/>
                        <a:pt x="469" y="7676"/>
                        <a:pt x="1175" y="7894"/>
                      </a:cubicBezTo>
                      <a:cubicBezTo>
                        <a:pt x="1275" y="7927"/>
                        <a:pt x="1381" y="7942"/>
                        <a:pt x="1483" y="7942"/>
                      </a:cubicBezTo>
                      <a:cubicBezTo>
                        <a:pt x="1888" y="7942"/>
                        <a:pt x="2219" y="7709"/>
                        <a:pt x="2482" y="7519"/>
                      </a:cubicBezTo>
                      <a:cubicBezTo>
                        <a:pt x="2591" y="7439"/>
                        <a:pt x="2704" y="7363"/>
                        <a:pt x="2784" y="7326"/>
                      </a:cubicBezTo>
                      <a:cubicBezTo>
                        <a:pt x="2816" y="7312"/>
                        <a:pt x="2861" y="7290"/>
                        <a:pt x="2893" y="7283"/>
                      </a:cubicBezTo>
                      <a:cubicBezTo>
                        <a:pt x="2912" y="7294"/>
                        <a:pt x="2944" y="7319"/>
                        <a:pt x="2993" y="7366"/>
                      </a:cubicBezTo>
                      <a:cubicBezTo>
                        <a:pt x="3092" y="7468"/>
                        <a:pt x="3188" y="7581"/>
                        <a:pt x="3294" y="7709"/>
                      </a:cubicBezTo>
                      <a:cubicBezTo>
                        <a:pt x="3484" y="7931"/>
                        <a:pt x="3696" y="8185"/>
                        <a:pt x="3965" y="8386"/>
                      </a:cubicBezTo>
                      <a:cubicBezTo>
                        <a:pt x="4261" y="8612"/>
                        <a:pt x="4611" y="8732"/>
                        <a:pt x="4948" y="8732"/>
                      </a:cubicBezTo>
                      <a:cubicBezTo>
                        <a:pt x="5314" y="8732"/>
                        <a:pt x="5638" y="8593"/>
                        <a:pt x="5882" y="8324"/>
                      </a:cubicBezTo>
                      <a:cubicBezTo>
                        <a:pt x="6014" y="8178"/>
                        <a:pt x="6104" y="8018"/>
                        <a:pt x="6175" y="7887"/>
                      </a:cubicBezTo>
                      <a:cubicBezTo>
                        <a:pt x="6191" y="7858"/>
                        <a:pt x="6207" y="7829"/>
                        <a:pt x="6229" y="7796"/>
                      </a:cubicBezTo>
                      <a:cubicBezTo>
                        <a:pt x="6277" y="7814"/>
                        <a:pt x="6332" y="7840"/>
                        <a:pt x="6377" y="7858"/>
                      </a:cubicBezTo>
                      <a:cubicBezTo>
                        <a:pt x="6566" y="7945"/>
                        <a:pt x="6797" y="8055"/>
                        <a:pt x="7070" y="8055"/>
                      </a:cubicBezTo>
                      <a:cubicBezTo>
                        <a:pt x="7164" y="8055"/>
                        <a:pt x="7250" y="8040"/>
                        <a:pt x="7340" y="8018"/>
                      </a:cubicBezTo>
                      <a:cubicBezTo>
                        <a:pt x="7652" y="7931"/>
                        <a:pt x="7857" y="7709"/>
                        <a:pt x="8005" y="7548"/>
                      </a:cubicBezTo>
                      <a:cubicBezTo>
                        <a:pt x="8046" y="7505"/>
                        <a:pt x="8107" y="7439"/>
                        <a:pt x="8133" y="7417"/>
                      </a:cubicBezTo>
                      <a:cubicBezTo>
                        <a:pt x="8162" y="7421"/>
                        <a:pt x="8220" y="7454"/>
                        <a:pt x="8255" y="7505"/>
                      </a:cubicBezTo>
                      <a:cubicBezTo>
                        <a:pt x="8371" y="7658"/>
                        <a:pt x="8416" y="7938"/>
                        <a:pt x="8445" y="8127"/>
                      </a:cubicBezTo>
                      <a:cubicBezTo>
                        <a:pt x="8509" y="8619"/>
                        <a:pt x="8448" y="9223"/>
                        <a:pt x="8165" y="9402"/>
                      </a:cubicBezTo>
                      <a:cubicBezTo>
                        <a:pt x="8146" y="9416"/>
                        <a:pt x="8130" y="9424"/>
                        <a:pt x="8111" y="9435"/>
                      </a:cubicBezTo>
                      <a:cubicBezTo>
                        <a:pt x="7989" y="9504"/>
                        <a:pt x="7789" y="9617"/>
                        <a:pt x="7642" y="9857"/>
                      </a:cubicBezTo>
                      <a:cubicBezTo>
                        <a:pt x="7530" y="10043"/>
                        <a:pt x="7469" y="10276"/>
                        <a:pt x="7465" y="10541"/>
                      </a:cubicBezTo>
                      <a:cubicBezTo>
                        <a:pt x="7456" y="11263"/>
                        <a:pt x="7809" y="11827"/>
                        <a:pt x="8091" y="12278"/>
                      </a:cubicBezTo>
                      <a:cubicBezTo>
                        <a:pt x="8239" y="12515"/>
                        <a:pt x="8380" y="12745"/>
                        <a:pt x="8454" y="12956"/>
                      </a:cubicBezTo>
                      <a:cubicBezTo>
                        <a:pt x="8551" y="13240"/>
                        <a:pt x="8528" y="13582"/>
                        <a:pt x="8387" y="13899"/>
                      </a:cubicBezTo>
                      <a:cubicBezTo>
                        <a:pt x="8246" y="14219"/>
                        <a:pt x="8018" y="14441"/>
                        <a:pt x="7761" y="14525"/>
                      </a:cubicBezTo>
                      <a:cubicBezTo>
                        <a:pt x="7693" y="14543"/>
                        <a:pt x="7616" y="14565"/>
                        <a:pt x="7536" y="14583"/>
                      </a:cubicBezTo>
                      <a:cubicBezTo>
                        <a:pt x="7083" y="14696"/>
                        <a:pt x="6245" y="14911"/>
                        <a:pt x="6149" y="15847"/>
                      </a:cubicBezTo>
                      <a:cubicBezTo>
                        <a:pt x="6120" y="16142"/>
                        <a:pt x="6187" y="16393"/>
                        <a:pt x="6239" y="16575"/>
                      </a:cubicBezTo>
                      <a:cubicBezTo>
                        <a:pt x="6248" y="16608"/>
                        <a:pt x="6261" y="16644"/>
                        <a:pt x="6268" y="16670"/>
                      </a:cubicBezTo>
                      <a:cubicBezTo>
                        <a:pt x="6213" y="16775"/>
                        <a:pt x="6126" y="16936"/>
                        <a:pt x="6104" y="17158"/>
                      </a:cubicBezTo>
                      <a:cubicBezTo>
                        <a:pt x="6062" y="17496"/>
                        <a:pt x="6152" y="17981"/>
                        <a:pt x="6778" y="18370"/>
                      </a:cubicBezTo>
                      <a:lnTo>
                        <a:pt x="9768" y="20220"/>
                      </a:lnTo>
                      <a:cubicBezTo>
                        <a:pt x="10220" y="20504"/>
                        <a:pt x="10741" y="20821"/>
                        <a:pt x="11325" y="20967"/>
                      </a:cubicBezTo>
                      <a:cubicBezTo>
                        <a:pt x="11585" y="21032"/>
                        <a:pt x="11858" y="21065"/>
                        <a:pt x="12169" y="21065"/>
                      </a:cubicBezTo>
                      <a:cubicBezTo>
                        <a:pt x="12574" y="21065"/>
                        <a:pt x="12966" y="21010"/>
                        <a:pt x="13316" y="20959"/>
                      </a:cubicBezTo>
                      <a:cubicBezTo>
                        <a:pt x="13897" y="20876"/>
                        <a:pt x="14503" y="20792"/>
                        <a:pt x="15098" y="20792"/>
                      </a:cubicBezTo>
                      <a:cubicBezTo>
                        <a:pt x="15672" y="20792"/>
                        <a:pt x="16154" y="20872"/>
                        <a:pt x="16572" y="21036"/>
                      </a:cubicBezTo>
                      <a:cubicBezTo>
                        <a:pt x="16690" y="21087"/>
                        <a:pt x="16825" y="21145"/>
                        <a:pt x="16954" y="21203"/>
                      </a:cubicBezTo>
                      <a:cubicBezTo>
                        <a:pt x="17355" y="21392"/>
                        <a:pt x="17811" y="21600"/>
                        <a:pt x="18309" y="21600"/>
                      </a:cubicBezTo>
                      <a:cubicBezTo>
                        <a:pt x="18479" y="21600"/>
                        <a:pt x="18639" y="21578"/>
                        <a:pt x="18793" y="21527"/>
                      </a:cubicBezTo>
                      <a:cubicBezTo>
                        <a:pt x="19195" y="21407"/>
                        <a:pt x="19795" y="21090"/>
                        <a:pt x="20367" y="19776"/>
                      </a:cubicBezTo>
                      <a:cubicBezTo>
                        <a:pt x="20717" y="18975"/>
                        <a:pt x="20993" y="18134"/>
                        <a:pt x="21192" y="17274"/>
                      </a:cubicBezTo>
                      <a:cubicBezTo>
                        <a:pt x="21337" y="16662"/>
                        <a:pt x="21481" y="15843"/>
                        <a:pt x="21346" y="1500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130" name="Google Shape;108;p6"/>
            <p:cNvSpPr/>
            <p:nvPr/>
          </p:nvSpPr>
          <p:spPr>
            <a:xfrm rot="10620205">
              <a:off x="12109369" y="90774"/>
              <a:ext cx="3501072" cy="1088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3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3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e du titre"/>
          <p:cNvSpPr txBox="1">
            <a:spLocks noGrp="1"/>
          </p:cNvSpPr>
          <p:nvPr>
            <p:ph type="title"/>
          </p:nvPr>
        </p:nvSpPr>
        <p:spPr>
          <a:xfrm>
            <a:off x="1767750" y="320575"/>
            <a:ext cx="5608500" cy="1138500"/>
          </a:xfrm>
          <a:prstGeom prst="rect">
            <a:avLst/>
          </a:prstGeom>
        </p:spPr>
        <p:txBody>
          <a:bodyPr anchor="t"/>
          <a:lstStyle/>
          <a:p>
            <a:r>
              <a:t>Texte du titre</a:t>
            </a:r>
          </a:p>
        </p:txBody>
      </p:sp>
      <p:sp>
        <p:nvSpPr>
          <p:cNvPr id="141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267975" y="1825533"/>
            <a:ext cx="4897500" cy="2300402"/>
          </a:xfrm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buClr>
                <a:schemeClr val="accent6"/>
              </a:buClr>
              <a:buSzPts val="1600"/>
              <a:buFont typeface="Helvetica"/>
              <a:buChar char="■"/>
              <a:defRPr sz="1600"/>
            </a:lvl1pPr>
            <a:lvl2pPr marL="1016000" indent="-406400">
              <a:lnSpc>
                <a:spcPct val="115000"/>
              </a:lnSpc>
              <a:buClr>
                <a:schemeClr val="accent6"/>
              </a:buClr>
              <a:buSzPts val="1600"/>
              <a:buFont typeface="Helvetica"/>
              <a:buChar char="○"/>
              <a:defRPr sz="1600"/>
            </a:lvl2pPr>
            <a:lvl3pPr marL="1473200" indent="-406400">
              <a:lnSpc>
                <a:spcPct val="115000"/>
              </a:lnSpc>
              <a:buClr>
                <a:schemeClr val="accent6"/>
              </a:buClr>
              <a:buSzPts val="1600"/>
              <a:buFont typeface="Helvetica"/>
              <a:buChar char="■"/>
              <a:defRPr sz="1600"/>
            </a:lvl3pPr>
            <a:lvl4pPr marL="1930400" indent="-406400">
              <a:lnSpc>
                <a:spcPct val="115000"/>
              </a:lnSpc>
              <a:buClr>
                <a:schemeClr val="accent6"/>
              </a:buClr>
              <a:buSzPts val="1600"/>
              <a:buFont typeface="Helvetica"/>
              <a:buChar char="●"/>
              <a:defRPr sz="1600"/>
            </a:lvl4pPr>
            <a:lvl5pPr marL="2387600" indent="-406400">
              <a:lnSpc>
                <a:spcPct val="115000"/>
              </a:lnSpc>
              <a:buClr>
                <a:schemeClr val="accent6"/>
              </a:buClr>
              <a:buSzPts val="1600"/>
              <a:buFont typeface="Helvetica"/>
              <a:buChar char="○"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grpSp>
        <p:nvGrpSpPr>
          <p:cNvPr id="186" name="Google Shape;113;p7"/>
          <p:cNvGrpSpPr/>
          <p:nvPr/>
        </p:nvGrpSpPr>
        <p:grpSpPr>
          <a:xfrm>
            <a:off x="-2806107" y="-532302"/>
            <a:ext cx="14893631" cy="7674610"/>
            <a:chOff x="0" y="0"/>
            <a:chExt cx="14893630" cy="7674609"/>
          </a:xfrm>
        </p:grpSpPr>
        <p:grpSp>
          <p:nvGrpSpPr>
            <p:cNvPr id="184" name="Google Shape;114;p7"/>
            <p:cNvGrpSpPr/>
            <p:nvPr/>
          </p:nvGrpSpPr>
          <p:grpSpPr>
            <a:xfrm>
              <a:off x="-1" y="0"/>
              <a:ext cx="14893632" cy="7674610"/>
              <a:chOff x="0" y="0"/>
              <a:chExt cx="14893630" cy="7674609"/>
            </a:xfrm>
          </p:grpSpPr>
          <p:grpSp>
            <p:nvGrpSpPr>
              <p:cNvPr id="149" name="Google Shape;115;p7"/>
              <p:cNvGrpSpPr/>
              <p:nvPr/>
            </p:nvGrpSpPr>
            <p:grpSpPr>
              <a:xfrm>
                <a:off x="0" y="3250525"/>
                <a:ext cx="3984325" cy="4424085"/>
                <a:chOff x="0" y="0"/>
                <a:chExt cx="3984324" cy="4424083"/>
              </a:xfrm>
            </p:grpSpPr>
            <p:grpSp>
              <p:nvGrpSpPr>
                <p:cNvPr id="147" name="Google Shape;116;p7"/>
                <p:cNvGrpSpPr/>
                <p:nvPr/>
              </p:nvGrpSpPr>
              <p:grpSpPr>
                <a:xfrm>
                  <a:off x="0" y="0"/>
                  <a:ext cx="3984325" cy="4424084"/>
                  <a:chOff x="0" y="0"/>
                  <a:chExt cx="3984324" cy="4424083"/>
                </a:xfrm>
              </p:grpSpPr>
              <p:sp>
                <p:nvSpPr>
                  <p:cNvPr id="142" name="Google Shape;117;p7"/>
                  <p:cNvSpPr/>
                  <p:nvPr/>
                </p:nvSpPr>
                <p:spPr>
                  <a:xfrm>
                    <a:off x="191331" y="189731"/>
                    <a:ext cx="3602648" cy="40415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53" h="21589" extrusionOk="0">
                        <a:moveTo>
                          <a:pt x="6028" y="21589"/>
                        </a:moveTo>
                        <a:cubicBezTo>
                          <a:pt x="5864" y="21589"/>
                          <a:pt x="5700" y="21513"/>
                          <a:pt x="5554" y="21442"/>
                        </a:cubicBezTo>
                        <a:cubicBezTo>
                          <a:pt x="4546" y="20908"/>
                          <a:pt x="3604" y="20287"/>
                          <a:pt x="3519" y="19360"/>
                        </a:cubicBezTo>
                        <a:cubicBezTo>
                          <a:pt x="3495" y="19115"/>
                          <a:pt x="3544" y="18864"/>
                          <a:pt x="3586" y="18625"/>
                        </a:cubicBezTo>
                        <a:cubicBezTo>
                          <a:pt x="3617" y="18461"/>
                          <a:pt x="3647" y="18293"/>
                          <a:pt x="3659" y="18123"/>
                        </a:cubicBezTo>
                        <a:cubicBezTo>
                          <a:pt x="3696" y="17317"/>
                          <a:pt x="3240" y="16576"/>
                          <a:pt x="2797" y="15862"/>
                        </a:cubicBezTo>
                        <a:cubicBezTo>
                          <a:pt x="2730" y="15753"/>
                          <a:pt x="2663" y="15644"/>
                          <a:pt x="2596" y="15530"/>
                        </a:cubicBezTo>
                        <a:cubicBezTo>
                          <a:pt x="1612" y="13884"/>
                          <a:pt x="1035" y="12059"/>
                          <a:pt x="482" y="10304"/>
                        </a:cubicBezTo>
                        <a:cubicBezTo>
                          <a:pt x="203" y="9410"/>
                          <a:pt x="-119" y="8397"/>
                          <a:pt x="45" y="7410"/>
                        </a:cubicBezTo>
                        <a:cubicBezTo>
                          <a:pt x="166" y="6664"/>
                          <a:pt x="549" y="5912"/>
                          <a:pt x="1229" y="5095"/>
                        </a:cubicBezTo>
                        <a:cubicBezTo>
                          <a:pt x="3203" y="2714"/>
                          <a:pt x="6064" y="1526"/>
                          <a:pt x="8111" y="937"/>
                        </a:cubicBezTo>
                        <a:cubicBezTo>
                          <a:pt x="10407" y="289"/>
                          <a:pt x="13056" y="-11"/>
                          <a:pt x="16434" y="0"/>
                        </a:cubicBezTo>
                        <a:cubicBezTo>
                          <a:pt x="16713" y="0"/>
                          <a:pt x="17065" y="0"/>
                          <a:pt x="17381" y="82"/>
                        </a:cubicBezTo>
                        <a:cubicBezTo>
                          <a:pt x="17727" y="163"/>
                          <a:pt x="18031" y="333"/>
                          <a:pt x="18322" y="491"/>
                        </a:cubicBezTo>
                        <a:cubicBezTo>
                          <a:pt x="19349" y="1046"/>
                          <a:pt x="20522" y="1689"/>
                          <a:pt x="21171" y="2697"/>
                        </a:cubicBezTo>
                        <a:cubicBezTo>
                          <a:pt x="21402" y="3041"/>
                          <a:pt x="21481" y="3340"/>
                          <a:pt x="21445" y="3624"/>
                        </a:cubicBezTo>
                        <a:cubicBezTo>
                          <a:pt x="21354" y="4179"/>
                          <a:pt x="20801" y="4310"/>
                          <a:pt x="20309" y="4419"/>
                        </a:cubicBezTo>
                        <a:lnTo>
                          <a:pt x="20224" y="4441"/>
                        </a:lnTo>
                        <a:cubicBezTo>
                          <a:pt x="19385" y="4632"/>
                          <a:pt x="18736" y="4850"/>
                          <a:pt x="18183" y="5122"/>
                        </a:cubicBezTo>
                        <a:cubicBezTo>
                          <a:pt x="17333" y="5536"/>
                          <a:pt x="16713" y="6119"/>
                          <a:pt x="16434" y="6768"/>
                        </a:cubicBezTo>
                        <a:cubicBezTo>
                          <a:pt x="16361" y="6937"/>
                          <a:pt x="16306" y="7122"/>
                          <a:pt x="16257" y="7302"/>
                        </a:cubicBezTo>
                        <a:cubicBezTo>
                          <a:pt x="16191" y="7547"/>
                          <a:pt x="16118" y="7803"/>
                          <a:pt x="15984" y="8038"/>
                        </a:cubicBezTo>
                        <a:cubicBezTo>
                          <a:pt x="15832" y="8299"/>
                          <a:pt x="15619" y="8528"/>
                          <a:pt x="15407" y="8751"/>
                        </a:cubicBezTo>
                        <a:cubicBezTo>
                          <a:pt x="15279" y="8888"/>
                          <a:pt x="15146" y="9029"/>
                          <a:pt x="15024" y="9182"/>
                        </a:cubicBezTo>
                        <a:cubicBezTo>
                          <a:pt x="14447" y="9906"/>
                          <a:pt x="14283" y="10898"/>
                          <a:pt x="14605" y="11742"/>
                        </a:cubicBezTo>
                        <a:cubicBezTo>
                          <a:pt x="14648" y="11868"/>
                          <a:pt x="14721" y="12004"/>
                          <a:pt x="14769" y="12130"/>
                        </a:cubicBezTo>
                        <a:cubicBezTo>
                          <a:pt x="14963" y="12549"/>
                          <a:pt x="15164" y="12980"/>
                          <a:pt x="15012" y="13410"/>
                        </a:cubicBezTo>
                        <a:cubicBezTo>
                          <a:pt x="14878" y="13803"/>
                          <a:pt x="14477" y="14058"/>
                          <a:pt x="14161" y="14200"/>
                        </a:cubicBezTo>
                        <a:cubicBezTo>
                          <a:pt x="12819" y="14811"/>
                          <a:pt x="11003" y="14418"/>
                          <a:pt x="10122" y="13323"/>
                        </a:cubicBezTo>
                        <a:cubicBezTo>
                          <a:pt x="10092" y="13279"/>
                          <a:pt x="10055" y="13230"/>
                          <a:pt x="10025" y="13192"/>
                        </a:cubicBezTo>
                        <a:cubicBezTo>
                          <a:pt x="9891" y="13012"/>
                          <a:pt x="9752" y="12832"/>
                          <a:pt x="9545" y="12729"/>
                        </a:cubicBezTo>
                        <a:cubicBezTo>
                          <a:pt x="8998" y="12451"/>
                          <a:pt x="8324" y="12865"/>
                          <a:pt x="7929" y="13361"/>
                        </a:cubicBezTo>
                        <a:cubicBezTo>
                          <a:pt x="6952" y="14593"/>
                          <a:pt x="6720" y="16298"/>
                          <a:pt x="7352" y="17698"/>
                        </a:cubicBezTo>
                        <a:lnTo>
                          <a:pt x="7419" y="17846"/>
                        </a:lnTo>
                        <a:cubicBezTo>
                          <a:pt x="7534" y="18091"/>
                          <a:pt x="7650" y="18336"/>
                          <a:pt x="7650" y="18609"/>
                        </a:cubicBezTo>
                        <a:cubicBezTo>
                          <a:pt x="7650" y="18810"/>
                          <a:pt x="7571" y="19001"/>
                          <a:pt x="7498" y="19197"/>
                        </a:cubicBezTo>
                        <a:cubicBezTo>
                          <a:pt x="7218" y="19905"/>
                          <a:pt x="6872" y="20608"/>
                          <a:pt x="6496" y="21278"/>
                        </a:cubicBezTo>
                        <a:cubicBezTo>
                          <a:pt x="6429" y="21393"/>
                          <a:pt x="6356" y="21502"/>
                          <a:pt x="6247" y="21557"/>
                        </a:cubicBezTo>
                        <a:cubicBezTo>
                          <a:pt x="6156" y="21578"/>
                          <a:pt x="6095" y="21589"/>
                          <a:pt x="6028" y="2158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3" name="Google Shape;118;p7"/>
                  <p:cNvSpPr/>
                  <p:nvPr/>
                </p:nvSpPr>
                <p:spPr>
                  <a:xfrm>
                    <a:off x="475916" y="472301"/>
                    <a:ext cx="2973346" cy="33815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2" h="21600" extrusionOk="0">
                        <a:moveTo>
                          <a:pt x="4579" y="21600"/>
                        </a:moveTo>
                        <a:lnTo>
                          <a:pt x="4564" y="21580"/>
                        </a:lnTo>
                        <a:cubicBezTo>
                          <a:pt x="4279" y="21365"/>
                          <a:pt x="4220" y="21242"/>
                          <a:pt x="4220" y="21196"/>
                        </a:cubicBezTo>
                        <a:cubicBezTo>
                          <a:pt x="4213" y="21118"/>
                          <a:pt x="4249" y="20909"/>
                          <a:pt x="4286" y="20753"/>
                        </a:cubicBezTo>
                        <a:cubicBezTo>
                          <a:pt x="4330" y="20518"/>
                          <a:pt x="4381" y="20251"/>
                          <a:pt x="4396" y="19945"/>
                        </a:cubicBezTo>
                        <a:cubicBezTo>
                          <a:pt x="4469" y="18472"/>
                          <a:pt x="3722" y="17261"/>
                          <a:pt x="3114" y="16290"/>
                        </a:cubicBezTo>
                        <a:lnTo>
                          <a:pt x="3107" y="16277"/>
                        </a:lnTo>
                        <a:cubicBezTo>
                          <a:pt x="3034" y="16153"/>
                          <a:pt x="2961" y="16029"/>
                          <a:pt x="2888" y="15918"/>
                        </a:cubicBezTo>
                        <a:cubicBezTo>
                          <a:pt x="1804" y="14126"/>
                          <a:pt x="1145" y="12041"/>
                          <a:pt x="508" y="10028"/>
                        </a:cubicBezTo>
                        <a:cubicBezTo>
                          <a:pt x="200" y="9090"/>
                          <a:pt x="-100" y="8119"/>
                          <a:pt x="32" y="7317"/>
                        </a:cubicBezTo>
                        <a:cubicBezTo>
                          <a:pt x="120" y="6738"/>
                          <a:pt x="471" y="6092"/>
                          <a:pt x="1071" y="5369"/>
                        </a:cubicBezTo>
                        <a:cubicBezTo>
                          <a:pt x="3136" y="2906"/>
                          <a:pt x="6175" y="1661"/>
                          <a:pt x="8350" y="1043"/>
                        </a:cubicBezTo>
                        <a:cubicBezTo>
                          <a:pt x="10876" y="333"/>
                          <a:pt x="13797" y="0"/>
                          <a:pt x="17546" y="0"/>
                        </a:cubicBezTo>
                        <a:lnTo>
                          <a:pt x="17766" y="0"/>
                        </a:lnTo>
                        <a:cubicBezTo>
                          <a:pt x="17949" y="0"/>
                          <a:pt x="18256" y="0"/>
                          <a:pt x="18381" y="32"/>
                        </a:cubicBezTo>
                        <a:cubicBezTo>
                          <a:pt x="18520" y="65"/>
                          <a:pt x="18783" y="215"/>
                          <a:pt x="18996" y="326"/>
                        </a:cubicBezTo>
                        <a:cubicBezTo>
                          <a:pt x="19223" y="450"/>
                          <a:pt x="19530" y="560"/>
                          <a:pt x="19852" y="684"/>
                        </a:cubicBezTo>
                        <a:cubicBezTo>
                          <a:pt x="20658" y="984"/>
                          <a:pt x="21500" y="1297"/>
                          <a:pt x="21317" y="1857"/>
                        </a:cubicBezTo>
                        <a:cubicBezTo>
                          <a:pt x="21141" y="2398"/>
                          <a:pt x="20497" y="2456"/>
                          <a:pt x="19860" y="2522"/>
                        </a:cubicBezTo>
                        <a:cubicBezTo>
                          <a:pt x="19494" y="2554"/>
                          <a:pt x="19150" y="2600"/>
                          <a:pt x="18893" y="2717"/>
                        </a:cubicBezTo>
                        <a:cubicBezTo>
                          <a:pt x="17444" y="3421"/>
                          <a:pt x="16367" y="4457"/>
                          <a:pt x="15862" y="5643"/>
                        </a:cubicBezTo>
                        <a:cubicBezTo>
                          <a:pt x="15738" y="5943"/>
                          <a:pt x="15650" y="6229"/>
                          <a:pt x="15577" y="6477"/>
                        </a:cubicBezTo>
                        <a:cubicBezTo>
                          <a:pt x="15525" y="6679"/>
                          <a:pt x="15460" y="6887"/>
                          <a:pt x="15408" y="6985"/>
                        </a:cubicBezTo>
                        <a:cubicBezTo>
                          <a:pt x="15342" y="7102"/>
                          <a:pt x="15159" y="7291"/>
                          <a:pt x="14984" y="7467"/>
                        </a:cubicBezTo>
                        <a:cubicBezTo>
                          <a:pt x="14801" y="7656"/>
                          <a:pt x="14603" y="7865"/>
                          <a:pt x="14397" y="8112"/>
                        </a:cubicBezTo>
                        <a:cubicBezTo>
                          <a:pt x="13329" y="9454"/>
                          <a:pt x="13036" y="11246"/>
                          <a:pt x="13629" y="12804"/>
                        </a:cubicBezTo>
                        <a:cubicBezTo>
                          <a:pt x="13709" y="13012"/>
                          <a:pt x="13797" y="13201"/>
                          <a:pt x="13878" y="13371"/>
                        </a:cubicBezTo>
                        <a:cubicBezTo>
                          <a:pt x="13885" y="13390"/>
                          <a:pt x="13907" y="13416"/>
                          <a:pt x="13921" y="13429"/>
                        </a:cubicBezTo>
                        <a:cubicBezTo>
                          <a:pt x="13959" y="13481"/>
                          <a:pt x="14002" y="13533"/>
                          <a:pt x="13980" y="13592"/>
                        </a:cubicBezTo>
                        <a:cubicBezTo>
                          <a:pt x="13914" y="13729"/>
                          <a:pt x="13695" y="13716"/>
                          <a:pt x="13505" y="13710"/>
                        </a:cubicBezTo>
                        <a:cubicBezTo>
                          <a:pt x="13446" y="13710"/>
                          <a:pt x="13402" y="13696"/>
                          <a:pt x="13343" y="13696"/>
                        </a:cubicBezTo>
                        <a:cubicBezTo>
                          <a:pt x="12721" y="13696"/>
                          <a:pt x="12120" y="13449"/>
                          <a:pt x="11799" y="13058"/>
                        </a:cubicBezTo>
                        <a:lnTo>
                          <a:pt x="11718" y="12960"/>
                        </a:lnTo>
                        <a:lnTo>
                          <a:pt x="11711" y="12941"/>
                        </a:lnTo>
                        <a:cubicBezTo>
                          <a:pt x="11491" y="12647"/>
                          <a:pt x="11110" y="12158"/>
                          <a:pt x="10451" y="11833"/>
                        </a:cubicBezTo>
                        <a:cubicBezTo>
                          <a:pt x="10012" y="11611"/>
                          <a:pt x="9514" y="11494"/>
                          <a:pt x="9001" y="11494"/>
                        </a:cubicBezTo>
                        <a:cubicBezTo>
                          <a:pt x="7837" y="11494"/>
                          <a:pt x="6658" y="12100"/>
                          <a:pt x="5853" y="13110"/>
                        </a:cubicBezTo>
                        <a:cubicBezTo>
                          <a:pt x="4256" y="15097"/>
                          <a:pt x="3898" y="17749"/>
                          <a:pt x="4915" y="20017"/>
                        </a:cubicBezTo>
                        <a:cubicBezTo>
                          <a:pt x="4945" y="20082"/>
                          <a:pt x="4982" y="20147"/>
                          <a:pt x="5011" y="20225"/>
                        </a:cubicBezTo>
                        <a:cubicBezTo>
                          <a:pt x="5018" y="20238"/>
                          <a:pt x="5026" y="20264"/>
                          <a:pt x="5048" y="20277"/>
                        </a:cubicBezTo>
                        <a:cubicBezTo>
                          <a:pt x="5077" y="20329"/>
                          <a:pt x="5098" y="20375"/>
                          <a:pt x="5098" y="20427"/>
                        </a:cubicBezTo>
                        <a:cubicBezTo>
                          <a:pt x="5098" y="20460"/>
                          <a:pt x="5084" y="20493"/>
                          <a:pt x="5069" y="20518"/>
                        </a:cubicBezTo>
                        <a:cubicBezTo>
                          <a:pt x="5069" y="20525"/>
                          <a:pt x="5062" y="20531"/>
                          <a:pt x="5062" y="20531"/>
                        </a:cubicBezTo>
                        <a:cubicBezTo>
                          <a:pt x="4923" y="20883"/>
                          <a:pt x="4769" y="21235"/>
                          <a:pt x="4608" y="21574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4" name="Google Shape;119;p7"/>
                  <p:cNvSpPr/>
                  <p:nvPr/>
                </p:nvSpPr>
                <p:spPr>
                  <a:xfrm>
                    <a:off x="755095" y="586797"/>
                    <a:ext cx="2061096" cy="19042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76" h="21045" extrusionOk="0">
                        <a:moveTo>
                          <a:pt x="2322" y="21045"/>
                        </a:moveTo>
                        <a:lnTo>
                          <a:pt x="2280" y="21045"/>
                        </a:lnTo>
                        <a:cubicBezTo>
                          <a:pt x="1013" y="20933"/>
                          <a:pt x="939" y="19174"/>
                          <a:pt x="855" y="17483"/>
                        </a:cubicBezTo>
                        <a:cubicBezTo>
                          <a:pt x="813" y="16694"/>
                          <a:pt x="783" y="15859"/>
                          <a:pt x="625" y="15239"/>
                        </a:cubicBezTo>
                        <a:cubicBezTo>
                          <a:pt x="300" y="14056"/>
                          <a:pt x="-88" y="12556"/>
                          <a:pt x="17" y="11824"/>
                        </a:cubicBezTo>
                        <a:cubicBezTo>
                          <a:pt x="59" y="11564"/>
                          <a:pt x="227" y="10955"/>
                          <a:pt x="971" y="9873"/>
                        </a:cubicBezTo>
                        <a:cubicBezTo>
                          <a:pt x="3465" y="6276"/>
                          <a:pt x="7228" y="4416"/>
                          <a:pt x="9952" y="3503"/>
                        </a:cubicBezTo>
                        <a:cubicBezTo>
                          <a:pt x="10696" y="3244"/>
                          <a:pt x="11661" y="2737"/>
                          <a:pt x="12698" y="2206"/>
                        </a:cubicBezTo>
                        <a:cubicBezTo>
                          <a:pt x="15172" y="910"/>
                          <a:pt x="17980" y="-555"/>
                          <a:pt x="19751" y="211"/>
                        </a:cubicBezTo>
                        <a:cubicBezTo>
                          <a:pt x="20380" y="493"/>
                          <a:pt x="20820" y="1045"/>
                          <a:pt x="21082" y="1879"/>
                        </a:cubicBezTo>
                        <a:cubicBezTo>
                          <a:pt x="21512" y="3244"/>
                          <a:pt x="20380" y="4157"/>
                          <a:pt x="19164" y="5138"/>
                        </a:cubicBezTo>
                        <a:cubicBezTo>
                          <a:pt x="18316" y="5814"/>
                          <a:pt x="17445" y="6514"/>
                          <a:pt x="17141" y="7404"/>
                        </a:cubicBezTo>
                        <a:cubicBezTo>
                          <a:pt x="16891" y="8092"/>
                          <a:pt x="16765" y="8689"/>
                          <a:pt x="16639" y="9174"/>
                        </a:cubicBezTo>
                        <a:cubicBezTo>
                          <a:pt x="16639" y="9197"/>
                          <a:pt x="16628" y="9219"/>
                          <a:pt x="16628" y="9253"/>
                        </a:cubicBezTo>
                        <a:cubicBezTo>
                          <a:pt x="16618" y="9309"/>
                          <a:pt x="16618" y="9365"/>
                          <a:pt x="16586" y="9422"/>
                        </a:cubicBezTo>
                        <a:cubicBezTo>
                          <a:pt x="16544" y="9490"/>
                          <a:pt x="16492" y="9546"/>
                          <a:pt x="16461" y="9602"/>
                        </a:cubicBezTo>
                        <a:lnTo>
                          <a:pt x="16408" y="9659"/>
                        </a:lnTo>
                        <a:cubicBezTo>
                          <a:pt x="16114" y="10008"/>
                          <a:pt x="15758" y="10459"/>
                          <a:pt x="15392" y="11012"/>
                        </a:cubicBezTo>
                        <a:cubicBezTo>
                          <a:pt x="14951" y="11688"/>
                          <a:pt x="14825" y="12613"/>
                          <a:pt x="14700" y="13514"/>
                        </a:cubicBezTo>
                        <a:cubicBezTo>
                          <a:pt x="14533" y="14754"/>
                          <a:pt x="14375" y="15927"/>
                          <a:pt x="13432" y="16446"/>
                        </a:cubicBezTo>
                        <a:cubicBezTo>
                          <a:pt x="12814" y="16784"/>
                          <a:pt x="12185" y="16434"/>
                          <a:pt x="11514" y="16073"/>
                        </a:cubicBezTo>
                        <a:cubicBezTo>
                          <a:pt x="11032" y="15803"/>
                          <a:pt x="10540" y="15532"/>
                          <a:pt x="10036" y="15532"/>
                        </a:cubicBezTo>
                        <a:cubicBezTo>
                          <a:pt x="7448" y="15532"/>
                          <a:pt x="4880" y="17065"/>
                          <a:pt x="3171" y="19647"/>
                        </a:cubicBezTo>
                        <a:cubicBezTo>
                          <a:pt x="3067" y="19805"/>
                          <a:pt x="3004" y="20041"/>
                          <a:pt x="2920" y="20256"/>
                        </a:cubicBezTo>
                        <a:cubicBezTo>
                          <a:pt x="2773" y="20639"/>
                          <a:pt x="2637" y="21045"/>
                          <a:pt x="2322" y="21045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5" name="Google Shape;120;p7"/>
                  <p:cNvSpPr/>
                  <p:nvPr/>
                </p:nvSpPr>
                <p:spPr>
                  <a:xfrm>
                    <a:off x="1036239" y="939151"/>
                    <a:ext cx="1263196" cy="10021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1" h="21520" extrusionOk="0">
                        <a:moveTo>
                          <a:pt x="2314" y="21520"/>
                        </a:moveTo>
                        <a:cubicBezTo>
                          <a:pt x="1885" y="21520"/>
                          <a:pt x="1440" y="21432"/>
                          <a:pt x="977" y="21212"/>
                        </a:cubicBezTo>
                        <a:cubicBezTo>
                          <a:pt x="841" y="21146"/>
                          <a:pt x="841" y="20906"/>
                          <a:pt x="841" y="20710"/>
                        </a:cubicBezTo>
                        <a:cubicBezTo>
                          <a:pt x="841" y="20599"/>
                          <a:pt x="841" y="20489"/>
                          <a:pt x="806" y="20402"/>
                        </a:cubicBezTo>
                        <a:cubicBezTo>
                          <a:pt x="754" y="20117"/>
                          <a:pt x="669" y="19767"/>
                          <a:pt x="549" y="19416"/>
                        </a:cubicBezTo>
                        <a:cubicBezTo>
                          <a:pt x="275" y="18409"/>
                          <a:pt x="-85" y="17160"/>
                          <a:pt x="19" y="16371"/>
                        </a:cubicBezTo>
                        <a:cubicBezTo>
                          <a:pt x="35" y="16153"/>
                          <a:pt x="189" y="15911"/>
                          <a:pt x="412" y="15582"/>
                        </a:cubicBezTo>
                        <a:cubicBezTo>
                          <a:pt x="463" y="15473"/>
                          <a:pt x="549" y="15342"/>
                          <a:pt x="617" y="15188"/>
                        </a:cubicBezTo>
                        <a:cubicBezTo>
                          <a:pt x="3923" y="9494"/>
                          <a:pt x="9148" y="6491"/>
                          <a:pt x="12934" y="4958"/>
                        </a:cubicBezTo>
                        <a:cubicBezTo>
                          <a:pt x="14475" y="4323"/>
                          <a:pt x="16223" y="3250"/>
                          <a:pt x="18072" y="2110"/>
                        </a:cubicBezTo>
                        <a:cubicBezTo>
                          <a:pt x="18346" y="1935"/>
                          <a:pt x="18672" y="1586"/>
                          <a:pt x="19014" y="1212"/>
                        </a:cubicBezTo>
                        <a:cubicBezTo>
                          <a:pt x="19597" y="577"/>
                          <a:pt x="20196" y="-80"/>
                          <a:pt x="20659" y="8"/>
                        </a:cubicBezTo>
                        <a:cubicBezTo>
                          <a:pt x="20830" y="29"/>
                          <a:pt x="20967" y="138"/>
                          <a:pt x="21070" y="358"/>
                        </a:cubicBezTo>
                        <a:cubicBezTo>
                          <a:pt x="21515" y="1169"/>
                          <a:pt x="20830" y="1935"/>
                          <a:pt x="20127" y="2745"/>
                        </a:cubicBezTo>
                        <a:cubicBezTo>
                          <a:pt x="19614" y="3337"/>
                          <a:pt x="19049" y="3951"/>
                          <a:pt x="18860" y="4652"/>
                        </a:cubicBezTo>
                        <a:cubicBezTo>
                          <a:pt x="18706" y="5200"/>
                          <a:pt x="18604" y="5726"/>
                          <a:pt x="18500" y="6207"/>
                        </a:cubicBezTo>
                        <a:cubicBezTo>
                          <a:pt x="18363" y="6821"/>
                          <a:pt x="18261" y="7390"/>
                          <a:pt x="18072" y="7828"/>
                        </a:cubicBezTo>
                        <a:cubicBezTo>
                          <a:pt x="17901" y="8266"/>
                          <a:pt x="17592" y="8705"/>
                          <a:pt x="17301" y="9143"/>
                        </a:cubicBezTo>
                        <a:cubicBezTo>
                          <a:pt x="17062" y="9494"/>
                          <a:pt x="16805" y="9887"/>
                          <a:pt x="16564" y="10304"/>
                        </a:cubicBezTo>
                        <a:cubicBezTo>
                          <a:pt x="15965" y="11354"/>
                          <a:pt x="15845" y="12757"/>
                          <a:pt x="15708" y="13984"/>
                        </a:cubicBezTo>
                        <a:cubicBezTo>
                          <a:pt x="15589" y="15385"/>
                          <a:pt x="15434" y="16722"/>
                          <a:pt x="14646" y="17314"/>
                        </a:cubicBezTo>
                        <a:cubicBezTo>
                          <a:pt x="14166" y="17664"/>
                          <a:pt x="13636" y="17357"/>
                          <a:pt x="13036" y="17029"/>
                        </a:cubicBezTo>
                        <a:cubicBezTo>
                          <a:pt x="12591" y="16788"/>
                          <a:pt x="12111" y="16546"/>
                          <a:pt x="11631" y="16546"/>
                        </a:cubicBezTo>
                        <a:cubicBezTo>
                          <a:pt x="9953" y="16546"/>
                          <a:pt x="8394" y="17817"/>
                          <a:pt x="6869" y="19065"/>
                        </a:cubicBezTo>
                        <a:cubicBezTo>
                          <a:pt x="5328" y="20336"/>
                          <a:pt x="3854" y="21520"/>
                          <a:pt x="2314" y="21520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46" name="Google Shape;121;p7"/>
                  <p:cNvSpPr/>
                  <p:nvPr/>
                </p:nvSpPr>
                <p:spPr>
                  <a:xfrm>
                    <a:off x="-1" y="0"/>
                    <a:ext cx="3984326" cy="44240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18" h="21600" extrusionOk="0">
                        <a:moveTo>
                          <a:pt x="8394" y="15086"/>
                        </a:moveTo>
                        <a:cubicBezTo>
                          <a:pt x="8307" y="15649"/>
                          <a:pt x="8367" y="16231"/>
                          <a:pt x="8597" y="16754"/>
                        </a:cubicBezTo>
                        <a:cubicBezTo>
                          <a:pt x="8619" y="16794"/>
                          <a:pt x="8636" y="16834"/>
                          <a:pt x="8652" y="16874"/>
                        </a:cubicBezTo>
                        <a:cubicBezTo>
                          <a:pt x="8778" y="17143"/>
                          <a:pt x="8943" y="17501"/>
                          <a:pt x="8937" y="17940"/>
                        </a:cubicBezTo>
                        <a:cubicBezTo>
                          <a:pt x="8927" y="18268"/>
                          <a:pt x="8833" y="18547"/>
                          <a:pt x="8734" y="18786"/>
                        </a:cubicBezTo>
                        <a:cubicBezTo>
                          <a:pt x="8472" y="19469"/>
                          <a:pt x="8148" y="20151"/>
                          <a:pt x="7775" y="20793"/>
                        </a:cubicBezTo>
                        <a:cubicBezTo>
                          <a:pt x="7703" y="20933"/>
                          <a:pt x="7523" y="21251"/>
                          <a:pt x="7128" y="21451"/>
                        </a:cubicBezTo>
                        <a:cubicBezTo>
                          <a:pt x="6920" y="21550"/>
                          <a:pt x="6700" y="21600"/>
                          <a:pt x="6470" y="21600"/>
                        </a:cubicBezTo>
                        <a:cubicBezTo>
                          <a:pt x="6070" y="21600"/>
                          <a:pt x="5735" y="21441"/>
                          <a:pt x="5521" y="21331"/>
                        </a:cubicBezTo>
                        <a:cubicBezTo>
                          <a:pt x="4803" y="20943"/>
                          <a:pt x="3311" y="20151"/>
                          <a:pt x="3174" y="18701"/>
                        </a:cubicBezTo>
                        <a:cubicBezTo>
                          <a:pt x="3141" y="18363"/>
                          <a:pt x="3196" y="18049"/>
                          <a:pt x="3245" y="17800"/>
                        </a:cubicBezTo>
                        <a:cubicBezTo>
                          <a:pt x="3267" y="17671"/>
                          <a:pt x="3295" y="17551"/>
                          <a:pt x="3295" y="17451"/>
                        </a:cubicBezTo>
                        <a:cubicBezTo>
                          <a:pt x="3311" y="16978"/>
                          <a:pt x="2993" y="16445"/>
                          <a:pt x="2648" y="15878"/>
                        </a:cubicBezTo>
                        <a:cubicBezTo>
                          <a:pt x="2587" y="15773"/>
                          <a:pt x="2527" y="15673"/>
                          <a:pt x="2461" y="15564"/>
                        </a:cubicBezTo>
                        <a:cubicBezTo>
                          <a:pt x="1524" y="13970"/>
                          <a:pt x="992" y="12262"/>
                          <a:pt x="476" y="10604"/>
                        </a:cubicBezTo>
                        <a:cubicBezTo>
                          <a:pt x="208" y="9747"/>
                          <a:pt x="-127" y="8676"/>
                          <a:pt x="49" y="7575"/>
                        </a:cubicBezTo>
                        <a:cubicBezTo>
                          <a:pt x="180" y="6738"/>
                          <a:pt x="591" y="5907"/>
                          <a:pt x="1310" y="5035"/>
                        </a:cubicBezTo>
                        <a:cubicBezTo>
                          <a:pt x="3257" y="2655"/>
                          <a:pt x="6048" y="1479"/>
                          <a:pt x="8044" y="907"/>
                        </a:cubicBezTo>
                        <a:cubicBezTo>
                          <a:pt x="10188" y="289"/>
                          <a:pt x="12639" y="0"/>
                          <a:pt x="15737" y="0"/>
                        </a:cubicBezTo>
                        <a:lnTo>
                          <a:pt x="15874" y="0"/>
                        </a:lnTo>
                        <a:cubicBezTo>
                          <a:pt x="16165" y="0"/>
                          <a:pt x="16571" y="0"/>
                          <a:pt x="16993" y="110"/>
                        </a:cubicBezTo>
                        <a:cubicBezTo>
                          <a:pt x="17443" y="219"/>
                          <a:pt x="17810" y="419"/>
                          <a:pt x="18106" y="588"/>
                        </a:cubicBezTo>
                        <a:cubicBezTo>
                          <a:pt x="19088" y="1131"/>
                          <a:pt x="20305" y="1803"/>
                          <a:pt x="21029" y="2929"/>
                        </a:cubicBezTo>
                        <a:cubicBezTo>
                          <a:pt x="21347" y="3427"/>
                          <a:pt x="21473" y="3915"/>
                          <a:pt x="21396" y="4373"/>
                        </a:cubicBezTo>
                        <a:cubicBezTo>
                          <a:pt x="21215" y="5504"/>
                          <a:pt x="20080" y="5763"/>
                          <a:pt x="19592" y="5872"/>
                        </a:cubicBezTo>
                        <a:lnTo>
                          <a:pt x="19515" y="5892"/>
                        </a:lnTo>
                        <a:cubicBezTo>
                          <a:pt x="18852" y="6046"/>
                          <a:pt x="18337" y="6216"/>
                          <a:pt x="17914" y="6430"/>
                        </a:cubicBezTo>
                        <a:cubicBezTo>
                          <a:pt x="17371" y="6694"/>
                          <a:pt x="16966" y="7067"/>
                          <a:pt x="16812" y="7451"/>
                        </a:cubicBezTo>
                        <a:cubicBezTo>
                          <a:pt x="16763" y="7561"/>
                          <a:pt x="16730" y="7690"/>
                          <a:pt x="16686" y="7834"/>
                        </a:cubicBezTo>
                        <a:cubicBezTo>
                          <a:pt x="16620" y="8083"/>
                          <a:pt x="16527" y="8397"/>
                          <a:pt x="16362" y="8696"/>
                        </a:cubicBezTo>
                        <a:cubicBezTo>
                          <a:pt x="16170" y="9035"/>
                          <a:pt x="15913" y="9319"/>
                          <a:pt x="15699" y="9533"/>
                        </a:cubicBezTo>
                        <a:cubicBezTo>
                          <a:pt x="15589" y="9647"/>
                          <a:pt x="15485" y="9752"/>
                          <a:pt x="15414" y="9851"/>
                        </a:cubicBezTo>
                        <a:cubicBezTo>
                          <a:pt x="15085" y="10275"/>
                          <a:pt x="14986" y="10862"/>
                          <a:pt x="15172" y="11350"/>
                        </a:cubicBezTo>
                        <a:cubicBezTo>
                          <a:pt x="15205" y="11445"/>
                          <a:pt x="15254" y="11545"/>
                          <a:pt x="15304" y="11659"/>
                        </a:cubicBezTo>
                        <a:cubicBezTo>
                          <a:pt x="15512" y="12118"/>
                          <a:pt x="15798" y="12755"/>
                          <a:pt x="15551" y="13467"/>
                        </a:cubicBezTo>
                        <a:cubicBezTo>
                          <a:pt x="15364" y="14000"/>
                          <a:pt x="14920" y="14439"/>
                          <a:pt x="14268" y="14737"/>
                        </a:cubicBezTo>
                        <a:cubicBezTo>
                          <a:pt x="13746" y="14976"/>
                          <a:pt x="13154" y="15106"/>
                          <a:pt x="12546" y="15106"/>
                        </a:cubicBezTo>
                        <a:cubicBezTo>
                          <a:pt x="11339" y="15106"/>
                          <a:pt x="10166" y="14608"/>
                          <a:pt x="9442" y="13791"/>
                        </a:cubicBezTo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dashDot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48" name="Google Shape;122;p7"/>
                <p:cNvSpPr/>
                <p:nvPr/>
              </p:nvSpPr>
              <p:spPr>
                <a:xfrm>
                  <a:off x="1566401" y="2819389"/>
                  <a:ext cx="200972" cy="239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064" extrusionOk="0">
                      <a:moveTo>
                        <a:pt x="0" y="18064"/>
                      </a:moveTo>
                      <a:cubicBezTo>
                        <a:pt x="933" y="11171"/>
                        <a:pt x="11415" y="-3536"/>
                        <a:pt x="21600" y="779"/>
                      </a:cubicBezTo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50" name="Google Shape;123;p7"/>
              <p:cNvSpPr/>
              <p:nvPr/>
            </p:nvSpPr>
            <p:spPr>
              <a:xfrm rot="503818">
                <a:off x="9554969" y="374408"/>
                <a:ext cx="5247616" cy="1632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6" h="21600" extrusionOk="0">
                    <a:moveTo>
                      <a:pt x="17648" y="0"/>
                    </a:moveTo>
                    <a:cubicBezTo>
                      <a:pt x="17549" y="0"/>
                      <a:pt x="17451" y="8"/>
                      <a:pt x="17354" y="26"/>
                    </a:cubicBezTo>
                    <a:cubicBezTo>
                      <a:pt x="16890" y="103"/>
                      <a:pt x="16419" y="380"/>
                      <a:pt x="15958" y="523"/>
                    </a:cubicBezTo>
                    <a:cubicBezTo>
                      <a:pt x="15254" y="742"/>
                      <a:pt x="14542" y="723"/>
                      <a:pt x="13841" y="972"/>
                    </a:cubicBezTo>
                    <a:cubicBezTo>
                      <a:pt x="13501" y="1096"/>
                      <a:pt x="13161" y="1238"/>
                      <a:pt x="12821" y="1353"/>
                    </a:cubicBezTo>
                    <a:cubicBezTo>
                      <a:pt x="12576" y="1429"/>
                      <a:pt x="12383" y="1697"/>
                      <a:pt x="12150" y="1820"/>
                    </a:cubicBezTo>
                    <a:cubicBezTo>
                      <a:pt x="12031" y="1888"/>
                      <a:pt x="11925" y="1868"/>
                      <a:pt x="11807" y="1954"/>
                    </a:cubicBezTo>
                    <a:cubicBezTo>
                      <a:pt x="11706" y="2036"/>
                      <a:pt x="11553" y="2318"/>
                      <a:pt x="11546" y="2365"/>
                    </a:cubicBezTo>
                    <a:cubicBezTo>
                      <a:pt x="11536" y="2364"/>
                      <a:pt x="11526" y="2364"/>
                      <a:pt x="11516" y="2364"/>
                    </a:cubicBezTo>
                    <a:cubicBezTo>
                      <a:pt x="11319" y="2364"/>
                      <a:pt x="11120" y="2431"/>
                      <a:pt x="10929" y="2565"/>
                    </a:cubicBezTo>
                    <a:cubicBezTo>
                      <a:pt x="10515" y="2832"/>
                      <a:pt x="10092" y="2937"/>
                      <a:pt x="9672" y="3080"/>
                    </a:cubicBezTo>
                    <a:cubicBezTo>
                      <a:pt x="9403" y="3176"/>
                      <a:pt x="9157" y="3367"/>
                      <a:pt x="8894" y="3510"/>
                    </a:cubicBezTo>
                    <a:cubicBezTo>
                      <a:pt x="8752" y="3586"/>
                      <a:pt x="8658" y="3739"/>
                      <a:pt x="8519" y="3844"/>
                    </a:cubicBezTo>
                    <a:cubicBezTo>
                      <a:pt x="8377" y="3949"/>
                      <a:pt x="8066" y="3997"/>
                      <a:pt x="7998" y="4388"/>
                    </a:cubicBezTo>
                    <a:cubicBezTo>
                      <a:pt x="7951" y="4656"/>
                      <a:pt x="8031" y="4798"/>
                      <a:pt x="7924" y="5027"/>
                    </a:cubicBezTo>
                    <a:cubicBezTo>
                      <a:pt x="7839" y="5209"/>
                      <a:pt x="7652" y="5285"/>
                      <a:pt x="7552" y="5390"/>
                    </a:cubicBezTo>
                    <a:cubicBezTo>
                      <a:pt x="7404" y="5543"/>
                      <a:pt x="7271" y="5781"/>
                      <a:pt x="7120" y="5915"/>
                    </a:cubicBezTo>
                    <a:cubicBezTo>
                      <a:pt x="7171" y="5904"/>
                      <a:pt x="7226" y="5887"/>
                      <a:pt x="7280" y="5887"/>
                    </a:cubicBezTo>
                    <a:cubicBezTo>
                      <a:pt x="7321" y="5887"/>
                      <a:pt x="7360" y="5896"/>
                      <a:pt x="7398" y="5924"/>
                    </a:cubicBezTo>
                    <a:cubicBezTo>
                      <a:pt x="7401" y="6306"/>
                      <a:pt x="7147" y="6306"/>
                      <a:pt x="7034" y="6401"/>
                    </a:cubicBezTo>
                    <a:cubicBezTo>
                      <a:pt x="6570" y="6841"/>
                      <a:pt x="6138" y="7508"/>
                      <a:pt x="5677" y="7986"/>
                    </a:cubicBezTo>
                    <a:cubicBezTo>
                      <a:pt x="5157" y="8521"/>
                      <a:pt x="4613" y="8969"/>
                      <a:pt x="4107" y="9570"/>
                    </a:cubicBezTo>
                    <a:cubicBezTo>
                      <a:pt x="3930" y="9790"/>
                      <a:pt x="3593" y="10133"/>
                      <a:pt x="3486" y="10591"/>
                    </a:cubicBezTo>
                    <a:cubicBezTo>
                      <a:pt x="3504" y="10609"/>
                      <a:pt x="3526" y="10616"/>
                      <a:pt x="3550" y="10616"/>
                    </a:cubicBezTo>
                    <a:cubicBezTo>
                      <a:pt x="3715" y="10616"/>
                      <a:pt x="4005" y="10271"/>
                      <a:pt x="4172" y="10271"/>
                    </a:cubicBezTo>
                    <a:cubicBezTo>
                      <a:pt x="4224" y="10271"/>
                      <a:pt x="4264" y="10303"/>
                      <a:pt x="4284" y="10391"/>
                    </a:cubicBezTo>
                    <a:cubicBezTo>
                      <a:pt x="4018" y="10772"/>
                      <a:pt x="3749" y="11078"/>
                      <a:pt x="3519" y="11584"/>
                    </a:cubicBezTo>
                    <a:cubicBezTo>
                      <a:pt x="3279" y="12109"/>
                      <a:pt x="3043" y="12624"/>
                      <a:pt x="2800" y="13139"/>
                    </a:cubicBezTo>
                    <a:cubicBezTo>
                      <a:pt x="2608" y="13550"/>
                      <a:pt x="2431" y="13951"/>
                      <a:pt x="2215" y="14285"/>
                    </a:cubicBezTo>
                    <a:cubicBezTo>
                      <a:pt x="1940" y="14705"/>
                      <a:pt x="1612" y="14962"/>
                      <a:pt x="1322" y="15316"/>
                    </a:cubicBezTo>
                    <a:cubicBezTo>
                      <a:pt x="990" y="15716"/>
                      <a:pt x="656" y="16146"/>
                      <a:pt x="328" y="16575"/>
                    </a:cubicBezTo>
                    <a:cubicBezTo>
                      <a:pt x="213" y="16718"/>
                      <a:pt x="59" y="16871"/>
                      <a:pt x="0" y="17158"/>
                    </a:cubicBezTo>
                    <a:cubicBezTo>
                      <a:pt x="53" y="17187"/>
                      <a:pt x="107" y="17199"/>
                      <a:pt x="160" y="17199"/>
                    </a:cubicBezTo>
                    <a:cubicBezTo>
                      <a:pt x="518" y="17199"/>
                      <a:pt x="888" y="16632"/>
                      <a:pt x="1212" y="16375"/>
                    </a:cubicBezTo>
                    <a:cubicBezTo>
                      <a:pt x="1632" y="16051"/>
                      <a:pt x="2073" y="15974"/>
                      <a:pt x="2490" y="15668"/>
                    </a:cubicBezTo>
                    <a:cubicBezTo>
                      <a:pt x="2708" y="15516"/>
                      <a:pt x="2915" y="15296"/>
                      <a:pt x="3134" y="15153"/>
                    </a:cubicBezTo>
                    <a:cubicBezTo>
                      <a:pt x="3569" y="14867"/>
                      <a:pt x="3998" y="14561"/>
                      <a:pt x="4432" y="14256"/>
                    </a:cubicBezTo>
                    <a:cubicBezTo>
                      <a:pt x="4624" y="14123"/>
                      <a:pt x="4820" y="14008"/>
                      <a:pt x="5009" y="13855"/>
                    </a:cubicBezTo>
                    <a:cubicBezTo>
                      <a:pt x="5118" y="13772"/>
                      <a:pt x="5329" y="13492"/>
                      <a:pt x="5442" y="13492"/>
                    </a:cubicBezTo>
                    <a:cubicBezTo>
                      <a:pt x="5446" y="13492"/>
                      <a:pt x="5449" y="13492"/>
                      <a:pt x="5452" y="13493"/>
                    </a:cubicBezTo>
                    <a:cubicBezTo>
                      <a:pt x="5142" y="14227"/>
                      <a:pt x="4633" y="14590"/>
                      <a:pt x="4376" y="15468"/>
                    </a:cubicBezTo>
                    <a:cubicBezTo>
                      <a:pt x="4410" y="15508"/>
                      <a:pt x="4444" y="15525"/>
                      <a:pt x="4480" y="15525"/>
                    </a:cubicBezTo>
                    <a:cubicBezTo>
                      <a:pt x="4644" y="15525"/>
                      <a:pt x="4824" y="15167"/>
                      <a:pt x="4990" y="15167"/>
                    </a:cubicBezTo>
                    <a:cubicBezTo>
                      <a:pt x="5001" y="15167"/>
                      <a:pt x="5012" y="15169"/>
                      <a:pt x="5024" y="15172"/>
                    </a:cubicBezTo>
                    <a:cubicBezTo>
                      <a:pt x="5109" y="15640"/>
                      <a:pt x="4725" y="16088"/>
                      <a:pt x="4663" y="16508"/>
                    </a:cubicBezTo>
                    <a:cubicBezTo>
                      <a:pt x="4630" y="16747"/>
                      <a:pt x="4681" y="16985"/>
                      <a:pt x="4648" y="17224"/>
                    </a:cubicBezTo>
                    <a:cubicBezTo>
                      <a:pt x="4595" y="17606"/>
                      <a:pt x="4456" y="17701"/>
                      <a:pt x="4314" y="17883"/>
                    </a:cubicBezTo>
                    <a:cubicBezTo>
                      <a:pt x="3894" y="18407"/>
                      <a:pt x="3486" y="19028"/>
                      <a:pt x="3096" y="19744"/>
                    </a:cubicBezTo>
                    <a:cubicBezTo>
                      <a:pt x="2948" y="20030"/>
                      <a:pt x="2800" y="20307"/>
                      <a:pt x="2637" y="20555"/>
                    </a:cubicBezTo>
                    <a:cubicBezTo>
                      <a:pt x="2478" y="20794"/>
                      <a:pt x="2250" y="20965"/>
                      <a:pt x="2147" y="21366"/>
                    </a:cubicBezTo>
                    <a:cubicBezTo>
                      <a:pt x="2189" y="21386"/>
                      <a:pt x="2231" y="21395"/>
                      <a:pt x="2271" y="21395"/>
                    </a:cubicBezTo>
                    <a:cubicBezTo>
                      <a:pt x="2502" y="21395"/>
                      <a:pt x="2694" y="21101"/>
                      <a:pt x="2918" y="20889"/>
                    </a:cubicBezTo>
                    <a:cubicBezTo>
                      <a:pt x="3196" y="20612"/>
                      <a:pt x="3477" y="20402"/>
                      <a:pt x="3764" y="20249"/>
                    </a:cubicBezTo>
                    <a:cubicBezTo>
                      <a:pt x="3875" y="20185"/>
                      <a:pt x="4006" y="20059"/>
                      <a:pt x="4122" y="20059"/>
                    </a:cubicBezTo>
                    <a:cubicBezTo>
                      <a:pt x="4126" y="20059"/>
                      <a:pt x="4130" y="20059"/>
                      <a:pt x="4134" y="20059"/>
                    </a:cubicBezTo>
                    <a:cubicBezTo>
                      <a:pt x="4225" y="20622"/>
                      <a:pt x="3693" y="21080"/>
                      <a:pt x="3616" y="21538"/>
                    </a:cubicBezTo>
                    <a:cubicBezTo>
                      <a:pt x="3650" y="21581"/>
                      <a:pt x="3690" y="21600"/>
                      <a:pt x="3734" y="21600"/>
                    </a:cubicBezTo>
                    <a:cubicBezTo>
                      <a:pt x="3992" y="21600"/>
                      <a:pt x="4390" y="20952"/>
                      <a:pt x="4559" y="20755"/>
                    </a:cubicBezTo>
                    <a:cubicBezTo>
                      <a:pt x="5050" y="20183"/>
                      <a:pt x="5645" y="19944"/>
                      <a:pt x="6159" y="19467"/>
                    </a:cubicBezTo>
                    <a:cubicBezTo>
                      <a:pt x="6481" y="19181"/>
                      <a:pt x="6777" y="18799"/>
                      <a:pt x="7102" y="18541"/>
                    </a:cubicBezTo>
                    <a:cubicBezTo>
                      <a:pt x="7280" y="18398"/>
                      <a:pt x="7392" y="18169"/>
                      <a:pt x="7552" y="17950"/>
                    </a:cubicBezTo>
                    <a:cubicBezTo>
                      <a:pt x="7649" y="17816"/>
                      <a:pt x="7830" y="17759"/>
                      <a:pt x="7898" y="17558"/>
                    </a:cubicBezTo>
                    <a:cubicBezTo>
                      <a:pt x="7794" y="17473"/>
                      <a:pt x="7534" y="17654"/>
                      <a:pt x="7552" y="17224"/>
                    </a:cubicBezTo>
                    <a:cubicBezTo>
                      <a:pt x="7744" y="16938"/>
                      <a:pt x="7942" y="16718"/>
                      <a:pt x="8146" y="16547"/>
                    </a:cubicBezTo>
                    <a:cubicBezTo>
                      <a:pt x="8218" y="16494"/>
                      <a:pt x="8409" y="16294"/>
                      <a:pt x="8536" y="16294"/>
                    </a:cubicBezTo>
                    <a:cubicBezTo>
                      <a:pt x="8571" y="16294"/>
                      <a:pt x="8601" y="16310"/>
                      <a:pt x="8622" y="16346"/>
                    </a:cubicBezTo>
                    <a:cubicBezTo>
                      <a:pt x="8726" y="16528"/>
                      <a:pt x="8596" y="16880"/>
                      <a:pt x="8664" y="17090"/>
                    </a:cubicBezTo>
                    <a:cubicBezTo>
                      <a:pt x="8693" y="17179"/>
                      <a:pt x="8744" y="17211"/>
                      <a:pt x="8803" y="17211"/>
                    </a:cubicBezTo>
                    <a:cubicBezTo>
                      <a:pt x="8928" y="17211"/>
                      <a:pt x="9092" y="17066"/>
                      <a:pt x="9166" y="17014"/>
                    </a:cubicBezTo>
                    <a:cubicBezTo>
                      <a:pt x="9379" y="16880"/>
                      <a:pt x="9595" y="16833"/>
                      <a:pt x="9811" y="16738"/>
                    </a:cubicBezTo>
                    <a:cubicBezTo>
                      <a:pt x="9982" y="16670"/>
                      <a:pt x="10179" y="16480"/>
                      <a:pt x="10358" y="16480"/>
                    </a:cubicBezTo>
                    <a:cubicBezTo>
                      <a:pt x="10380" y="16480"/>
                      <a:pt x="10402" y="16483"/>
                      <a:pt x="10423" y="16489"/>
                    </a:cubicBezTo>
                    <a:cubicBezTo>
                      <a:pt x="10557" y="16532"/>
                      <a:pt x="10637" y="16686"/>
                      <a:pt x="10770" y="16686"/>
                    </a:cubicBezTo>
                    <a:cubicBezTo>
                      <a:pt x="10784" y="16686"/>
                      <a:pt x="10798" y="16684"/>
                      <a:pt x="10813" y="16680"/>
                    </a:cubicBezTo>
                    <a:cubicBezTo>
                      <a:pt x="11097" y="16613"/>
                      <a:pt x="11351" y="16003"/>
                      <a:pt x="11609" y="15688"/>
                    </a:cubicBezTo>
                    <a:cubicBezTo>
                      <a:pt x="12094" y="15096"/>
                      <a:pt x="12593" y="14638"/>
                      <a:pt x="13102" y="14304"/>
                    </a:cubicBezTo>
                    <a:cubicBezTo>
                      <a:pt x="13072" y="14320"/>
                      <a:pt x="13029" y="14339"/>
                      <a:pt x="12987" y="14339"/>
                    </a:cubicBezTo>
                    <a:cubicBezTo>
                      <a:pt x="12955" y="14339"/>
                      <a:pt x="12924" y="14327"/>
                      <a:pt x="12901" y="14294"/>
                    </a:cubicBezTo>
                    <a:cubicBezTo>
                      <a:pt x="12738" y="14056"/>
                      <a:pt x="12978" y="13693"/>
                      <a:pt x="13061" y="13512"/>
                    </a:cubicBezTo>
                    <a:cubicBezTo>
                      <a:pt x="13510" y="12500"/>
                      <a:pt x="14134" y="11861"/>
                      <a:pt x="14704" y="11288"/>
                    </a:cubicBezTo>
                    <a:cubicBezTo>
                      <a:pt x="15092" y="10897"/>
                      <a:pt x="15488" y="10544"/>
                      <a:pt x="15875" y="10143"/>
                    </a:cubicBezTo>
                    <a:cubicBezTo>
                      <a:pt x="16047" y="9961"/>
                      <a:pt x="16248" y="9818"/>
                      <a:pt x="16372" y="9475"/>
                    </a:cubicBezTo>
                    <a:cubicBezTo>
                      <a:pt x="16556" y="8969"/>
                      <a:pt x="16351" y="9093"/>
                      <a:pt x="16313" y="8730"/>
                    </a:cubicBezTo>
                    <a:cubicBezTo>
                      <a:pt x="16275" y="8396"/>
                      <a:pt x="16816" y="8196"/>
                      <a:pt x="16916" y="8110"/>
                    </a:cubicBezTo>
                    <a:cubicBezTo>
                      <a:pt x="17502" y="7605"/>
                      <a:pt x="18072" y="7022"/>
                      <a:pt x="18664" y="6564"/>
                    </a:cubicBezTo>
                    <a:cubicBezTo>
                      <a:pt x="19089" y="6239"/>
                      <a:pt x="19388" y="5763"/>
                      <a:pt x="19770" y="5266"/>
                    </a:cubicBezTo>
                    <a:cubicBezTo>
                      <a:pt x="20148" y="4769"/>
                      <a:pt x="20533" y="4388"/>
                      <a:pt x="20896" y="3815"/>
                    </a:cubicBezTo>
                    <a:cubicBezTo>
                      <a:pt x="21091" y="3510"/>
                      <a:pt x="21420" y="3014"/>
                      <a:pt x="21493" y="2450"/>
                    </a:cubicBezTo>
                    <a:cubicBezTo>
                      <a:pt x="21600" y="1610"/>
                      <a:pt x="21319" y="1191"/>
                      <a:pt x="20973" y="1048"/>
                    </a:cubicBezTo>
                    <a:cubicBezTo>
                      <a:pt x="20601" y="886"/>
                      <a:pt x="20216" y="838"/>
                      <a:pt x="19841" y="685"/>
                    </a:cubicBezTo>
                    <a:cubicBezTo>
                      <a:pt x="19477" y="542"/>
                      <a:pt x="19116" y="313"/>
                      <a:pt x="18746" y="208"/>
                    </a:cubicBezTo>
                    <a:cubicBezTo>
                      <a:pt x="18388" y="110"/>
                      <a:pt x="18014" y="0"/>
                      <a:pt x="17648" y="0"/>
                    </a:cubicBezTo>
                    <a:close/>
                  </a:path>
                </a:pathLst>
              </a:custGeom>
              <a:solidFill>
                <a:srgbClr val="FAF7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183" name="Google Shape;124;p7"/>
              <p:cNvGrpSpPr/>
              <p:nvPr/>
            </p:nvGrpSpPr>
            <p:grpSpPr>
              <a:xfrm>
                <a:off x="9556578" y="2569369"/>
                <a:ext cx="3627915" cy="3743464"/>
                <a:chOff x="0" y="0"/>
                <a:chExt cx="3627914" cy="3743463"/>
              </a:xfrm>
            </p:grpSpPr>
            <p:grpSp>
              <p:nvGrpSpPr>
                <p:cNvPr id="157" name="Google Shape;125;p7"/>
                <p:cNvGrpSpPr/>
                <p:nvPr/>
              </p:nvGrpSpPr>
              <p:grpSpPr>
                <a:xfrm>
                  <a:off x="428848" y="2266310"/>
                  <a:ext cx="379595" cy="699351"/>
                  <a:chOff x="0" y="0"/>
                  <a:chExt cx="379594" cy="699350"/>
                </a:xfrm>
              </p:grpSpPr>
              <p:sp>
                <p:nvSpPr>
                  <p:cNvPr id="151" name="Google Shape;126;p7"/>
                  <p:cNvSpPr/>
                  <p:nvPr/>
                </p:nvSpPr>
                <p:spPr>
                  <a:xfrm>
                    <a:off x="201166" y="223796"/>
                    <a:ext cx="135889" cy="99877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2" name="Google Shape;127;p7"/>
                  <p:cNvSpPr/>
                  <p:nvPr/>
                </p:nvSpPr>
                <p:spPr>
                  <a:xfrm>
                    <a:off x="0" y="339665"/>
                    <a:ext cx="127838" cy="94546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3" name="Google Shape;128;p7"/>
                  <p:cNvSpPr/>
                  <p:nvPr/>
                </p:nvSpPr>
                <p:spPr>
                  <a:xfrm>
                    <a:off x="315730" y="102596"/>
                    <a:ext cx="63865" cy="46566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4" name="Google Shape;129;p7"/>
                  <p:cNvSpPr/>
                  <p:nvPr/>
                </p:nvSpPr>
                <p:spPr>
                  <a:xfrm>
                    <a:off x="63972" y="652676"/>
                    <a:ext cx="65280" cy="46675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5" name="Google Shape;130;p7"/>
                  <p:cNvSpPr/>
                  <p:nvPr/>
                </p:nvSpPr>
                <p:spPr>
                  <a:xfrm>
                    <a:off x="215745" y="504820"/>
                    <a:ext cx="63974" cy="46675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56" name="Google Shape;131;p7"/>
                  <p:cNvSpPr/>
                  <p:nvPr/>
                </p:nvSpPr>
                <p:spPr>
                  <a:xfrm>
                    <a:off x="138499" y="0"/>
                    <a:ext cx="65279" cy="46566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58" name="Google Shape;132;p7"/>
                <p:cNvSpPr/>
                <p:nvPr/>
              </p:nvSpPr>
              <p:spPr>
                <a:xfrm>
                  <a:off x="1180415" y="2314923"/>
                  <a:ext cx="179088" cy="179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188" y="0"/>
                      </a:moveTo>
                      <a:lnTo>
                        <a:pt x="9188" y="9183"/>
                      </a:lnTo>
                      <a:lnTo>
                        <a:pt x="0" y="9183"/>
                      </a:lnTo>
                      <a:lnTo>
                        <a:pt x="0" y="12412"/>
                      </a:lnTo>
                      <a:lnTo>
                        <a:pt x="9188" y="12412"/>
                      </a:lnTo>
                      <a:lnTo>
                        <a:pt x="9188" y="21600"/>
                      </a:lnTo>
                      <a:lnTo>
                        <a:pt x="12417" y="21600"/>
                      </a:lnTo>
                      <a:lnTo>
                        <a:pt x="12417" y="12412"/>
                      </a:lnTo>
                      <a:lnTo>
                        <a:pt x="21600" y="12412"/>
                      </a:lnTo>
                      <a:lnTo>
                        <a:pt x="21600" y="9183"/>
                      </a:lnTo>
                      <a:lnTo>
                        <a:pt x="12417" y="9183"/>
                      </a:lnTo>
                      <a:lnTo>
                        <a:pt x="1241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65" name="Google Shape;133;p7"/>
                <p:cNvGrpSpPr/>
                <p:nvPr/>
              </p:nvGrpSpPr>
              <p:grpSpPr>
                <a:xfrm>
                  <a:off x="1180393" y="880081"/>
                  <a:ext cx="354569" cy="225096"/>
                  <a:chOff x="0" y="55"/>
                  <a:chExt cx="354568" cy="225095"/>
                </a:xfrm>
              </p:grpSpPr>
              <p:sp>
                <p:nvSpPr>
                  <p:cNvPr id="159" name="Google Shape;134;p7"/>
                  <p:cNvSpPr/>
                  <p:nvPr/>
                </p:nvSpPr>
                <p:spPr>
                  <a:xfrm>
                    <a:off x="145355" y="62804"/>
                    <a:ext cx="68630" cy="50988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0" name="Google Shape;135;p7"/>
                  <p:cNvSpPr/>
                  <p:nvPr/>
                </p:nvSpPr>
                <p:spPr>
                  <a:xfrm>
                    <a:off x="289380" y="156567"/>
                    <a:ext cx="65189" cy="48215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1" name="Google Shape;136;p7"/>
                  <p:cNvSpPr/>
                  <p:nvPr/>
                </p:nvSpPr>
                <p:spPr>
                  <a:xfrm>
                    <a:off x="-1" y="51883"/>
                    <a:ext cx="33289" cy="23803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2" name="Google Shape;137;p7"/>
                  <p:cNvSpPr/>
                  <p:nvPr/>
                </p:nvSpPr>
                <p:spPr>
                  <a:xfrm>
                    <a:off x="213984" y="201349"/>
                    <a:ext cx="33288" cy="23802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3" name="Google Shape;138;p7"/>
                  <p:cNvSpPr/>
                  <p:nvPr/>
                </p:nvSpPr>
                <p:spPr>
                  <a:xfrm>
                    <a:off x="33287" y="159238"/>
                    <a:ext cx="33288" cy="23748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4" name="Google Shape;139;p7"/>
                  <p:cNvSpPr/>
                  <p:nvPr/>
                </p:nvSpPr>
                <p:spPr>
                  <a:xfrm>
                    <a:off x="289770" y="55"/>
                    <a:ext cx="32623" cy="23747"/>
                  </a:xfrm>
                  <a:prstGeom prst="rect">
                    <a:avLst/>
                  </a:prstGeom>
                  <a:solidFill>
                    <a:schemeClr val="accent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66" name="Google Shape;140;p7"/>
                <p:cNvSpPr/>
                <p:nvPr/>
              </p:nvSpPr>
              <p:spPr>
                <a:xfrm>
                  <a:off x="762723" y="957776"/>
                  <a:ext cx="179088" cy="179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188" y="0"/>
                      </a:moveTo>
                      <a:lnTo>
                        <a:pt x="9188" y="9183"/>
                      </a:lnTo>
                      <a:lnTo>
                        <a:pt x="0" y="9183"/>
                      </a:lnTo>
                      <a:lnTo>
                        <a:pt x="0" y="12412"/>
                      </a:lnTo>
                      <a:lnTo>
                        <a:pt x="9188" y="12412"/>
                      </a:lnTo>
                      <a:lnTo>
                        <a:pt x="9188" y="21600"/>
                      </a:lnTo>
                      <a:lnTo>
                        <a:pt x="12417" y="21600"/>
                      </a:lnTo>
                      <a:lnTo>
                        <a:pt x="12417" y="12412"/>
                      </a:lnTo>
                      <a:lnTo>
                        <a:pt x="21600" y="12412"/>
                      </a:lnTo>
                      <a:lnTo>
                        <a:pt x="21600" y="9183"/>
                      </a:lnTo>
                      <a:lnTo>
                        <a:pt x="12417" y="9183"/>
                      </a:lnTo>
                      <a:lnTo>
                        <a:pt x="1241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175" name="Google Shape;141;p7"/>
                <p:cNvGrpSpPr/>
                <p:nvPr/>
              </p:nvGrpSpPr>
              <p:grpSpPr>
                <a:xfrm>
                  <a:off x="0" y="547025"/>
                  <a:ext cx="3627915" cy="3196439"/>
                  <a:chOff x="0" y="0"/>
                  <a:chExt cx="3627914" cy="3196438"/>
                </a:xfrm>
              </p:grpSpPr>
              <p:sp>
                <p:nvSpPr>
                  <p:cNvPr id="167" name="Google Shape;142;p7"/>
                  <p:cNvSpPr/>
                  <p:nvPr/>
                </p:nvSpPr>
                <p:spPr>
                  <a:xfrm>
                    <a:off x="0" y="-1"/>
                    <a:ext cx="3627915" cy="31964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01" h="21538" extrusionOk="0">
                        <a:moveTo>
                          <a:pt x="11218" y="21538"/>
                        </a:moveTo>
                        <a:cubicBezTo>
                          <a:pt x="10861" y="21538"/>
                          <a:pt x="10482" y="21493"/>
                          <a:pt x="10088" y="21435"/>
                        </a:cubicBezTo>
                        <a:lnTo>
                          <a:pt x="4770" y="20664"/>
                        </a:lnTo>
                        <a:cubicBezTo>
                          <a:pt x="3910" y="20540"/>
                          <a:pt x="2928" y="20395"/>
                          <a:pt x="2126" y="19851"/>
                        </a:cubicBezTo>
                        <a:cubicBezTo>
                          <a:pt x="281" y="18589"/>
                          <a:pt x="28" y="15751"/>
                          <a:pt x="3" y="14584"/>
                        </a:cubicBezTo>
                        <a:cubicBezTo>
                          <a:pt x="-33" y="12852"/>
                          <a:pt x="234" y="11078"/>
                          <a:pt x="772" y="9458"/>
                        </a:cubicBezTo>
                        <a:cubicBezTo>
                          <a:pt x="920" y="9012"/>
                          <a:pt x="1065" y="8657"/>
                          <a:pt x="1299" y="8373"/>
                        </a:cubicBezTo>
                        <a:cubicBezTo>
                          <a:pt x="1646" y="7956"/>
                          <a:pt x="2141" y="7758"/>
                          <a:pt x="2650" y="7585"/>
                        </a:cubicBezTo>
                        <a:lnTo>
                          <a:pt x="2693" y="7569"/>
                        </a:lnTo>
                        <a:cubicBezTo>
                          <a:pt x="3163" y="7407"/>
                          <a:pt x="3657" y="7238"/>
                          <a:pt x="4022" y="6867"/>
                        </a:cubicBezTo>
                        <a:cubicBezTo>
                          <a:pt x="4383" y="6500"/>
                          <a:pt x="4603" y="5828"/>
                          <a:pt x="4347" y="5333"/>
                        </a:cubicBezTo>
                        <a:cubicBezTo>
                          <a:pt x="4278" y="5201"/>
                          <a:pt x="4184" y="5094"/>
                          <a:pt x="4094" y="4991"/>
                        </a:cubicBezTo>
                        <a:cubicBezTo>
                          <a:pt x="4047" y="4941"/>
                          <a:pt x="4000" y="4883"/>
                          <a:pt x="3953" y="4826"/>
                        </a:cubicBezTo>
                        <a:cubicBezTo>
                          <a:pt x="3285" y="3959"/>
                          <a:pt x="3430" y="2665"/>
                          <a:pt x="3683" y="1394"/>
                        </a:cubicBezTo>
                        <a:cubicBezTo>
                          <a:pt x="3733" y="1147"/>
                          <a:pt x="3802" y="800"/>
                          <a:pt x="4007" y="598"/>
                        </a:cubicBezTo>
                        <a:cubicBezTo>
                          <a:pt x="4343" y="272"/>
                          <a:pt x="4856" y="433"/>
                          <a:pt x="5221" y="697"/>
                        </a:cubicBezTo>
                        <a:cubicBezTo>
                          <a:pt x="5304" y="755"/>
                          <a:pt x="5383" y="817"/>
                          <a:pt x="5466" y="879"/>
                        </a:cubicBezTo>
                        <a:cubicBezTo>
                          <a:pt x="5741" y="1089"/>
                          <a:pt x="6022" y="1312"/>
                          <a:pt x="6351" y="1340"/>
                        </a:cubicBezTo>
                        <a:cubicBezTo>
                          <a:pt x="6441" y="1353"/>
                          <a:pt x="6539" y="1340"/>
                          <a:pt x="6629" y="1336"/>
                        </a:cubicBezTo>
                        <a:cubicBezTo>
                          <a:pt x="6773" y="1324"/>
                          <a:pt x="6929" y="1316"/>
                          <a:pt x="7069" y="1361"/>
                        </a:cubicBezTo>
                        <a:cubicBezTo>
                          <a:pt x="7221" y="1415"/>
                          <a:pt x="7348" y="1530"/>
                          <a:pt x="7470" y="1646"/>
                        </a:cubicBezTo>
                        <a:cubicBezTo>
                          <a:pt x="7539" y="1708"/>
                          <a:pt x="7604" y="1769"/>
                          <a:pt x="7676" y="1819"/>
                        </a:cubicBezTo>
                        <a:cubicBezTo>
                          <a:pt x="8236" y="2227"/>
                          <a:pt x="8976" y="1980"/>
                          <a:pt x="9482" y="1757"/>
                        </a:cubicBezTo>
                        <a:cubicBezTo>
                          <a:pt x="10139" y="1468"/>
                          <a:pt x="10778" y="1114"/>
                          <a:pt x="11377" y="697"/>
                        </a:cubicBezTo>
                        <a:lnTo>
                          <a:pt x="11460" y="639"/>
                        </a:lnTo>
                        <a:cubicBezTo>
                          <a:pt x="11774" y="417"/>
                          <a:pt x="12099" y="190"/>
                          <a:pt x="12471" y="157"/>
                        </a:cubicBezTo>
                        <a:cubicBezTo>
                          <a:pt x="12677" y="136"/>
                          <a:pt x="12883" y="178"/>
                          <a:pt x="13085" y="219"/>
                        </a:cubicBezTo>
                        <a:cubicBezTo>
                          <a:pt x="13215" y="244"/>
                          <a:pt x="13352" y="272"/>
                          <a:pt x="13482" y="281"/>
                        </a:cubicBezTo>
                        <a:cubicBezTo>
                          <a:pt x="13623" y="289"/>
                          <a:pt x="13789" y="211"/>
                          <a:pt x="13952" y="140"/>
                        </a:cubicBezTo>
                        <a:cubicBezTo>
                          <a:pt x="14168" y="41"/>
                          <a:pt x="14392" y="-62"/>
                          <a:pt x="14566" y="45"/>
                        </a:cubicBezTo>
                        <a:cubicBezTo>
                          <a:pt x="15017" y="322"/>
                          <a:pt x="14750" y="1085"/>
                          <a:pt x="14605" y="1497"/>
                        </a:cubicBezTo>
                        <a:lnTo>
                          <a:pt x="14580" y="1571"/>
                        </a:lnTo>
                        <a:cubicBezTo>
                          <a:pt x="14367" y="2190"/>
                          <a:pt x="14259" y="2867"/>
                          <a:pt x="14266" y="3531"/>
                        </a:cubicBezTo>
                        <a:cubicBezTo>
                          <a:pt x="14273" y="3704"/>
                          <a:pt x="14284" y="3877"/>
                          <a:pt x="14374" y="4001"/>
                        </a:cubicBezTo>
                        <a:cubicBezTo>
                          <a:pt x="14472" y="4124"/>
                          <a:pt x="14623" y="4166"/>
                          <a:pt x="14771" y="4190"/>
                        </a:cubicBezTo>
                        <a:cubicBezTo>
                          <a:pt x="14909" y="4219"/>
                          <a:pt x="15049" y="4232"/>
                          <a:pt x="15179" y="4248"/>
                        </a:cubicBezTo>
                        <a:cubicBezTo>
                          <a:pt x="15652" y="4310"/>
                          <a:pt x="16143" y="4372"/>
                          <a:pt x="16534" y="4685"/>
                        </a:cubicBezTo>
                        <a:cubicBezTo>
                          <a:pt x="16790" y="4891"/>
                          <a:pt x="16981" y="5197"/>
                          <a:pt x="17165" y="5486"/>
                        </a:cubicBezTo>
                        <a:cubicBezTo>
                          <a:pt x="17407" y="5873"/>
                          <a:pt x="17642" y="6240"/>
                          <a:pt x="18014" y="6405"/>
                        </a:cubicBezTo>
                        <a:cubicBezTo>
                          <a:pt x="18184" y="6479"/>
                          <a:pt x="18389" y="6517"/>
                          <a:pt x="18581" y="6550"/>
                        </a:cubicBezTo>
                        <a:cubicBezTo>
                          <a:pt x="18974" y="6616"/>
                          <a:pt x="19346" y="6678"/>
                          <a:pt x="19498" y="7065"/>
                        </a:cubicBezTo>
                        <a:cubicBezTo>
                          <a:pt x="19566" y="7234"/>
                          <a:pt x="19566" y="7428"/>
                          <a:pt x="19563" y="7602"/>
                        </a:cubicBezTo>
                        <a:cubicBezTo>
                          <a:pt x="19556" y="7874"/>
                          <a:pt x="19509" y="8166"/>
                          <a:pt x="19462" y="8451"/>
                        </a:cubicBezTo>
                        <a:cubicBezTo>
                          <a:pt x="19368" y="9012"/>
                          <a:pt x="19267" y="9594"/>
                          <a:pt x="19538" y="10023"/>
                        </a:cubicBezTo>
                        <a:cubicBezTo>
                          <a:pt x="19707" y="10287"/>
                          <a:pt x="19985" y="10377"/>
                          <a:pt x="20285" y="10480"/>
                        </a:cubicBezTo>
                        <a:cubicBezTo>
                          <a:pt x="20541" y="10571"/>
                          <a:pt x="20812" y="10657"/>
                          <a:pt x="20996" y="10872"/>
                        </a:cubicBezTo>
                        <a:cubicBezTo>
                          <a:pt x="21379" y="11318"/>
                          <a:pt x="21567" y="12089"/>
                          <a:pt x="21213" y="12613"/>
                        </a:cubicBezTo>
                        <a:cubicBezTo>
                          <a:pt x="21080" y="12811"/>
                          <a:pt x="20885" y="12943"/>
                          <a:pt x="20700" y="13070"/>
                        </a:cubicBezTo>
                        <a:lnTo>
                          <a:pt x="20686" y="13079"/>
                        </a:lnTo>
                        <a:cubicBezTo>
                          <a:pt x="19826" y="13669"/>
                          <a:pt x="18866" y="14411"/>
                          <a:pt x="18245" y="15479"/>
                        </a:cubicBezTo>
                        <a:cubicBezTo>
                          <a:pt x="18032" y="15842"/>
                          <a:pt x="17855" y="16250"/>
                          <a:pt x="17685" y="16646"/>
                        </a:cubicBezTo>
                        <a:cubicBezTo>
                          <a:pt x="17382" y="17347"/>
                          <a:pt x="17071" y="18069"/>
                          <a:pt x="16537" y="18577"/>
                        </a:cubicBezTo>
                        <a:cubicBezTo>
                          <a:pt x="16107" y="18985"/>
                          <a:pt x="15573" y="19204"/>
                          <a:pt x="15053" y="19422"/>
                        </a:cubicBezTo>
                        <a:cubicBezTo>
                          <a:pt x="14598" y="19612"/>
                          <a:pt x="14129" y="19810"/>
                          <a:pt x="13731" y="20123"/>
                        </a:cubicBezTo>
                        <a:cubicBezTo>
                          <a:pt x="13558" y="20264"/>
                          <a:pt x="13399" y="20420"/>
                          <a:pt x="13244" y="20577"/>
                        </a:cubicBezTo>
                        <a:cubicBezTo>
                          <a:pt x="13027" y="20792"/>
                          <a:pt x="12800" y="21018"/>
                          <a:pt x="12544" y="21183"/>
                        </a:cubicBezTo>
                        <a:cubicBezTo>
                          <a:pt x="12143" y="21451"/>
                          <a:pt x="11695" y="21538"/>
                          <a:pt x="11218" y="21538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dashDot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8" name="Google Shape;143;p7"/>
                  <p:cNvSpPr/>
                  <p:nvPr/>
                </p:nvSpPr>
                <p:spPr>
                  <a:xfrm>
                    <a:off x="170194" y="192839"/>
                    <a:ext cx="3290009" cy="28334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51" h="21600" extrusionOk="0">
                        <a:moveTo>
                          <a:pt x="11330" y="21600"/>
                        </a:moveTo>
                        <a:cubicBezTo>
                          <a:pt x="10986" y="21600"/>
                          <a:pt x="10609" y="21544"/>
                          <a:pt x="10228" y="21493"/>
                        </a:cubicBezTo>
                        <a:lnTo>
                          <a:pt x="4321" y="20620"/>
                        </a:lnTo>
                        <a:cubicBezTo>
                          <a:pt x="3431" y="20485"/>
                          <a:pt x="2509" y="20350"/>
                          <a:pt x="1816" y="19874"/>
                        </a:cubicBezTo>
                        <a:cubicBezTo>
                          <a:pt x="244" y="18782"/>
                          <a:pt x="23" y="16103"/>
                          <a:pt x="3" y="15002"/>
                        </a:cubicBezTo>
                        <a:cubicBezTo>
                          <a:pt x="-33" y="13205"/>
                          <a:pt x="240" y="11367"/>
                          <a:pt x="781" y="9682"/>
                        </a:cubicBezTo>
                        <a:cubicBezTo>
                          <a:pt x="881" y="9374"/>
                          <a:pt x="989" y="9067"/>
                          <a:pt x="1130" y="8889"/>
                        </a:cubicBezTo>
                        <a:cubicBezTo>
                          <a:pt x="1330" y="8647"/>
                          <a:pt x="1743" y="8488"/>
                          <a:pt x="2144" y="8348"/>
                        </a:cubicBezTo>
                        <a:lnTo>
                          <a:pt x="2193" y="8329"/>
                        </a:lnTo>
                        <a:cubicBezTo>
                          <a:pt x="2774" y="8124"/>
                          <a:pt x="3492" y="7877"/>
                          <a:pt x="4081" y="7270"/>
                        </a:cubicBezTo>
                        <a:cubicBezTo>
                          <a:pt x="4835" y="6491"/>
                          <a:pt x="5272" y="5086"/>
                          <a:pt x="4658" y="3896"/>
                        </a:cubicBezTo>
                        <a:cubicBezTo>
                          <a:pt x="4514" y="3616"/>
                          <a:pt x="4337" y="3411"/>
                          <a:pt x="4213" y="3262"/>
                        </a:cubicBezTo>
                        <a:lnTo>
                          <a:pt x="4105" y="3131"/>
                        </a:lnTo>
                        <a:cubicBezTo>
                          <a:pt x="3816" y="2753"/>
                          <a:pt x="3487" y="1755"/>
                          <a:pt x="3616" y="1055"/>
                        </a:cubicBezTo>
                        <a:cubicBezTo>
                          <a:pt x="3676" y="737"/>
                          <a:pt x="3828" y="513"/>
                          <a:pt x="4057" y="397"/>
                        </a:cubicBezTo>
                        <a:cubicBezTo>
                          <a:pt x="4069" y="392"/>
                          <a:pt x="4077" y="401"/>
                          <a:pt x="4089" y="410"/>
                        </a:cubicBezTo>
                        <a:lnTo>
                          <a:pt x="4093" y="415"/>
                        </a:lnTo>
                        <a:cubicBezTo>
                          <a:pt x="4165" y="466"/>
                          <a:pt x="4245" y="527"/>
                          <a:pt x="4325" y="588"/>
                        </a:cubicBezTo>
                        <a:cubicBezTo>
                          <a:pt x="4691" y="877"/>
                          <a:pt x="5188" y="1274"/>
                          <a:pt x="5837" y="1330"/>
                        </a:cubicBezTo>
                        <a:cubicBezTo>
                          <a:pt x="5901" y="1335"/>
                          <a:pt x="5961" y="1344"/>
                          <a:pt x="6033" y="1344"/>
                        </a:cubicBezTo>
                        <a:cubicBezTo>
                          <a:pt x="6138" y="1344"/>
                          <a:pt x="6230" y="1335"/>
                          <a:pt x="6310" y="1330"/>
                        </a:cubicBezTo>
                        <a:cubicBezTo>
                          <a:pt x="6318" y="1330"/>
                          <a:pt x="6330" y="1330"/>
                          <a:pt x="6338" y="1325"/>
                        </a:cubicBezTo>
                        <a:cubicBezTo>
                          <a:pt x="6358" y="1321"/>
                          <a:pt x="6378" y="1321"/>
                          <a:pt x="6399" y="1325"/>
                        </a:cubicBezTo>
                        <a:cubicBezTo>
                          <a:pt x="6423" y="1330"/>
                          <a:pt x="6439" y="1353"/>
                          <a:pt x="6455" y="1372"/>
                        </a:cubicBezTo>
                        <a:lnTo>
                          <a:pt x="6475" y="1395"/>
                        </a:lnTo>
                        <a:cubicBezTo>
                          <a:pt x="6563" y="1475"/>
                          <a:pt x="6675" y="1582"/>
                          <a:pt x="6812" y="1680"/>
                        </a:cubicBezTo>
                        <a:cubicBezTo>
                          <a:pt x="7212" y="1978"/>
                          <a:pt x="7677" y="2128"/>
                          <a:pt x="8195" y="2128"/>
                        </a:cubicBezTo>
                        <a:cubicBezTo>
                          <a:pt x="8680" y="2128"/>
                          <a:pt x="9197" y="2002"/>
                          <a:pt x="9811" y="1726"/>
                        </a:cubicBezTo>
                        <a:cubicBezTo>
                          <a:pt x="10609" y="1372"/>
                          <a:pt x="11374" y="933"/>
                          <a:pt x="12096" y="425"/>
                        </a:cubicBezTo>
                        <a:lnTo>
                          <a:pt x="12188" y="364"/>
                        </a:lnTo>
                        <a:cubicBezTo>
                          <a:pt x="12417" y="200"/>
                          <a:pt x="12678" y="14"/>
                          <a:pt x="12826" y="0"/>
                        </a:cubicBezTo>
                        <a:lnTo>
                          <a:pt x="12854" y="0"/>
                        </a:lnTo>
                        <a:cubicBezTo>
                          <a:pt x="12946" y="0"/>
                          <a:pt x="13075" y="28"/>
                          <a:pt x="13215" y="61"/>
                        </a:cubicBezTo>
                        <a:cubicBezTo>
                          <a:pt x="13379" y="93"/>
                          <a:pt x="13572" y="135"/>
                          <a:pt x="13780" y="145"/>
                        </a:cubicBezTo>
                        <a:cubicBezTo>
                          <a:pt x="13816" y="145"/>
                          <a:pt x="13852" y="154"/>
                          <a:pt x="13888" y="154"/>
                        </a:cubicBezTo>
                        <a:lnTo>
                          <a:pt x="13897" y="154"/>
                        </a:lnTo>
                        <a:cubicBezTo>
                          <a:pt x="13909" y="145"/>
                          <a:pt x="13920" y="145"/>
                          <a:pt x="13933" y="159"/>
                        </a:cubicBezTo>
                        <a:cubicBezTo>
                          <a:pt x="14181" y="555"/>
                          <a:pt x="14017" y="1040"/>
                          <a:pt x="13836" y="1558"/>
                        </a:cubicBezTo>
                        <a:cubicBezTo>
                          <a:pt x="13720" y="1890"/>
                          <a:pt x="13600" y="2240"/>
                          <a:pt x="13608" y="2562"/>
                        </a:cubicBezTo>
                        <a:cubicBezTo>
                          <a:pt x="13612" y="2795"/>
                          <a:pt x="13616" y="3406"/>
                          <a:pt x="13997" y="3915"/>
                        </a:cubicBezTo>
                        <a:cubicBezTo>
                          <a:pt x="14382" y="4433"/>
                          <a:pt x="14915" y="4531"/>
                          <a:pt x="15115" y="4568"/>
                        </a:cubicBezTo>
                        <a:cubicBezTo>
                          <a:pt x="15284" y="4596"/>
                          <a:pt x="15452" y="4619"/>
                          <a:pt x="15613" y="4643"/>
                        </a:cubicBezTo>
                        <a:cubicBezTo>
                          <a:pt x="16018" y="4694"/>
                          <a:pt x="16398" y="4750"/>
                          <a:pt x="16599" y="4914"/>
                        </a:cubicBezTo>
                        <a:cubicBezTo>
                          <a:pt x="16735" y="5021"/>
                          <a:pt x="16884" y="5268"/>
                          <a:pt x="17044" y="5525"/>
                        </a:cubicBezTo>
                        <a:cubicBezTo>
                          <a:pt x="17365" y="6038"/>
                          <a:pt x="17766" y="6677"/>
                          <a:pt x="18480" y="7004"/>
                        </a:cubicBezTo>
                        <a:cubicBezTo>
                          <a:pt x="18784" y="7144"/>
                          <a:pt x="19101" y="7205"/>
                          <a:pt x="19350" y="7247"/>
                        </a:cubicBezTo>
                        <a:lnTo>
                          <a:pt x="19394" y="7247"/>
                        </a:lnTo>
                        <a:cubicBezTo>
                          <a:pt x="19430" y="7247"/>
                          <a:pt x="19466" y="7237"/>
                          <a:pt x="19490" y="7275"/>
                        </a:cubicBezTo>
                        <a:cubicBezTo>
                          <a:pt x="19554" y="7368"/>
                          <a:pt x="19510" y="7508"/>
                          <a:pt x="19466" y="7657"/>
                        </a:cubicBezTo>
                        <a:cubicBezTo>
                          <a:pt x="19446" y="7727"/>
                          <a:pt x="19422" y="7797"/>
                          <a:pt x="19410" y="7867"/>
                        </a:cubicBezTo>
                        <a:cubicBezTo>
                          <a:pt x="19281" y="8647"/>
                          <a:pt x="19101" y="9711"/>
                          <a:pt x="19686" y="10658"/>
                        </a:cubicBezTo>
                        <a:cubicBezTo>
                          <a:pt x="20095" y="11316"/>
                          <a:pt x="20705" y="11526"/>
                          <a:pt x="21106" y="11661"/>
                        </a:cubicBezTo>
                        <a:cubicBezTo>
                          <a:pt x="21130" y="11666"/>
                          <a:pt x="21158" y="11680"/>
                          <a:pt x="21190" y="11689"/>
                        </a:cubicBezTo>
                        <a:cubicBezTo>
                          <a:pt x="21286" y="11717"/>
                          <a:pt x="21390" y="11754"/>
                          <a:pt x="21434" y="11787"/>
                        </a:cubicBezTo>
                        <a:cubicBezTo>
                          <a:pt x="21515" y="11857"/>
                          <a:pt x="21567" y="11992"/>
                          <a:pt x="21547" y="12057"/>
                        </a:cubicBezTo>
                        <a:cubicBezTo>
                          <a:pt x="21527" y="12113"/>
                          <a:pt x="21455" y="12151"/>
                          <a:pt x="21387" y="12193"/>
                        </a:cubicBezTo>
                        <a:cubicBezTo>
                          <a:pt x="21354" y="12207"/>
                          <a:pt x="21330" y="12221"/>
                          <a:pt x="21310" y="12240"/>
                        </a:cubicBezTo>
                        <a:lnTo>
                          <a:pt x="21294" y="12249"/>
                        </a:lnTo>
                        <a:cubicBezTo>
                          <a:pt x="20236" y="12986"/>
                          <a:pt x="19041" y="13929"/>
                          <a:pt x="18227" y="15352"/>
                        </a:cubicBezTo>
                        <a:cubicBezTo>
                          <a:pt x="17950" y="15837"/>
                          <a:pt x="17738" y="16337"/>
                          <a:pt x="17537" y="16822"/>
                        </a:cubicBezTo>
                        <a:cubicBezTo>
                          <a:pt x="17224" y="17550"/>
                          <a:pt x="16960" y="18189"/>
                          <a:pt x="16555" y="18576"/>
                        </a:cubicBezTo>
                        <a:cubicBezTo>
                          <a:pt x="16222" y="18894"/>
                          <a:pt x="15741" y="19099"/>
                          <a:pt x="15236" y="19314"/>
                        </a:cubicBezTo>
                        <a:cubicBezTo>
                          <a:pt x="14690" y="19547"/>
                          <a:pt x="14073" y="19808"/>
                          <a:pt x="13511" y="20265"/>
                        </a:cubicBezTo>
                        <a:cubicBezTo>
                          <a:pt x="13271" y="20462"/>
                          <a:pt x="13059" y="20676"/>
                          <a:pt x="12874" y="20872"/>
                        </a:cubicBezTo>
                        <a:cubicBezTo>
                          <a:pt x="12669" y="21082"/>
                          <a:pt x="12477" y="21278"/>
                          <a:pt x="12296" y="21395"/>
                        </a:cubicBezTo>
                        <a:cubicBezTo>
                          <a:pt x="12044" y="21530"/>
                          <a:pt x="11743" y="21600"/>
                          <a:pt x="11330" y="21600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69" name="Google Shape;144;p7"/>
                  <p:cNvSpPr/>
                  <p:nvPr/>
                </p:nvSpPr>
                <p:spPr>
                  <a:xfrm>
                    <a:off x="338576" y="376216"/>
                    <a:ext cx="2793507" cy="24817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6" h="21303" extrusionOk="0">
                        <a:moveTo>
                          <a:pt x="12054" y="21303"/>
                        </a:moveTo>
                        <a:cubicBezTo>
                          <a:pt x="11718" y="21303"/>
                          <a:pt x="11326" y="21251"/>
                          <a:pt x="10919" y="21188"/>
                        </a:cubicBezTo>
                        <a:lnTo>
                          <a:pt x="3964" y="20205"/>
                        </a:lnTo>
                        <a:cubicBezTo>
                          <a:pt x="3037" y="20074"/>
                          <a:pt x="2092" y="19942"/>
                          <a:pt x="1511" y="19553"/>
                        </a:cubicBezTo>
                        <a:cubicBezTo>
                          <a:pt x="174" y="18666"/>
                          <a:pt x="22" y="16060"/>
                          <a:pt x="3" y="15276"/>
                        </a:cubicBezTo>
                        <a:cubicBezTo>
                          <a:pt x="-34" y="13438"/>
                          <a:pt x="249" y="11557"/>
                          <a:pt x="835" y="9833"/>
                        </a:cubicBezTo>
                        <a:cubicBezTo>
                          <a:pt x="854" y="9775"/>
                          <a:pt x="873" y="9723"/>
                          <a:pt x="892" y="9675"/>
                        </a:cubicBezTo>
                        <a:cubicBezTo>
                          <a:pt x="925" y="9560"/>
                          <a:pt x="949" y="9486"/>
                          <a:pt x="986" y="9445"/>
                        </a:cubicBezTo>
                        <a:cubicBezTo>
                          <a:pt x="1048" y="9376"/>
                          <a:pt x="1190" y="9334"/>
                          <a:pt x="1379" y="9276"/>
                        </a:cubicBezTo>
                        <a:cubicBezTo>
                          <a:pt x="1450" y="9255"/>
                          <a:pt x="1530" y="9229"/>
                          <a:pt x="1610" y="9203"/>
                        </a:cubicBezTo>
                        <a:lnTo>
                          <a:pt x="1667" y="9187"/>
                        </a:lnTo>
                        <a:cubicBezTo>
                          <a:pt x="2433" y="8930"/>
                          <a:pt x="3477" y="8577"/>
                          <a:pt x="4389" y="7689"/>
                        </a:cubicBezTo>
                        <a:cubicBezTo>
                          <a:pt x="5674" y="6418"/>
                          <a:pt x="6402" y="4080"/>
                          <a:pt x="5315" y="2067"/>
                        </a:cubicBezTo>
                        <a:cubicBezTo>
                          <a:pt x="5235" y="1920"/>
                          <a:pt x="5107" y="1794"/>
                          <a:pt x="4989" y="1684"/>
                        </a:cubicBezTo>
                        <a:cubicBezTo>
                          <a:pt x="4819" y="1521"/>
                          <a:pt x="4663" y="1374"/>
                          <a:pt x="4743" y="1232"/>
                        </a:cubicBezTo>
                        <a:cubicBezTo>
                          <a:pt x="4823" y="1080"/>
                          <a:pt x="4989" y="1164"/>
                          <a:pt x="5173" y="1258"/>
                        </a:cubicBezTo>
                        <a:cubicBezTo>
                          <a:pt x="5277" y="1311"/>
                          <a:pt x="5386" y="1363"/>
                          <a:pt x="5485" y="1374"/>
                        </a:cubicBezTo>
                        <a:cubicBezTo>
                          <a:pt x="5598" y="1390"/>
                          <a:pt x="5703" y="1390"/>
                          <a:pt x="5821" y="1390"/>
                        </a:cubicBezTo>
                        <a:lnTo>
                          <a:pt x="5830" y="1390"/>
                        </a:lnTo>
                        <a:cubicBezTo>
                          <a:pt x="5877" y="1411"/>
                          <a:pt x="5915" y="1442"/>
                          <a:pt x="5962" y="1479"/>
                        </a:cubicBezTo>
                        <a:cubicBezTo>
                          <a:pt x="5986" y="1500"/>
                          <a:pt x="6019" y="1526"/>
                          <a:pt x="6043" y="1547"/>
                        </a:cubicBezTo>
                        <a:cubicBezTo>
                          <a:pt x="6728" y="2031"/>
                          <a:pt x="7508" y="2278"/>
                          <a:pt x="8368" y="2278"/>
                        </a:cubicBezTo>
                        <a:cubicBezTo>
                          <a:pt x="9105" y="2278"/>
                          <a:pt x="9856" y="2104"/>
                          <a:pt x="10735" y="1731"/>
                        </a:cubicBezTo>
                        <a:cubicBezTo>
                          <a:pt x="11104" y="1574"/>
                          <a:pt x="11482" y="1216"/>
                          <a:pt x="11846" y="875"/>
                        </a:cubicBezTo>
                        <a:cubicBezTo>
                          <a:pt x="12493" y="271"/>
                          <a:pt x="13093" y="-297"/>
                          <a:pt x="13627" y="176"/>
                        </a:cubicBezTo>
                        <a:cubicBezTo>
                          <a:pt x="13783" y="313"/>
                          <a:pt x="13689" y="554"/>
                          <a:pt x="13589" y="806"/>
                        </a:cubicBezTo>
                        <a:cubicBezTo>
                          <a:pt x="13518" y="980"/>
                          <a:pt x="13448" y="1164"/>
                          <a:pt x="13448" y="1337"/>
                        </a:cubicBezTo>
                        <a:cubicBezTo>
                          <a:pt x="13452" y="1705"/>
                          <a:pt x="13467" y="2808"/>
                          <a:pt x="14223" y="3786"/>
                        </a:cubicBezTo>
                        <a:cubicBezTo>
                          <a:pt x="14988" y="4779"/>
                          <a:pt x="15995" y="4947"/>
                          <a:pt x="16325" y="4999"/>
                        </a:cubicBezTo>
                        <a:cubicBezTo>
                          <a:pt x="16557" y="5041"/>
                          <a:pt x="16774" y="5067"/>
                          <a:pt x="16963" y="5094"/>
                        </a:cubicBezTo>
                        <a:cubicBezTo>
                          <a:pt x="17015" y="5099"/>
                          <a:pt x="17077" y="5099"/>
                          <a:pt x="17133" y="5104"/>
                        </a:cubicBezTo>
                        <a:cubicBezTo>
                          <a:pt x="17280" y="5115"/>
                          <a:pt x="17441" y="5120"/>
                          <a:pt x="17530" y="5178"/>
                        </a:cubicBezTo>
                        <a:cubicBezTo>
                          <a:pt x="17597" y="5225"/>
                          <a:pt x="17644" y="5310"/>
                          <a:pt x="17681" y="5393"/>
                        </a:cubicBezTo>
                        <a:cubicBezTo>
                          <a:pt x="17700" y="5435"/>
                          <a:pt x="17719" y="5467"/>
                          <a:pt x="17743" y="5493"/>
                        </a:cubicBezTo>
                        <a:cubicBezTo>
                          <a:pt x="18168" y="6145"/>
                          <a:pt x="18811" y="7127"/>
                          <a:pt x="20006" y="7653"/>
                        </a:cubicBezTo>
                        <a:cubicBezTo>
                          <a:pt x="20021" y="7663"/>
                          <a:pt x="20044" y="7668"/>
                          <a:pt x="20068" y="7668"/>
                        </a:cubicBezTo>
                        <a:cubicBezTo>
                          <a:pt x="20111" y="7674"/>
                          <a:pt x="20158" y="7689"/>
                          <a:pt x="20181" y="7726"/>
                        </a:cubicBezTo>
                        <a:cubicBezTo>
                          <a:pt x="20389" y="8099"/>
                          <a:pt x="20389" y="8593"/>
                          <a:pt x="20389" y="9113"/>
                        </a:cubicBezTo>
                        <a:cubicBezTo>
                          <a:pt x="20389" y="9796"/>
                          <a:pt x="20389" y="10563"/>
                          <a:pt x="20843" y="11262"/>
                        </a:cubicBezTo>
                        <a:cubicBezTo>
                          <a:pt x="20933" y="11399"/>
                          <a:pt x="21070" y="11499"/>
                          <a:pt x="21197" y="11604"/>
                        </a:cubicBezTo>
                        <a:cubicBezTo>
                          <a:pt x="21387" y="11746"/>
                          <a:pt x="21566" y="11877"/>
                          <a:pt x="21566" y="12092"/>
                        </a:cubicBezTo>
                        <a:cubicBezTo>
                          <a:pt x="21556" y="12817"/>
                          <a:pt x="20961" y="13259"/>
                          <a:pt x="20323" y="13721"/>
                        </a:cubicBezTo>
                        <a:cubicBezTo>
                          <a:pt x="19865" y="14063"/>
                          <a:pt x="19378" y="14415"/>
                          <a:pt x="19090" y="14898"/>
                        </a:cubicBezTo>
                        <a:cubicBezTo>
                          <a:pt x="18717" y="15524"/>
                          <a:pt x="18433" y="16159"/>
                          <a:pt x="18187" y="16716"/>
                        </a:cubicBezTo>
                        <a:cubicBezTo>
                          <a:pt x="17904" y="17367"/>
                          <a:pt x="17630" y="17972"/>
                          <a:pt x="17365" y="18214"/>
                        </a:cubicBezTo>
                        <a:cubicBezTo>
                          <a:pt x="17152" y="18413"/>
                          <a:pt x="16666" y="18608"/>
                          <a:pt x="16193" y="18802"/>
                        </a:cubicBezTo>
                        <a:cubicBezTo>
                          <a:pt x="15508" y="19075"/>
                          <a:pt x="14657" y="19422"/>
                          <a:pt x="13863" y="20047"/>
                        </a:cubicBezTo>
                        <a:cubicBezTo>
                          <a:pt x="13518" y="20315"/>
                          <a:pt x="13230" y="20599"/>
                          <a:pt x="12994" y="20830"/>
                        </a:cubicBezTo>
                        <a:cubicBezTo>
                          <a:pt x="12852" y="20972"/>
                          <a:pt x="12635" y="21182"/>
                          <a:pt x="12550" y="21235"/>
                        </a:cubicBezTo>
                        <a:cubicBezTo>
                          <a:pt x="12531" y="21245"/>
                          <a:pt x="12422" y="21303"/>
                          <a:pt x="12054" y="21303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0" name="Google Shape;145;p7"/>
                  <p:cNvSpPr/>
                  <p:nvPr/>
                </p:nvSpPr>
                <p:spPr>
                  <a:xfrm>
                    <a:off x="497985" y="652002"/>
                    <a:ext cx="2420526" cy="20413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7" h="21509" extrusionOk="0">
                        <a:moveTo>
                          <a:pt x="12167" y="21509"/>
                        </a:moveTo>
                        <a:cubicBezTo>
                          <a:pt x="12021" y="21509"/>
                          <a:pt x="11858" y="21470"/>
                          <a:pt x="11678" y="21432"/>
                        </a:cubicBezTo>
                        <a:cubicBezTo>
                          <a:pt x="11564" y="21393"/>
                          <a:pt x="11440" y="21373"/>
                          <a:pt x="11320" y="21354"/>
                        </a:cubicBezTo>
                        <a:lnTo>
                          <a:pt x="3320" y="20148"/>
                        </a:lnTo>
                        <a:cubicBezTo>
                          <a:pt x="2500" y="20025"/>
                          <a:pt x="1478" y="19871"/>
                          <a:pt x="1082" y="19581"/>
                        </a:cubicBezTo>
                        <a:cubicBezTo>
                          <a:pt x="539" y="19193"/>
                          <a:pt x="110" y="17613"/>
                          <a:pt x="77" y="15814"/>
                        </a:cubicBezTo>
                        <a:cubicBezTo>
                          <a:pt x="67" y="15491"/>
                          <a:pt x="55" y="15162"/>
                          <a:pt x="39" y="14814"/>
                        </a:cubicBezTo>
                        <a:cubicBezTo>
                          <a:pt x="-32" y="13137"/>
                          <a:pt x="-118" y="11234"/>
                          <a:pt x="849" y="10106"/>
                        </a:cubicBezTo>
                        <a:lnTo>
                          <a:pt x="903" y="10086"/>
                        </a:lnTo>
                        <a:lnTo>
                          <a:pt x="924" y="10073"/>
                        </a:lnTo>
                        <a:cubicBezTo>
                          <a:pt x="1875" y="9738"/>
                          <a:pt x="3314" y="9222"/>
                          <a:pt x="4602" y="7868"/>
                        </a:cubicBezTo>
                        <a:cubicBezTo>
                          <a:pt x="5292" y="7151"/>
                          <a:pt x="5443" y="6029"/>
                          <a:pt x="5612" y="4843"/>
                        </a:cubicBezTo>
                        <a:cubicBezTo>
                          <a:pt x="5780" y="3617"/>
                          <a:pt x="5954" y="2353"/>
                          <a:pt x="6758" y="1489"/>
                        </a:cubicBezTo>
                        <a:cubicBezTo>
                          <a:pt x="6980" y="1256"/>
                          <a:pt x="7285" y="1379"/>
                          <a:pt x="7611" y="1508"/>
                        </a:cubicBezTo>
                        <a:cubicBezTo>
                          <a:pt x="7806" y="1586"/>
                          <a:pt x="8007" y="1657"/>
                          <a:pt x="8197" y="1657"/>
                        </a:cubicBezTo>
                        <a:cubicBezTo>
                          <a:pt x="9229" y="1657"/>
                          <a:pt x="10266" y="1411"/>
                          <a:pt x="11456" y="870"/>
                        </a:cubicBezTo>
                        <a:cubicBezTo>
                          <a:pt x="11624" y="786"/>
                          <a:pt x="11782" y="612"/>
                          <a:pt x="11939" y="431"/>
                        </a:cubicBezTo>
                        <a:cubicBezTo>
                          <a:pt x="12167" y="167"/>
                          <a:pt x="12384" y="-91"/>
                          <a:pt x="12651" y="31"/>
                        </a:cubicBezTo>
                        <a:cubicBezTo>
                          <a:pt x="13151" y="257"/>
                          <a:pt x="13270" y="882"/>
                          <a:pt x="13384" y="1554"/>
                        </a:cubicBezTo>
                        <a:cubicBezTo>
                          <a:pt x="13466" y="2037"/>
                          <a:pt x="13552" y="2540"/>
                          <a:pt x="13802" y="2882"/>
                        </a:cubicBezTo>
                        <a:cubicBezTo>
                          <a:pt x="14633" y="4024"/>
                          <a:pt x="15746" y="4720"/>
                          <a:pt x="17126" y="4972"/>
                        </a:cubicBezTo>
                        <a:cubicBezTo>
                          <a:pt x="17235" y="4991"/>
                          <a:pt x="17343" y="4998"/>
                          <a:pt x="17441" y="4998"/>
                        </a:cubicBezTo>
                        <a:cubicBezTo>
                          <a:pt x="17620" y="5004"/>
                          <a:pt x="17789" y="5004"/>
                          <a:pt x="17914" y="5094"/>
                        </a:cubicBezTo>
                        <a:cubicBezTo>
                          <a:pt x="18538" y="5520"/>
                          <a:pt x="19695" y="6320"/>
                          <a:pt x="20521" y="7861"/>
                        </a:cubicBezTo>
                        <a:cubicBezTo>
                          <a:pt x="20564" y="7945"/>
                          <a:pt x="20553" y="8055"/>
                          <a:pt x="20537" y="8151"/>
                        </a:cubicBezTo>
                        <a:cubicBezTo>
                          <a:pt x="20531" y="8197"/>
                          <a:pt x="20526" y="8235"/>
                          <a:pt x="20526" y="8268"/>
                        </a:cubicBezTo>
                        <a:cubicBezTo>
                          <a:pt x="20526" y="9203"/>
                          <a:pt x="20531" y="10622"/>
                          <a:pt x="21330" y="11944"/>
                        </a:cubicBezTo>
                        <a:cubicBezTo>
                          <a:pt x="21346" y="11970"/>
                          <a:pt x="21373" y="11996"/>
                          <a:pt x="21395" y="12021"/>
                        </a:cubicBezTo>
                        <a:cubicBezTo>
                          <a:pt x="21433" y="12060"/>
                          <a:pt x="21482" y="12105"/>
                          <a:pt x="21477" y="12163"/>
                        </a:cubicBezTo>
                        <a:cubicBezTo>
                          <a:pt x="21460" y="12286"/>
                          <a:pt x="21346" y="12344"/>
                          <a:pt x="21254" y="12382"/>
                        </a:cubicBezTo>
                        <a:cubicBezTo>
                          <a:pt x="21205" y="12408"/>
                          <a:pt x="21161" y="12421"/>
                          <a:pt x="21129" y="12447"/>
                        </a:cubicBezTo>
                        <a:cubicBezTo>
                          <a:pt x="20531" y="12911"/>
                          <a:pt x="19793" y="13492"/>
                          <a:pt x="19288" y="14388"/>
                        </a:cubicBezTo>
                        <a:cubicBezTo>
                          <a:pt x="18810" y="15253"/>
                          <a:pt x="18446" y="16123"/>
                          <a:pt x="18158" y="16813"/>
                        </a:cubicBezTo>
                        <a:cubicBezTo>
                          <a:pt x="18109" y="16923"/>
                          <a:pt x="18065" y="17052"/>
                          <a:pt x="18011" y="17168"/>
                        </a:cubicBezTo>
                        <a:cubicBezTo>
                          <a:pt x="17870" y="17542"/>
                          <a:pt x="17729" y="17929"/>
                          <a:pt x="17588" y="18064"/>
                        </a:cubicBezTo>
                        <a:cubicBezTo>
                          <a:pt x="17463" y="18187"/>
                          <a:pt x="17186" y="18290"/>
                          <a:pt x="16941" y="18387"/>
                        </a:cubicBezTo>
                        <a:cubicBezTo>
                          <a:pt x="16855" y="18420"/>
                          <a:pt x="16762" y="18452"/>
                          <a:pt x="16697" y="18484"/>
                        </a:cubicBezTo>
                        <a:cubicBezTo>
                          <a:pt x="15872" y="18839"/>
                          <a:pt x="14747" y="19329"/>
                          <a:pt x="13666" y="20225"/>
                        </a:cubicBezTo>
                        <a:cubicBezTo>
                          <a:pt x="13205" y="20612"/>
                          <a:pt x="12825" y="21019"/>
                          <a:pt x="12542" y="21309"/>
                        </a:cubicBezTo>
                        <a:lnTo>
                          <a:pt x="12531" y="21315"/>
                        </a:lnTo>
                        <a:cubicBezTo>
                          <a:pt x="12526" y="21321"/>
                          <a:pt x="12515" y="21341"/>
                          <a:pt x="12504" y="21354"/>
                        </a:cubicBezTo>
                        <a:cubicBezTo>
                          <a:pt x="12477" y="21386"/>
                          <a:pt x="12450" y="21438"/>
                          <a:pt x="12406" y="21451"/>
                        </a:cubicBezTo>
                        <a:cubicBezTo>
                          <a:pt x="12325" y="21502"/>
                          <a:pt x="12249" y="21509"/>
                          <a:pt x="12167" y="2150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1" name="Google Shape;146;p7"/>
                  <p:cNvSpPr/>
                  <p:nvPr/>
                </p:nvSpPr>
                <p:spPr>
                  <a:xfrm>
                    <a:off x="659012" y="890385"/>
                    <a:ext cx="2044289" cy="16278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5" h="21595" extrusionOk="0">
                        <a:moveTo>
                          <a:pt x="12256" y="21595"/>
                        </a:moveTo>
                        <a:cubicBezTo>
                          <a:pt x="12154" y="21563"/>
                          <a:pt x="12001" y="21530"/>
                          <a:pt x="11841" y="21505"/>
                        </a:cubicBezTo>
                        <a:lnTo>
                          <a:pt x="2445" y="19979"/>
                        </a:lnTo>
                        <a:cubicBezTo>
                          <a:pt x="2317" y="19963"/>
                          <a:pt x="2145" y="19946"/>
                          <a:pt x="1966" y="19938"/>
                        </a:cubicBezTo>
                        <a:cubicBezTo>
                          <a:pt x="1475" y="19906"/>
                          <a:pt x="863" y="19865"/>
                          <a:pt x="601" y="19605"/>
                        </a:cubicBezTo>
                        <a:cubicBezTo>
                          <a:pt x="346" y="19337"/>
                          <a:pt x="206" y="18355"/>
                          <a:pt x="174" y="16699"/>
                        </a:cubicBezTo>
                        <a:cubicBezTo>
                          <a:pt x="167" y="16268"/>
                          <a:pt x="148" y="15805"/>
                          <a:pt x="123" y="15375"/>
                        </a:cubicBezTo>
                        <a:cubicBezTo>
                          <a:pt x="110" y="15074"/>
                          <a:pt x="97" y="14766"/>
                          <a:pt x="72" y="14449"/>
                        </a:cubicBezTo>
                        <a:cubicBezTo>
                          <a:pt x="-18" y="13239"/>
                          <a:pt x="-107" y="11988"/>
                          <a:pt x="359" y="11493"/>
                        </a:cubicBezTo>
                        <a:cubicBezTo>
                          <a:pt x="774" y="11055"/>
                          <a:pt x="1354" y="10762"/>
                          <a:pt x="2030" y="10429"/>
                        </a:cubicBezTo>
                        <a:cubicBezTo>
                          <a:pt x="2949" y="9975"/>
                          <a:pt x="3989" y="9455"/>
                          <a:pt x="4900" y="8408"/>
                        </a:cubicBezTo>
                        <a:cubicBezTo>
                          <a:pt x="6170" y="6979"/>
                          <a:pt x="6432" y="4940"/>
                          <a:pt x="6648" y="3300"/>
                        </a:cubicBezTo>
                        <a:cubicBezTo>
                          <a:pt x="6681" y="3040"/>
                          <a:pt x="6699" y="2764"/>
                          <a:pt x="6706" y="2488"/>
                        </a:cubicBezTo>
                        <a:cubicBezTo>
                          <a:pt x="6731" y="1830"/>
                          <a:pt x="6751" y="1213"/>
                          <a:pt x="7095" y="1010"/>
                        </a:cubicBezTo>
                        <a:cubicBezTo>
                          <a:pt x="7229" y="929"/>
                          <a:pt x="7389" y="986"/>
                          <a:pt x="7567" y="1059"/>
                        </a:cubicBezTo>
                        <a:cubicBezTo>
                          <a:pt x="7695" y="1107"/>
                          <a:pt x="7822" y="1164"/>
                          <a:pt x="7956" y="1164"/>
                        </a:cubicBezTo>
                        <a:cubicBezTo>
                          <a:pt x="9392" y="1164"/>
                          <a:pt x="10808" y="799"/>
                          <a:pt x="12402" y="27"/>
                        </a:cubicBezTo>
                        <a:cubicBezTo>
                          <a:pt x="12402" y="27"/>
                          <a:pt x="12415" y="27"/>
                          <a:pt x="12415" y="11"/>
                        </a:cubicBezTo>
                        <a:cubicBezTo>
                          <a:pt x="12422" y="3"/>
                          <a:pt x="12435" y="-5"/>
                          <a:pt x="12453" y="3"/>
                        </a:cubicBezTo>
                        <a:cubicBezTo>
                          <a:pt x="12703" y="165"/>
                          <a:pt x="12785" y="539"/>
                          <a:pt x="12868" y="945"/>
                        </a:cubicBezTo>
                        <a:cubicBezTo>
                          <a:pt x="12939" y="1294"/>
                          <a:pt x="13021" y="1660"/>
                          <a:pt x="13200" y="1936"/>
                        </a:cubicBezTo>
                        <a:cubicBezTo>
                          <a:pt x="14457" y="3779"/>
                          <a:pt x="16122" y="4916"/>
                          <a:pt x="18163" y="5314"/>
                        </a:cubicBezTo>
                        <a:cubicBezTo>
                          <a:pt x="18259" y="5330"/>
                          <a:pt x="18354" y="5330"/>
                          <a:pt x="18444" y="5330"/>
                        </a:cubicBezTo>
                        <a:cubicBezTo>
                          <a:pt x="18546" y="5330"/>
                          <a:pt x="18642" y="5330"/>
                          <a:pt x="18712" y="5362"/>
                        </a:cubicBezTo>
                        <a:cubicBezTo>
                          <a:pt x="19069" y="5492"/>
                          <a:pt x="20287" y="6045"/>
                          <a:pt x="20664" y="7441"/>
                        </a:cubicBezTo>
                        <a:cubicBezTo>
                          <a:pt x="20708" y="7603"/>
                          <a:pt x="20766" y="7782"/>
                          <a:pt x="20823" y="7969"/>
                        </a:cubicBezTo>
                        <a:cubicBezTo>
                          <a:pt x="21110" y="8887"/>
                          <a:pt x="21493" y="10137"/>
                          <a:pt x="21200" y="11485"/>
                        </a:cubicBezTo>
                        <a:cubicBezTo>
                          <a:pt x="21091" y="11980"/>
                          <a:pt x="20740" y="12321"/>
                          <a:pt x="20358" y="12679"/>
                        </a:cubicBezTo>
                        <a:cubicBezTo>
                          <a:pt x="20045" y="12979"/>
                          <a:pt x="19726" y="13288"/>
                          <a:pt x="19503" y="13718"/>
                        </a:cubicBezTo>
                        <a:cubicBezTo>
                          <a:pt x="18871" y="14928"/>
                          <a:pt x="18418" y="16089"/>
                          <a:pt x="18061" y="17023"/>
                        </a:cubicBezTo>
                        <a:lnTo>
                          <a:pt x="17869" y="17543"/>
                        </a:lnTo>
                        <a:cubicBezTo>
                          <a:pt x="17857" y="17559"/>
                          <a:pt x="17851" y="17591"/>
                          <a:pt x="17844" y="17624"/>
                        </a:cubicBezTo>
                        <a:cubicBezTo>
                          <a:pt x="17825" y="17697"/>
                          <a:pt x="17812" y="17778"/>
                          <a:pt x="17761" y="17827"/>
                        </a:cubicBezTo>
                        <a:cubicBezTo>
                          <a:pt x="17749" y="17843"/>
                          <a:pt x="17723" y="17860"/>
                          <a:pt x="17704" y="17860"/>
                        </a:cubicBezTo>
                        <a:cubicBezTo>
                          <a:pt x="17691" y="17860"/>
                          <a:pt x="17684" y="17860"/>
                          <a:pt x="17678" y="17868"/>
                        </a:cubicBezTo>
                        <a:cubicBezTo>
                          <a:pt x="17564" y="17908"/>
                          <a:pt x="17436" y="17957"/>
                          <a:pt x="17321" y="18022"/>
                        </a:cubicBezTo>
                        <a:cubicBezTo>
                          <a:pt x="16319" y="18485"/>
                          <a:pt x="14814" y="19175"/>
                          <a:pt x="13347" y="20482"/>
                        </a:cubicBezTo>
                        <a:cubicBezTo>
                          <a:pt x="13002" y="20815"/>
                          <a:pt x="12645" y="21165"/>
                          <a:pt x="12256" y="21595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2" name="Google Shape;147;p7"/>
                  <p:cNvSpPr/>
                  <p:nvPr/>
                </p:nvSpPr>
                <p:spPr>
                  <a:xfrm>
                    <a:off x="820624" y="1077164"/>
                    <a:ext cx="1717423" cy="12770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15" h="21266" extrusionOk="0">
                        <a:moveTo>
                          <a:pt x="10489" y="21266"/>
                        </a:moveTo>
                        <a:cubicBezTo>
                          <a:pt x="8650" y="21266"/>
                          <a:pt x="6268" y="20583"/>
                          <a:pt x="4253" y="19992"/>
                        </a:cubicBezTo>
                        <a:cubicBezTo>
                          <a:pt x="3101" y="19666"/>
                          <a:pt x="2001" y="19350"/>
                          <a:pt x="1177" y="19207"/>
                        </a:cubicBezTo>
                        <a:cubicBezTo>
                          <a:pt x="933" y="19166"/>
                          <a:pt x="673" y="19146"/>
                          <a:pt x="437" y="19126"/>
                        </a:cubicBezTo>
                        <a:lnTo>
                          <a:pt x="414" y="19126"/>
                        </a:lnTo>
                        <a:cubicBezTo>
                          <a:pt x="399" y="19126"/>
                          <a:pt x="368" y="19146"/>
                          <a:pt x="337" y="19116"/>
                        </a:cubicBezTo>
                        <a:cubicBezTo>
                          <a:pt x="215" y="18962"/>
                          <a:pt x="238" y="18667"/>
                          <a:pt x="261" y="18330"/>
                        </a:cubicBezTo>
                        <a:cubicBezTo>
                          <a:pt x="276" y="18147"/>
                          <a:pt x="292" y="17984"/>
                          <a:pt x="284" y="17790"/>
                        </a:cubicBezTo>
                        <a:cubicBezTo>
                          <a:pt x="276" y="17189"/>
                          <a:pt x="246" y="16608"/>
                          <a:pt x="223" y="16037"/>
                        </a:cubicBezTo>
                        <a:cubicBezTo>
                          <a:pt x="208" y="15609"/>
                          <a:pt x="177" y="15181"/>
                          <a:pt x="147" y="14773"/>
                        </a:cubicBezTo>
                        <a:cubicBezTo>
                          <a:pt x="139" y="14641"/>
                          <a:pt x="109" y="14488"/>
                          <a:pt x="86" y="14324"/>
                        </a:cubicBezTo>
                        <a:cubicBezTo>
                          <a:pt x="17" y="13927"/>
                          <a:pt x="-59" y="13498"/>
                          <a:pt x="71" y="13214"/>
                        </a:cubicBezTo>
                        <a:cubicBezTo>
                          <a:pt x="200" y="12948"/>
                          <a:pt x="490" y="12847"/>
                          <a:pt x="780" y="12744"/>
                        </a:cubicBezTo>
                        <a:cubicBezTo>
                          <a:pt x="910" y="12693"/>
                          <a:pt x="1047" y="12653"/>
                          <a:pt x="1170" y="12592"/>
                        </a:cubicBezTo>
                        <a:cubicBezTo>
                          <a:pt x="2360" y="11970"/>
                          <a:pt x="3848" y="11175"/>
                          <a:pt x="5222" y="9544"/>
                        </a:cubicBezTo>
                        <a:cubicBezTo>
                          <a:pt x="7299" y="7087"/>
                          <a:pt x="7718" y="3724"/>
                          <a:pt x="7993" y="1491"/>
                        </a:cubicBezTo>
                        <a:lnTo>
                          <a:pt x="7993" y="1379"/>
                        </a:lnTo>
                        <a:cubicBezTo>
                          <a:pt x="7993" y="1297"/>
                          <a:pt x="7978" y="1216"/>
                          <a:pt x="8031" y="1145"/>
                        </a:cubicBezTo>
                        <a:cubicBezTo>
                          <a:pt x="8955" y="13"/>
                          <a:pt x="10550" y="-334"/>
                          <a:pt x="11748" y="350"/>
                        </a:cubicBezTo>
                        <a:cubicBezTo>
                          <a:pt x="11886" y="420"/>
                          <a:pt x="11939" y="604"/>
                          <a:pt x="12016" y="787"/>
                        </a:cubicBezTo>
                        <a:cubicBezTo>
                          <a:pt x="12069" y="920"/>
                          <a:pt x="12099" y="1042"/>
                          <a:pt x="12168" y="1145"/>
                        </a:cubicBezTo>
                        <a:cubicBezTo>
                          <a:pt x="14000" y="3979"/>
                          <a:pt x="16427" y="5721"/>
                          <a:pt x="19374" y="6333"/>
                        </a:cubicBezTo>
                        <a:cubicBezTo>
                          <a:pt x="19488" y="6364"/>
                          <a:pt x="19595" y="6364"/>
                          <a:pt x="19686" y="6374"/>
                        </a:cubicBezTo>
                        <a:cubicBezTo>
                          <a:pt x="19778" y="6374"/>
                          <a:pt x="19854" y="6384"/>
                          <a:pt x="19915" y="6394"/>
                        </a:cubicBezTo>
                        <a:cubicBezTo>
                          <a:pt x="20350" y="6516"/>
                          <a:pt x="20640" y="6924"/>
                          <a:pt x="20701" y="7159"/>
                        </a:cubicBezTo>
                        <a:cubicBezTo>
                          <a:pt x="20770" y="7414"/>
                          <a:pt x="20847" y="7668"/>
                          <a:pt x="20923" y="7944"/>
                        </a:cubicBezTo>
                        <a:cubicBezTo>
                          <a:pt x="20969" y="8117"/>
                          <a:pt x="21037" y="8300"/>
                          <a:pt x="21091" y="8473"/>
                        </a:cubicBezTo>
                        <a:cubicBezTo>
                          <a:pt x="21312" y="9126"/>
                          <a:pt x="21541" y="9789"/>
                          <a:pt x="21335" y="10298"/>
                        </a:cubicBezTo>
                        <a:cubicBezTo>
                          <a:pt x="21304" y="10390"/>
                          <a:pt x="21221" y="10451"/>
                          <a:pt x="21144" y="10512"/>
                        </a:cubicBezTo>
                        <a:cubicBezTo>
                          <a:pt x="21113" y="10543"/>
                          <a:pt x="21083" y="10563"/>
                          <a:pt x="21052" y="10594"/>
                        </a:cubicBezTo>
                        <a:cubicBezTo>
                          <a:pt x="20610" y="11032"/>
                          <a:pt x="19999" y="11634"/>
                          <a:pt x="19549" y="12582"/>
                        </a:cubicBezTo>
                        <a:cubicBezTo>
                          <a:pt x="19183" y="13305"/>
                          <a:pt x="18938" y="14039"/>
                          <a:pt x="18694" y="14773"/>
                        </a:cubicBezTo>
                        <a:cubicBezTo>
                          <a:pt x="18389" y="15701"/>
                          <a:pt x="18122" y="16516"/>
                          <a:pt x="17679" y="17036"/>
                        </a:cubicBezTo>
                        <a:cubicBezTo>
                          <a:pt x="17167" y="17638"/>
                          <a:pt x="16427" y="18035"/>
                          <a:pt x="15557" y="18474"/>
                        </a:cubicBezTo>
                        <a:cubicBezTo>
                          <a:pt x="14671" y="18932"/>
                          <a:pt x="13657" y="19462"/>
                          <a:pt x="12718" y="20339"/>
                        </a:cubicBezTo>
                        <a:cubicBezTo>
                          <a:pt x="12626" y="20410"/>
                          <a:pt x="12565" y="20502"/>
                          <a:pt x="12489" y="20604"/>
                        </a:cubicBezTo>
                        <a:cubicBezTo>
                          <a:pt x="12344" y="20787"/>
                          <a:pt x="12198" y="20970"/>
                          <a:pt x="12000" y="21042"/>
                        </a:cubicBezTo>
                        <a:cubicBezTo>
                          <a:pt x="11596" y="21205"/>
                          <a:pt x="11077" y="21266"/>
                          <a:pt x="10489" y="21266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3" name="Google Shape;148;p7"/>
                  <p:cNvSpPr/>
                  <p:nvPr/>
                </p:nvSpPr>
                <p:spPr>
                  <a:xfrm>
                    <a:off x="1000230" y="1245184"/>
                    <a:ext cx="1349571" cy="9413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59" h="21569" extrusionOk="0">
                        <a:moveTo>
                          <a:pt x="11048" y="21569"/>
                        </a:moveTo>
                        <a:lnTo>
                          <a:pt x="10558" y="21569"/>
                        </a:lnTo>
                        <a:cubicBezTo>
                          <a:pt x="8515" y="21569"/>
                          <a:pt x="5659" y="20685"/>
                          <a:pt x="3137" y="19914"/>
                        </a:cubicBezTo>
                        <a:cubicBezTo>
                          <a:pt x="2775" y="19801"/>
                          <a:pt x="2384" y="19773"/>
                          <a:pt x="1993" y="19745"/>
                        </a:cubicBezTo>
                        <a:cubicBezTo>
                          <a:pt x="1250" y="19717"/>
                          <a:pt x="546" y="19675"/>
                          <a:pt x="145" y="19016"/>
                        </a:cubicBezTo>
                        <a:cubicBezTo>
                          <a:pt x="37" y="18833"/>
                          <a:pt x="56" y="18595"/>
                          <a:pt x="86" y="18342"/>
                        </a:cubicBezTo>
                        <a:cubicBezTo>
                          <a:pt x="96" y="18245"/>
                          <a:pt x="106" y="18119"/>
                          <a:pt x="106" y="18020"/>
                        </a:cubicBezTo>
                        <a:cubicBezTo>
                          <a:pt x="106" y="17879"/>
                          <a:pt x="86" y="17740"/>
                          <a:pt x="56" y="17599"/>
                        </a:cubicBezTo>
                        <a:cubicBezTo>
                          <a:pt x="8" y="17333"/>
                          <a:pt x="-41" y="17052"/>
                          <a:pt x="56" y="16828"/>
                        </a:cubicBezTo>
                        <a:cubicBezTo>
                          <a:pt x="526" y="15734"/>
                          <a:pt x="1475" y="15187"/>
                          <a:pt x="2579" y="14556"/>
                        </a:cubicBezTo>
                        <a:cubicBezTo>
                          <a:pt x="3567" y="13995"/>
                          <a:pt x="4701" y="13350"/>
                          <a:pt x="5631" y="12157"/>
                        </a:cubicBezTo>
                        <a:cubicBezTo>
                          <a:pt x="7361" y="9969"/>
                          <a:pt x="7958" y="7108"/>
                          <a:pt x="8495" y="4597"/>
                        </a:cubicBezTo>
                        <a:cubicBezTo>
                          <a:pt x="8877" y="2774"/>
                          <a:pt x="9219" y="1203"/>
                          <a:pt x="9903" y="137"/>
                        </a:cubicBezTo>
                        <a:cubicBezTo>
                          <a:pt x="10002" y="-31"/>
                          <a:pt x="10177" y="-4"/>
                          <a:pt x="10353" y="11"/>
                        </a:cubicBezTo>
                        <a:cubicBezTo>
                          <a:pt x="10402" y="11"/>
                          <a:pt x="10451" y="25"/>
                          <a:pt x="10500" y="25"/>
                        </a:cubicBezTo>
                        <a:lnTo>
                          <a:pt x="10588" y="25"/>
                        </a:lnTo>
                        <a:cubicBezTo>
                          <a:pt x="10636" y="68"/>
                          <a:pt x="10656" y="109"/>
                          <a:pt x="10686" y="179"/>
                        </a:cubicBezTo>
                        <a:cubicBezTo>
                          <a:pt x="10696" y="221"/>
                          <a:pt x="10705" y="235"/>
                          <a:pt x="10715" y="277"/>
                        </a:cubicBezTo>
                        <a:cubicBezTo>
                          <a:pt x="12230" y="2802"/>
                          <a:pt x="14274" y="3882"/>
                          <a:pt x="16426" y="5018"/>
                        </a:cubicBezTo>
                        <a:cubicBezTo>
                          <a:pt x="18166" y="5958"/>
                          <a:pt x="19946" y="6897"/>
                          <a:pt x="21529" y="8693"/>
                        </a:cubicBezTo>
                        <a:cubicBezTo>
                          <a:pt x="21549" y="8707"/>
                          <a:pt x="21559" y="8735"/>
                          <a:pt x="21559" y="8777"/>
                        </a:cubicBezTo>
                        <a:cubicBezTo>
                          <a:pt x="21471" y="9324"/>
                          <a:pt x="21129" y="9745"/>
                          <a:pt x="20776" y="10179"/>
                        </a:cubicBezTo>
                        <a:cubicBezTo>
                          <a:pt x="20493" y="10531"/>
                          <a:pt x="20200" y="10881"/>
                          <a:pt x="19995" y="11329"/>
                        </a:cubicBezTo>
                        <a:cubicBezTo>
                          <a:pt x="19408" y="12592"/>
                          <a:pt x="19007" y="13896"/>
                          <a:pt x="18684" y="14934"/>
                        </a:cubicBezTo>
                        <a:lnTo>
                          <a:pt x="18635" y="15089"/>
                        </a:lnTo>
                        <a:cubicBezTo>
                          <a:pt x="18440" y="15734"/>
                          <a:pt x="18195" y="16547"/>
                          <a:pt x="18039" y="16758"/>
                        </a:cubicBezTo>
                        <a:cubicBezTo>
                          <a:pt x="17804" y="17080"/>
                          <a:pt x="17022" y="17529"/>
                          <a:pt x="16338" y="17894"/>
                        </a:cubicBezTo>
                        <a:lnTo>
                          <a:pt x="16172" y="17978"/>
                        </a:lnTo>
                        <a:cubicBezTo>
                          <a:pt x="14949" y="18665"/>
                          <a:pt x="13433" y="19507"/>
                          <a:pt x="11967" y="20979"/>
                        </a:cubicBezTo>
                        <a:cubicBezTo>
                          <a:pt x="11889" y="21050"/>
                          <a:pt x="11830" y="21134"/>
                          <a:pt x="11762" y="21217"/>
                        </a:cubicBezTo>
                        <a:cubicBezTo>
                          <a:pt x="11673" y="21330"/>
                          <a:pt x="11595" y="21428"/>
                          <a:pt x="11516" y="21484"/>
                        </a:cubicBezTo>
                        <a:cubicBezTo>
                          <a:pt x="11370" y="21554"/>
                          <a:pt x="11223" y="21569"/>
                          <a:pt x="11048" y="21569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4" name="Google Shape;149;p7"/>
                  <p:cNvSpPr/>
                  <p:nvPr/>
                </p:nvSpPr>
                <p:spPr>
                  <a:xfrm>
                    <a:off x="1362653" y="1489405"/>
                    <a:ext cx="734071" cy="5575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1" h="20951" extrusionOk="0">
                        <a:moveTo>
                          <a:pt x="3563" y="20951"/>
                        </a:moveTo>
                        <a:cubicBezTo>
                          <a:pt x="2573" y="20951"/>
                          <a:pt x="1637" y="20744"/>
                          <a:pt x="984" y="20192"/>
                        </a:cubicBezTo>
                        <a:cubicBezTo>
                          <a:pt x="418" y="19732"/>
                          <a:pt x="101" y="19110"/>
                          <a:pt x="13" y="18283"/>
                        </a:cubicBezTo>
                        <a:cubicBezTo>
                          <a:pt x="-111" y="17316"/>
                          <a:pt x="684" y="16925"/>
                          <a:pt x="1532" y="16489"/>
                        </a:cubicBezTo>
                        <a:cubicBezTo>
                          <a:pt x="2061" y="16235"/>
                          <a:pt x="2591" y="15937"/>
                          <a:pt x="2944" y="15499"/>
                        </a:cubicBezTo>
                        <a:cubicBezTo>
                          <a:pt x="5011" y="13130"/>
                          <a:pt x="5806" y="9703"/>
                          <a:pt x="6548" y="6689"/>
                        </a:cubicBezTo>
                        <a:cubicBezTo>
                          <a:pt x="7254" y="3651"/>
                          <a:pt x="7872" y="1053"/>
                          <a:pt x="9549" y="247"/>
                        </a:cubicBezTo>
                        <a:cubicBezTo>
                          <a:pt x="11422" y="-649"/>
                          <a:pt x="13118" y="1053"/>
                          <a:pt x="14778" y="2708"/>
                        </a:cubicBezTo>
                        <a:cubicBezTo>
                          <a:pt x="15696" y="3651"/>
                          <a:pt x="16580" y="4550"/>
                          <a:pt x="17515" y="4987"/>
                        </a:cubicBezTo>
                        <a:cubicBezTo>
                          <a:pt x="17904" y="5194"/>
                          <a:pt x="18399" y="5263"/>
                          <a:pt x="18858" y="5355"/>
                        </a:cubicBezTo>
                        <a:cubicBezTo>
                          <a:pt x="19829" y="5562"/>
                          <a:pt x="20818" y="5769"/>
                          <a:pt x="21084" y="6827"/>
                        </a:cubicBezTo>
                        <a:cubicBezTo>
                          <a:pt x="21489" y="8484"/>
                          <a:pt x="20553" y="9863"/>
                          <a:pt x="19741" y="11082"/>
                        </a:cubicBezTo>
                        <a:cubicBezTo>
                          <a:pt x="19353" y="11657"/>
                          <a:pt x="18999" y="12209"/>
                          <a:pt x="18823" y="12716"/>
                        </a:cubicBezTo>
                        <a:cubicBezTo>
                          <a:pt x="18787" y="12784"/>
                          <a:pt x="18770" y="12854"/>
                          <a:pt x="18753" y="12968"/>
                        </a:cubicBezTo>
                        <a:cubicBezTo>
                          <a:pt x="18682" y="13199"/>
                          <a:pt x="18611" y="13498"/>
                          <a:pt x="18504" y="13613"/>
                        </a:cubicBezTo>
                        <a:cubicBezTo>
                          <a:pt x="18258" y="13889"/>
                          <a:pt x="17904" y="14003"/>
                          <a:pt x="17604" y="14118"/>
                        </a:cubicBezTo>
                        <a:cubicBezTo>
                          <a:pt x="17463" y="14165"/>
                          <a:pt x="17356" y="14210"/>
                          <a:pt x="17251" y="14280"/>
                        </a:cubicBezTo>
                        <a:lnTo>
                          <a:pt x="16932" y="14419"/>
                        </a:lnTo>
                        <a:cubicBezTo>
                          <a:pt x="16032" y="14879"/>
                          <a:pt x="15042" y="15613"/>
                          <a:pt x="14001" y="16419"/>
                        </a:cubicBezTo>
                        <a:cubicBezTo>
                          <a:pt x="12411" y="17639"/>
                          <a:pt x="10627" y="19018"/>
                          <a:pt x="8508" y="19869"/>
                        </a:cubicBezTo>
                        <a:lnTo>
                          <a:pt x="8491" y="19824"/>
                        </a:lnTo>
                        <a:lnTo>
                          <a:pt x="8508" y="19869"/>
                        </a:lnTo>
                        <a:cubicBezTo>
                          <a:pt x="7889" y="20077"/>
                          <a:pt x="5611" y="20951"/>
                          <a:pt x="3563" y="20951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79" name="Google Shape;150;p7"/>
                <p:cNvGrpSpPr/>
                <p:nvPr/>
              </p:nvGrpSpPr>
              <p:grpSpPr>
                <a:xfrm>
                  <a:off x="944139" y="337963"/>
                  <a:ext cx="517119" cy="388039"/>
                  <a:chOff x="0" y="0"/>
                  <a:chExt cx="517118" cy="388038"/>
                </a:xfrm>
              </p:grpSpPr>
              <p:sp>
                <p:nvSpPr>
                  <p:cNvPr id="176" name="Google Shape;151;p7"/>
                  <p:cNvSpPr/>
                  <p:nvPr/>
                </p:nvSpPr>
                <p:spPr>
                  <a:xfrm rot="6499934">
                    <a:off x="130342" y="-35881"/>
                    <a:ext cx="256435" cy="4598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4" h="21330" extrusionOk="0">
                        <a:moveTo>
                          <a:pt x="11217" y="21330"/>
                        </a:moveTo>
                        <a:cubicBezTo>
                          <a:pt x="10680" y="21330"/>
                          <a:pt x="10256" y="21253"/>
                          <a:pt x="9911" y="21121"/>
                        </a:cubicBezTo>
                        <a:cubicBezTo>
                          <a:pt x="8584" y="20569"/>
                          <a:pt x="9027" y="18983"/>
                          <a:pt x="9489" y="17451"/>
                        </a:cubicBezTo>
                        <a:cubicBezTo>
                          <a:pt x="9545" y="17175"/>
                          <a:pt x="9661" y="16889"/>
                          <a:pt x="9718" y="16614"/>
                        </a:cubicBezTo>
                        <a:cubicBezTo>
                          <a:pt x="10564" y="13318"/>
                          <a:pt x="8162" y="9626"/>
                          <a:pt x="3358" y="6728"/>
                        </a:cubicBezTo>
                        <a:cubicBezTo>
                          <a:pt x="3185" y="6629"/>
                          <a:pt x="3011" y="6518"/>
                          <a:pt x="2857" y="6419"/>
                        </a:cubicBezTo>
                        <a:cubicBezTo>
                          <a:pt x="1936" y="5879"/>
                          <a:pt x="994" y="5351"/>
                          <a:pt x="456" y="4656"/>
                        </a:cubicBezTo>
                        <a:cubicBezTo>
                          <a:pt x="-178" y="3896"/>
                          <a:pt x="-274" y="2783"/>
                          <a:pt x="974" y="2132"/>
                        </a:cubicBezTo>
                        <a:cubicBezTo>
                          <a:pt x="1897" y="1670"/>
                          <a:pt x="3146" y="1615"/>
                          <a:pt x="4377" y="1571"/>
                        </a:cubicBezTo>
                        <a:cubicBezTo>
                          <a:pt x="4741" y="1560"/>
                          <a:pt x="5144" y="1548"/>
                          <a:pt x="5491" y="1516"/>
                        </a:cubicBezTo>
                        <a:cubicBezTo>
                          <a:pt x="7489" y="1361"/>
                          <a:pt x="8661" y="887"/>
                          <a:pt x="9507" y="535"/>
                        </a:cubicBezTo>
                        <a:cubicBezTo>
                          <a:pt x="9795" y="413"/>
                          <a:pt x="10065" y="314"/>
                          <a:pt x="10295" y="248"/>
                        </a:cubicBezTo>
                        <a:cubicBezTo>
                          <a:pt x="12063" y="-270"/>
                          <a:pt x="15291" y="149"/>
                          <a:pt x="15753" y="369"/>
                        </a:cubicBezTo>
                        <a:cubicBezTo>
                          <a:pt x="20673" y="2596"/>
                          <a:pt x="19270" y="4171"/>
                          <a:pt x="17597" y="6012"/>
                        </a:cubicBezTo>
                        <a:cubicBezTo>
                          <a:pt x="16310" y="7445"/>
                          <a:pt x="14869" y="9075"/>
                          <a:pt x="16349" y="11301"/>
                        </a:cubicBezTo>
                        <a:cubicBezTo>
                          <a:pt x="16713" y="11820"/>
                          <a:pt x="17368" y="12415"/>
                          <a:pt x="18039" y="13043"/>
                        </a:cubicBezTo>
                        <a:cubicBezTo>
                          <a:pt x="19578" y="14464"/>
                          <a:pt x="21326" y="16074"/>
                          <a:pt x="20557" y="17660"/>
                        </a:cubicBezTo>
                        <a:cubicBezTo>
                          <a:pt x="20037" y="18762"/>
                          <a:pt x="18366" y="19699"/>
                          <a:pt x="15484" y="20537"/>
                        </a:cubicBezTo>
                        <a:cubicBezTo>
                          <a:pt x="13657" y="21065"/>
                          <a:pt x="12256" y="21330"/>
                          <a:pt x="11217" y="21330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7" name="Google Shape;152;p7"/>
                  <p:cNvSpPr/>
                  <p:nvPr/>
                </p:nvSpPr>
                <p:spPr>
                  <a:xfrm rot="6499934">
                    <a:off x="193007" y="19874"/>
                    <a:ext cx="142574" cy="3480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76" h="21541" extrusionOk="0">
                        <a:moveTo>
                          <a:pt x="15974" y="21541"/>
                        </a:moveTo>
                        <a:cubicBezTo>
                          <a:pt x="15903" y="21541"/>
                          <a:pt x="15798" y="21527"/>
                          <a:pt x="15764" y="21512"/>
                        </a:cubicBezTo>
                        <a:cubicBezTo>
                          <a:pt x="15451" y="21394"/>
                          <a:pt x="15764" y="21013"/>
                          <a:pt x="16252" y="20380"/>
                        </a:cubicBezTo>
                        <a:cubicBezTo>
                          <a:pt x="16494" y="20057"/>
                          <a:pt x="16806" y="19704"/>
                          <a:pt x="16877" y="19468"/>
                        </a:cubicBezTo>
                        <a:cubicBezTo>
                          <a:pt x="17122" y="18806"/>
                          <a:pt x="16982" y="18100"/>
                          <a:pt x="16843" y="17424"/>
                        </a:cubicBezTo>
                        <a:cubicBezTo>
                          <a:pt x="16667" y="16659"/>
                          <a:pt x="16565" y="15851"/>
                          <a:pt x="16945" y="15130"/>
                        </a:cubicBezTo>
                        <a:cubicBezTo>
                          <a:pt x="16945" y="15116"/>
                          <a:pt x="16982" y="15043"/>
                          <a:pt x="17122" y="15043"/>
                        </a:cubicBezTo>
                        <a:cubicBezTo>
                          <a:pt x="17295" y="15043"/>
                          <a:pt x="17468" y="15159"/>
                          <a:pt x="17818" y="15512"/>
                        </a:cubicBezTo>
                        <a:cubicBezTo>
                          <a:pt x="17920" y="15660"/>
                          <a:pt x="18093" y="15807"/>
                          <a:pt x="18232" y="15895"/>
                        </a:cubicBezTo>
                        <a:cubicBezTo>
                          <a:pt x="20531" y="17483"/>
                          <a:pt x="21329" y="18719"/>
                          <a:pt x="20633" y="19704"/>
                        </a:cubicBezTo>
                        <a:cubicBezTo>
                          <a:pt x="20076" y="20453"/>
                          <a:pt x="18687" y="21041"/>
                          <a:pt x="16286" y="21482"/>
                        </a:cubicBezTo>
                        <a:cubicBezTo>
                          <a:pt x="16181" y="21541"/>
                          <a:pt x="16076" y="21541"/>
                          <a:pt x="15974" y="21541"/>
                        </a:cubicBezTo>
                        <a:close/>
                        <a:moveTo>
                          <a:pt x="12843" y="9352"/>
                        </a:moveTo>
                        <a:cubicBezTo>
                          <a:pt x="10755" y="9352"/>
                          <a:pt x="3797" y="5955"/>
                          <a:pt x="1155" y="3867"/>
                        </a:cubicBezTo>
                        <a:cubicBezTo>
                          <a:pt x="76" y="3000"/>
                          <a:pt x="-271" y="2426"/>
                          <a:pt x="215" y="2132"/>
                        </a:cubicBezTo>
                        <a:cubicBezTo>
                          <a:pt x="2721" y="499"/>
                          <a:pt x="8042" y="280"/>
                          <a:pt x="13675" y="44"/>
                        </a:cubicBezTo>
                        <a:lnTo>
                          <a:pt x="13991" y="14"/>
                        </a:lnTo>
                        <a:cubicBezTo>
                          <a:pt x="15869" y="-59"/>
                          <a:pt x="17261" y="146"/>
                          <a:pt x="18059" y="617"/>
                        </a:cubicBezTo>
                        <a:cubicBezTo>
                          <a:pt x="19105" y="1220"/>
                          <a:pt x="18928" y="2044"/>
                          <a:pt x="18650" y="2338"/>
                        </a:cubicBezTo>
                        <a:cubicBezTo>
                          <a:pt x="17502" y="3441"/>
                          <a:pt x="16982" y="4793"/>
                          <a:pt x="16494" y="6014"/>
                        </a:cubicBezTo>
                        <a:cubicBezTo>
                          <a:pt x="15764" y="7807"/>
                          <a:pt x="15173" y="9352"/>
                          <a:pt x="12843" y="9352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78" name="Google Shape;153;p7"/>
                  <p:cNvSpPr/>
                  <p:nvPr/>
                </p:nvSpPr>
                <p:spPr>
                  <a:xfrm rot="6499934">
                    <a:off x="359628" y="203453"/>
                    <a:ext cx="25331" cy="427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30" h="21134" extrusionOk="0">
                        <a:moveTo>
                          <a:pt x="11360" y="21134"/>
                        </a:moveTo>
                        <a:cubicBezTo>
                          <a:pt x="11190" y="21134"/>
                          <a:pt x="11021" y="21134"/>
                          <a:pt x="10668" y="21019"/>
                        </a:cubicBezTo>
                        <a:cubicBezTo>
                          <a:pt x="6870" y="19849"/>
                          <a:pt x="-1078" y="7635"/>
                          <a:pt x="122" y="4817"/>
                        </a:cubicBezTo>
                        <a:cubicBezTo>
                          <a:pt x="983" y="3292"/>
                          <a:pt x="5487" y="1538"/>
                          <a:pt x="9637" y="598"/>
                        </a:cubicBezTo>
                        <a:cubicBezTo>
                          <a:pt x="11190" y="359"/>
                          <a:pt x="14988" y="-466"/>
                          <a:pt x="16724" y="359"/>
                        </a:cubicBezTo>
                        <a:cubicBezTo>
                          <a:pt x="20522" y="2123"/>
                          <a:pt x="17416" y="14682"/>
                          <a:pt x="12913" y="20549"/>
                        </a:cubicBezTo>
                        <a:cubicBezTo>
                          <a:pt x="12221" y="21019"/>
                          <a:pt x="11882" y="21134"/>
                          <a:pt x="11360" y="21134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</p:grpSp>
            <p:grpSp>
              <p:nvGrpSpPr>
                <p:cNvPr id="182" name="Google Shape;154;p7"/>
                <p:cNvGrpSpPr/>
                <p:nvPr/>
              </p:nvGrpSpPr>
              <p:grpSpPr>
                <a:xfrm>
                  <a:off x="1662826" y="-1"/>
                  <a:ext cx="1040656" cy="809277"/>
                  <a:chOff x="0" y="0"/>
                  <a:chExt cx="1040655" cy="809275"/>
                </a:xfrm>
              </p:grpSpPr>
              <p:sp>
                <p:nvSpPr>
                  <p:cNvPr id="180" name="Google Shape;155;p7"/>
                  <p:cNvSpPr/>
                  <p:nvPr/>
                </p:nvSpPr>
                <p:spPr>
                  <a:xfrm rot="3890658">
                    <a:off x="293149" y="-63524"/>
                    <a:ext cx="454358" cy="9363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4" h="21507" extrusionOk="0">
                        <a:moveTo>
                          <a:pt x="7013" y="21507"/>
                        </a:moveTo>
                        <a:cubicBezTo>
                          <a:pt x="6159" y="21507"/>
                          <a:pt x="5290" y="21401"/>
                          <a:pt x="4535" y="21184"/>
                        </a:cubicBezTo>
                        <a:cubicBezTo>
                          <a:pt x="3383" y="20853"/>
                          <a:pt x="2556" y="20304"/>
                          <a:pt x="1759" y="19735"/>
                        </a:cubicBezTo>
                        <a:cubicBezTo>
                          <a:pt x="1119" y="19278"/>
                          <a:pt x="521" y="18821"/>
                          <a:pt x="236" y="18322"/>
                        </a:cubicBezTo>
                        <a:cubicBezTo>
                          <a:pt x="-192" y="17590"/>
                          <a:pt x="51" y="16803"/>
                          <a:pt x="264" y="16114"/>
                        </a:cubicBezTo>
                        <a:cubicBezTo>
                          <a:pt x="606" y="15024"/>
                          <a:pt x="976" y="13793"/>
                          <a:pt x="2357" y="12816"/>
                        </a:cubicBezTo>
                        <a:cubicBezTo>
                          <a:pt x="3212" y="12219"/>
                          <a:pt x="4393" y="11755"/>
                          <a:pt x="5561" y="11305"/>
                        </a:cubicBezTo>
                        <a:cubicBezTo>
                          <a:pt x="5988" y="11136"/>
                          <a:pt x="6430" y="10960"/>
                          <a:pt x="6856" y="10784"/>
                        </a:cubicBezTo>
                        <a:cubicBezTo>
                          <a:pt x="8195" y="10221"/>
                          <a:pt x="9376" y="9575"/>
                          <a:pt x="10373" y="8864"/>
                        </a:cubicBezTo>
                        <a:cubicBezTo>
                          <a:pt x="11328" y="8190"/>
                          <a:pt x="11869" y="7613"/>
                          <a:pt x="12124" y="7037"/>
                        </a:cubicBezTo>
                        <a:cubicBezTo>
                          <a:pt x="12481" y="6235"/>
                          <a:pt x="12254" y="5405"/>
                          <a:pt x="12010" y="4596"/>
                        </a:cubicBezTo>
                        <a:cubicBezTo>
                          <a:pt x="11855" y="4006"/>
                          <a:pt x="11684" y="3395"/>
                          <a:pt x="11755" y="2790"/>
                        </a:cubicBezTo>
                        <a:cubicBezTo>
                          <a:pt x="11826" y="2086"/>
                          <a:pt x="12210" y="1390"/>
                          <a:pt x="12865" y="757"/>
                        </a:cubicBezTo>
                        <a:lnTo>
                          <a:pt x="12979" y="652"/>
                        </a:lnTo>
                        <a:cubicBezTo>
                          <a:pt x="13207" y="413"/>
                          <a:pt x="13506" y="132"/>
                          <a:pt x="13962" y="33"/>
                        </a:cubicBezTo>
                        <a:cubicBezTo>
                          <a:pt x="14617" y="-93"/>
                          <a:pt x="15471" y="174"/>
                          <a:pt x="15713" y="265"/>
                        </a:cubicBezTo>
                        <a:cubicBezTo>
                          <a:pt x="15898" y="329"/>
                          <a:pt x="16069" y="399"/>
                          <a:pt x="16254" y="469"/>
                        </a:cubicBezTo>
                        <a:cubicBezTo>
                          <a:pt x="16625" y="624"/>
                          <a:pt x="17038" y="786"/>
                          <a:pt x="17492" y="863"/>
                        </a:cubicBezTo>
                        <a:cubicBezTo>
                          <a:pt x="17905" y="933"/>
                          <a:pt x="18347" y="948"/>
                          <a:pt x="18803" y="968"/>
                        </a:cubicBezTo>
                        <a:cubicBezTo>
                          <a:pt x="19458" y="996"/>
                          <a:pt x="20156" y="1011"/>
                          <a:pt x="20625" y="1243"/>
                        </a:cubicBezTo>
                        <a:cubicBezTo>
                          <a:pt x="21408" y="1601"/>
                          <a:pt x="21181" y="2248"/>
                          <a:pt x="20654" y="2712"/>
                        </a:cubicBezTo>
                        <a:cubicBezTo>
                          <a:pt x="20128" y="3148"/>
                          <a:pt x="19387" y="3528"/>
                          <a:pt x="18660" y="3887"/>
                        </a:cubicBezTo>
                        <a:cubicBezTo>
                          <a:pt x="18418" y="3999"/>
                          <a:pt x="18176" y="4126"/>
                          <a:pt x="17948" y="4245"/>
                        </a:cubicBezTo>
                        <a:cubicBezTo>
                          <a:pt x="17180" y="4646"/>
                          <a:pt x="16169" y="5257"/>
                          <a:pt x="16041" y="5996"/>
                        </a:cubicBezTo>
                        <a:cubicBezTo>
                          <a:pt x="15984" y="6319"/>
                          <a:pt x="16097" y="6643"/>
                          <a:pt x="16211" y="6959"/>
                        </a:cubicBezTo>
                        <a:cubicBezTo>
                          <a:pt x="16340" y="7310"/>
                          <a:pt x="16468" y="7676"/>
                          <a:pt x="16354" y="8028"/>
                        </a:cubicBezTo>
                        <a:cubicBezTo>
                          <a:pt x="16140" y="8738"/>
                          <a:pt x="15100" y="9265"/>
                          <a:pt x="14076" y="9786"/>
                        </a:cubicBezTo>
                        <a:cubicBezTo>
                          <a:pt x="13349" y="10151"/>
                          <a:pt x="12580" y="10538"/>
                          <a:pt x="12124" y="10995"/>
                        </a:cubicBezTo>
                        <a:cubicBezTo>
                          <a:pt x="11427" y="11684"/>
                          <a:pt x="11470" y="12465"/>
                          <a:pt x="11484" y="13231"/>
                        </a:cubicBezTo>
                        <a:cubicBezTo>
                          <a:pt x="11499" y="13625"/>
                          <a:pt x="11513" y="14040"/>
                          <a:pt x="11427" y="14434"/>
                        </a:cubicBezTo>
                        <a:cubicBezTo>
                          <a:pt x="11370" y="14686"/>
                          <a:pt x="11271" y="14940"/>
                          <a:pt x="11185" y="15200"/>
                        </a:cubicBezTo>
                        <a:cubicBezTo>
                          <a:pt x="11014" y="15615"/>
                          <a:pt x="10858" y="16043"/>
                          <a:pt x="10900" y="16465"/>
                        </a:cubicBezTo>
                        <a:cubicBezTo>
                          <a:pt x="10929" y="16894"/>
                          <a:pt x="11185" y="17317"/>
                          <a:pt x="11413" y="17717"/>
                        </a:cubicBezTo>
                        <a:cubicBezTo>
                          <a:pt x="11684" y="18188"/>
                          <a:pt x="11969" y="18680"/>
                          <a:pt x="11926" y="19173"/>
                        </a:cubicBezTo>
                        <a:cubicBezTo>
                          <a:pt x="11869" y="20002"/>
                          <a:pt x="10872" y="20818"/>
                          <a:pt x="9406" y="21219"/>
                        </a:cubicBezTo>
                        <a:cubicBezTo>
                          <a:pt x="8665" y="21401"/>
                          <a:pt x="7839" y="21507"/>
                          <a:pt x="7013" y="21507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81" name="Google Shape;156;p7"/>
                  <p:cNvSpPr/>
                  <p:nvPr/>
                </p:nvSpPr>
                <p:spPr>
                  <a:xfrm rot="3890658">
                    <a:off x="350069" y="4410"/>
                    <a:ext cx="319936" cy="797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98" h="21557" extrusionOk="0">
                        <a:moveTo>
                          <a:pt x="5641" y="21557"/>
                        </a:moveTo>
                        <a:cubicBezTo>
                          <a:pt x="5095" y="21557"/>
                          <a:pt x="3844" y="21400"/>
                          <a:pt x="1745" y="20158"/>
                        </a:cubicBezTo>
                        <a:cubicBezTo>
                          <a:pt x="1018" y="19720"/>
                          <a:pt x="372" y="19331"/>
                          <a:pt x="130" y="18976"/>
                        </a:cubicBezTo>
                        <a:cubicBezTo>
                          <a:pt x="-375" y="18248"/>
                          <a:pt x="634" y="15030"/>
                          <a:pt x="2553" y="13913"/>
                        </a:cubicBezTo>
                        <a:cubicBezTo>
                          <a:pt x="2875" y="13723"/>
                          <a:pt x="3058" y="13540"/>
                          <a:pt x="3239" y="13351"/>
                        </a:cubicBezTo>
                        <a:cubicBezTo>
                          <a:pt x="3501" y="13053"/>
                          <a:pt x="3783" y="12771"/>
                          <a:pt x="4713" y="12474"/>
                        </a:cubicBezTo>
                        <a:cubicBezTo>
                          <a:pt x="5278" y="12300"/>
                          <a:pt x="7478" y="11679"/>
                          <a:pt x="8245" y="11844"/>
                        </a:cubicBezTo>
                        <a:cubicBezTo>
                          <a:pt x="9194" y="12051"/>
                          <a:pt x="8810" y="12564"/>
                          <a:pt x="8447" y="13036"/>
                        </a:cubicBezTo>
                        <a:cubicBezTo>
                          <a:pt x="8325" y="13185"/>
                          <a:pt x="8225" y="13342"/>
                          <a:pt x="8185" y="13474"/>
                        </a:cubicBezTo>
                        <a:cubicBezTo>
                          <a:pt x="8063" y="13789"/>
                          <a:pt x="8083" y="13930"/>
                          <a:pt x="8104" y="14095"/>
                        </a:cubicBezTo>
                        <a:cubicBezTo>
                          <a:pt x="8144" y="14335"/>
                          <a:pt x="8205" y="14608"/>
                          <a:pt x="7801" y="15452"/>
                        </a:cubicBezTo>
                        <a:cubicBezTo>
                          <a:pt x="7559" y="16014"/>
                          <a:pt x="7255" y="16635"/>
                          <a:pt x="7316" y="17321"/>
                        </a:cubicBezTo>
                        <a:cubicBezTo>
                          <a:pt x="7397" y="18016"/>
                          <a:pt x="7821" y="18645"/>
                          <a:pt x="8205" y="19199"/>
                        </a:cubicBezTo>
                        <a:cubicBezTo>
                          <a:pt x="8528" y="19662"/>
                          <a:pt x="8810" y="20068"/>
                          <a:pt x="8790" y="20382"/>
                        </a:cubicBezTo>
                        <a:cubicBezTo>
                          <a:pt x="8771" y="20862"/>
                          <a:pt x="7821" y="21532"/>
                          <a:pt x="5884" y="21532"/>
                        </a:cubicBezTo>
                        <a:cubicBezTo>
                          <a:pt x="5864" y="21540"/>
                          <a:pt x="5762" y="21557"/>
                          <a:pt x="5641" y="21557"/>
                        </a:cubicBezTo>
                        <a:close/>
                        <a:moveTo>
                          <a:pt x="16805" y="2530"/>
                        </a:moveTo>
                        <a:cubicBezTo>
                          <a:pt x="16744" y="2530"/>
                          <a:pt x="16683" y="2513"/>
                          <a:pt x="16602" y="2505"/>
                        </a:cubicBezTo>
                        <a:cubicBezTo>
                          <a:pt x="16078" y="2389"/>
                          <a:pt x="16340" y="1835"/>
                          <a:pt x="16501" y="1462"/>
                        </a:cubicBezTo>
                        <a:cubicBezTo>
                          <a:pt x="16562" y="1355"/>
                          <a:pt x="16582" y="1289"/>
                          <a:pt x="16582" y="1247"/>
                        </a:cubicBezTo>
                        <a:cubicBezTo>
                          <a:pt x="16582" y="1140"/>
                          <a:pt x="16582" y="1024"/>
                          <a:pt x="16562" y="908"/>
                        </a:cubicBezTo>
                        <a:cubicBezTo>
                          <a:pt x="16501" y="528"/>
                          <a:pt x="16462" y="106"/>
                          <a:pt x="17248" y="14"/>
                        </a:cubicBezTo>
                        <a:cubicBezTo>
                          <a:pt x="17652" y="-43"/>
                          <a:pt x="18015" y="81"/>
                          <a:pt x="18419" y="230"/>
                        </a:cubicBezTo>
                        <a:cubicBezTo>
                          <a:pt x="18702" y="321"/>
                          <a:pt x="19004" y="429"/>
                          <a:pt x="19327" y="478"/>
                        </a:cubicBezTo>
                        <a:cubicBezTo>
                          <a:pt x="19530" y="511"/>
                          <a:pt x="19792" y="511"/>
                          <a:pt x="20035" y="511"/>
                        </a:cubicBezTo>
                        <a:cubicBezTo>
                          <a:pt x="20439" y="511"/>
                          <a:pt x="20842" y="519"/>
                          <a:pt x="20943" y="652"/>
                        </a:cubicBezTo>
                        <a:cubicBezTo>
                          <a:pt x="21225" y="966"/>
                          <a:pt x="21124" y="1264"/>
                          <a:pt x="20640" y="1462"/>
                        </a:cubicBezTo>
                        <a:cubicBezTo>
                          <a:pt x="20478" y="1529"/>
                          <a:pt x="20115" y="1603"/>
                          <a:pt x="19772" y="1686"/>
                        </a:cubicBezTo>
                        <a:cubicBezTo>
                          <a:pt x="19388" y="1768"/>
                          <a:pt x="18984" y="1852"/>
                          <a:pt x="18803" y="1934"/>
                        </a:cubicBezTo>
                        <a:cubicBezTo>
                          <a:pt x="17895" y="2331"/>
                          <a:pt x="17209" y="2530"/>
                          <a:pt x="16805" y="2530"/>
                        </a:cubicBez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accent4"/>
                    </a:solidFill>
                    <a:prstDash val="solid"/>
                    <a:miter lim="12244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>
                        <a:solidFill>
                          <a:srgbClr val="000000"/>
                        </a:solidFill>
                      </a:defRPr>
                    </a:pPr>
                    <a:endParaRPr/>
                  </a:p>
                </p:txBody>
              </p:sp>
            </p:grpSp>
          </p:grpSp>
        </p:grpSp>
        <p:sp>
          <p:nvSpPr>
            <p:cNvPr id="185" name="Google Shape;157;p7"/>
            <p:cNvSpPr/>
            <p:nvPr/>
          </p:nvSpPr>
          <p:spPr>
            <a:xfrm>
              <a:off x="2078165" y="638850"/>
              <a:ext cx="1866132" cy="90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12376" y="0"/>
                  </a:moveTo>
                  <a:cubicBezTo>
                    <a:pt x="11891" y="0"/>
                    <a:pt x="11402" y="177"/>
                    <a:pt x="10934" y="539"/>
                  </a:cubicBezTo>
                  <a:cubicBezTo>
                    <a:pt x="9919" y="1392"/>
                    <a:pt x="9127" y="3148"/>
                    <a:pt x="8573" y="5123"/>
                  </a:cubicBezTo>
                  <a:cubicBezTo>
                    <a:pt x="8020" y="7098"/>
                    <a:pt x="7703" y="9319"/>
                    <a:pt x="7439" y="11516"/>
                  </a:cubicBezTo>
                  <a:cubicBezTo>
                    <a:pt x="7228" y="10827"/>
                    <a:pt x="6835" y="10479"/>
                    <a:pt x="6439" y="10479"/>
                  </a:cubicBezTo>
                  <a:cubicBezTo>
                    <a:pt x="6218" y="10479"/>
                    <a:pt x="5997" y="10587"/>
                    <a:pt x="5804" y="10801"/>
                  </a:cubicBezTo>
                  <a:cubicBezTo>
                    <a:pt x="5264" y="11405"/>
                    <a:pt x="4947" y="12640"/>
                    <a:pt x="4842" y="13875"/>
                  </a:cubicBezTo>
                  <a:cubicBezTo>
                    <a:pt x="4736" y="15138"/>
                    <a:pt x="4815" y="16426"/>
                    <a:pt x="4894" y="17689"/>
                  </a:cubicBezTo>
                  <a:cubicBezTo>
                    <a:pt x="4744" y="18335"/>
                    <a:pt x="4381" y="18537"/>
                    <a:pt x="4024" y="18537"/>
                  </a:cubicBezTo>
                  <a:cubicBezTo>
                    <a:pt x="3911" y="18537"/>
                    <a:pt x="3798" y="18517"/>
                    <a:pt x="3694" y="18484"/>
                  </a:cubicBezTo>
                  <a:cubicBezTo>
                    <a:pt x="3513" y="18429"/>
                    <a:pt x="3319" y="18374"/>
                    <a:pt x="3130" y="18374"/>
                  </a:cubicBezTo>
                  <a:cubicBezTo>
                    <a:pt x="2850" y="18374"/>
                    <a:pt x="2583" y="18496"/>
                    <a:pt x="2401" y="18924"/>
                  </a:cubicBezTo>
                  <a:cubicBezTo>
                    <a:pt x="2283" y="19199"/>
                    <a:pt x="2230" y="19554"/>
                    <a:pt x="2111" y="19828"/>
                  </a:cubicBezTo>
                  <a:cubicBezTo>
                    <a:pt x="1624" y="21035"/>
                    <a:pt x="542" y="20157"/>
                    <a:pt x="1" y="21257"/>
                  </a:cubicBezTo>
                  <a:cubicBezTo>
                    <a:pt x="-9" y="21501"/>
                    <a:pt x="127" y="21600"/>
                    <a:pt x="257" y="21600"/>
                  </a:cubicBezTo>
                  <a:cubicBezTo>
                    <a:pt x="287" y="21600"/>
                    <a:pt x="317" y="21595"/>
                    <a:pt x="344" y="21584"/>
                  </a:cubicBezTo>
                  <a:lnTo>
                    <a:pt x="1307" y="21559"/>
                  </a:lnTo>
                  <a:lnTo>
                    <a:pt x="11884" y="20761"/>
                  </a:lnTo>
                  <a:cubicBezTo>
                    <a:pt x="12445" y="20706"/>
                    <a:pt x="13005" y="20681"/>
                    <a:pt x="13566" y="20681"/>
                  </a:cubicBezTo>
                  <a:cubicBezTo>
                    <a:pt x="14126" y="20681"/>
                    <a:pt x="14687" y="20706"/>
                    <a:pt x="15247" y="20761"/>
                  </a:cubicBezTo>
                  <a:cubicBezTo>
                    <a:pt x="16223" y="20927"/>
                    <a:pt x="17186" y="21257"/>
                    <a:pt x="18148" y="21257"/>
                  </a:cubicBezTo>
                  <a:cubicBezTo>
                    <a:pt x="19124" y="21257"/>
                    <a:pt x="20127" y="20872"/>
                    <a:pt x="21103" y="20515"/>
                  </a:cubicBezTo>
                  <a:cubicBezTo>
                    <a:pt x="21248" y="20459"/>
                    <a:pt x="21406" y="20379"/>
                    <a:pt x="21459" y="20104"/>
                  </a:cubicBezTo>
                  <a:cubicBezTo>
                    <a:pt x="21591" y="19581"/>
                    <a:pt x="21182" y="19199"/>
                    <a:pt x="20879" y="19171"/>
                  </a:cubicBezTo>
                  <a:lnTo>
                    <a:pt x="19903" y="19116"/>
                  </a:lnTo>
                  <a:cubicBezTo>
                    <a:pt x="19758" y="19116"/>
                    <a:pt x="19586" y="19060"/>
                    <a:pt x="19520" y="18786"/>
                  </a:cubicBezTo>
                  <a:cubicBezTo>
                    <a:pt x="19481" y="18595"/>
                    <a:pt x="19468" y="18401"/>
                    <a:pt x="19507" y="18182"/>
                  </a:cubicBezTo>
                  <a:cubicBezTo>
                    <a:pt x="19639" y="16371"/>
                    <a:pt x="19559" y="14534"/>
                    <a:pt x="19296" y="12804"/>
                  </a:cubicBezTo>
                  <a:cubicBezTo>
                    <a:pt x="19206" y="11608"/>
                    <a:pt x="18707" y="10744"/>
                    <a:pt x="18135" y="10744"/>
                  </a:cubicBezTo>
                  <a:cubicBezTo>
                    <a:pt x="18117" y="10744"/>
                    <a:pt x="18101" y="10746"/>
                    <a:pt x="18083" y="10748"/>
                  </a:cubicBezTo>
                  <a:cubicBezTo>
                    <a:pt x="17898" y="10711"/>
                    <a:pt x="17712" y="10693"/>
                    <a:pt x="17526" y="10693"/>
                  </a:cubicBezTo>
                  <a:cubicBezTo>
                    <a:pt x="17154" y="10693"/>
                    <a:pt x="16781" y="10764"/>
                    <a:pt x="16420" y="10912"/>
                  </a:cubicBezTo>
                  <a:cubicBezTo>
                    <a:pt x="16750" y="7785"/>
                    <a:pt x="16276" y="4519"/>
                    <a:pt x="15167" y="2270"/>
                  </a:cubicBezTo>
                  <a:cubicBezTo>
                    <a:pt x="14400" y="781"/>
                    <a:pt x="13395" y="0"/>
                    <a:pt x="12376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8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159;p8"/>
          <p:cNvGrpSpPr/>
          <p:nvPr/>
        </p:nvGrpSpPr>
        <p:grpSpPr>
          <a:xfrm>
            <a:off x="-1907513" y="-592229"/>
            <a:ext cx="14479903" cy="8408781"/>
            <a:chOff x="0" y="0"/>
            <a:chExt cx="14479902" cy="8408779"/>
          </a:xfrm>
        </p:grpSpPr>
        <p:grpSp>
          <p:nvGrpSpPr>
            <p:cNvPr id="201" name="Google Shape;160;p8"/>
            <p:cNvGrpSpPr/>
            <p:nvPr/>
          </p:nvGrpSpPr>
          <p:grpSpPr>
            <a:xfrm>
              <a:off x="-1" y="0"/>
              <a:ext cx="3578522" cy="3973491"/>
              <a:chOff x="0" y="0"/>
              <a:chExt cx="3578520" cy="3973490"/>
            </a:xfrm>
          </p:grpSpPr>
          <p:grpSp>
            <p:nvGrpSpPr>
              <p:cNvPr id="199" name="Google Shape;161;p8"/>
              <p:cNvGrpSpPr/>
              <p:nvPr/>
            </p:nvGrpSpPr>
            <p:grpSpPr>
              <a:xfrm>
                <a:off x="-1" y="0"/>
                <a:ext cx="3578522" cy="3973491"/>
                <a:chOff x="0" y="0"/>
                <a:chExt cx="3578520" cy="3973490"/>
              </a:xfrm>
            </p:grpSpPr>
            <p:sp>
              <p:nvSpPr>
                <p:cNvPr id="194" name="Google Shape;162;p8"/>
                <p:cNvSpPr/>
                <p:nvPr/>
              </p:nvSpPr>
              <p:spPr>
                <a:xfrm>
                  <a:off x="171844" y="170406"/>
                  <a:ext cx="3235717" cy="36299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589" extrusionOk="0">
                      <a:moveTo>
                        <a:pt x="6028" y="21589"/>
                      </a:moveTo>
                      <a:cubicBezTo>
                        <a:pt x="5864" y="21589"/>
                        <a:pt x="5700" y="21513"/>
                        <a:pt x="5554" y="21442"/>
                      </a:cubicBezTo>
                      <a:cubicBezTo>
                        <a:pt x="4546" y="20908"/>
                        <a:pt x="3604" y="20287"/>
                        <a:pt x="3519" y="19360"/>
                      </a:cubicBezTo>
                      <a:cubicBezTo>
                        <a:pt x="3495" y="19115"/>
                        <a:pt x="3544" y="18864"/>
                        <a:pt x="3586" y="18625"/>
                      </a:cubicBezTo>
                      <a:cubicBezTo>
                        <a:pt x="3617" y="18461"/>
                        <a:pt x="3647" y="18293"/>
                        <a:pt x="3659" y="18123"/>
                      </a:cubicBezTo>
                      <a:cubicBezTo>
                        <a:pt x="3696" y="17317"/>
                        <a:pt x="3240" y="16576"/>
                        <a:pt x="2797" y="15862"/>
                      </a:cubicBezTo>
                      <a:cubicBezTo>
                        <a:pt x="2730" y="15753"/>
                        <a:pt x="2663" y="15644"/>
                        <a:pt x="2596" y="15530"/>
                      </a:cubicBezTo>
                      <a:cubicBezTo>
                        <a:pt x="1612" y="13884"/>
                        <a:pt x="1035" y="12059"/>
                        <a:pt x="482" y="10304"/>
                      </a:cubicBezTo>
                      <a:cubicBezTo>
                        <a:pt x="203" y="9410"/>
                        <a:pt x="-119" y="8397"/>
                        <a:pt x="45" y="7410"/>
                      </a:cubicBezTo>
                      <a:cubicBezTo>
                        <a:pt x="166" y="6664"/>
                        <a:pt x="549" y="5912"/>
                        <a:pt x="1229" y="5095"/>
                      </a:cubicBezTo>
                      <a:cubicBezTo>
                        <a:pt x="3203" y="2714"/>
                        <a:pt x="6064" y="1526"/>
                        <a:pt x="8111" y="937"/>
                      </a:cubicBezTo>
                      <a:cubicBezTo>
                        <a:pt x="10407" y="289"/>
                        <a:pt x="13056" y="-11"/>
                        <a:pt x="16434" y="0"/>
                      </a:cubicBezTo>
                      <a:cubicBezTo>
                        <a:pt x="16713" y="0"/>
                        <a:pt x="17065" y="0"/>
                        <a:pt x="17381" y="82"/>
                      </a:cubicBezTo>
                      <a:cubicBezTo>
                        <a:pt x="17727" y="163"/>
                        <a:pt x="18031" y="333"/>
                        <a:pt x="18322" y="491"/>
                      </a:cubicBezTo>
                      <a:cubicBezTo>
                        <a:pt x="19349" y="1046"/>
                        <a:pt x="20522" y="1689"/>
                        <a:pt x="21171" y="2697"/>
                      </a:cubicBezTo>
                      <a:cubicBezTo>
                        <a:pt x="21402" y="3041"/>
                        <a:pt x="21481" y="3340"/>
                        <a:pt x="21445" y="3624"/>
                      </a:cubicBezTo>
                      <a:cubicBezTo>
                        <a:pt x="21354" y="4179"/>
                        <a:pt x="20801" y="4310"/>
                        <a:pt x="20309" y="4419"/>
                      </a:cubicBezTo>
                      <a:lnTo>
                        <a:pt x="20224" y="4441"/>
                      </a:lnTo>
                      <a:cubicBezTo>
                        <a:pt x="19385" y="4632"/>
                        <a:pt x="18736" y="4850"/>
                        <a:pt x="18183" y="5122"/>
                      </a:cubicBezTo>
                      <a:cubicBezTo>
                        <a:pt x="17333" y="5536"/>
                        <a:pt x="16713" y="6119"/>
                        <a:pt x="16434" y="6768"/>
                      </a:cubicBezTo>
                      <a:cubicBezTo>
                        <a:pt x="16361" y="6937"/>
                        <a:pt x="16306" y="7122"/>
                        <a:pt x="16257" y="7302"/>
                      </a:cubicBezTo>
                      <a:cubicBezTo>
                        <a:pt x="16191" y="7547"/>
                        <a:pt x="16118" y="7803"/>
                        <a:pt x="15984" y="8038"/>
                      </a:cubicBezTo>
                      <a:cubicBezTo>
                        <a:pt x="15832" y="8299"/>
                        <a:pt x="15619" y="8528"/>
                        <a:pt x="15407" y="8751"/>
                      </a:cubicBezTo>
                      <a:cubicBezTo>
                        <a:pt x="15279" y="8888"/>
                        <a:pt x="15146" y="9029"/>
                        <a:pt x="15024" y="9182"/>
                      </a:cubicBezTo>
                      <a:cubicBezTo>
                        <a:pt x="14447" y="9906"/>
                        <a:pt x="14283" y="10898"/>
                        <a:pt x="14605" y="11742"/>
                      </a:cubicBezTo>
                      <a:cubicBezTo>
                        <a:pt x="14648" y="11868"/>
                        <a:pt x="14721" y="12004"/>
                        <a:pt x="14769" y="12130"/>
                      </a:cubicBezTo>
                      <a:cubicBezTo>
                        <a:pt x="14963" y="12549"/>
                        <a:pt x="15164" y="12980"/>
                        <a:pt x="15012" y="13410"/>
                      </a:cubicBezTo>
                      <a:cubicBezTo>
                        <a:pt x="14878" y="13803"/>
                        <a:pt x="14477" y="14058"/>
                        <a:pt x="14161" y="14200"/>
                      </a:cubicBezTo>
                      <a:cubicBezTo>
                        <a:pt x="12819" y="14811"/>
                        <a:pt x="11003" y="14418"/>
                        <a:pt x="10122" y="13323"/>
                      </a:cubicBezTo>
                      <a:cubicBezTo>
                        <a:pt x="10092" y="13279"/>
                        <a:pt x="10055" y="13230"/>
                        <a:pt x="10025" y="13192"/>
                      </a:cubicBezTo>
                      <a:cubicBezTo>
                        <a:pt x="9891" y="13012"/>
                        <a:pt x="9752" y="12832"/>
                        <a:pt x="9545" y="12729"/>
                      </a:cubicBezTo>
                      <a:cubicBezTo>
                        <a:pt x="8998" y="12451"/>
                        <a:pt x="8324" y="12865"/>
                        <a:pt x="7929" y="13361"/>
                      </a:cubicBezTo>
                      <a:cubicBezTo>
                        <a:pt x="6952" y="14593"/>
                        <a:pt x="6720" y="16298"/>
                        <a:pt x="7352" y="17698"/>
                      </a:cubicBezTo>
                      <a:lnTo>
                        <a:pt x="7419" y="17846"/>
                      </a:lnTo>
                      <a:cubicBezTo>
                        <a:pt x="7534" y="18091"/>
                        <a:pt x="7650" y="18336"/>
                        <a:pt x="7650" y="18609"/>
                      </a:cubicBezTo>
                      <a:cubicBezTo>
                        <a:pt x="7650" y="18810"/>
                        <a:pt x="7571" y="19001"/>
                        <a:pt x="7498" y="19197"/>
                      </a:cubicBezTo>
                      <a:cubicBezTo>
                        <a:pt x="7218" y="19905"/>
                        <a:pt x="6872" y="20608"/>
                        <a:pt x="6496" y="21278"/>
                      </a:cubicBezTo>
                      <a:cubicBezTo>
                        <a:pt x="6429" y="21393"/>
                        <a:pt x="6356" y="21502"/>
                        <a:pt x="6247" y="21557"/>
                      </a:cubicBezTo>
                      <a:cubicBezTo>
                        <a:pt x="6156" y="21578"/>
                        <a:pt x="6095" y="21589"/>
                        <a:pt x="6028" y="2158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3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95" name="Google Shape;163;p8"/>
                <p:cNvSpPr/>
                <p:nvPr/>
              </p:nvSpPr>
              <p:spPr>
                <a:xfrm>
                  <a:off x="427444" y="424197"/>
                  <a:ext cx="2670509" cy="30371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extrusionOk="0">
                      <a:moveTo>
                        <a:pt x="4579" y="21600"/>
                      </a:moveTo>
                      <a:lnTo>
                        <a:pt x="4564" y="21580"/>
                      </a:lnTo>
                      <a:cubicBezTo>
                        <a:pt x="4279" y="21365"/>
                        <a:pt x="4220" y="21242"/>
                        <a:pt x="4220" y="21196"/>
                      </a:cubicBezTo>
                      <a:cubicBezTo>
                        <a:pt x="4213" y="21118"/>
                        <a:pt x="4249" y="20909"/>
                        <a:pt x="4286" y="20753"/>
                      </a:cubicBezTo>
                      <a:cubicBezTo>
                        <a:pt x="4330" y="20518"/>
                        <a:pt x="4381" y="20251"/>
                        <a:pt x="4396" y="19945"/>
                      </a:cubicBezTo>
                      <a:cubicBezTo>
                        <a:pt x="4469" y="18472"/>
                        <a:pt x="3722" y="17261"/>
                        <a:pt x="3114" y="16290"/>
                      </a:cubicBezTo>
                      <a:lnTo>
                        <a:pt x="3107" y="16277"/>
                      </a:lnTo>
                      <a:cubicBezTo>
                        <a:pt x="3034" y="16153"/>
                        <a:pt x="2961" y="16029"/>
                        <a:pt x="2888" y="15918"/>
                      </a:cubicBezTo>
                      <a:cubicBezTo>
                        <a:pt x="1804" y="14126"/>
                        <a:pt x="1145" y="12041"/>
                        <a:pt x="508" y="10028"/>
                      </a:cubicBezTo>
                      <a:cubicBezTo>
                        <a:pt x="200" y="9090"/>
                        <a:pt x="-100" y="8119"/>
                        <a:pt x="32" y="7317"/>
                      </a:cubicBezTo>
                      <a:cubicBezTo>
                        <a:pt x="120" y="6738"/>
                        <a:pt x="471" y="6092"/>
                        <a:pt x="1071" y="5369"/>
                      </a:cubicBezTo>
                      <a:cubicBezTo>
                        <a:pt x="3136" y="2906"/>
                        <a:pt x="6175" y="1661"/>
                        <a:pt x="8350" y="1043"/>
                      </a:cubicBezTo>
                      <a:cubicBezTo>
                        <a:pt x="10876" y="333"/>
                        <a:pt x="13797" y="0"/>
                        <a:pt x="17546" y="0"/>
                      </a:cubicBezTo>
                      <a:lnTo>
                        <a:pt x="17766" y="0"/>
                      </a:lnTo>
                      <a:cubicBezTo>
                        <a:pt x="17949" y="0"/>
                        <a:pt x="18256" y="0"/>
                        <a:pt x="18381" y="32"/>
                      </a:cubicBezTo>
                      <a:cubicBezTo>
                        <a:pt x="18520" y="65"/>
                        <a:pt x="18783" y="215"/>
                        <a:pt x="18996" y="326"/>
                      </a:cubicBezTo>
                      <a:cubicBezTo>
                        <a:pt x="19223" y="450"/>
                        <a:pt x="19530" y="560"/>
                        <a:pt x="19852" y="684"/>
                      </a:cubicBezTo>
                      <a:cubicBezTo>
                        <a:pt x="20658" y="984"/>
                        <a:pt x="21500" y="1297"/>
                        <a:pt x="21317" y="1857"/>
                      </a:cubicBezTo>
                      <a:cubicBezTo>
                        <a:pt x="21141" y="2398"/>
                        <a:pt x="20497" y="2456"/>
                        <a:pt x="19860" y="2522"/>
                      </a:cubicBezTo>
                      <a:cubicBezTo>
                        <a:pt x="19494" y="2554"/>
                        <a:pt x="19150" y="2600"/>
                        <a:pt x="18893" y="2717"/>
                      </a:cubicBezTo>
                      <a:cubicBezTo>
                        <a:pt x="17444" y="3421"/>
                        <a:pt x="16367" y="4457"/>
                        <a:pt x="15862" y="5643"/>
                      </a:cubicBezTo>
                      <a:cubicBezTo>
                        <a:pt x="15738" y="5943"/>
                        <a:pt x="15650" y="6229"/>
                        <a:pt x="15577" y="6477"/>
                      </a:cubicBezTo>
                      <a:cubicBezTo>
                        <a:pt x="15525" y="6679"/>
                        <a:pt x="15460" y="6887"/>
                        <a:pt x="15408" y="6985"/>
                      </a:cubicBezTo>
                      <a:cubicBezTo>
                        <a:pt x="15342" y="7102"/>
                        <a:pt x="15159" y="7291"/>
                        <a:pt x="14984" y="7467"/>
                      </a:cubicBezTo>
                      <a:cubicBezTo>
                        <a:pt x="14801" y="7656"/>
                        <a:pt x="14603" y="7865"/>
                        <a:pt x="14397" y="8112"/>
                      </a:cubicBezTo>
                      <a:cubicBezTo>
                        <a:pt x="13329" y="9454"/>
                        <a:pt x="13036" y="11246"/>
                        <a:pt x="13629" y="12804"/>
                      </a:cubicBezTo>
                      <a:cubicBezTo>
                        <a:pt x="13709" y="13012"/>
                        <a:pt x="13797" y="13201"/>
                        <a:pt x="13878" y="13371"/>
                      </a:cubicBezTo>
                      <a:cubicBezTo>
                        <a:pt x="13885" y="13390"/>
                        <a:pt x="13907" y="13416"/>
                        <a:pt x="13921" y="13429"/>
                      </a:cubicBezTo>
                      <a:cubicBezTo>
                        <a:pt x="13959" y="13481"/>
                        <a:pt x="14002" y="13533"/>
                        <a:pt x="13980" y="13592"/>
                      </a:cubicBezTo>
                      <a:cubicBezTo>
                        <a:pt x="13914" y="13729"/>
                        <a:pt x="13695" y="13716"/>
                        <a:pt x="13505" y="13710"/>
                      </a:cubicBezTo>
                      <a:cubicBezTo>
                        <a:pt x="13446" y="13710"/>
                        <a:pt x="13402" y="13696"/>
                        <a:pt x="13343" y="13696"/>
                      </a:cubicBezTo>
                      <a:cubicBezTo>
                        <a:pt x="12721" y="13696"/>
                        <a:pt x="12120" y="13449"/>
                        <a:pt x="11799" y="13058"/>
                      </a:cubicBezTo>
                      <a:lnTo>
                        <a:pt x="11718" y="12960"/>
                      </a:lnTo>
                      <a:lnTo>
                        <a:pt x="11711" y="12941"/>
                      </a:lnTo>
                      <a:cubicBezTo>
                        <a:pt x="11491" y="12647"/>
                        <a:pt x="11110" y="12158"/>
                        <a:pt x="10451" y="11833"/>
                      </a:cubicBezTo>
                      <a:cubicBezTo>
                        <a:pt x="10012" y="11611"/>
                        <a:pt x="9514" y="11494"/>
                        <a:pt x="9001" y="11494"/>
                      </a:cubicBezTo>
                      <a:cubicBezTo>
                        <a:pt x="7837" y="11494"/>
                        <a:pt x="6658" y="12100"/>
                        <a:pt x="5853" y="13110"/>
                      </a:cubicBezTo>
                      <a:cubicBezTo>
                        <a:pt x="4256" y="15097"/>
                        <a:pt x="3898" y="17749"/>
                        <a:pt x="4915" y="20017"/>
                      </a:cubicBezTo>
                      <a:cubicBezTo>
                        <a:pt x="4945" y="20082"/>
                        <a:pt x="4982" y="20147"/>
                        <a:pt x="5011" y="20225"/>
                      </a:cubicBezTo>
                      <a:cubicBezTo>
                        <a:pt x="5018" y="20238"/>
                        <a:pt x="5026" y="20264"/>
                        <a:pt x="5048" y="20277"/>
                      </a:cubicBezTo>
                      <a:cubicBezTo>
                        <a:pt x="5077" y="20329"/>
                        <a:pt x="5098" y="20375"/>
                        <a:pt x="5098" y="20427"/>
                      </a:cubicBezTo>
                      <a:cubicBezTo>
                        <a:pt x="5098" y="20460"/>
                        <a:pt x="5084" y="20493"/>
                        <a:pt x="5069" y="20518"/>
                      </a:cubicBezTo>
                      <a:cubicBezTo>
                        <a:pt x="5069" y="20525"/>
                        <a:pt x="5062" y="20531"/>
                        <a:pt x="5062" y="20531"/>
                      </a:cubicBezTo>
                      <a:cubicBezTo>
                        <a:pt x="4923" y="20883"/>
                        <a:pt x="4769" y="21235"/>
                        <a:pt x="4608" y="21574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3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96" name="Google Shape;164;p8"/>
                <p:cNvSpPr/>
                <p:nvPr/>
              </p:nvSpPr>
              <p:spPr>
                <a:xfrm>
                  <a:off x="678188" y="527031"/>
                  <a:ext cx="1851173" cy="17103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6" h="21045" extrusionOk="0">
                      <a:moveTo>
                        <a:pt x="2322" y="21045"/>
                      </a:moveTo>
                      <a:lnTo>
                        <a:pt x="2280" y="21045"/>
                      </a:lnTo>
                      <a:cubicBezTo>
                        <a:pt x="1013" y="20933"/>
                        <a:pt x="939" y="19174"/>
                        <a:pt x="855" y="17483"/>
                      </a:cubicBezTo>
                      <a:cubicBezTo>
                        <a:pt x="813" y="16694"/>
                        <a:pt x="783" y="15859"/>
                        <a:pt x="625" y="15239"/>
                      </a:cubicBezTo>
                      <a:cubicBezTo>
                        <a:pt x="300" y="14056"/>
                        <a:pt x="-88" y="12556"/>
                        <a:pt x="17" y="11824"/>
                      </a:cubicBezTo>
                      <a:cubicBezTo>
                        <a:pt x="59" y="11564"/>
                        <a:pt x="227" y="10955"/>
                        <a:pt x="971" y="9873"/>
                      </a:cubicBezTo>
                      <a:cubicBezTo>
                        <a:pt x="3465" y="6276"/>
                        <a:pt x="7228" y="4416"/>
                        <a:pt x="9952" y="3503"/>
                      </a:cubicBezTo>
                      <a:cubicBezTo>
                        <a:pt x="10696" y="3244"/>
                        <a:pt x="11661" y="2737"/>
                        <a:pt x="12698" y="2206"/>
                      </a:cubicBezTo>
                      <a:cubicBezTo>
                        <a:pt x="15172" y="910"/>
                        <a:pt x="17980" y="-555"/>
                        <a:pt x="19751" y="211"/>
                      </a:cubicBezTo>
                      <a:cubicBezTo>
                        <a:pt x="20380" y="493"/>
                        <a:pt x="20820" y="1045"/>
                        <a:pt x="21082" y="1879"/>
                      </a:cubicBezTo>
                      <a:cubicBezTo>
                        <a:pt x="21512" y="3244"/>
                        <a:pt x="20380" y="4157"/>
                        <a:pt x="19164" y="5138"/>
                      </a:cubicBezTo>
                      <a:cubicBezTo>
                        <a:pt x="18316" y="5814"/>
                        <a:pt x="17445" y="6514"/>
                        <a:pt x="17141" y="7404"/>
                      </a:cubicBezTo>
                      <a:cubicBezTo>
                        <a:pt x="16891" y="8092"/>
                        <a:pt x="16765" y="8689"/>
                        <a:pt x="16639" y="9174"/>
                      </a:cubicBezTo>
                      <a:cubicBezTo>
                        <a:pt x="16639" y="9197"/>
                        <a:pt x="16628" y="9219"/>
                        <a:pt x="16628" y="9253"/>
                      </a:cubicBezTo>
                      <a:cubicBezTo>
                        <a:pt x="16618" y="9309"/>
                        <a:pt x="16618" y="9365"/>
                        <a:pt x="16586" y="9422"/>
                      </a:cubicBezTo>
                      <a:cubicBezTo>
                        <a:pt x="16544" y="9490"/>
                        <a:pt x="16492" y="9546"/>
                        <a:pt x="16461" y="9602"/>
                      </a:cubicBezTo>
                      <a:lnTo>
                        <a:pt x="16408" y="9659"/>
                      </a:lnTo>
                      <a:cubicBezTo>
                        <a:pt x="16114" y="10008"/>
                        <a:pt x="15758" y="10459"/>
                        <a:pt x="15392" y="11012"/>
                      </a:cubicBezTo>
                      <a:cubicBezTo>
                        <a:pt x="14951" y="11688"/>
                        <a:pt x="14825" y="12613"/>
                        <a:pt x="14700" y="13514"/>
                      </a:cubicBezTo>
                      <a:cubicBezTo>
                        <a:pt x="14533" y="14754"/>
                        <a:pt x="14375" y="15927"/>
                        <a:pt x="13432" y="16446"/>
                      </a:cubicBezTo>
                      <a:cubicBezTo>
                        <a:pt x="12814" y="16784"/>
                        <a:pt x="12185" y="16434"/>
                        <a:pt x="11514" y="16073"/>
                      </a:cubicBezTo>
                      <a:cubicBezTo>
                        <a:pt x="11032" y="15803"/>
                        <a:pt x="10540" y="15532"/>
                        <a:pt x="10036" y="15532"/>
                      </a:cubicBezTo>
                      <a:cubicBezTo>
                        <a:pt x="7448" y="15532"/>
                        <a:pt x="4880" y="17065"/>
                        <a:pt x="3171" y="19647"/>
                      </a:cubicBezTo>
                      <a:cubicBezTo>
                        <a:pt x="3067" y="19805"/>
                        <a:pt x="3004" y="20041"/>
                        <a:pt x="2920" y="20256"/>
                      </a:cubicBezTo>
                      <a:cubicBezTo>
                        <a:pt x="2773" y="20639"/>
                        <a:pt x="2637" y="21045"/>
                        <a:pt x="2322" y="21045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3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97" name="Google Shape;165;p8"/>
                <p:cNvSpPr/>
                <p:nvPr/>
              </p:nvSpPr>
              <p:spPr>
                <a:xfrm>
                  <a:off x="930698" y="843499"/>
                  <a:ext cx="1134539" cy="900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11" h="21520" extrusionOk="0">
                      <a:moveTo>
                        <a:pt x="2314" y="21520"/>
                      </a:moveTo>
                      <a:cubicBezTo>
                        <a:pt x="1885" y="21520"/>
                        <a:pt x="1440" y="21432"/>
                        <a:pt x="977" y="21212"/>
                      </a:cubicBezTo>
                      <a:cubicBezTo>
                        <a:pt x="841" y="21146"/>
                        <a:pt x="841" y="20906"/>
                        <a:pt x="841" y="20710"/>
                      </a:cubicBezTo>
                      <a:cubicBezTo>
                        <a:pt x="841" y="20599"/>
                        <a:pt x="841" y="20489"/>
                        <a:pt x="806" y="20402"/>
                      </a:cubicBezTo>
                      <a:cubicBezTo>
                        <a:pt x="754" y="20117"/>
                        <a:pt x="669" y="19767"/>
                        <a:pt x="549" y="19416"/>
                      </a:cubicBezTo>
                      <a:cubicBezTo>
                        <a:pt x="275" y="18409"/>
                        <a:pt x="-85" y="17160"/>
                        <a:pt x="19" y="16371"/>
                      </a:cubicBezTo>
                      <a:cubicBezTo>
                        <a:pt x="35" y="16153"/>
                        <a:pt x="189" y="15911"/>
                        <a:pt x="412" y="15582"/>
                      </a:cubicBezTo>
                      <a:cubicBezTo>
                        <a:pt x="463" y="15473"/>
                        <a:pt x="549" y="15342"/>
                        <a:pt x="617" y="15188"/>
                      </a:cubicBezTo>
                      <a:cubicBezTo>
                        <a:pt x="3923" y="9494"/>
                        <a:pt x="9148" y="6491"/>
                        <a:pt x="12934" y="4958"/>
                      </a:cubicBezTo>
                      <a:cubicBezTo>
                        <a:pt x="14475" y="4323"/>
                        <a:pt x="16223" y="3250"/>
                        <a:pt x="18072" y="2110"/>
                      </a:cubicBezTo>
                      <a:cubicBezTo>
                        <a:pt x="18346" y="1935"/>
                        <a:pt x="18672" y="1586"/>
                        <a:pt x="19014" y="1212"/>
                      </a:cubicBezTo>
                      <a:cubicBezTo>
                        <a:pt x="19597" y="577"/>
                        <a:pt x="20196" y="-80"/>
                        <a:pt x="20659" y="8"/>
                      </a:cubicBezTo>
                      <a:cubicBezTo>
                        <a:pt x="20830" y="29"/>
                        <a:pt x="20967" y="138"/>
                        <a:pt x="21070" y="358"/>
                      </a:cubicBezTo>
                      <a:cubicBezTo>
                        <a:pt x="21515" y="1169"/>
                        <a:pt x="20830" y="1935"/>
                        <a:pt x="20127" y="2745"/>
                      </a:cubicBezTo>
                      <a:cubicBezTo>
                        <a:pt x="19614" y="3337"/>
                        <a:pt x="19049" y="3951"/>
                        <a:pt x="18860" y="4652"/>
                      </a:cubicBezTo>
                      <a:cubicBezTo>
                        <a:pt x="18706" y="5200"/>
                        <a:pt x="18604" y="5726"/>
                        <a:pt x="18500" y="6207"/>
                      </a:cubicBezTo>
                      <a:cubicBezTo>
                        <a:pt x="18363" y="6821"/>
                        <a:pt x="18261" y="7390"/>
                        <a:pt x="18072" y="7828"/>
                      </a:cubicBezTo>
                      <a:cubicBezTo>
                        <a:pt x="17901" y="8266"/>
                        <a:pt x="17592" y="8705"/>
                        <a:pt x="17301" y="9143"/>
                      </a:cubicBezTo>
                      <a:cubicBezTo>
                        <a:pt x="17062" y="9494"/>
                        <a:pt x="16805" y="9887"/>
                        <a:pt x="16564" y="10304"/>
                      </a:cubicBezTo>
                      <a:cubicBezTo>
                        <a:pt x="15965" y="11354"/>
                        <a:pt x="15845" y="12757"/>
                        <a:pt x="15708" y="13984"/>
                      </a:cubicBezTo>
                      <a:cubicBezTo>
                        <a:pt x="15589" y="15385"/>
                        <a:pt x="15434" y="16722"/>
                        <a:pt x="14646" y="17314"/>
                      </a:cubicBezTo>
                      <a:cubicBezTo>
                        <a:pt x="14166" y="17664"/>
                        <a:pt x="13636" y="17357"/>
                        <a:pt x="13036" y="17029"/>
                      </a:cubicBezTo>
                      <a:cubicBezTo>
                        <a:pt x="12591" y="16788"/>
                        <a:pt x="12111" y="16546"/>
                        <a:pt x="11631" y="16546"/>
                      </a:cubicBezTo>
                      <a:cubicBezTo>
                        <a:pt x="9953" y="16546"/>
                        <a:pt x="8394" y="17817"/>
                        <a:pt x="6869" y="19065"/>
                      </a:cubicBezTo>
                      <a:cubicBezTo>
                        <a:pt x="5328" y="20336"/>
                        <a:pt x="3854" y="21520"/>
                        <a:pt x="2314" y="2152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3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198" name="Google Shape;166;p8"/>
                <p:cNvSpPr/>
                <p:nvPr/>
              </p:nvSpPr>
              <p:spPr>
                <a:xfrm>
                  <a:off x="-1" y="0"/>
                  <a:ext cx="3578522" cy="397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8" h="21600" extrusionOk="0">
                      <a:moveTo>
                        <a:pt x="8394" y="15086"/>
                      </a:moveTo>
                      <a:cubicBezTo>
                        <a:pt x="8307" y="15649"/>
                        <a:pt x="8367" y="16231"/>
                        <a:pt x="8597" y="16754"/>
                      </a:cubicBezTo>
                      <a:cubicBezTo>
                        <a:pt x="8619" y="16794"/>
                        <a:pt x="8636" y="16834"/>
                        <a:pt x="8652" y="16874"/>
                      </a:cubicBezTo>
                      <a:cubicBezTo>
                        <a:pt x="8778" y="17143"/>
                        <a:pt x="8943" y="17501"/>
                        <a:pt x="8937" y="17940"/>
                      </a:cubicBezTo>
                      <a:cubicBezTo>
                        <a:pt x="8927" y="18268"/>
                        <a:pt x="8833" y="18547"/>
                        <a:pt x="8734" y="18786"/>
                      </a:cubicBezTo>
                      <a:cubicBezTo>
                        <a:pt x="8472" y="19469"/>
                        <a:pt x="8148" y="20151"/>
                        <a:pt x="7775" y="20793"/>
                      </a:cubicBezTo>
                      <a:cubicBezTo>
                        <a:pt x="7703" y="20933"/>
                        <a:pt x="7523" y="21251"/>
                        <a:pt x="7128" y="21451"/>
                      </a:cubicBezTo>
                      <a:cubicBezTo>
                        <a:pt x="6920" y="21550"/>
                        <a:pt x="6700" y="21600"/>
                        <a:pt x="6470" y="21600"/>
                      </a:cubicBezTo>
                      <a:cubicBezTo>
                        <a:pt x="6070" y="21600"/>
                        <a:pt x="5735" y="21441"/>
                        <a:pt x="5521" y="21331"/>
                      </a:cubicBezTo>
                      <a:cubicBezTo>
                        <a:pt x="4803" y="20943"/>
                        <a:pt x="3311" y="20151"/>
                        <a:pt x="3174" y="18701"/>
                      </a:cubicBezTo>
                      <a:cubicBezTo>
                        <a:pt x="3141" y="18363"/>
                        <a:pt x="3196" y="18049"/>
                        <a:pt x="3245" y="17800"/>
                      </a:cubicBezTo>
                      <a:cubicBezTo>
                        <a:pt x="3267" y="17671"/>
                        <a:pt x="3295" y="17551"/>
                        <a:pt x="3295" y="17451"/>
                      </a:cubicBezTo>
                      <a:cubicBezTo>
                        <a:pt x="3311" y="16978"/>
                        <a:pt x="2993" y="16445"/>
                        <a:pt x="2648" y="15878"/>
                      </a:cubicBezTo>
                      <a:cubicBezTo>
                        <a:pt x="2587" y="15773"/>
                        <a:pt x="2527" y="15673"/>
                        <a:pt x="2461" y="15564"/>
                      </a:cubicBezTo>
                      <a:cubicBezTo>
                        <a:pt x="1524" y="13970"/>
                        <a:pt x="992" y="12262"/>
                        <a:pt x="476" y="10604"/>
                      </a:cubicBezTo>
                      <a:cubicBezTo>
                        <a:pt x="208" y="9747"/>
                        <a:pt x="-127" y="8676"/>
                        <a:pt x="49" y="7575"/>
                      </a:cubicBezTo>
                      <a:cubicBezTo>
                        <a:pt x="180" y="6738"/>
                        <a:pt x="591" y="5907"/>
                        <a:pt x="1310" y="5035"/>
                      </a:cubicBezTo>
                      <a:cubicBezTo>
                        <a:pt x="3257" y="2655"/>
                        <a:pt x="6048" y="1479"/>
                        <a:pt x="8044" y="907"/>
                      </a:cubicBezTo>
                      <a:cubicBezTo>
                        <a:pt x="10188" y="289"/>
                        <a:pt x="12639" y="0"/>
                        <a:pt x="15737" y="0"/>
                      </a:cubicBezTo>
                      <a:lnTo>
                        <a:pt x="15874" y="0"/>
                      </a:lnTo>
                      <a:cubicBezTo>
                        <a:pt x="16165" y="0"/>
                        <a:pt x="16571" y="0"/>
                        <a:pt x="16993" y="110"/>
                      </a:cubicBezTo>
                      <a:cubicBezTo>
                        <a:pt x="17443" y="219"/>
                        <a:pt x="17810" y="419"/>
                        <a:pt x="18106" y="588"/>
                      </a:cubicBezTo>
                      <a:cubicBezTo>
                        <a:pt x="19088" y="1131"/>
                        <a:pt x="20305" y="1803"/>
                        <a:pt x="21029" y="2929"/>
                      </a:cubicBezTo>
                      <a:cubicBezTo>
                        <a:pt x="21347" y="3427"/>
                        <a:pt x="21473" y="3915"/>
                        <a:pt x="21396" y="4373"/>
                      </a:cubicBezTo>
                      <a:cubicBezTo>
                        <a:pt x="21215" y="5504"/>
                        <a:pt x="20080" y="5763"/>
                        <a:pt x="19592" y="5872"/>
                      </a:cubicBezTo>
                      <a:lnTo>
                        <a:pt x="19515" y="5892"/>
                      </a:lnTo>
                      <a:cubicBezTo>
                        <a:pt x="18852" y="6046"/>
                        <a:pt x="18337" y="6216"/>
                        <a:pt x="17914" y="6430"/>
                      </a:cubicBezTo>
                      <a:cubicBezTo>
                        <a:pt x="17371" y="6694"/>
                        <a:pt x="16966" y="7067"/>
                        <a:pt x="16812" y="7451"/>
                      </a:cubicBezTo>
                      <a:cubicBezTo>
                        <a:pt x="16763" y="7561"/>
                        <a:pt x="16730" y="7690"/>
                        <a:pt x="16686" y="7834"/>
                      </a:cubicBezTo>
                      <a:cubicBezTo>
                        <a:pt x="16620" y="8083"/>
                        <a:pt x="16527" y="8397"/>
                        <a:pt x="16362" y="8696"/>
                      </a:cubicBezTo>
                      <a:cubicBezTo>
                        <a:pt x="16170" y="9035"/>
                        <a:pt x="15913" y="9319"/>
                        <a:pt x="15699" y="9533"/>
                      </a:cubicBezTo>
                      <a:cubicBezTo>
                        <a:pt x="15589" y="9647"/>
                        <a:pt x="15485" y="9752"/>
                        <a:pt x="15414" y="9851"/>
                      </a:cubicBezTo>
                      <a:cubicBezTo>
                        <a:pt x="15085" y="10275"/>
                        <a:pt x="14986" y="10862"/>
                        <a:pt x="15172" y="11350"/>
                      </a:cubicBezTo>
                      <a:cubicBezTo>
                        <a:pt x="15205" y="11445"/>
                        <a:pt x="15254" y="11545"/>
                        <a:pt x="15304" y="11659"/>
                      </a:cubicBezTo>
                      <a:cubicBezTo>
                        <a:pt x="15512" y="12118"/>
                        <a:pt x="15798" y="12755"/>
                        <a:pt x="15551" y="13467"/>
                      </a:cubicBezTo>
                      <a:cubicBezTo>
                        <a:pt x="15364" y="14000"/>
                        <a:pt x="14920" y="14439"/>
                        <a:pt x="14268" y="14737"/>
                      </a:cubicBezTo>
                      <a:cubicBezTo>
                        <a:pt x="13746" y="14976"/>
                        <a:pt x="13154" y="15106"/>
                        <a:pt x="12546" y="15106"/>
                      </a:cubicBezTo>
                      <a:cubicBezTo>
                        <a:pt x="11339" y="15106"/>
                        <a:pt x="10166" y="14608"/>
                        <a:pt x="9442" y="13791"/>
                      </a:cubicBezTo>
                    </a:path>
                  </a:pathLst>
                </a:custGeom>
                <a:noFill/>
                <a:ln w="9525" cap="flat">
                  <a:solidFill>
                    <a:schemeClr val="accent3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00" name="Google Shape;167;p8"/>
              <p:cNvSpPr/>
              <p:nvPr/>
            </p:nvSpPr>
            <p:spPr>
              <a:xfrm>
                <a:off x="1406862" y="2532234"/>
                <a:ext cx="180503" cy="215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64" extrusionOk="0">
                    <a:moveTo>
                      <a:pt x="0" y="18064"/>
                    </a:moveTo>
                    <a:cubicBezTo>
                      <a:pt x="933" y="11171"/>
                      <a:pt x="11415" y="-3536"/>
                      <a:pt x="21600" y="779"/>
                    </a:cubicBezTo>
                  </a:path>
                </a:pathLst>
              </a:custGeom>
              <a:noFill/>
              <a:ln w="9525" cap="flat">
                <a:solidFill>
                  <a:schemeClr val="accent3"/>
                </a:solidFill>
                <a:prstDash val="dash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202" name="Google Shape;168;p8"/>
            <p:cNvSpPr/>
            <p:nvPr/>
          </p:nvSpPr>
          <p:spPr>
            <a:xfrm rot="1091616">
              <a:off x="5774688" y="4501917"/>
              <a:ext cx="8504845" cy="2645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221" name="Google Shape;169;p8"/>
            <p:cNvGrpSpPr/>
            <p:nvPr/>
          </p:nvGrpSpPr>
          <p:grpSpPr>
            <a:xfrm>
              <a:off x="9322900" y="3176015"/>
              <a:ext cx="3545386" cy="3983391"/>
              <a:chOff x="0" y="0"/>
              <a:chExt cx="3545384" cy="3983390"/>
            </a:xfrm>
          </p:grpSpPr>
          <p:grpSp>
            <p:nvGrpSpPr>
              <p:cNvPr id="209" name="Google Shape;170;p8"/>
              <p:cNvGrpSpPr/>
              <p:nvPr/>
            </p:nvGrpSpPr>
            <p:grpSpPr>
              <a:xfrm>
                <a:off x="1908892" y="2080772"/>
                <a:ext cx="225604" cy="334764"/>
                <a:chOff x="0" y="0"/>
                <a:chExt cx="225602" cy="334763"/>
              </a:xfrm>
            </p:grpSpPr>
            <p:sp>
              <p:nvSpPr>
                <p:cNvPr id="203" name="Google Shape;171;p8"/>
                <p:cNvSpPr/>
                <p:nvPr/>
              </p:nvSpPr>
              <p:spPr>
                <a:xfrm rot="5400000">
                  <a:off x="148003" y="122518"/>
                  <a:ext cx="89258" cy="65942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4" name="Google Shape;172;p8"/>
                <p:cNvSpPr/>
                <p:nvPr/>
              </p:nvSpPr>
              <p:spPr>
                <a:xfrm rot="5400000">
                  <a:off x="66755" y="232110"/>
                  <a:ext cx="75597" cy="55499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5" name="Google Shape;173;p8"/>
                <p:cNvSpPr/>
                <p:nvPr/>
              </p:nvSpPr>
              <p:spPr>
                <a:xfrm rot="5400000">
                  <a:off x="100082" y="5615"/>
                  <a:ext cx="37766" cy="26535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6" name="Google Shape;174;p8"/>
                <p:cNvSpPr/>
                <p:nvPr/>
              </p:nvSpPr>
              <p:spPr>
                <a:xfrm rot="5400000">
                  <a:off x="-4861" y="302581"/>
                  <a:ext cx="37044" cy="2732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7" name="Google Shape;175;p8"/>
                <p:cNvSpPr/>
                <p:nvPr/>
              </p:nvSpPr>
              <p:spPr>
                <a:xfrm rot="5400000">
                  <a:off x="60773" y="131851"/>
                  <a:ext cx="37044" cy="2732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08" name="Google Shape;176;p8"/>
                <p:cNvSpPr/>
                <p:nvPr/>
              </p:nvSpPr>
              <p:spPr>
                <a:xfrm rot="5400000">
                  <a:off x="174075" y="288729"/>
                  <a:ext cx="36978" cy="27323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10" name="Google Shape;177;p8"/>
              <p:cNvSpPr/>
              <p:nvPr/>
            </p:nvSpPr>
            <p:spPr>
              <a:xfrm rot="5400000">
                <a:off x="1995827" y="2646531"/>
                <a:ext cx="138632" cy="138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8" y="0"/>
                    </a:moveTo>
                    <a:lnTo>
                      <a:pt x="9188" y="9183"/>
                    </a:lnTo>
                    <a:lnTo>
                      <a:pt x="0" y="9183"/>
                    </a:lnTo>
                    <a:lnTo>
                      <a:pt x="0" y="12412"/>
                    </a:lnTo>
                    <a:lnTo>
                      <a:pt x="9188" y="12412"/>
                    </a:lnTo>
                    <a:lnTo>
                      <a:pt x="9188" y="21600"/>
                    </a:lnTo>
                    <a:lnTo>
                      <a:pt x="12417" y="21600"/>
                    </a:lnTo>
                    <a:lnTo>
                      <a:pt x="12417" y="12412"/>
                    </a:lnTo>
                    <a:lnTo>
                      <a:pt x="21600" y="12412"/>
                    </a:lnTo>
                    <a:lnTo>
                      <a:pt x="21600" y="9183"/>
                    </a:lnTo>
                    <a:lnTo>
                      <a:pt x="12417" y="9183"/>
                    </a:lnTo>
                    <a:lnTo>
                      <a:pt x="12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220" name="Google Shape;178;p8"/>
              <p:cNvGrpSpPr/>
              <p:nvPr/>
            </p:nvGrpSpPr>
            <p:grpSpPr>
              <a:xfrm>
                <a:off x="0" y="-1"/>
                <a:ext cx="3545385" cy="3983392"/>
                <a:chOff x="0" y="0"/>
                <a:chExt cx="3545384" cy="3983390"/>
              </a:xfrm>
            </p:grpSpPr>
            <p:sp>
              <p:nvSpPr>
                <p:cNvPr id="211" name="Google Shape;179;p8"/>
                <p:cNvSpPr/>
                <p:nvPr/>
              </p:nvSpPr>
              <p:spPr>
                <a:xfrm rot="5400000">
                  <a:off x="-108179" y="328575"/>
                  <a:ext cx="3760422" cy="3322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576" extrusionOk="0">
                      <a:moveTo>
                        <a:pt x="18809" y="21576"/>
                      </a:moveTo>
                      <a:cubicBezTo>
                        <a:pt x="18404" y="21576"/>
                        <a:pt x="18005" y="21394"/>
                        <a:pt x="17613" y="21207"/>
                      </a:cubicBezTo>
                      <a:cubicBezTo>
                        <a:pt x="17466" y="21141"/>
                        <a:pt x="17323" y="21071"/>
                        <a:pt x="17177" y="21013"/>
                      </a:cubicBezTo>
                      <a:cubicBezTo>
                        <a:pt x="15980" y="20540"/>
                        <a:pt x="14627" y="20730"/>
                        <a:pt x="13434" y="20893"/>
                      </a:cubicBezTo>
                      <a:cubicBezTo>
                        <a:pt x="12841" y="20974"/>
                        <a:pt x="12166" y="21071"/>
                        <a:pt x="11535" y="20912"/>
                      </a:cubicBezTo>
                      <a:cubicBezTo>
                        <a:pt x="11004" y="20780"/>
                        <a:pt x="10523" y="20482"/>
                        <a:pt x="10053" y="20191"/>
                      </a:cubicBezTo>
                      <a:lnTo>
                        <a:pt x="6879" y="18215"/>
                      </a:lnTo>
                      <a:cubicBezTo>
                        <a:pt x="6600" y="18041"/>
                        <a:pt x="6470" y="17858"/>
                        <a:pt x="6491" y="17657"/>
                      </a:cubicBezTo>
                      <a:cubicBezTo>
                        <a:pt x="6501" y="17567"/>
                        <a:pt x="6542" y="17490"/>
                        <a:pt x="6586" y="17416"/>
                      </a:cubicBezTo>
                      <a:cubicBezTo>
                        <a:pt x="6617" y="17362"/>
                        <a:pt x="6644" y="17307"/>
                        <a:pt x="6661" y="17249"/>
                      </a:cubicBezTo>
                      <a:cubicBezTo>
                        <a:pt x="6712" y="17082"/>
                        <a:pt x="6668" y="16908"/>
                        <a:pt x="6610" y="16721"/>
                      </a:cubicBezTo>
                      <a:cubicBezTo>
                        <a:pt x="6569" y="16570"/>
                        <a:pt x="6521" y="16411"/>
                        <a:pt x="6538" y="16256"/>
                      </a:cubicBezTo>
                      <a:cubicBezTo>
                        <a:pt x="6586" y="15770"/>
                        <a:pt x="7080" y="15642"/>
                        <a:pt x="7513" y="15534"/>
                      </a:cubicBezTo>
                      <a:cubicBezTo>
                        <a:pt x="7609" y="15507"/>
                        <a:pt x="7694" y="15487"/>
                        <a:pt x="7779" y="15460"/>
                      </a:cubicBezTo>
                      <a:cubicBezTo>
                        <a:pt x="8226" y="15324"/>
                        <a:pt x="8618" y="14944"/>
                        <a:pt x="8850" y="14420"/>
                      </a:cubicBezTo>
                      <a:cubicBezTo>
                        <a:pt x="9078" y="13900"/>
                        <a:pt x="9112" y="13318"/>
                        <a:pt x="8941" y="12825"/>
                      </a:cubicBezTo>
                      <a:cubicBezTo>
                        <a:pt x="8836" y="12514"/>
                        <a:pt x="8652" y="12231"/>
                        <a:pt x="8481" y="11948"/>
                      </a:cubicBezTo>
                      <a:cubicBezTo>
                        <a:pt x="8209" y="11509"/>
                        <a:pt x="7929" y="11063"/>
                        <a:pt x="7936" y="10528"/>
                      </a:cubicBezTo>
                      <a:cubicBezTo>
                        <a:pt x="7936" y="10392"/>
                        <a:pt x="7963" y="10283"/>
                        <a:pt x="8007" y="10202"/>
                      </a:cubicBezTo>
                      <a:cubicBezTo>
                        <a:pt x="8072" y="10101"/>
                        <a:pt x="8171" y="10043"/>
                        <a:pt x="8270" y="9988"/>
                      </a:cubicBezTo>
                      <a:cubicBezTo>
                        <a:pt x="8297" y="9973"/>
                        <a:pt x="8324" y="9953"/>
                        <a:pt x="8348" y="9938"/>
                      </a:cubicBezTo>
                      <a:cubicBezTo>
                        <a:pt x="8952" y="9558"/>
                        <a:pt x="9061" y="8607"/>
                        <a:pt x="8969" y="7842"/>
                      </a:cubicBezTo>
                      <a:cubicBezTo>
                        <a:pt x="8924" y="7524"/>
                        <a:pt x="8853" y="7117"/>
                        <a:pt x="8621" y="6810"/>
                      </a:cubicBezTo>
                      <a:cubicBezTo>
                        <a:pt x="8427" y="6550"/>
                        <a:pt x="8066" y="6364"/>
                        <a:pt x="7752" y="6519"/>
                      </a:cubicBezTo>
                      <a:cubicBezTo>
                        <a:pt x="7629" y="6581"/>
                        <a:pt x="7527" y="6694"/>
                        <a:pt x="7428" y="6802"/>
                      </a:cubicBezTo>
                      <a:cubicBezTo>
                        <a:pt x="7305" y="6938"/>
                        <a:pt x="7179" y="7074"/>
                        <a:pt x="7009" y="7120"/>
                      </a:cubicBezTo>
                      <a:cubicBezTo>
                        <a:pt x="6798" y="7179"/>
                        <a:pt x="6586" y="7082"/>
                        <a:pt x="6378" y="6985"/>
                      </a:cubicBezTo>
                      <a:cubicBezTo>
                        <a:pt x="6150" y="6880"/>
                        <a:pt x="5935" y="6783"/>
                        <a:pt x="5724" y="6880"/>
                      </a:cubicBezTo>
                      <a:cubicBezTo>
                        <a:pt x="5567" y="6957"/>
                        <a:pt x="5478" y="7120"/>
                        <a:pt x="5379" y="7303"/>
                      </a:cubicBezTo>
                      <a:cubicBezTo>
                        <a:pt x="5315" y="7415"/>
                        <a:pt x="5253" y="7532"/>
                        <a:pt x="5168" y="7625"/>
                      </a:cubicBezTo>
                      <a:cubicBezTo>
                        <a:pt x="4844" y="7986"/>
                        <a:pt x="4299" y="7889"/>
                        <a:pt x="3927" y="7613"/>
                      </a:cubicBezTo>
                      <a:cubicBezTo>
                        <a:pt x="3703" y="7443"/>
                        <a:pt x="3508" y="7214"/>
                        <a:pt x="3328" y="6992"/>
                      </a:cubicBezTo>
                      <a:cubicBezTo>
                        <a:pt x="3212" y="6857"/>
                        <a:pt x="3093" y="6709"/>
                        <a:pt x="2963" y="6585"/>
                      </a:cubicBezTo>
                      <a:cubicBezTo>
                        <a:pt x="2850" y="6468"/>
                        <a:pt x="2670" y="6313"/>
                        <a:pt x="2469" y="6302"/>
                      </a:cubicBezTo>
                      <a:cubicBezTo>
                        <a:pt x="2339" y="6298"/>
                        <a:pt x="2206" y="6356"/>
                        <a:pt x="2087" y="6410"/>
                      </a:cubicBezTo>
                      <a:cubicBezTo>
                        <a:pt x="1947" y="6472"/>
                        <a:pt x="1801" y="6573"/>
                        <a:pt x="1661" y="6674"/>
                      </a:cubicBezTo>
                      <a:cubicBezTo>
                        <a:pt x="1378" y="6880"/>
                        <a:pt x="1085" y="7089"/>
                        <a:pt x="778" y="6992"/>
                      </a:cubicBezTo>
                      <a:cubicBezTo>
                        <a:pt x="372" y="6864"/>
                        <a:pt x="229" y="6278"/>
                        <a:pt x="110" y="5801"/>
                      </a:cubicBezTo>
                      <a:cubicBezTo>
                        <a:pt x="96" y="5743"/>
                        <a:pt x="79" y="5685"/>
                        <a:pt x="66" y="5634"/>
                      </a:cubicBezTo>
                      <a:cubicBezTo>
                        <a:pt x="-81" y="5064"/>
                        <a:pt x="21" y="4481"/>
                        <a:pt x="332" y="4148"/>
                      </a:cubicBezTo>
                      <a:cubicBezTo>
                        <a:pt x="516" y="3950"/>
                        <a:pt x="754" y="3849"/>
                        <a:pt x="986" y="3744"/>
                      </a:cubicBezTo>
                      <a:cubicBezTo>
                        <a:pt x="1088" y="3701"/>
                        <a:pt x="1190" y="3659"/>
                        <a:pt x="1289" y="3604"/>
                      </a:cubicBezTo>
                      <a:cubicBezTo>
                        <a:pt x="1617" y="3430"/>
                        <a:pt x="1916" y="3081"/>
                        <a:pt x="1852" y="2696"/>
                      </a:cubicBezTo>
                      <a:cubicBezTo>
                        <a:pt x="1845" y="2650"/>
                        <a:pt x="1828" y="2596"/>
                        <a:pt x="1814" y="2549"/>
                      </a:cubicBezTo>
                      <a:cubicBezTo>
                        <a:pt x="1784" y="2444"/>
                        <a:pt x="1753" y="2339"/>
                        <a:pt x="1777" y="2231"/>
                      </a:cubicBezTo>
                      <a:cubicBezTo>
                        <a:pt x="1828" y="1967"/>
                        <a:pt x="2070" y="1955"/>
                        <a:pt x="2326" y="1951"/>
                      </a:cubicBezTo>
                      <a:cubicBezTo>
                        <a:pt x="2493" y="1947"/>
                        <a:pt x="2663" y="1940"/>
                        <a:pt x="2792" y="1862"/>
                      </a:cubicBezTo>
                      <a:cubicBezTo>
                        <a:pt x="3045" y="1719"/>
                        <a:pt x="3065" y="1377"/>
                        <a:pt x="3089" y="1020"/>
                      </a:cubicBezTo>
                      <a:cubicBezTo>
                        <a:pt x="3106" y="698"/>
                        <a:pt x="3127" y="368"/>
                        <a:pt x="3317" y="154"/>
                      </a:cubicBezTo>
                      <a:cubicBezTo>
                        <a:pt x="3437" y="26"/>
                        <a:pt x="3600" y="-24"/>
                        <a:pt x="3781" y="11"/>
                      </a:cubicBezTo>
                      <a:cubicBezTo>
                        <a:pt x="4054" y="69"/>
                        <a:pt x="4333" y="318"/>
                        <a:pt x="4456" y="616"/>
                      </a:cubicBezTo>
                      <a:cubicBezTo>
                        <a:pt x="4558" y="861"/>
                        <a:pt x="4606" y="1133"/>
                        <a:pt x="4650" y="1389"/>
                      </a:cubicBezTo>
                      <a:cubicBezTo>
                        <a:pt x="4694" y="1637"/>
                        <a:pt x="4742" y="1893"/>
                        <a:pt x="4834" y="2122"/>
                      </a:cubicBezTo>
                      <a:cubicBezTo>
                        <a:pt x="5124" y="2848"/>
                        <a:pt x="5918" y="3290"/>
                        <a:pt x="6637" y="3131"/>
                      </a:cubicBezTo>
                      <a:cubicBezTo>
                        <a:pt x="7326" y="2980"/>
                        <a:pt x="7922" y="2324"/>
                        <a:pt x="8123" y="1501"/>
                      </a:cubicBezTo>
                      <a:cubicBezTo>
                        <a:pt x="8134" y="1466"/>
                        <a:pt x="8140" y="1427"/>
                        <a:pt x="8151" y="1392"/>
                      </a:cubicBezTo>
                      <a:cubicBezTo>
                        <a:pt x="8195" y="1179"/>
                        <a:pt x="8246" y="958"/>
                        <a:pt x="8399" y="822"/>
                      </a:cubicBezTo>
                      <a:cubicBezTo>
                        <a:pt x="8662" y="581"/>
                        <a:pt x="9057" y="748"/>
                        <a:pt x="9306" y="1028"/>
                      </a:cubicBezTo>
                      <a:cubicBezTo>
                        <a:pt x="9385" y="1117"/>
                        <a:pt x="9456" y="1210"/>
                        <a:pt x="9524" y="1299"/>
                      </a:cubicBezTo>
                      <a:cubicBezTo>
                        <a:pt x="9671" y="1489"/>
                        <a:pt x="9817" y="1688"/>
                        <a:pt x="10015" y="1800"/>
                      </a:cubicBezTo>
                      <a:cubicBezTo>
                        <a:pt x="10148" y="1874"/>
                        <a:pt x="10298" y="1909"/>
                        <a:pt x="10438" y="1940"/>
                      </a:cubicBezTo>
                      <a:cubicBezTo>
                        <a:pt x="10622" y="1978"/>
                        <a:pt x="10806" y="2025"/>
                        <a:pt x="10963" y="2149"/>
                      </a:cubicBezTo>
                      <a:cubicBezTo>
                        <a:pt x="11341" y="2456"/>
                        <a:pt x="11331" y="3100"/>
                        <a:pt x="11208" y="3562"/>
                      </a:cubicBezTo>
                      <a:cubicBezTo>
                        <a:pt x="11171" y="3701"/>
                        <a:pt x="11123" y="3841"/>
                        <a:pt x="11079" y="3977"/>
                      </a:cubicBezTo>
                      <a:cubicBezTo>
                        <a:pt x="10969" y="4315"/>
                        <a:pt x="10857" y="4656"/>
                        <a:pt x="10871" y="5013"/>
                      </a:cubicBezTo>
                      <a:cubicBezTo>
                        <a:pt x="10884" y="5413"/>
                        <a:pt x="11058" y="5793"/>
                        <a:pt x="11225" y="6162"/>
                      </a:cubicBezTo>
                      <a:cubicBezTo>
                        <a:pt x="11426" y="6604"/>
                        <a:pt x="11634" y="7058"/>
                        <a:pt x="11556" y="7543"/>
                      </a:cubicBezTo>
                      <a:cubicBezTo>
                        <a:pt x="11546" y="7637"/>
                        <a:pt x="11518" y="7730"/>
                        <a:pt x="11494" y="7815"/>
                      </a:cubicBezTo>
                      <a:cubicBezTo>
                        <a:pt x="11467" y="7912"/>
                        <a:pt x="11437" y="8013"/>
                        <a:pt x="11426" y="8118"/>
                      </a:cubicBezTo>
                      <a:cubicBezTo>
                        <a:pt x="11392" y="8382"/>
                        <a:pt x="11450" y="8680"/>
                        <a:pt x="11614" y="9038"/>
                      </a:cubicBezTo>
                      <a:cubicBezTo>
                        <a:pt x="11914" y="9713"/>
                        <a:pt x="12377" y="10128"/>
                        <a:pt x="12844" y="10155"/>
                      </a:cubicBezTo>
                      <a:cubicBezTo>
                        <a:pt x="13274" y="10174"/>
                        <a:pt x="13376" y="9759"/>
                        <a:pt x="13495" y="9286"/>
                      </a:cubicBezTo>
                      <a:cubicBezTo>
                        <a:pt x="13526" y="9166"/>
                        <a:pt x="13557" y="9038"/>
                        <a:pt x="13594" y="8917"/>
                      </a:cubicBezTo>
                      <a:cubicBezTo>
                        <a:pt x="13785" y="8300"/>
                        <a:pt x="14034" y="7873"/>
                        <a:pt x="14317" y="7384"/>
                      </a:cubicBezTo>
                      <a:cubicBezTo>
                        <a:pt x="14399" y="7245"/>
                        <a:pt x="14484" y="7097"/>
                        <a:pt x="14569" y="6942"/>
                      </a:cubicBezTo>
                      <a:cubicBezTo>
                        <a:pt x="14753" y="6612"/>
                        <a:pt x="15199" y="6744"/>
                        <a:pt x="15564" y="6849"/>
                      </a:cubicBezTo>
                      <a:cubicBezTo>
                        <a:pt x="15609" y="6864"/>
                        <a:pt x="15653" y="6876"/>
                        <a:pt x="15690" y="6888"/>
                      </a:cubicBezTo>
                      <a:cubicBezTo>
                        <a:pt x="16021" y="6981"/>
                        <a:pt x="16403" y="7284"/>
                        <a:pt x="16447" y="7737"/>
                      </a:cubicBezTo>
                      <a:cubicBezTo>
                        <a:pt x="16461" y="7873"/>
                        <a:pt x="16444" y="8009"/>
                        <a:pt x="16427" y="8145"/>
                      </a:cubicBezTo>
                      <a:cubicBezTo>
                        <a:pt x="16423" y="8195"/>
                        <a:pt x="16416" y="8242"/>
                        <a:pt x="16410" y="8296"/>
                      </a:cubicBezTo>
                      <a:cubicBezTo>
                        <a:pt x="16341" y="9022"/>
                        <a:pt x="16611" y="9736"/>
                        <a:pt x="16849" y="10361"/>
                      </a:cubicBezTo>
                      <a:cubicBezTo>
                        <a:pt x="16907" y="10524"/>
                        <a:pt x="16982" y="10706"/>
                        <a:pt x="17105" y="10826"/>
                      </a:cubicBezTo>
                      <a:cubicBezTo>
                        <a:pt x="17221" y="10939"/>
                        <a:pt x="17377" y="10993"/>
                        <a:pt x="17517" y="11032"/>
                      </a:cubicBezTo>
                      <a:cubicBezTo>
                        <a:pt x="17742" y="11094"/>
                        <a:pt x="17994" y="11106"/>
                        <a:pt x="18237" y="11118"/>
                      </a:cubicBezTo>
                      <a:cubicBezTo>
                        <a:pt x="18656" y="11137"/>
                        <a:pt x="19089" y="11156"/>
                        <a:pt x="19406" y="11436"/>
                      </a:cubicBezTo>
                      <a:cubicBezTo>
                        <a:pt x="19948" y="11905"/>
                        <a:pt x="20312" y="12685"/>
                        <a:pt x="20636" y="13380"/>
                      </a:cubicBezTo>
                      <a:cubicBezTo>
                        <a:pt x="20681" y="13465"/>
                        <a:pt x="20718" y="13555"/>
                        <a:pt x="20762" y="13640"/>
                      </a:cubicBezTo>
                      <a:cubicBezTo>
                        <a:pt x="21025" y="14195"/>
                        <a:pt x="21297" y="14765"/>
                        <a:pt x="21400" y="15402"/>
                      </a:cubicBezTo>
                      <a:cubicBezTo>
                        <a:pt x="21519" y="16155"/>
                        <a:pt x="21383" y="16919"/>
                        <a:pt x="21246" y="17513"/>
                      </a:cubicBezTo>
                      <a:cubicBezTo>
                        <a:pt x="21045" y="18386"/>
                        <a:pt x="20769" y="19236"/>
                        <a:pt x="20421" y="20039"/>
                      </a:cubicBezTo>
                      <a:cubicBezTo>
                        <a:pt x="20166" y="20633"/>
                        <a:pt x="19791" y="21335"/>
                        <a:pt x="19160" y="21526"/>
                      </a:cubicBezTo>
                      <a:cubicBezTo>
                        <a:pt x="19044" y="21564"/>
                        <a:pt x="18928" y="21576"/>
                        <a:pt x="18809" y="2157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2" name="Google Shape;180;p8"/>
                <p:cNvSpPr/>
                <p:nvPr/>
              </p:nvSpPr>
              <p:spPr>
                <a:xfrm rot="5400000">
                  <a:off x="-23856" y="574203"/>
                  <a:ext cx="3429451" cy="2829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583" extrusionOk="0">
                      <a:moveTo>
                        <a:pt x="19656" y="21583"/>
                      </a:moveTo>
                      <a:cubicBezTo>
                        <a:pt x="19416" y="21583"/>
                        <a:pt x="19067" y="21409"/>
                        <a:pt x="18729" y="21241"/>
                      </a:cubicBezTo>
                      <a:cubicBezTo>
                        <a:pt x="18561" y="21154"/>
                        <a:pt x="18385" y="21068"/>
                        <a:pt x="18205" y="20995"/>
                      </a:cubicBezTo>
                      <a:cubicBezTo>
                        <a:pt x="17526" y="20703"/>
                        <a:pt x="16776" y="20566"/>
                        <a:pt x="15918" y="20566"/>
                      </a:cubicBezTo>
                      <a:cubicBezTo>
                        <a:pt x="15119" y="20566"/>
                        <a:pt x="14317" y="20685"/>
                        <a:pt x="13617" y="20794"/>
                      </a:cubicBezTo>
                      <a:cubicBezTo>
                        <a:pt x="13260" y="20849"/>
                        <a:pt x="12852" y="20908"/>
                        <a:pt x="12488" y="20908"/>
                      </a:cubicBezTo>
                      <a:cubicBezTo>
                        <a:pt x="12256" y="20908"/>
                        <a:pt x="12057" y="20885"/>
                        <a:pt x="11877" y="20840"/>
                      </a:cubicBezTo>
                      <a:cubicBezTo>
                        <a:pt x="11438" y="20726"/>
                        <a:pt x="10992" y="20430"/>
                        <a:pt x="10524" y="20115"/>
                      </a:cubicBezTo>
                      <a:cubicBezTo>
                        <a:pt x="10284" y="19960"/>
                        <a:pt x="9924" y="19786"/>
                        <a:pt x="9545" y="19609"/>
                      </a:cubicBezTo>
                      <a:cubicBezTo>
                        <a:pt x="8672" y="19203"/>
                        <a:pt x="7596" y="18697"/>
                        <a:pt x="7326" y="17990"/>
                      </a:cubicBezTo>
                      <a:cubicBezTo>
                        <a:pt x="7202" y="17649"/>
                        <a:pt x="7187" y="17261"/>
                        <a:pt x="7304" y="17033"/>
                      </a:cubicBezTo>
                      <a:cubicBezTo>
                        <a:pt x="7326" y="16988"/>
                        <a:pt x="7375" y="16988"/>
                        <a:pt x="7416" y="16988"/>
                      </a:cubicBezTo>
                      <a:cubicBezTo>
                        <a:pt x="7435" y="16988"/>
                        <a:pt x="7453" y="16988"/>
                        <a:pt x="7465" y="16983"/>
                      </a:cubicBezTo>
                      <a:lnTo>
                        <a:pt x="7468" y="16983"/>
                      </a:lnTo>
                      <a:cubicBezTo>
                        <a:pt x="7570" y="16956"/>
                        <a:pt x="7682" y="16924"/>
                        <a:pt x="7791" y="16887"/>
                      </a:cubicBezTo>
                      <a:cubicBezTo>
                        <a:pt x="8571" y="16627"/>
                        <a:pt x="9238" y="15953"/>
                        <a:pt x="9628" y="15009"/>
                      </a:cubicBezTo>
                      <a:cubicBezTo>
                        <a:pt x="10018" y="14074"/>
                        <a:pt x="10070" y="13017"/>
                        <a:pt x="9770" y="12100"/>
                      </a:cubicBezTo>
                      <a:cubicBezTo>
                        <a:pt x="9605" y="11590"/>
                        <a:pt x="9358" y="11170"/>
                        <a:pt x="9140" y="10801"/>
                      </a:cubicBezTo>
                      <a:cubicBezTo>
                        <a:pt x="9103" y="10733"/>
                        <a:pt x="9050" y="10669"/>
                        <a:pt x="9002" y="10601"/>
                      </a:cubicBezTo>
                      <a:cubicBezTo>
                        <a:pt x="8882" y="10450"/>
                        <a:pt x="8777" y="10313"/>
                        <a:pt x="8807" y="10168"/>
                      </a:cubicBezTo>
                      <a:cubicBezTo>
                        <a:pt x="8901" y="9730"/>
                        <a:pt x="9088" y="9342"/>
                        <a:pt x="9290" y="8923"/>
                      </a:cubicBezTo>
                      <a:cubicBezTo>
                        <a:pt x="9628" y="8234"/>
                        <a:pt x="9976" y="7523"/>
                        <a:pt x="9856" y="6525"/>
                      </a:cubicBezTo>
                      <a:cubicBezTo>
                        <a:pt x="9796" y="6023"/>
                        <a:pt x="9669" y="5285"/>
                        <a:pt x="9245" y="4674"/>
                      </a:cubicBezTo>
                      <a:cubicBezTo>
                        <a:pt x="8871" y="4136"/>
                        <a:pt x="8316" y="3817"/>
                        <a:pt x="7765" y="3817"/>
                      </a:cubicBezTo>
                      <a:cubicBezTo>
                        <a:pt x="7521" y="3817"/>
                        <a:pt x="7285" y="3881"/>
                        <a:pt x="7064" y="3999"/>
                      </a:cubicBezTo>
                      <a:cubicBezTo>
                        <a:pt x="6925" y="4081"/>
                        <a:pt x="6816" y="4205"/>
                        <a:pt x="6719" y="4314"/>
                      </a:cubicBezTo>
                      <a:cubicBezTo>
                        <a:pt x="6614" y="4432"/>
                        <a:pt x="6531" y="4533"/>
                        <a:pt x="6423" y="4560"/>
                      </a:cubicBezTo>
                      <a:cubicBezTo>
                        <a:pt x="6408" y="4565"/>
                        <a:pt x="6397" y="4555"/>
                        <a:pt x="6381" y="4542"/>
                      </a:cubicBezTo>
                      <a:cubicBezTo>
                        <a:pt x="6378" y="4537"/>
                        <a:pt x="6370" y="4537"/>
                        <a:pt x="6366" y="4533"/>
                      </a:cubicBezTo>
                      <a:cubicBezTo>
                        <a:pt x="6141" y="4419"/>
                        <a:pt x="5834" y="4264"/>
                        <a:pt x="5463" y="4264"/>
                      </a:cubicBezTo>
                      <a:cubicBezTo>
                        <a:pt x="5246" y="4264"/>
                        <a:pt x="5039" y="4314"/>
                        <a:pt x="4848" y="4419"/>
                      </a:cubicBezTo>
                      <a:cubicBezTo>
                        <a:pt x="4376" y="4660"/>
                        <a:pt x="4136" y="5130"/>
                        <a:pt x="3997" y="5403"/>
                      </a:cubicBezTo>
                      <a:cubicBezTo>
                        <a:pt x="3997" y="5408"/>
                        <a:pt x="3990" y="5408"/>
                        <a:pt x="3990" y="5412"/>
                      </a:cubicBezTo>
                      <a:cubicBezTo>
                        <a:pt x="3986" y="5426"/>
                        <a:pt x="3982" y="5435"/>
                        <a:pt x="3971" y="5444"/>
                      </a:cubicBezTo>
                      <a:cubicBezTo>
                        <a:pt x="3941" y="5458"/>
                        <a:pt x="3907" y="5426"/>
                        <a:pt x="3873" y="5399"/>
                      </a:cubicBezTo>
                      <a:cubicBezTo>
                        <a:pt x="3866" y="5390"/>
                        <a:pt x="3858" y="5380"/>
                        <a:pt x="3851" y="5376"/>
                      </a:cubicBezTo>
                      <a:cubicBezTo>
                        <a:pt x="3701" y="5253"/>
                        <a:pt x="3540" y="5048"/>
                        <a:pt x="3371" y="4833"/>
                      </a:cubicBezTo>
                      <a:cubicBezTo>
                        <a:pt x="3236" y="4660"/>
                        <a:pt x="3083" y="4464"/>
                        <a:pt x="2910" y="4273"/>
                      </a:cubicBezTo>
                      <a:cubicBezTo>
                        <a:pt x="2768" y="4122"/>
                        <a:pt x="2333" y="3662"/>
                        <a:pt x="1714" y="3630"/>
                      </a:cubicBezTo>
                      <a:lnTo>
                        <a:pt x="1658" y="3630"/>
                      </a:lnTo>
                      <a:cubicBezTo>
                        <a:pt x="1321" y="3630"/>
                        <a:pt x="1055" y="3758"/>
                        <a:pt x="874" y="3844"/>
                      </a:cubicBezTo>
                      <a:cubicBezTo>
                        <a:pt x="627" y="3963"/>
                        <a:pt x="421" y="4122"/>
                        <a:pt x="234" y="4259"/>
                      </a:cubicBezTo>
                      <a:lnTo>
                        <a:pt x="219" y="4273"/>
                      </a:lnTo>
                      <a:cubicBezTo>
                        <a:pt x="204" y="4291"/>
                        <a:pt x="192" y="4309"/>
                        <a:pt x="174" y="4305"/>
                      </a:cubicBezTo>
                      <a:cubicBezTo>
                        <a:pt x="102" y="4268"/>
                        <a:pt x="99" y="4159"/>
                        <a:pt x="91" y="4068"/>
                      </a:cubicBezTo>
                      <a:cubicBezTo>
                        <a:pt x="91" y="4031"/>
                        <a:pt x="87" y="3990"/>
                        <a:pt x="84" y="3963"/>
                      </a:cubicBezTo>
                      <a:cubicBezTo>
                        <a:pt x="65" y="3890"/>
                        <a:pt x="50" y="3812"/>
                        <a:pt x="31" y="3744"/>
                      </a:cubicBezTo>
                      <a:cubicBezTo>
                        <a:pt x="-29" y="3502"/>
                        <a:pt x="12" y="3311"/>
                        <a:pt x="42" y="3279"/>
                      </a:cubicBezTo>
                      <a:cubicBezTo>
                        <a:pt x="84" y="3220"/>
                        <a:pt x="241" y="3151"/>
                        <a:pt x="380" y="3083"/>
                      </a:cubicBezTo>
                      <a:lnTo>
                        <a:pt x="417" y="3069"/>
                      </a:lnTo>
                      <a:cubicBezTo>
                        <a:pt x="537" y="3010"/>
                        <a:pt x="680" y="2946"/>
                        <a:pt x="822" y="2864"/>
                      </a:cubicBezTo>
                      <a:cubicBezTo>
                        <a:pt x="1261" y="2613"/>
                        <a:pt x="1456" y="2162"/>
                        <a:pt x="1647" y="1724"/>
                      </a:cubicBezTo>
                      <a:cubicBezTo>
                        <a:pt x="1767" y="1455"/>
                        <a:pt x="1879" y="1196"/>
                        <a:pt x="2040" y="986"/>
                      </a:cubicBezTo>
                      <a:cubicBezTo>
                        <a:pt x="2104" y="908"/>
                        <a:pt x="2198" y="890"/>
                        <a:pt x="2291" y="867"/>
                      </a:cubicBezTo>
                      <a:cubicBezTo>
                        <a:pt x="2359" y="849"/>
                        <a:pt x="2434" y="840"/>
                        <a:pt x="2501" y="799"/>
                      </a:cubicBezTo>
                      <a:cubicBezTo>
                        <a:pt x="2651" y="708"/>
                        <a:pt x="2745" y="521"/>
                        <a:pt x="2824" y="357"/>
                      </a:cubicBezTo>
                      <a:cubicBezTo>
                        <a:pt x="2921" y="156"/>
                        <a:pt x="3008" y="-17"/>
                        <a:pt x="3165" y="1"/>
                      </a:cubicBezTo>
                      <a:cubicBezTo>
                        <a:pt x="3259" y="15"/>
                        <a:pt x="3274" y="142"/>
                        <a:pt x="3285" y="279"/>
                      </a:cubicBezTo>
                      <a:cubicBezTo>
                        <a:pt x="3293" y="361"/>
                        <a:pt x="3296" y="439"/>
                        <a:pt x="3323" y="502"/>
                      </a:cubicBezTo>
                      <a:cubicBezTo>
                        <a:pt x="3757" y="1683"/>
                        <a:pt x="4803" y="2472"/>
                        <a:pt x="5916" y="2472"/>
                      </a:cubicBezTo>
                      <a:cubicBezTo>
                        <a:pt x="6096" y="2472"/>
                        <a:pt x="6273" y="2449"/>
                        <a:pt x="6445" y="2413"/>
                      </a:cubicBezTo>
                      <a:cubicBezTo>
                        <a:pt x="6944" y="2290"/>
                        <a:pt x="7262" y="1761"/>
                        <a:pt x="7570" y="1241"/>
                      </a:cubicBezTo>
                      <a:cubicBezTo>
                        <a:pt x="7896" y="708"/>
                        <a:pt x="8226" y="147"/>
                        <a:pt x="8766" y="33"/>
                      </a:cubicBezTo>
                      <a:cubicBezTo>
                        <a:pt x="8919" y="1"/>
                        <a:pt x="9028" y="165"/>
                        <a:pt x="9159" y="352"/>
                      </a:cubicBezTo>
                      <a:cubicBezTo>
                        <a:pt x="9257" y="498"/>
                        <a:pt x="9365" y="658"/>
                        <a:pt x="9500" y="740"/>
                      </a:cubicBezTo>
                      <a:cubicBezTo>
                        <a:pt x="9770" y="899"/>
                        <a:pt x="10022" y="963"/>
                        <a:pt x="10224" y="1009"/>
                      </a:cubicBezTo>
                      <a:lnTo>
                        <a:pt x="10250" y="1009"/>
                      </a:lnTo>
                      <a:cubicBezTo>
                        <a:pt x="10276" y="1009"/>
                        <a:pt x="10303" y="1009"/>
                        <a:pt x="10318" y="1032"/>
                      </a:cubicBezTo>
                      <a:cubicBezTo>
                        <a:pt x="10344" y="1077"/>
                        <a:pt x="10325" y="1150"/>
                        <a:pt x="10303" y="1232"/>
                      </a:cubicBezTo>
                      <a:cubicBezTo>
                        <a:pt x="10295" y="1255"/>
                        <a:pt x="10288" y="1282"/>
                        <a:pt x="10284" y="1305"/>
                      </a:cubicBezTo>
                      <a:cubicBezTo>
                        <a:pt x="10250" y="1433"/>
                        <a:pt x="10209" y="1570"/>
                        <a:pt x="10168" y="1715"/>
                      </a:cubicBezTo>
                      <a:lnTo>
                        <a:pt x="10168" y="1720"/>
                      </a:lnTo>
                      <a:cubicBezTo>
                        <a:pt x="10025" y="2185"/>
                        <a:pt x="9853" y="2755"/>
                        <a:pt x="9871" y="3425"/>
                      </a:cubicBezTo>
                      <a:cubicBezTo>
                        <a:pt x="9894" y="4177"/>
                        <a:pt x="10164" y="4806"/>
                        <a:pt x="10378" y="5312"/>
                      </a:cubicBezTo>
                      <a:cubicBezTo>
                        <a:pt x="10505" y="5609"/>
                        <a:pt x="10662" y="5982"/>
                        <a:pt x="10640" y="6133"/>
                      </a:cubicBezTo>
                      <a:cubicBezTo>
                        <a:pt x="10636" y="6160"/>
                        <a:pt x="10617" y="6233"/>
                        <a:pt x="10602" y="6297"/>
                      </a:cubicBezTo>
                      <a:cubicBezTo>
                        <a:pt x="10565" y="6448"/>
                        <a:pt x="10520" y="6630"/>
                        <a:pt x="10490" y="6849"/>
                      </a:cubicBezTo>
                      <a:cubicBezTo>
                        <a:pt x="10419" y="7432"/>
                        <a:pt x="10524" y="8029"/>
                        <a:pt x="10805" y="8690"/>
                      </a:cubicBezTo>
                      <a:cubicBezTo>
                        <a:pt x="11318" y="9912"/>
                        <a:pt x="12128" y="10642"/>
                        <a:pt x="13039" y="10687"/>
                      </a:cubicBezTo>
                      <a:lnTo>
                        <a:pt x="13118" y="10687"/>
                      </a:lnTo>
                      <a:cubicBezTo>
                        <a:pt x="14347" y="10687"/>
                        <a:pt x="14666" y="9324"/>
                        <a:pt x="14801" y="8740"/>
                      </a:cubicBezTo>
                      <a:cubicBezTo>
                        <a:pt x="14835" y="8613"/>
                        <a:pt x="14861" y="8490"/>
                        <a:pt x="14891" y="8385"/>
                      </a:cubicBezTo>
                      <a:cubicBezTo>
                        <a:pt x="15059" y="7806"/>
                        <a:pt x="15273" y="7409"/>
                        <a:pt x="15573" y="6862"/>
                      </a:cubicBezTo>
                      <a:cubicBezTo>
                        <a:pt x="15585" y="6844"/>
                        <a:pt x="15588" y="6826"/>
                        <a:pt x="15592" y="6812"/>
                      </a:cubicBezTo>
                      <a:cubicBezTo>
                        <a:pt x="15607" y="6771"/>
                        <a:pt x="15622" y="6730"/>
                        <a:pt x="15656" y="6712"/>
                      </a:cubicBezTo>
                      <a:cubicBezTo>
                        <a:pt x="15697" y="6689"/>
                        <a:pt x="15738" y="6721"/>
                        <a:pt x="15776" y="6735"/>
                      </a:cubicBezTo>
                      <a:cubicBezTo>
                        <a:pt x="15791" y="6748"/>
                        <a:pt x="15809" y="6753"/>
                        <a:pt x="15817" y="6757"/>
                      </a:cubicBezTo>
                      <a:lnTo>
                        <a:pt x="15824" y="6757"/>
                      </a:lnTo>
                      <a:cubicBezTo>
                        <a:pt x="15873" y="6776"/>
                        <a:pt x="15926" y="6794"/>
                        <a:pt x="15978" y="6803"/>
                      </a:cubicBezTo>
                      <a:lnTo>
                        <a:pt x="15982" y="6803"/>
                      </a:lnTo>
                      <a:cubicBezTo>
                        <a:pt x="15986" y="6803"/>
                        <a:pt x="15997" y="6803"/>
                        <a:pt x="16004" y="6816"/>
                      </a:cubicBezTo>
                      <a:cubicBezTo>
                        <a:pt x="16008" y="6826"/>
                        <a:pt x="16004" y="6844"/>
                        <a:pt x="16004" y="6858"/>
                      </a:cubicBezTo>
                      <a:cubicBezTo>
                        <a:pt x="16004" y="6862"/>
                        <a:pt x="16004" y="6862"/>
                        <a:pt x="16001" y="6867"/>
                      </a:cubicBezTo>
                      <a:cubicBezTo>
                        <a:pt x="15997" y="6926"/>
                        <a:pt x="15986" y="7003"/>
                        <a:pt x="15978" y="7090"/>
                      </a:cubicBezTo>
                      <a:cubicBezTo>
                        <a:pt x="15869" y="8280"/>
                        <a:pt x="16259" y="9365"/>
                        <a:pt x="16540" y="10154"/>
                      </a:cubicBezTo>
                      <a:cubicBezTo>
                        <a:pt x="16630" y="10404"/>
                        <a:pt x="16776" y="10828"/>
                        <a:pt x="17103" y="11157"/>
                      </a:cubicBezTo>
                      <a:cubicBezTo>
                        <a:pt x="17388" y="11453"/>
                        <a:pt x="17706" y="11581"/>
                        <a:pt x="17980" y="11658"/>
                      </a:cubicBezTo>
                      <a:cubicBezTo>
                        <a:pt x="18328" y="11763"/>
                        <a:pt x="18673" y="11781"/>
                        <a:pt x="18981" y="11795"/>
                      </a:cubicBezTo>
                      <a:cubicBezTo>
                        <a:pt x="19206" y="11808"/>
                        <a:pt x="19584" y="11827"/>
                        <a:pt x="19674" y="11904"/>
                      </a:cubicBezTo>
                      <a:cubicBezTo>
                        <a:pt x="20090" y="12292"/>
                        <a:pt x="20439" y="13085"/>
                        <a:pt x="20743" y="13778"/>
                      </a:cubicBezTo>
                      <a:cubicBezTo>
                        <a:pt x="20792" y="13888"/>
                        <a:pt x="20836" y="13992"/>
                        <a:pt x="20885" y="14093"/>
                      </a:cubicBezTo>
                      <a:cubicBezTo>
                        <a:pt x="21136" y="14658"/>
                        <a:pt x="21395" y="15237"/>
                        <a:pt x="21477" y="15784"/>
                      </a:cubicBezTo>
                      <a:cubicBezTo>
                        <a:pt x="21571" y="16422"/>
                        <a:pt x="21447" y="17151"/>
                        <a:pt x="21327" y="17717"/>
                      </a:cubicBezTo>
                      <a:cubicBezTo>
                        <a:pt x="21129" y="18656"/>
                        <a:pt x="20848" y="19577"/>
                        <a:pt x="20495" y="20448"/>
                      </a:cubicBezTo>
                      <a:cubicBezTo>
                        <a:pt x="20165" y="21255"/>
                        <a:pt x="19918" y="21482"/>
                        <a:pt x="19768" y="21528"/>
                      </a:cubicBezTo>
                      <a:cubicBezTo>
                        <a:pt x="19742" y="21578"/>
                        <a:pt x="19697" y="21583"/>
                        <a:pt x="19656" y="21583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3" name="Google Shape;181;p8"/>
                <p:cNvSpPr/>
                <p:nvPr/>
              </p:nvSpPr>
              <p:spPr>
                <a:xfrm rot="5400000">
                  <a:off x="239523" y="883358"/>
                  <a:ext cx="2872186" cy="24439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585" extrusionOk="0">
                      <a:moveTo>
                        <a:pt x="20272" y="21585"/>
                      </a:moveTo>
                      <a:lnTo>
                        <a:pt x="20258" y="21580"/>
                      </a:lnTo>
                      <a:cubicBezTo>
                        <a:pt x="20128" y="21522"/>
                        <a:pt x="19989" y="21453"/>
                        <a:pt x="19891" y="21411"/>
                      </a:cubicBezTo>
                      <a:lnTo>
                        <a:pt x="19882" y="21411"/>
                      </a:lnTo>
                      <a:cubicBezTo>
                        <a:pt x="19676" y="21310"/>
                        <a:pt x="19447" y="21200"/>
                        <a:pt x="19196" y="21100"/>
                      </a:cubicBezTo>
                      <a:cubicBezTo>
                        <a:pt x="18256" y="20709"/>
                        <a:pt x="17230" y="20524"/>
                        <a:pt x="16061" y="20524"/>
                      </a:cubicBezTo>
                      <a:cubicBezTo>
                        <a:pt x="15030" y="20524"/>
                        <a:pt x="14036" y="20672"/>
                        <a:pt x="13158" y="20793"/>
                      </a:cubicBezTo>
                      <a:cubicBezTo>
                        <a:pt x="12768" y="20856"/>
                        <a:pt x="12325" y="20915"/>
                        <a:pt x="11962" y="20915"/>
                      </a:cubicBezTo>
                      <a:cubicBezTo>
                        <a:pt x="11774" y="20915"/>
                        <a:pt x="11626" y="20899"/>
                        <a:pt x="11496" y="20867"/>
                      </a:cubicBezTo>
                      <a:cubicBezTo>
                        <a:pt x="11142" y="20778"/>
                        <a:pt x="10686" y="20487"/>
                        <a:pt x="10202" y="20176"/>
                      </a:cubicBezTo>
                      <a:cubicBezTo>
                        <a:pt x="9843" y="19943"/>
                        <a:pt x="9377" y="19732"/>
                        <a:pt x="8884" y="19510"/>
                      </a:cubicBezTo>
                      <a:cubicBezTo>
                        <a:pt x="8414" y="19299"/>
                        <a:pt x="7935" y="19078"/>
                        <a:pt x="7532" y="18835"/>
                      </a:cubicBezTo>
                      <a:cubicBezTo>
                        <a:pt x="7528" y="18830"/>
                        <a:pt x="7514" y="18830"/>
                        <a:pt x="7505" y="18830"/>
                      </a:cubicBezTo>
                      <a:cubicBezTo>
                        <a:pt x="7483" y="18824"/>
                        <a:pt x="7451" y="18814"/>
                        <a:pt x="7451" y="18782"/>
                      </a:cubicBezTo>
                      <a:cubicBezTo>
                        <a:pt x="7460" y="18106"/>
                        <a:pt x="7980" y="17742"/>
                        <a:pt x="8526" y="17351"/>
                      </a:cubicBezTo>
                      <a:cubicBezTo>
                        <a:pt x="8970" y="17035"/>
                        <a:pt x="9431" y="16713"/>
                        <a:pt x="9646" y="16201"/>
                      </a:cubicBezTo>
                      <a:cubicBezTo>
                        <a:pt x="10269" y="14749"/>
                        <a:pt x="10349" y="13086"/>
                        <a:pt x="9866" y="11646"/>
                      </a:cubicBezTo>
                      <a:cubicBezTo>
                        <a:pt x="9615" y="10891"/>
                        <a:pt x="9261" y="10305"/>
                        <a:pt x="8974" y="9835"/>
                      </a:cubicBezTo>
                      <a:cubicBezTo>
                        <a:pt x="8974" y="9830"/>
                        <a:pt x="8970" y="9830"/>
                        <a:pt x="8970" y="9824"/>
                      </a:cubicBezTo>
                      <a:cubicBezTo>
                        <a:pt x="8965" y="9814"/>
                        <a:pt x="8952" y="9803"/>
                        <a:pt x="8952" y="9787"/>
                      </a:cubicBezTo>
                      <a:cubicBezTo>
                        <a:pt x="8947" y="9703"/>
                        <a:pt x="8970" y="9571"/>
                        <a:pt x="9028" y="9497"/>
                      </a:cubicBezTo>
                      <a:cubicBezTo>
                        <a:pt x="9055" y="9465"/>
                        <a:pt x="9082" y="9444"/>
                        <a:pt x="9118" y="9444"/>
                      </a:cubicBezTo>
                      <a:lnTo>
                        <a:pt x="9145" y="9444"/>
                      </a:lnTo>
                      <a:cubicBezTo>
                        <a:pt x="9955" y="9444"/>
                        <a:pt x="10484" y="10125"/>
                        <a:pt x="10990" y="10785"/>
                      </a:cubicBezTo>
                      <a:cubicBezTo>
                        <a:pt x="11469" y="11397"/>
                        <a:pt x="11922" y="11989"/>
                        <a:pt x="12580" y="12020"/>
                      </a:cubicBezTo>
                      <a:cubicBezTo>
                        <a:pt x="12634" y="12020"/>
                        <a:pt x="12683" y="12025"/>
                        <a:pt x="12733" y="12025"/>
                      </a:cubicBezTo>
                      <a:cubicBezTo>
                        <a:pt x="13337" y="12025"/>
                        <a:pt x="13714" y="11519"/>
                        <a:pt x="14072" y="11028"/>
                      </a:cubicBezTo>
                      <a:cubicBezTo>
                        <a:pt x="14435" y="10537"/>
                        <a:pt x="14816" y="10025"/>
                        <a:pt x="15434" y="10025"/>
                      </a:cubicBezTo>
                      <a:lnTo>
                        <a:pt x="15501" y="10025"/>
                      </a:lnTo>
                      <a:cubicBezTo>
                        <a:pt x="15617" y="10035"/>
                        <a:pt x="15640" y="10199"/>
                        <a:pt x="15658" y="10352"/>
                      </a:cubicBezTo>
                      <a:cubicBezTo>
                        <a:pt x="15667" y="10421"/>
                        <a:pt x="15671" y="10489"/>
                        <a:pt x="15689" y="10542"/>
                      </a:cubicBezTo>
                      <a:cubicBezTo>
                        <a:pt x="15819" y="10896"/>
                        <a:pt x="16092" y="11630"/>
                        <a:pt x="16693" y="12231"/>
                      </a:cubicBezTo>
                      <a:cubicBezTo>
                        <a:pt x="17234" y="12770"/>
                        <a:pt x="17808" y="12991"/>
                        <a:pt x="18242" y="13113"/>
                      </a:cubicBezTo>
                      <a:cubicBezTo>
                        <a:pt x="18780" y="13271"/>
                        <a:pt x="19286" y="13292"/>
                        <a:pt x="19689" y="13314"/>
                      </a:cubicBezTo>
                      <a:cubicBezTo>
                        <a:pt x="19743" y="13314"/>
                        <a:pt x="19859" y="13319"/>
                        <a:pt x="19967" y="13324"/>
                      </a:cubicBezTo>
                      <a:lnTo>
                        <a:pt x="19971" y="13324"/>
                      </a:lnTo>
                      <a:lnTo>
                        <a:pt x="19980" y="13335"/>
                      </a:lnTo>
                      <a:cubicBezTo>
                        <a:pt x="20236" y="13693"/>
                        <a:pt x="20540" y="14364"/>
                        <a:pt x="20755" y="14844"/>
                      </a:cubicBezTo>
                      <a:cubicBezTo>
                        <a:pt x="20814" y="14971"/>
                        <a:pt x="20867" y="15092"/>
                        <a:pt x="20925" y="15214"/>
                      </a:cubicBezTo>
                      <a:cubicBezTo>
                        <a:pt x="21176" y="15768"/>
                        <a:pt x="21441" y="16333"/>
                        <a:pt x="21508" y="16739"/>
                      </a:cubicBezTo>
                      <a:cubicBezTo>
                        <a:pt x="21584" y="17251"/>
                        <a:pt x="21414" y="18054"/>
                        <a:pt x="21347" y="18349"/>
                      </a:cubicBezTo>
                      <a:cubicBezTo>
                        <a:pt x="21127" y="19336"/>
                        <a:pt x="20818" y="20308"/>
                        <a:pt x="20433" y="21226"/>
                      </a:cubicBezTo>
                      <a:cubicBezTo>
                        <a:pt x="20374" y="21358"/>
                        <a:pt x="20321" y="21474"/>
                        <a:pt x="20272" y="21575"/>
                      </a:cubicBezTo>
                      <a:close/>
                      <a:moveTo>
                        <a:pt x="1717" y="2418"/>
                      </a:moveTo>
                      <a:lnTo>
                        <a:pt x="1691" y="2418"/>
                      </a:lnTo>
                      <a:cubicBezTo>
                        <a:pt x="1592" y="2413"/>
                        <a:pt x="1529" y="2307"/>
                        <a:pt x="1462" y="2202"/>
                      </a:cubicBezTo>
                      <a:cubicBezTo>
                        <a:pt x="1426" y="2144"/>
                        <a:pt x="1390" y="2086"/>
                        <a:pt x="1346" y="2044"/>
                      </a:cubicBezTo>
                      <a:cubicBezTo>
                        <a:pt x="1166" y="1859"/>
                        <a:pt x="929" y="1759"/>
                        <a:pt x="701" y="1669"/>
                      </a:cubicBezTo>
                      <a:cubicBezTo>
                        <a:pt x="396" y="1542"/>
                        <a:pt x="114" y="1426"/>
                        <a:pt x="6" y="1115"/>
                      </a:cubicBezTo>
                      <a:cubicBezTo>
                        <a:pt x="-16" y="1046"/>
                        <a:pt x="29" y="988"/>
                        <a:pt x="69" y="940"/>
                      </a:cubicBezTo>
                      <a:cubicBezTo>
                        <a:pt x="82" y="914"/>
                        <a:pt x="105" y="898"/>
                        <a:pt x="114" y="872"/>
                      </a:cubicBezTo>
                      <a:cubicBezTo>
                        <a:pt x="127" y="835"/>
                        <a:pt x="141" y="798"/>
                        <a:pt x="150" y="766"/>
                      </a:cubicBezTo>
                      <a:cubicBezTo>
                        <a:pt x="181" y="687"/>
                        <a:pt x="204" y="613"/>
                        <a:pt x="253" y="571"/>
                      </a:cubicBezTo>
                      <a:cubicBezTo>
                        <a:pt x="342" y="492"/>
                        <a:pt x="418" y="460"/>
                        <a:pt x="481" y="481"/>
                      </a:cubicBezTo>
                      <a:cubicBezTo>
                        <a:pt x="1122" y="671"/>
                        <a:pt x="2197" y="1125"/>
                        <a:pt x="2210" y="2033"/>
                      </a:cubicBezTo>
                      <a:cubicBezTo>
                        <a:pt x="2210" y="2112"/>
                        <a:pt x="2184" y="2181"/>
                        <a:pt x="2130" y="2244"/>
                      </a:cubicBezTo>
                      <a:cubicBezTo>
                        <a:pt x="2027" y="2360"/>
                        <a:pt x="1847" y="2418"/>
                        <a:pt x="1717" y="2418"/>
                      </a:cubicBezTo>
                      <a:close/>
                      <a:moveTo>
                        <a:pt x="7308" y="1547"/>
                      </a:moveTo>
                      <a:cubicBezTo>
                        <a:pt x="7214" y="1547"/>
                        <a:pt x="7111" y="1531"/>
                        <a:pt x="7017" y="1489"/>
                      </a:cubicBezTo>
                      <a:cubicBezTo>
                        <a:pt x="6846" y="1426"/>
                        <a:pt x="6726" y="1305"/>
                        <a:pt x="6672" y="1162"/>
                      </a:cubicBezTo>
                      <a:cubicBezTo>
                        <a:pt x="6604" y="967"/>
                        <a:pt x="6770" y="824"/>
                        <a:pt x="6918" y="687"/>
                      </a:cubicBezTo>
                      <a:cubicBezTo>
                        <a:pt x="6994" y="618"/>
                        <a:pt x="7066" y="555"/>
                        <a:pt x="7111" y="486"/>
                      </a:cubicBezTo>
                      <a:cubicBezTo>
                        <a:pt x="7138" y="439"/>
                        <a:pt x="7160" y="381"/>
                        <a:pt x="7187" y="317"/>
                      </a:cubicBezTo>
                      <a:cubicBezTo>
                        <a:pt x="7245" y="170"/>
                        <a:pt x="7308" y="11"/>
                        <a:pt x="7429" y="1"/>
                      </a:cubicBezTo>
                      <a:cubicBezTo>
                        <a:pt x="7586" y="-15"/>
                        <a:pt x="7787" y="143"/>
                        <a:pt x="7859" y="344"/>
                      </a:cubicBezTo>
                      <a:cubicBezTo>
                        <a:pt x="7980" y="666"/>
                        <a:pt x="7949" y="1246"/>
                        <a:pt x="7653" y="1453"/>
                      </a:cubicBezTo>
                      <a:lnTo>
                        <a:pt x="7648" y="1437"/>
                      </a:lnTo>
                      <a:lnTo>
                        <a:pt x="7653" y="1453"/>
                      </a:lnTo>
                      <a:cubicBezTo>
                        <a:pt x="7554" y="1516"/>
                        <a:pt x="7429" y="1547"/>
                        <a:pt x="7308" y="154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4" name="Google Shape;182;p8"/>
                <p:cNvSpPr/>
                <p:nvPr/>
              </p:nvSpPr>
              <p:spPr>
                <a:xfrm rot="5400000">
                  <a:off x="385104" y="2227545"/>
                  <a:ext cx="1424648" cy="872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531" extrusionOk="0">
                      <a:moveTo>
                        <a:pt x="20190" y="21517"/>
                      </a:moveTo>
                      <a:cubicBezTo>
                        <a:pt x="20172" y="21517"/>
                        <a:pt x="20163" y="21502"/>
                        <a:pt x="20145" y="21472"/>
                      </a:cubicBezTo>
                      <a:cubicBezTo>
                        <a:pt x="20136" y="21472"/>
                        <a:pt x="20136" y="21458"/>
                        <a:pt x="20127" y="21458"/>
                      </a:cubicBezTo>
                      <a:cubicBezTo>
                        <a:pt x="17962" y="20220"/>
                        <a:pt x="15625" y="19615"/>
                        <a:pt x="12981" y="19615"/>
                      </a:cubicBezTo>
                      <a:cubicBezTo>
                        <a:pt x="10761" y="19615"/>
                        <a:pt x="8677" y="20043"/>
                        <a:pt x="6837" y="20411"/>
                      </a:cubicBezTo>
                      <a:cubicBezTo>
                        <a:pt x="6114" y="20558"/>
                        <a:pt x="5302" y="20721"/>
                        <a:pt x="4725" y="20721"/>
                      </a:cubicBezTo>
                      <a:cubicBezTo>
                        <a:pt x="4455" y="20721"/>
                        <a:pt x="4337" y="20690"/>
                        <a:pt x="4319" y="20690"/>
                      </a:cubicBezTo>
                      <a:cubicBezTo>
                        <a:pt x="3958" y="20558"/>
                        <a:pt x="3047" y="19748"/>
                        <a:pt x="2379" y="19157"/>
                      </a:cubicBezTo>
                      <a:cubicBezTo>
                        <a:pt x="2136" y="18936"/>
                        <a:pt x="1766" y="18848"/>
                        <a:pt x="1414" y="18744"/>
                      </a:cubicBezTo>
                      <a:cubicBezTo>
                        <a:pt x="746" y="18583"/>
                        <a:pt x="70" y="18406"/>
                        <a:pt x="6" y="17403"/>
                      </a:cubicBezTo>
                      <a:cubicBezTo>
                        <a:pt x="-66" y="16459"/>
                        <a:pt x="476" y="15899"/>
                        <a:pt x="1053" y="15280"/>
                      </a:cubicBezTo>
                      <a:cubicBezTo>
                        <a:pt x="1540" y="14763"/>
                        <a:pt x="2045" y="14233"/>
                        <a:pt x="2289" y="13422"/>
                      </a:cubicBezTo>
                      <a:cubicBezTo>
                        <a:pt x="2731" y="12007"/>
                        <a:pt x="2695" y="10222"/>
                        <a:pt x="2650" y="8498"/>
                      </a:cubicBezTo>
                      <a:cubicBezTo>
                        <a:pt x="2605" y="6241"/>
                        <a:pt x="2569" y="4075"/>
                        <a:pt x="3607" y="2968"/>
                      </a:cubicBezTo>
                      <a:cubicBezTo>
                        <a:pt x="3967" y="2585"/>
                        <a:pt x="4373" y="2954"/>
                        <a:pt x="4806" y="3337"/>
                      </a:cubicBezTo>
                      <a:cubicBezTo>
                        <a:pt x="5149" y="3632"/>
                        <a:pt x="5483" y="3957"/>
                        <a:pt x="5862" y="3971"/>
                      </a:cubicBezTo>
                      <a:cubicBezTo>
                        <a:pt x="5997" y="3986"/>
                        <a:pt x="6142" y="3986"/>
                        <a:pt x="6277" y="3986"/>
                      </a:cubicBezTo>
                      <a:cubicBezTo>
                        <a:pt x="7513" y="3986"/>
                        <a:pt x="8343" y="2718"/>
                        <a:pt x="9065" y="1612"/>
                      </a:cubicBezTo>
                      <a:cubicBezTo>
                        <a:pt x="9651" y="713"/>
                        <a:pt x="10157" y="-69"/>
                        <a:pt x="10761" y="4"/>
                      </a:cubicBezTo>
                      <a:cubicBezTo>
                        <a:pt x="11240" y="63"/>
                        <a:pt x="11510" y="859"/>
                        <a:pt x="11826" y="1745"/>
                      </a:cubicBezTo>
                      <a:cubicBezTo>
                        <a:pt x="12060" y="2408"/>
                        <a:pt x="12295" y="3100"/>
                        <a:pt x="12656" y="3603"/>
                      </a:cubicBezTo>
                      <a:cubicBezTo>
                        <a:pt x="14163" y="5681"/>
                        <a:pt x="15742" y="6493"/>
                        <a:pt x="16797" y="6920"/>
                      </a:cubicBezTo>
                      <a:cubicBezTo>
                        <a:pt x="17231" y="7082"/>
                        <a:pt x="17664" y="7097"/>
                        <a:pt x="18088" y="7126"/>
                      </a:cubicBezTo>
                      <a:cubicBezTo>
                        <a:pt x="18629" y="7141"/>
                        <a:pt x="19135" y="7156"/>
                        <a:pt x="19513" y="7539"/>
                      </a:cubicBezTo>
                      <a:cubicBezTo>
                        <a:pt x="19847" y="7878"/>
                        <a:pt x="19982" y="8527"/>
                        <a:pt x="20100" y="9117"/>
                      </a:cubicBezTo>
                      <a:cubicBezTo>
                        <a:pt x="20145" y="9353"/>
                        <a:pt x="20208" y="9574"/>
                        <a:pt x="20253" y="9736"/>
                      </a:cubicBezTo>
                      <a:cubicBezTo>
                        <a:pt x="20370" y="10104"/>
                        <a:pt x="20488" y="10458"/>
                        <a:pt x="20596" y="10798"/>
                      </a:cubicBezTo>
                      <a:cubicBezTo>
                        <a:pt x="20641" y="10930"/>
                        <a:pt x="20686" y="11063"/>
                        <a:pt x="20732" y="11211"/>
                      </a:cubicBezTo>
                      <a:cubicBezTo>
                        <a:pt x="21038" y="12110"/>
                        <a:pt x="21453" y="13348"/>
                        <a:pt x="21498" y="13865"/>
                      </a:cubicBezTo>
                      <a:cubicBezTo>
                        <a:pt x="21516" y="14012"/>
                        <a:pt x="21534" y="14616"/>
                        <a:pt x="21219" y="16621"/>
                      </a:cubicBezTo>
                      <a:cubicBezTo>
                        <a:pt x="21138" y="17108"/>
                        <a:pt x="21110" y="17698"/>
                        <a:pt x="21074" y="18243"/>
                      </a:cubicBezTo>
                      <a:cubicBezTo>
                        <a:pt x="20984" y="19615"/>
                        <a:pt x="20902" y="21030"/>
                        <a:pt x="20217" y="21531"/>
                      </a:cubicBezTo>
                      <a:cubicBezTo>
                        <a:pt x="20208" y="21517"/>
                        <a:pt x="20208" y="21517"/>
                        <a:pt x="20190" y="2151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5" name="Google Shape;183;p8"/>
                <p:cNvSpPr/>
                <p:nvPr/>
              </p:nvSpPr>
              <p:spPr>
                <a:xfrm rot="5400000">
                  <a:off x="589482" y="2480920"/>
                  <a:ext cx="980182" cy="4784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7" h="21456" extrusionOk="0">
                      <a:moveTo>
                        <a:pt x="19378" y="21456"/>
                      </a:moveTo>
                      <a:cubicBezTo>
                        <a:pt x="18418" y="21456"/>
                        <a:pt x="17393" y="20786"/>
                        <a:pt x="16302" y="20116"/>
                      </a:cubicBezTo>
                      <a:cubicBezTo>
                        <a:pt x="15146" y="19366"/>
                        <a:pt x="13964" y="18643"/>
                        <a:pt x="12808" y="18643"/>
                      </a:cubicBezTo>
                      <a:cubicBezTo>
                        <a:pt x="9339" y="18643"/>
                        <a:pt x="6199" y="19447"/>
                        <a:pt x="3426" y="20116"/>
                      </a:cubicBezTo>
                      <a:cubicBezTo>
                        <a:pt x="3177" y="20197"/>
                        <a:pt x="2914" y="20276"/>
                        <a:pt x="2651" y="20357"/>
                      </a:cubicBezTo>
                      <a:cubicBezTo>
                        <a:pt x="2034" y="20598"/>
                        <a:pt x="1377" y="20786"/>
                        <a:pt x="930" y="20626"/>
                      </a:cubicBezTo>
                      <a:cubicBezTo>
                        <a:pt x="904" y="20626"/>
                        <a:pt x="852" y="20598"/>
                        <a:pt x="812" y="20598"/>
                      </a:cubicBezTo>
                      <a:cubicBezTo>
                        <a:pt x="522" y="20491"/>
                        <a:pt x="76" y="20331"/>
                        <a:pt x="11" y="19661"/>
                      </a:cubicBezTo>
                      <a:cubicBezTo>
                        <a:pt x="-42" y="19258"/>
                        <a:pt x="103" y="18937"/>
                        <a:pt x="261" y="18615"/>
                      </a:cubicBezTo>
                      <a:cubicBezTo>
                        <a:pt x="339" y="18455"/>
                        <a:pt x="418" y="18241"/>
                        <a:pt x="470" y="18052"/>
                      </a:cubicBezTo>
                      <a:cubicBezTo>
                        <a:pt x="1521" y="13764"/>
                        <a:pt x="1456" y="9209"/>
                        <a:pt x="1391" y="5510"/>
                      </a:cubicBezTo>
                      <a:cubicBezTo>
                        <a:pt x="1391" y="5457"/>
                        <a:pt x="1377" y="5350"/>
                        <a:pt x="1351" y="5269"/>
                      </a:cubicBezTo>
                      <a:cubicBezTo>
                        <a:pt x="1324" y="5081"/>
                        <a:pt x="1285" y="4840"/>
                        <a:pt x="1391" y="4707"/>
                      </a:cubicBezTo>
                      <a:cubicBezTo>
                        <a:pt x="1534" y="4466"/>
                        <a:pt x="1732" y="4599"/>
                        <a:pt x="1929" y="4733"/>
                      </a:cubicBezTo>
                      <a:cubicBezTo>
                        <a:pt x="2047" y="4814"/>
                        <a:pt x="2165" y="4921"/>
                        <a:pt x="2270" y="4921"/>
                      </a:cubicBezTo>
                      <a:cubicBezTo>
                        <a:pt x="2533" y="4947"/>
                        <a:pt x="2796" y="4947"/>
                        <a:pt x="3045" y="4947"/>
                      </a:cubicBezTo>
                      <a:cubicBezTo>
                        <a:pt x="4478" y="4947"/>
                        <a:pt x="5555" y="3393"/>
                        <a:pt x="6515" y="2054"/>
                      </a:cubicBezTo>
                      <a:cubicBezTo>
                        <a:pt x="7355" y="900"/>
                        <a:pt x="8078" y="-144"/>
                        <a:pt x="8840" y="16"/>
                      </a:cubicBezTo>
                      <a:cubicBezTo>
                        <a:pt x="9155" y="97"/>
                        <a:pt x="9352" y="686"/>
                        <a:pt x="9536" y="1329"/>
                      </a:cubicBezTo>
                      <a:cubicBezTo>
                        <a:pt x="9667" y="1732"/>
                        <a:pt x="9799" y="2161"/>
                        <a:pt x="9957" y="2454"/>
                      </a:cubicBezTo>
                      <a:cubicBezTo>
                        <a:pt x="12742" y="7252"/>
                        <a:pt x="15580" y="9102"/>
                        <a:pt x="17472" y="10039"/>
                      </a:cubicBezTo>
                      <a:cubicBezTo>
                        <a:pt x="17879" y="10227"/>
                        <a:pt x="18286" y="10227"/>
                        <a:pt x="18694" y="10201"/>
                      </a:cubicBezTo>
                      <a:cubicBezTo>
                        <a:pt x="19193" y="10174"/>
                        <a:pt x="19653" y="10174"/>
                        <a:pt x="19995" y="10601"/>
                      </a:cubicBezTo>
                      <a:cubicBezTo>
                        <a:pt x="20074" y="10709"/>
                        <a:pt x="20113" y="10897"/>
                        <a:pt x="20139" y="11111"/>
                      </a:cubicBezTo>
                      <a:cubicBezTo>
                        <a:pt x="20165" y="11219"/>
                        <a:pt x="20178" y="11300"/>
                        <a:pt x="20205" y="11407"/>
                      </a:cubicBezTo>
                      <a:cubicBezTo>
                        <a:pt x="20388" y="12077"/>
                        <a:pt x="20560" y="12746"/>
                        <a:pt x="20731" y="13390"/>
                      </a:cubicBezTo>
                      <a:cubicBezTo>
                        <a:pt x="20809" y="13631"/>
                        <a:pt x="20862" y="13845"/>
                        <a:pt x="20941" y="14112"/>
                      </a:cubicBezTo>
                      <a:cubicBezTo>
                        <a:pt x="20980" y="14301"/>
                        <a:pt x="21046" y="14489"/>
                        <a:pt x="21112" y="14703"/>
                      </a:cubicBezTo>
                      <a:cubicBezTo>
                        <a:pt x="21295" y="15185"/>
                        <a:pt x="21505" y="15855"/>
                        <a:pt x="21545" y="16472"/>
                      </a:cubicBezTo>
                      <a:cubicBezTo>
                        <a:pt x="21558" y="16794"/>
                        <a:pt x="21505" y="17249"/>
                        <a:pt x="21427" y="17731"/>
                      </a:cubicBezTo>
                      <a:cubicBezTo>
                        <a:pt x="21387" y="17971"/>
                        <a:pt x="21348" y="18241"/>
                        <a:pt x="21308" y="18536"/>
                      </a:cubicBezTo>
                      <a:cubicBezTo>
                        <a:pt x="21282" y="18751"/>
                        <a:pt x="21282" y="18965"/>
                        <a:pt x="21282" y="19206"/>
                      </a:cubicBezTo>
                      <a:cubicBezTo>
                        <a:pt x="21282" y="19635"/>
                        <a:pt x="21282" y="20090"/>
                        <a:pt x="21112" y="20305"/>
                      </a:cubicBezTo>
                      <a:cubicBezTo>
                        <a:pt x="20573" y="21189"/>
                        <a:pt x="19982" y="21456"/>
                        <a:pt x="19378" y="2145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6" name="Google Shape;184;p8"/>
                <p:cNvSpPr/>
                <p:nvPr/>
              </p:nvSpPr>
              <p:spPr>
                <a:xfrm rot="5400000">
                  <a:off x="947888" y="2501914"/>
                  <a:ext cx="230282" cy="1166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0" h="21197" extrusionOk="0">
                      <a:moveTo>
                        <a:pt x="7757" y="21197"/>
                      </a:moveTo>
                      <a:cubicBezTo>
                        <a:pt x="4210" y="21197"/>
                        <a:pt x="944" y="19894"/>
                        <a:pt x="166" y="17180"/>
                      </a:cubicBezTo>
                      <a:cubicBezTo>
                        <a:pt x="-164" y="15877"/>
                        <a:pt x="3" y="14573"/>
                        <a:pt x="610" y="13057"/>
                      </a:cubicBezTo>
                      <a:cubicBezTo>
                        <a:pt x="4545" y="3614"/>
                        <a:pt x="10136" y="-403"/>
                        <a:pt x="14013" y="31"/>
                      </a:cubicBezTo>
                      <a:cubicBezTo>
                        <a:pt x="16229" y="138"/>
                        <a:pt x="19441" y="2630"/>
                        <a:pt x="20771" y="6105"/>
                      </a:cubicBezTo>
                      <a:cubicBezTo>
                        <a:pt x="21323" y="7515"/>
                        <a:pt x="21436" y="9040"/>
                        <a:pt x="21269" y="10450"/>
                      </a:cubicBezTo>
                      <a:cubicBezTo>
                        <a:pt x="20549" y="15664"/>
                        <a:pt x="16781" y="19565"/>
                        <a:pt x="11244" y="20984"/>
                      </a:cubicBezTo>
                      <a:cubicBezTo>
                        <a:pt x="10082" y="21091"/>
                        <a:pt x="8919" y="21197"/>
                        <a:pt x="7757" y="2119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7" name="Google Shape;185;p8"/>
                <p:cNvSpPr/>
                <p:nvPr/>
              </p:nvSpPr>
              <p:spPr>
                <a:xfrm rot="5400000">
                  <a:off x="2031961" y="2162573"/>
                  <a:ext cx="292643" cy="3736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8" h="21401" extrusionOk="0">
                      <a:moveTo>
                        <a:pt x="8050" y="21401"/>
                      </a:moveTo>
                      <a:cubicBezTo>
                        <a:pt x="7021" y="21401"/>
                        <a:pt x="6119" y="21026"/>
                        <a:pt x="5337" y="20341"/>
                      </a:cubicBezTo>
                      <a:lnTo>
                        <a:pt x="5297" y="20272"/>
                      </a:lnTo>
                      <a:cubicBezTo>
                        <a:pt x="3861" y="18904"/>
                        <a:pt x="1108" y="16335"/>
                        <a:pt x="494" y="15206"/>
                      </a:cubicBezTo>
                      <a:cubicBezTo>
                        <a:pt x="-452" y="13391"/>
                        <a:pt x="165" y="11339"/>
                        <a:pt x="658" y="9558"/>
                      </a:cubicBezTo>
                      <a:cubicBezTo>
                        <a:pt x="823" y="8977"/>
                        <a:pt x="987" y="8462"/>
                        <a:pt x="1067" y="7948"/>
                      </a:cubicBezTo>
                      <a:cubicBezTo>
                        <a:pt x="1480" y="6033"/>
                        <a:pt x="1191" y="4285"/>
                        <a:pt x="903" y="2882"/>
                      </a:cubicBezTo>
                      <a:cubicBezTo>
                        <a:pt x="698" y="1548"/>
                        <a:pt x="494" y="556"/>
                        <a:pt x="1108" y="178"/>
                      </a:cubicBezTo>
                      <a:cubicBezTo>
                        <a:pt x="1725" y="-199"/>
                        <a:pt x="3120" y="8"/>
                        <a:pt x="5790" y="930"/>
                      </a:cubicBezTo>
                      <a:cubicBezTo>
                        <a:pt x="9486" y="2233"/>
                        <a:pt x="11908" y="2267"/>
                        <a:pt x="13840" y="2267"/>
                      </a:cubicBezTo>
                      <a:cubicBezTo>
                        <a:pt x="15359" y="2267"/>
                        <a:pt x="16590" y="2300"/>
                        <a:pt x="17824" y="2918"/>
                      </a:cubicBezTo>
                      <a:cubicBezTo>
                        <a:pt x="21148" y="4526"/>
                        <a:pt x="20206" y="9114"/>
                        <a:pt x="18971" y="11202"/>
                      </a:cubicBezTo>
                      <a:cubicBezTo>
                        <a:pt x="18438" y="12125"/>
                        <a:pt x="17824" y="12639"/>
                        <a:pt x="17207" y="13187"/>
                      </a:cubicBezTo>
                      <a:cubicBezTo>
                        <a:pt x="16181" y="14009"/>
                        <a:pt x="15030" y="14932"/>
                        <a:pt x="13756" y="17638"/>
                      </a:cubicBezTo>
                      <a:cubicBezTo>
                        <a:pt x="13018" y="19176"/>
                        <a:pt x="10881" y="21026"/>
                        <a:pt x="8664" y="21367"/>
                      </a:cubicBezTo>
                      <a:cubicBezTo>
                        <a:pt x="8500" y="21401"/>
                        <a:pt x="8255" y="21401"/>
                        <a:pt x="8050" y="21401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8" name="Google Shape;186;p8"/>
                <p:cNvSpPr/>
                <p:nvPr/>
              </p:nvSpPr>
              <p:spPr>
                <a:xfrm rot="5400000">
                  <a:off x="2049611" y="2907627"/>
                  <a:ext cx="268526" cy="474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extrusionOk="0">
                      <a:moveTo>
                        <a:pt x="18425" y="21600"/>
                      </a:moveTo>
                      <a:lnTo>
                        <a:pt x="18329" y="21600"/>
                      </a:lnTo>
                      <a:cubicBezTo>
                        <a:pt x="17572" y="21571"/>
                        <a:pt x="17147" y="21218"/>
                        <a:pt x="16673" y="20920"/>
                      </a:cubicBezTo>
                      <a:lnTo>
                        <a:pt x="16580" y="20891"/>
                      </a:lnTo>
                      <a:cubicBezTo>
                        <a:pt x="15256" y="19967"/>
                        <a:pt x="13415" y="19260"/>
                        <a:pt x="11477" y="18905"/>
                      </a:cubicBezTo>
                      <a:lnTo>
                        <a:pt x="10767" y="18798"/>
                      </a:lnTo>
                      <a:cubicBezTo>
                        <a:pt x="10107" y="18716"/>
                        <a:pt x="9489" y="18607"/>
                        <a:pt x="8922" y="18443"/>
                      </a:cubicBezTo>
                      <a:cubicBezTo>
                        <a:pt x="8405" y="18254"/>
                        <a:pt x="7930" y="18036"/>
                        <a:pt x="7363" y="17683"/>
                      </a:cubicBezTo>
                      <a:cubicBezTo>
                        <a:pt x="6181" y="16948"/>
                        <a:pt x="5425" y="16023"/>
                        <a:pt x="4622" y="15126"/>
                      </a:cubicBezTo>
                      <a:cubicBezTo>
                        <a:pt x="4151" y="14635"/>
                        <a:pt x="3676" y="14090"/>
                        <a:pt x="3487" y="13466"/>
                      </a:cubicBezTo>
                      <a:cubicBezTo>
                        <a:pt x="3298" y="12895"/>
                        <a:pt x="3348" y="12269"/>
                        <a:pt x="3441" y="11698"/>
                      </a:cubicBezTo>
                      <a:cubicBezTo>
                        <a:pt x="3441" y="11589"/>
                        <a:pt x="3441" y="11507"/>
                        <a:pt x="3487" y="11398"/>
                      </a:cubicBezTo>
                      <a:cubicBezTo>
                        <a:pt x="3773" y="9005"/>
                        <a:pt x="3205" y="6936"/>
                        <a:pt x="1789" y="5250"/>
                      </a:cubicBezTo>
                      <a:cubicBezTo>
                        <a:pt x="1600" y="5059"/>
                        <a:pt x="1457" y="4870"/>
                        <a:pt x="1314" y="4706"/>
                      </a:cubicBezTo>
                      <a:cubicBezTo>
                        <a:pt x="889" y="4244"/>
                        <a:pt x="511" y="3808"/>
                        <a:pt x="229" y="3346"/>
                      </a:cubicBezTo>
                      <a:cubicBezTo>
                        <a:pt x="-199" y="2557"/>
                        <a:pt x="-10" y="1795"/>
                        <a:pt x="654" y="1306"/>
                      </a:cubicBezTo>
                      <a:cubicBezTo>
                        <a:pt x="1600" y="544"/>
                        <a:pt x="3298" y="435"/>
                        <a:pt x="4908" y="353"/>
                      </a:cubicBezTo>
                      <a:cubicBezTo>
                        <a:pt x="5332" y="300"/>
                        <a:pt x="5664" y="300"/>
                        <a:pt x="6089" y="271"/>
                      </a:cubicBezTo>
                      <a:lnTo>
                        <a:pt x="7127" y="162"/>
                      </a:lnTo>
                      <a:cubicBezTo>
                        <a:pt x="7791" y="109"/>
                        <a:pt x="8497" y="0"/>
                        <a:pt x="9208" y="0"/>
                      </a:cubicBezTo>
                      <a:cubicBezTo>
                        <a:pt x="10578" y="0"/>
                        <a:pt x="11948" y="300"/>
                        <a:pt x="13129" y="571"/>
                      </a:cubicBezTo>
                      <a:lnTo>
                        <a:pt x="16391" y="1333"/>
                      </a:lnTo>
                      <a:cubicBezTo>
                        <a:pt x="16580" y="1360"/>
                        <a:pt x="16815" y="1386"/>
                        <a:pt x="17051" y="1469"/>
                      </a:cubicBezTo>
                      <a:cubicBezTo>
                        <a:pt x="17668" y="1577"/>
                        <a:pt x="18375" y="1713"/>
                        <a:pt x="18753" y="1931"/>
                      </a:cubicBezTo>
                      <a:cubicBezTo>
                        <a:pt x="19699" y="2531"/>
                        <a:pt x="19606" y="3646"/>
                        <a:pt x="19556" y="4570"/>
                      </a:cubicBezTo>
                      <a:cubicBezTo>
                        <a:pt x="19556" y="4788"/>
                        <a:pt x="19510" y="5006"/>
                        <a:pt x="19510" y="5197"/>
                      </a:cubicBezTo>
                      <a:cubicBezTo>
                        <a:pt x="19510" y="6148"/>
                        <a:pt x="19745" y="7101"/>
                        <a:pt x="20031" y="8052"/>
                      </a:cubicBezTo>
                      <a:cubicBezTo>
                        <a:pt x="20266" y="8923"/>
                        <a:pt x="20502" y="9794"/>
                        <a:pt x="20548" y="10691"/>
                      </a:cubicBezTo>
                      <a:cubicBezTo>
                        <a:pt x="20548" y="11289"/>
                        <a:pt x="20502" y="11915"/>
                        <a:pt x="20455" y="12513"/>
                      </a:cubicBezTo>
                      <a:cubicBezTo>
                        <a:pt x="20363" y="13222"/>
                        <a:pt x="20266" y="14010"/>
                        <a:pt x="20363" y="14717"/>
                      </a:cubicBezTo>
                      <a:cubicBezTo>
                        <a:pt x="20455" y="15315"/>
                        <a:pt x="20598" y="15859"/>
                        <a:pt x="20787" y="16430"/>
                      </a:cubicBezTo>
                      <a:cubicBezTo>
                        <a:pt x="20926" y="16892"/>
                        <a:pt x="21069" y="17410"/>
                        <a:pt x="21166" y="17899"/>
                      </a:cubicBezTo>
                      <a:cubicBezTo>
                        <a:pt x="21401" y="19178"/>
                        <a:pt x="21023" y="20238"/>
                        <a:pt x="20077" y="21029"/>
                      </a:cubicBezTo>
                      <a:cubicBezTo>
                        <a:pt x="19795" y="21218"/>
                        <a:pt x="19178" y="21600"/>
                        <a:pt x="18425" y="2160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19" name="Google Shape;187;p8"/>
                <p:cNvSpPr/>
                <p:nvPr/>
              </p:nvSpPr>
              <p:spPr>
                <a:xfrm rot="5400000">
                  <a:off x="-219003" y="219003"/>
                  <a:ext cx="3983391" cy="3545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0" h="21600" extrusionOk="0">
                      <a:moveTo>
                        <a:pt x="21346" y="15009"/>
                      </a:moveTo>
                      <a:cubicBezTo>
                        <a:pt x="21234" y="14310"/>
                        <a:pt x="20942" y="13695"/>
                        <a:pt x="20681" y="13152"/>
                      </a:cubicBezTo>
                      <a:cubicBezTo>
                        <a:pt x="20646" y="13079"/>
                        <a:pt x="20607" y="13003"/>
                        <a:pt x="20572" y="12927"/>
                      </a:cubicBezTo>
                      <a:lnTo>
                        <a:pt x="20566" y="12912"/>
                      </a:lnTo>
                      <a:cubicBezTo>
                        <a:pt x="20232" y="12202"/>
                        <a:pt x="19850" y="11401"/>
                        <a:pt x="19240" y="10869"/>
                      </a:cubicBezTo>
                      <a:cubicBezTo>
                        <a:pt x="18790" y="10476"/>
                        <a:pt x="18241" y="10454"/>
                        <a:pt x="17795" y="10432"/>
                      </a:cubicBezTo>
                      <a:cubicBezTo>
                        <a:pt x="17695" y="10429"/>
                        <a:pt x="17596" y="10421"/>
                        <a:pt x="17499" y="10414"/>
                      </a:cubicBezTo>
                      <a:cubicBezTo>
                        <a:pt x="17708" y="10385"/>
                        <a:pt x="17894" y="10254"/>
                        <a:pt x="18029" y="10039"/>
                      </a:cubicBezTo>
                      <a:cubicBezTo>
                        <a:pt x="18170" y="9802"/>
                        <a:pt x="18232" y="9507"/>
                        <a:pt x="18206" y="9173"/>
                      </a:cubicBezTo>
                      <a:cubicBezTo>
                        <a:pt x="18196" y="9081"/>
                        <a:pt x="18183" y="8994"/>
                        <a:pt x="18174" y="8921"/>
                      </a:cubicBezTo>
                      <a:cubicBezTo>
                        <a:pt x="18164" y="8863"/>
                        <a:pt x="18158" y="8808"/>
                        <a:pt x="18151" y="8764"/>
                      </a:cubicBezTo>
                      <a:cubicBezTo>
                        <a:pt x="18148" y="8710"/>
                        <a:pt x="18151" y="8637"/>
                        <a:pt x="18158" y="8561"/>
                      </a:cubicBezTo>
                      <a:cubicBezTo>
                        <a:pt x="18161" y="8473"/>
                        <a:pt x="18167" y="8364"/>
                        <a:pt x="18164" y="8251"/>
                      </a:cubicBezTo>
                      <a:cubicBezTo>
                        <a:pt x="18161" y="8087"/>
                        <a:pt x="18142" y="7942"/>
                        <a:pt x="18119" y="7810"/>
                      </a:cubicBezTo>
                      <a:cubicBezTo>
                        <a:pt x="18103" y="7705"/>
                        <a:pt x="18093" y="7610"/>
                        <a:pt x="18093" y="7537"/>
                      </a:cubicBezTo>
                      <a:cubicBezTo>
                        <a:pt x="18093" y="7523"/>
                        <a:pt x="18093" y="7508"/>
                        <a:pt x="18096" y="7490"/>
                      </a:cubicBezTo>
                      <a:cubicBezTo>
                        <a:pt x="18103" y="7308"/>
                        <a:pt x="18126" y="6933"/>
                        <a:pt x="17888" y="6642"/>
                      </a:cubicBezTo>
                      <a:cubicBezTo>
                        <a:pt x="17756" y="6478"/>
                        <a:pt x="17589" y="6416"/>
                        <a:pt x="17509" y="6390"/>
                      </a:cubicBezTo>
                      <a:lnTo>
                        <a:pt x="17502" y="6387"/>
                      </a:lnTo>
                      <a:lnTo>
                        <a:pt x="17284" y="6288"/>
                      </a:lnTo>
                      <a:cubicBezTo>
                        <a:pt x="17172" y="6241"/>
                        <a:pt x="17005" y="6161"/>
                        <a:pt x="16796" y="6161"/>
                      </a:cubicBezTo>
                      <a:lnTo>
                        <a:pt x="16790" y="6161"/>
                      </a:lnTo>
                      <a:cubicBezTo>
                        <a:pt x="16684" y="6161"/>
                        <a:pt x="16594" y="6187"/>
                        <a:pt x="16530" y="6197"/>
                      </a:cubicBezTo>
                      <a:cubicBezTo>
                        <a:pt x="16517" y="6205"/>
                        <a:pt x="16507" y="6205"/>
                        <a:pt x="16491" y="6208"/>
                      </a:cubicBezTo>
                      <a:cubicBezTo>
                        <a:pt x="16475" y="6212"/>
                        <a:pt x="16453" y="6212"/>
                        <a:pt x="16436" y="6216"/>
                      </a:cubicBezTo>
                      <a:cubicBezTo>
                        <a:pt x="16286" y="6234"/>
                        <a:pt x="15974" y="6278"/>
                        <a:pt x="15753" y="6580"/>
                      </a:cubicBezTo>
                      <a:cubicBezTo>
                        <a:pt x="15676" y="6551"/>
                        <a:pt x="15595" y="6518"/>
                        <a:pt x="15512" y="6496"/>
                      </a:cubicBezTo>
                      <a:cubicBezTo>
                        <a:pt x="15480" y="6485"/>
                        <a:pt x="15441" y="6478"/>
                        <a:pt x="15403" y="6463"/>
                      </a:cubicBezTo>
                      <a:lnTo>
                        <a:pt x="15400" y="6463"/>
                      </a:lnTo>
                      <a:cubicBezTo>
                        <a:pt x="15197" y="6405"/>
                        <a:pt x="14950" y="6336"/>
                        <a:pt x="14699" y="6336"/>
                      </a:cubicBezTo>
                      <a:cubicBezTo>
                        <a:pt x="14176" y="6336"/>
                        <a:pt x="13916" y="6660"/>
                        <a:pt x="13810" y="6849"/>
                      </a:cubicBezTo>
                      <a:cubicBezTo>
                        <a:pt x="13768" y="6919"/>
                        <a:pt x="13733" y="6988"/>
                        <a:pt x="13698" y="7049"/>
                      </a:cubicBezTo>
                      <a:cubicBezTo>
                        <a:pt x="13650" y="6999"/>
                        <a:pt x="13595" y="6958"/>
                        <a:pt x="13537" y="6919"/>
                      </a:cubicBezTo>
                      <a:cubicBezTo>
                        <a:pt x="13303" y="6762"/>
                        <a:pt x="13091" y="6758"/>
                        <a:pt x="12933" y="6758"/>
                      </a:cubicBezTo>
                      <a:cubicBezTo>
                        <a:pt x="12811" y="6758"/>
                        <a:pt x="12709" y="6755"/>
                        <a:pt x="12529" y="6667"/>
                      </a:cubicBezTo>
                      <a:cubicBezTo>
                        <a:pt x="12301" y="6558"/>
                        <a:pt x="12144" y="6514"/>
                        <a:pt x="11996" y="6514"/>
                      </a:cubicBezTo>
                      <a:cubicBezTo>
                        <a:pt x="11948" y="6514"/>
                        <a:pt x="11900" y="6518"/>
                        <a:pt x="11855" y="6525"/>
                      </a:cubicBezTo>
                      <a:cubicBezTo>
                        <a:pt x="11803" y="6398"/>
                        <a:pt x="11752" y="6281"/>
                        <a:pt x="11697" y="6168"/>
                      </a:cubicBezTo>
                      <a:cubicBezTo>
                        <a:pt x="11566" y="5877"/>
                        <a:pt x="11440" y="5597"/>
                        <a:pt x="11434" y="5374"/>
                      </a:cubicBezTo>
                      <a:cubicBezTo>
                        <a:pt x="11424" y="5178"/>
                        <a:pt x="11505" y="4934"/>
                        <a:pt x="11594" y="4668"/>
                      </a:cubicBezTo>
                      <a:cubicBezTo>
                        <a:pt x="11640" y="4537"/>
                        <a:pt x="11688" y="4388"/>
                        <a:pt x="11726" y="4238"/>
                      </a:cubicBezTo>
                      <a:cubicBezTo>
                        <a:pt x="11900" y="3587"/>
                        <a:pt x="11880" y="2655"/>
                        <a:pt x="11264" y="2156"/>
                      </a:cubicBezTo>
                      <a:cubicBezTo>
                        <a:pt x="11017" y="1955"/>
                        <a:pt x="10741" y="1894"/>
                        <a:pt x="10538" y="1846"/>
                      </a:cubicBezTo>
                      <a:cubicBezTo>
                        <a:pt x="10442" y="1824"/>
                        <a:pt x="10342" y="1803"/>
                        <a:pt x="10291" y="1773"/>
                      </a:cubicBezTo>
                      <a:cubicBezTo>
                        <a:pt x="10214" y="1733"/>
                        <a:pt x="10117" y="1602"/>
                        <a:pt x="10021" y="1475"/>
                      </a:cubicBezTo>
                      <a:cubicBezTo>
                        <a:pt x="9954" y="1384"/>
                        <a:pt x="9874" y="1274"/>
                        <a:pt x="9780" y="1173"/>
                      </a:cubicBezTo>
                      <a:cubicBezTo>
                        <a:pt x="9495" y="856"/>
                        <a:pt x="9129" y="674"/>
                        <a:pt x="8782" y="674"/>
                      </a:cubicBezTo>
                      <a:cubicBezTo>
                        <a:pt x="8535" y="674"/>
                        <a:pt x="8310" y="761"/>
                        <a:pt x="8127" y="928"/>
                      </a:cubicBezTo>
                      <a:cubicBezTo>
                        <a:pt x="7825" y="1202"/>
                        <a:pt x="7742" y="1580"/>
                        <a:pt x="7684" y="1828"/>
                      </a:cubicBezTo>
                      <a:cubicBezTo>
                        <a:pt x="7677" y="1861"/>
                        <a:pt x="7674" y="1890"/>
                        <a:pt x="7664" y="1919"/>
                      </a:cubicBezTo>
                      <a:cubicBezTo>
                        <a:pt x="7539" y="2440"/>
                        <a:pt x="7154" y="2866"/>
                        <a:pt x="6730" y="2957"/>
                      </a:cubicBezTo>
                      <a:cubicBezTo>
                        <a:pt x="6672" y="2971"/>
                        <a:pt x="6618" y="2975"/>
                        <a:pt x="6560" y="2975"/>
                      </a:cubicBezTo>
                      <a:cubicBezTo>
                        <a:pt x="6191" y="2975"/>
                        <a:pt x="5828" y="2735"/>
                        <a:pt x="5693" y="2396"/>
                      </a:cubicBezTo>
                      <a:cubicBezTo>
                        <a:pt x="5635" y="2250"/>
                        <a:pt x="5603" y="2057"/>
                        <a:pt x="5564" y="1850"/>
                      </a:cubicBezTo>
                      <a:cubicBezTo>
                        <a:pt x="5516" y="1584"/>
                        <a:pt x="5462" y="1274"/>
                        <a:pt x="5333" y="969"/>
                      </a:cubicBezTo>
                      <a:cubicBezTo>
                        <a:pt x="5131" y="484"/>
                        <a:pt x="4710" y="117"/>
                        <a:pt x="4261" y="22"/>
                      </a:cubicBezTo>
                      <a:cubicBezTo>
                        <a:pt x="4190" y="7"/>
                        <a:pt x="4116" y="0"/>
                        <a:pt x="4046" y="0"/>
                      </a:cubicBezTo>
                      <a:cubicBezTo>
                        <a:pt x="3763" y="0"/>
                        <a:pt x="3503" y="117"/>
                        <a:pt x="3301" y="335"/>
                      </a:cubicBezTo>
                      <a:cubicBezTo>
                        <a:pt x="2954" y="717"/>
                        <a:pt x="2922" y="1223"/>
                        <a:pt x="2899" y="1591"/>
                      </a:cubicBezTo>
                      <a:cubicBezTo>
                        <a:pt x="2896" y="1660"/>
                        <a:pt x="2893" y="1751"/>
                        <a:pt x="2883" y="1821"/>
                      </a:cubicBezTo>
                      <a:cubicBezTo>
                        <a:pt x="2845" y="1824"/>
                        <a:pt x="2803" y="1824"/>
                        <a:pt x="2768" y="1824"/>
                      </a:cubicBezTo>
                      <a:cubicBezTo>
                        <a:pt x="2617" y="1828"/>
                        <a:pt x="2443" y="1835"/>
                        <a:pt x="2270" y="1897"/>
                      </a:cubicBezTo>
                      <a:cubicBezTo>
                        <a:pt x="1965" y="2010"/>
                        <a:pt x="1750" y="2276"/>
                        <a:pt x="1679" y="2622"/>
                      </a:cubicBezTo>
                      <a:cubicBezTo>
                        <a:pt x="1625" y="2906"/>
                        <a:pt x="1692" y="3139"/>
                        <a:pt x="1737" y="3281"/>
                      </a:cubicBezTo>
                      <a:cubicBezTo>
                        <a:pt x="1737" y="3284"/>
                        <a:pt x="1737" y="3284"/>
                        <a:pt x="1740" y="3292"/>
                      </a:cubicBezTo>
                      <a:cubicBezTo>
                        <a:pt x="1711" y="3332"/>
                        <a:pt x="1647" y="3390"/>
                        <a:pt x="1560" y="3441"/>
                      </a:cubicBezTo>
                      <a:cubicBezTo>
                        <a:pt x="1486" y="3477"/>
                        <a:pt x="1400" y="3518"/>
                        <a:pt x="1316" y="3554"/>
                      </a:cubicBezTo>
                      <a:cubicBezTo>
                        <a:pt x="1066" y="3663"/>
                        <a:pt x="758" y="3794"/>
                        <a:pt x="501" y="4075"/>
                      </a:cubicBezTo>
                      <a:cubicBezTo>
                        <a:pt x="48" y="4559"/>
                        <a:pt x="-119" y="5378"/>
                        <a:pt x="87" y="6158"/>
                      </a:cubicBezTo>
                      <a:cubicBezTo>
                        <a:pt x="99" y="6208"/>
                        <a:pt x="112" y="6259"/>
                        <a:pt x="128" y="6310"/>
                      </a:cubicBezTo>
                      <a:cubicBezTo>
                        <a:pt x="257" y="6820"/>
                        <a:pt x="469" y="7676"/>
                        <a:pt x="1175" y="7894"/>
                      </a:cubicBezTo>
                      <a:cubicBezTo>
                        <a:pt x="1275" y="7927"/>
                        <a:pt x="1381" y="7942"/>
                        <a:pt x="1483" y="7942"/>
                      </a:cubicBezTo>
                      <a:cubicBezTo>
                        <a:pt x="1888" y="7942"/>
                        <a:pt x="2219" y="7709"/>
                        <a:pt x="2482" y="7519"/>
                      </a:cubicBezTo>
                      <a:cubicBezTo>
                        <a:pt x="2591" y="7439"/>
                        <a:pt x="2704" y="7363"/>
                        <a:pt x="2784" y="7326"/>
                      </a:cubicBezTo>
                      <a:cubicBezTo>
                        <a:pt x="2816" y="7312"/>
                        <a:pt x="2861" y="7290"/>
                        <a:pt x="2893" y="7283"/>
                      </a:cubicBezTo>
                      <a:cubicBezTo>
                        <a:pt x="2912" y="7294"/>
                        <a:pt x="2944" y="7319"/>
                        <a:pt x="2993" y="7366"/>
                      </a:cubicBezTo>
                      <a:cubicBezTo>
                        <a:pt x="3092" y="7468"/>
                        <a:pt x="3188" y="7581"/>
                        <a:pt x="3294" y="7709"/>
                      </a:cubicBezTo>
                      <a:cubicBezTo>
                        <a:pt x="3484" y="7931"/>
                        <a:pt x="3696" y="8185"/>
                        <a:pt x="3965" y="8386"/>
                      </a:cubicBezTo>
                      <a:cubicBezTo>
                        <a:pt x="4261" y="8612"/>
                        <a:pt x="4611" y="8732"/>
                        <a:pt x="4948" y="8732"/>
                      </a:cubicBezTo>
                      <a:cubicBezTo>
                        <a:pt x="5314" y="8732"/>
                        <a:pt x="5638" y="8593"/>
                        <a:pt x="5882" y="8324"/>
                      </a:cubicBezTo>
                      <a:cubicBezTo>
                        <a:pt x="6014" y="8178"/>
                        <a:pt x="6104" y="8018"/>
                        <a:pt x="6175" y="7887"/>
                      </a:cubicBezTo>
                      <a:cubicBezTo>
                        <a:pt x="6191" y="7858"/>
                        <a:pt x="6207" y="7829"/>
                        <a:pt x="6229" y="7796"/>
                      </a:cubicBezTo>
                      <a:cubicBezTo>
                        <a:pt x="6277" y="7814"/>
                        <a:pt x="6332" y="7840"/>
                        <a:pt x="6377" y="7858"/>
                      </a:cubicBezTo>
                      <a:cubicBezTo>
                        <a:pt x="6566" y="7945"/>
                        <a:pt x="6797" y="8055"/>
                        <a:pt x="7070" y="8055"/>
                      </a:cubicBezTo>
                      <a:cubicBezTo>
                        <a:pt x="7164" y="8055"/>
                        <a:pt x="7250" y="8040"/>
                        <a:pt x="7340" y="8018"/>
                      </a:cubicBezTo>
                      <a:cubicBezTo>
                        <a:pt x="7652" y="7931"/>
                        <a:pt x="7857" y="7709"/>
                        <a:pt x="8005" y="7548"/>
                      </a:cubicBezTo>
                      <a:cubicBezTo>
                        <a:pt x="8046" y="7505"/>
                        <a:pt x="8107" y="7439"/>
                        <a:pt x="8133" y="7417"/>
                      </a:cubicBezTo>
                      <a:cubicBezTo>
                        <a:pt x="8162" y="7421"/>
                        <a:pt x="8220" y="7454"/>
                        <a:pt x="8255" y="7505"/>
                      </a:cubicBezTo>
                      <a:cubicBezTo>
                        <a:pt x="8371" y="7658"/>
                        <a:pt x="8416" y="7938"/>
                        <a:pt x="8445" y="8127"/>
                      </a:cubicBezTo>
                      <a:cubicBezTo>
                        <a:pt x="8509" y="8619"/>
                        <a:pt x="8448" y="9223"/>
                        <a:pt x="8165" y="9402"/>
                      </a:cubicBezTo>
                      <a:cubicBezTo>
                        <a:pt x="8146" y="9416"/>
                        <a:pt x="8130" y="9424"/>
                        <a:pt x="8111" y="9435"/>
                      </a:cubicBezTo>
                      <a:cubicBezTo>
                        <a:pt x="7989" y="9504"/>
                        <a:pt x="7789" y="9617"/>
                        <a:pt x="7642" y="9857"/>
                      </a:cubicBezTo>
                      <a:cubicBezTo>
                        <a:pt x="7530" y="10043"/>
                        <a:pt x="7469" y="10276"/>
                        <a:pt x="7465" y="10541"/>
                      </a:cubicBezTo>
                      <a:cubicBezTo>
                        <a:pt x="7456" y="11263"/>
                        <a:pt x="7809" y="11827"/>
                        <a:pt x="8091" y="12278"/>
                      </a:cubicBezTo>
                      <a:cubicBezTo>
                        <a:pt x="8239" y="12515"/>
                        <a:pt x="8380" y="12745"/>
                        <a:pt x="8454" y="12956"/>
                      </a:cubicBezTo>
                      <a:cubicBezTo>
                        <a:pt x="8551" y="13240"/>
                        <a:pt x="8528" y="13582"/>
                        <a:pt x="8387" y="13899"/>
                      </a:cubicBezTo>
                      <a:cubicBezTo>
                        <a:pt x="8246" y="14219"/>
                        <a:pt x="8018" y="14441"/>
                        <a:pt x="7761" y="14525"/>
                      </a:cubicBezTo>
                      <a:cubicBezTo>
                        <a:pt x="7693" y="14543"/>
                        <a:pt x="7616" y="14565"/>
                        <a:pt x="7536" y="14583"/>
                      </a:cubicBezTo>
                      <a:cubicBezTo>
                        <a:pt x="7083" y="14696"/>
                        <a:pt x="6245" y="14911"/>
                        <a:pt x="6149" y="15847"/>
                      </a:cubicBezTo>
                      <a:cubicBezTo>
                        <a:pt x="6120" y="16142"/>
                        <a:pt x="6187" y="16393"/>
                        <a:pt x="6239" y="16575"/>
                      </a:cubicBezTo>
                      <a:cubicBezTo>
                        <a:pt x="6248" y="16608"/>
                        <a:pt x="6261" y="16644"/>
                        <a:pt x="6268" y="16670"/>
                      </a:cubicBezTo>
                      <a:cubicBezTo>
                        <a:pt x="6213" y="16775"/>
                        <a:pt x="6126" y="16936"/>
                        <a:pt x="6104" y="17158"/>
                      </a:cubicBezTo>
                      <a:cubicBezTo>
                        <a:pt x="6062" y="17496"/>
                        <a:pt x="6152" y="17981"/>
                        <a:pt x="6778" y="18370"/>
                      </a:cubicBezTo>
                      <a:lnTo>
                        <a:pt x="9768" y="20220"/>
                      </a:lnTo>
                      <a:cubicBezTo>
                        <a:pt x="10220" y="20504"/>
                        <a:pt x="10741" y="20821"/>
                        <a:pt x="11325" y="20967"/>
                      </a:cubicBezTo>
                      <a:cubicBezTo>
                        <a:pt x="11585" y="21032"/>
                        <a:pt x="11858" y="21065"/>
                        <a:pt x="12169" y="21065"/>
                      </a:cubicBezTo>
                      <a:cubicBezTo>
                        <a:pt x="12574" y="21065"/>
                        <a:pt x="12966" y="21010"/>
                        <a:pt x="13316" y="20959"/>
                      </a:cubicBezTo>
                      <a:cubicBezTo>
                        <a:pt x="13897" y="20876"/>
                        <a:pt x="14503" y="20792"/>
                        <a:pt x="15098" y="20792"/>
                      </a:cubicBezTo>
                      <a:cubicBezTo>
                        <a:pt x="15672" y="20792"/>
                        <a:pt x="16154" y="20872"/>
                        <a:pt x="16572" y="21036"/>
                      </a:cubicBezTo>
                      <a:cubicBezTo>
                        <a:pt x="16690" y="21087"/>
                        <a:pt x="16825" y="21145"/>
                        <a:pt x="16954" y="21203"/>
                      </a:cubicBezTo>
                      <a:cubicBezTo>
                        <a:pt x="17355" y="21392"/>
                        <a:pt x="17811" y="21600"/>
                        <a:pt x="18309" y="21600"/>
                      </a:cubicBezTo>
                      <a:cubicBezTo>
                        <a:pt x="18479" y="21600"/>
                        <a:pt x="18639" y="21578"/>
                        <a:pt x="18793" y="21527"/>
                      </a:cubicBezTo>
                      <a:cubicBezTo>
                        <a:pt x="19195" y="21407"/>
                        <a:pt x="19795" y="21090"/>
                        <a:pt x="20367" y="19776"/>
                      </a:cubicBezTo>
                      <a:cubicBezTo>
                        <a:pt x="20717" y="18975"/>
                        <a:pt x="20993" y="18134"/>
                        <a:pt x="21192" y="17274"/>
                      </a:cubicBezTo>
                      <a:cubicBezTo>
                        <a:pt x="21337" y="16662"/>
                        <a:pt x="21481" y="15843"/>
                        <a:pt x="21346" y="1500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222" name="Google Shape;188;p8"/>
            <p:cNvSpPr/>
            <p:nvPr/>
          </p:nvSpPr>
          <p:spPr>
            <a:xfrm>
              <a:off x="9516256" y="1377091"/>
              <a:ext cx="1308174" cy="63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12376" y="0"/>
                  </a:moveTo>
                  <a:cubicBezTo>
                    <a:pt x="11891" y="0"/>
                    <a:pt x="11402" y="177"/>
                    <a:pt x="10934" y="539"/>
                  </a:cubicBezTo>
                  <a:cubicBezTo>
                    <a:pt x="9919" y="1392"/>
                    <a:pt x="9127" y="3148"/>
                    <a:pt x="8573" y="5123"/>
                  </a:cubicBezTo>
                  <a:cubicBezTo>
                    <a:pt x="8020" y="7098"/>
                    <a:pt x="7703" y="9319"/>
                    <a:pt x="7439" y="11516"/>
                  </a:cubicBezTo>
                  <a:cubicBezTo>
                    <a:pt x="7228" y="10827"/>
                    <a:pt x="6835" y="10479"/>
                    <a:pt x="6439" y="10479"/>
                  </a:cubicBezTo>
                  <a:cubicBezTo>
                    <a:pt x="6218" y="10479"/>
                    <a:pt x="5997" y="10587"/>
                    <a:pt x="5804" y="10801"/>
                  </a:cubicBezTo>
                  <a:cubicBezTo>
                    <a:pt x="5264" y="11405"/>
                    <a:pt x="4947" y="12640"/>
                    <a:pt x="4842" y="13875"/>
                  </a:cubicBezTo>
                  <a:cubicBezTo>
                    <a:pt x="4736" y="15138"/>
                    <a:pt x="4815" y="16426"/>
                    <a:pt x="4894" y="17689"/>
                  </a:cubicBezTo>
                  <a:cubicBezTo>
                    <a:pt x="4744" y="18335"/>
                    <a:pt x="4381" y="18537"/>
                    <a:pt x="4024" y="18537"/>
                  </a:cubicBezTo>
                  <a:cubicBezTo>
                    <a:pt x="3911" y="18537"/>
                    <a:pt x="3798" y="18517"/>
                    <a:pt x="3694" y="18484"/>
                  </a:cubicBezTo>
                  <a:cubicBezTo>
                    <a:pt x="3513" y="18429"/>
                    <a:pt x="3319" y="18374"/>
                    <a:pt x="3130" y="18374"/>
                  </a:cubicBezTo>
                  <a:cubicBezTo>
                    <a:pt x="2850" y="18374"/>
                    <a:pt x="2583" y="18496"/>
                    <a:pt x="2401" y="18924"/>
                  </a:cubicBezTo>
                  <a:cubicBezTo>
                    <a:pt x="2283" y="19199"/>
                    <a:pt x="2230" y="19554"/>
                    <a:pt x="2111" y="19828"/>
                  </a:cubicBezTo>
                  <a:cubicBezTo>
                    <a:pt x="1624" y="21035"/>
                    <a:pt x="542" y="20157"/>
                    <a:pt x="1" y="21257"/>
                  </a:cubicBezTo>
                  <a:cubicBezTo>
                    <a:pt x="-9" y="21501"/>
                    <a:pt x="127" y="21600"/>
                    <a:pt x="257" y="21600"/>
                  </a:cubicBezTo>
                  <a:cubicBezTo>
                    <a:pt x="287" y="21600"/>
                    <a:pt x="317" y="21595"/>
                    <a:pt x="344" y="21584"/>
                  </a:cubicBezTo>
                  <a:lnTo>
                    <a:pt x="1307" y="21559"/>
                  </a:lnTo>
                  <a:lnTo>
                    <a:pt x="11884" y="20761"/>
                  </a:lnTo>
                  <a:cubicBezTo>
                    <a:pt x="12445" y="20706"/>
                    <a:pt x="13005" y="20681"/>
                    <a:pt x="13566" y="20681"/>
                  </a:cubicBezTo>
                  <a:cubicBezTo>
                    <a:pt x="14126" y="20681"/>
                    <a:pt x="14687" y="20706"/>
                    <a:pt x="15247" y="20761"/>
                  </a:cubicBezTo>
                  <a:cubicBezTo>
                    <a:pt x="16223" y="20927"/>
                    <a:pt x="17186" y="21257"/>
                    <a:pt x="18148" y="21257"/>
                  </a:cubicBezTo>
                  <a:cubicBezTo>
                    <a:pt x="19124" y="21257"/>
                    <a:pt x="20127" y="20872"/>
                    <a:pt x="21103" y="20515"/>
                  </a:cubicBezTo>
                  <a:cubicBezTo>
                    <a:pt x="21248" y="20459"/>
                    <a:pt x="21406" y="20379"/>
                    <a:pt x="21459" y="20104"/>
                  </a:cubicBezTo>
                  <a:cubicBezTo>
                    <a:pt x="21591" y="19581"/>
                    <a:pt x="21182" y="19199"/>
                    <a:pt x="20879" y="19171"/>
                  </a:cubicBezTo>
                  <a:lnTo>
                    <a:pt x="19903" y="19116"/>
                  </a:lnTo>
                  <a:cubicBezTo>
                    <a:pt x="19758" y="19116"/>
                    <a:pt x="19586" y="19060"/>
                    <a:pt x="19520" y="18786"/>
                  </a:cubicBezTo>
                  <a:cubicBezTo>
                    <a:pt x="19481" y="18595"/>
                    <a:pt x="19468" y="18401"/>
                    <a:pt x="19507" y="18182"/>
                  </a:cubicBezTo>
                  <a:cubicBezTo>
                    <a:pt x="19639" y="16371"/>
                    <a:pt x="19559" y="14534"/>
                    <a:pt x="19296" y="12804"/>
                  </a:cubicBezTo>
                  <a:cubicBezTo>
                    <a:pt x="19206" y="11608"/>
                    <a:pt x="18707" y="10744"/>
                    <a:pt x="18135" y="10744"/>
                  </a:cubicBezTo>
                  <a:cubicBezTo>
                    <a:pt x="18117" y="10744"/>
                    <a:pt x="18101" y="10746"/>
                    <a:pt x="18083" y="10748"/>
                  </a:cubicBezTo>
                  <a:cubicBezTo>
                    <a:pt x="17898" y="10711"/>
                    <a:pt x="17712" y="10693"/>
                    <a:pt x="17526" y="10693"/>
                  </a:cubicBezTo>
                  <a:cubicBezTo>
                    <a:pt x="17154" y="10693"/>
                    <a:pt x="16781" y="10764"/>
                    <a:pt x="16420" y="10912"/>
                  </a:cubicBezTo>
                  <a:cubicBezTo>
                    <a:pt x="16750" y="7785"/>
                    <a:pt x="16276" y="4519"/>
                    <a:pt x="15167" y="2270"/>
                  </a:cubicBezTo>
                  <a:cubicBezTo>
                    <a:pt x="14400" y="781"/>
                    <a:pt x="13395" y="0"/>
                    <a:pt x="12376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3" name="Google Shape;189;p8"/>
            <p:cNvSpPr/>
            <p:nvPr/>
          </p:nvSpPr>
          <p:spPr>
            <a:xfrm rot="1524175">
              <a:off x="9823524" y="1066373"/>
              <a:ext cx="558179" cy="829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600" extrusionOk="0">
                  <a:moveTo>
                    <a:pt x="21401" y="0"/>
                  </a:moveTo>
                  <a:cubicBezTo>
                    <a:pt x="20484" y="0"/>
                    <a:pt x="14786" y="6258"/>
                    <a:pt x="14786" y="6258"/>
                  </a:cubicBezTo>
                  <a:cubicBezTo>
                    <a:pt x="14786" y="6258"/>
                    <a:pt x="13750" y="6281"/>
                    <a:pt x="13526" y="6340"/>
                  </a:cubicBezTo>
                  <a:cubicBezTo>
                    <a:pt x="13319" y="6410"/>
                    <a:pt x="11680" y="8386"/>
                    <a:pt x="11680" y="8386"/>
                  </a:cubicBezTo>
                  <a:cubicBezTo>
                    <a:pt x="11680" y="8386"/>
                    <a:pt x="1794" y="10725"/>
                    <a:pt x="1552" y="10842"/>
                  </a:cubicBezTo>
                  <a:cubicBezTo>
                    <a:pt x="1329" y="10959"/>
                    <a:pt x="17" y="12502"/>
                    <a:pt x="17" y="12502"/>
                  </a:cubicBezTo>
                  <a:lnTo>
                    <a:pt x="7470" y="13789"/>
                  </a:lnTo>
                  <a:lnTo>
                    <a:pt x="5918" y="15719"/>
                  </a:lnTo>
                  <a:lnTo>
                    <a:pt x="569" y="17004"/>
                  </a:lnTo>
                  <a:lnTo>
                    <a:pt x="0" y="18279"/>
                  </a:lnTo>
                  <a:lnTo>
                    <a:pt x="3813" y="18864"/>
                  </a:lnTo>
                  <a:cubicBezTo>
                    <a:pt x="3813" y="18864"/>
                    <a:pt x="4223" y="19665"/>
                    <a:pt x="5643" y="19665"/>
                  </a:cubicBezTo>
                  <a:cubicBezTo>
                    <a:pt x="5709" y="19665"/>
                    <a:pt x="5777" y="19663"/>
                    <a:pt x="5848" y="19659"/>
                  </a:cubicBezTo>
                  <a:lnTo>
                    <a:pt x="9058" y="21600"/>
                  </a:lnTo>
                  <a:lnTo>
                    <a:pt x="10352" y="20794"/>
                  </a:lnTo>
                  <a:cubicBezTo>
                    <a:pt x="10352" y="20794"/>
                    <a:pt x="9248" y="16771"/>
                    <a:pt x="9316" y="16701"/>
                  </a:cubicBezTo>
                  <a:cubicBezTo>
                    <a:pt x="9386" y="16630"/>
                    <a:pt x="10715" y="14993"/>
                    <a:pt x="10715" y="14993"/>
                  </a:cubicBezTo>
                  <a:lnTo>
                    <a:pt x="16253" y="18794"/>
                  </a:lnTo>
                  <a:lnTo>
                    <a:pt x="17787" y="16899"/>
                  </a:lnTo>
                  <a:lnTo>
                    <a:pt x="15494" y="10094"/>
                  </a:lnTo>
                  <a:lnTo>
                    <a:pt x="17305" y="7872"/>
                  </a:lnTo>
                  <a:cubicBezTo>
                    <a:pt x="17373" y="7603"/>
                    <a:pt x="16856" y="7088"/>
                    <a:pt x="16856" y="7088"/>
                  </a:cubicBezTo>
                  <a:cubicBezTo>
                    <a:pt x="16856" y="7088"/>
                    <a:pt x="18185" y="5241"/>
                    <a:pt x="19738" y="3101"/>
                  </a:cubicBezTo>
                  <a:cubicBezTo>
                    <a:pt x="20825" y="1627"/>
                    <a:pt x="21600" y="36"/>
                    <a:pt x="21428" y="2"/>
                  </a:cubicBezTo>
                  <a:cubicBezTo>
                    <a:pt x="21420" y="0"/>
                    <a:pt x="21412" y="0"/>
                    <a:pt x="2140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4" name="Google Shape;190;p8"/>
            <p:cNvSpPr/>
            <p:nvPr/>
          </p:nvSpPr>
          <p:spPr>
            <a:xfrm rot="1524060">
              <a:off x="10100422" y="685341"/>
              <a:ext cx="356846" cy="530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600" extrusionOk="0">
                  <a:moveTo>
                    <a:pt x="21401" y="0"/>
                  </a:moveTo>
                  <a:cubicBezTo>
                    <a:pt x="20484" y="0"/>
                    <a:pt x="14786" y="6258"/>
                    <a:pt x="14786" y="6258"/>
                  </a:cubicBezTo>
                  <a:cubicBezTo>
                    <a:pt x="14786" y="6258"/>
                    <a:pt x="13750" y="6281"/>
                    <a:pt x="13526" y="6340"/>
                  </a:cubicBezTo>
                  <a:cubicBezTo>
                    <a:pt x="13319" y="6410"/>
                    <a:pt x="11680" y="8386"/>
                    <a:pt x="11680" y="8386"/>
                  </a:cubicBezTo>
                  <a:cubicBezTo>
                    <a:pt x="11680" y="8386"/>
                    <a:pt x="1794" y="10725"/>
                    <a:pt x="1552" y="10842"/>
                  </a:cubicBezTo>
                  <a:cubicBezTo>
                    <a:pt x="1329" y="10959"/>
                    <a:pt x="17" y="12502"/>
                    <a:pt x="17" y="12502"/>
                  </a:cubicBezTo>
                  <a:lnTo>
                    <a:pt x="7470" y="13789"/>
                  </a:lnTo>
                  <a:lnTo>
                    <a:pt x="5918" y="15719"/>
                  </a:lnTo>
                  <a:lnTo>
                    <a:pt x="569" y="17004"/>
                  </a:lnTo>
                  <a:lnTo>
                    <a:pt x="0" y="18279"/>
                  </a:lnTo>
                  <a:lnTo>
                    <a:pt x="3813" y="18864"/>
                  </a:lnTo>
                  <a:cubicBezTo>
                    <a:pt x="3813" y="18864"/>
                    <a:pt x="4223" y="19665"/>
                    <a:pt x="5643" y="19665"/>
                  </a:cubicBezTo>
                  <a:cubicBezTo>
                    <a:pt x="5709" y="19665"/>
                    <a:pt x="5777" y="19663"/>
                    <a:pt x="5848" y="19659"/>
                  </a:cubicBezTo>
                  <a:lnTo>
                    <a:pt x="9058" y="21600"/>
                  </a:lnTo>
                  <a:lnTo>
                    <a:pt x="10352" y="20794"/>
                  </a:lnTo>
                  <a:cubicBezTo>
                    <a:pt x="10352" y="20794"/>
                    <a:pt x="9248" y="16771"/>
                    <a:pt x="9316" y="16701"/>
                  </a:cubicBezTo>
                  <a:cubicBezTo>
                    <a:pt x="9386" y="16630"/>
                    <a:pt x="10715" y="14993"/>
                    <a:pt x="10715" y="14993"/>
                  </a:cubicBezTo>
                  <a:lnTo>
                    <a:pt x="16253" y="18794"/>
                  </a:lnTo>
                  <a:lnTo>
                    <a:pt x="17787" y="16899"/>
                  </a:lnTo>
                  <a:lnTo>
                    <a:pt x="15494" y="10094"/>
                  </a:lnTo>
                  <a:lnTo>
                    <a:pt x="17305" y="7872"/>
                  </a:lnTo>
                  <a:cubicBezTo>
                    <a:pt x="17373" y="7603"/>
                    <a:pt x="16856" y="7088"/>
                    <a:pt x="16856" y="7088"/>
                  </a:cubicBezTo>
                  <a:cubicBezTo>
                    <a:pt x="16856" y="7088"/>
                    <a:pt x="18185" y="5241"/>
                    <a:pt x="19738" y="3101"/>
                  </a:cubicBezTo>
                  <a:cubicBezTo>
                    <a:pt x="20825" y="1627"/>
                    <a:pt x="21600" y="36"/>
                    <a:pt x="21428" y="2"/>
                  </a:cubicBezTo>
                  <a:cubicBezTo>
                    <a:pt x="21420" y="0"/>
                    <a:pt x="21412" y="0"/>
                    <a:pt x="2140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226" name="Texte du titre"/>
          <p:cNvSpPr txBox="1">
            <a:spLocks noGrp="1"/>
          </p:cNvSpPr>
          <p:nvPr>
            <p:ph type="title"/>
          </p:nvPr>
        </p:nvSpPr>
        <p:spPr>
          <a:xfrm>
            <a:off x="2321699" y="1509428"/>
            <a:ext cx="5608801" cy="1873501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  <a:defRPr sz="8500"/>
            </a:lvl1pPr>
          </a:lstStyle>
          <a:p>
            <a:r>
              <a:t>Texte du titre</a:t>
            </a:r>
          </a:p>
        </p:txBody>
      </p:sp>
      <p:sp>
        <p:nvSpPr>
          <p:cNvPr id="22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2960199" y="3547750"/>
            <a:ext cx="4970402" cy="451501"/>
          </a:xfrm>
          <a:prstGeom prst="rect">
            <a:avLst/>
          </a:prstGeom>
        </p:spPr>
        <p:txBody>
          <a:bodyPr/>
          <a:lstStyle>
            <a:lvl1pPr marL="317500" indent="-177800" algn="r">
              <a:buClrTx/>
              <a:buSzTx/>
              <a:buNone/>
              <a:defRPr sz="1600"/>
            </a:lvl1pPr>
            <a:lvl2pPr marL="317500" indent="279400" algn="r">
              <a:buClrTx/>
              <a:buSzTx/>
              <a:buNone/>
              <a:defRPr sz="1600"/>
            </a:lvl2pPr>
            <a:lvl3pPr marL="317500" indent="736600" algn="r">
              <a:buClrTx/>
              <a:buSzTx/>
              <a:buNone/>
              <a:defRPr sz="1600"/>
            </a:lvl3pPr>
            <a:lvl4pPr marL="317500" indent="1193800" algn="r">
              <a:buClrTx/>
              <a:buSzTx/>
              <a:buNone/>
              <a:defRPr sz="1600"/>
            </a:lvl4pPr>
            <a:lvl5pPr marL="317500" indent="1651000" algn="r">
              <a:buClrTx/>
              <a:buSz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194;p9"/>
          <p:cNvGrpSpPr/>
          <p:nvPr/>
        </p:nvGrpSpPr>
        <p:grpSpPr>
          <a:xfrm>
            <a:off x="-2387937" y="-1408484"/>
            <a:ext cx="14231936" cy="8637695"/>
            <a:chOff x="0" y="0"/>
            <a:chExt cx="14231934" cy="8637693"/>
          </a:xfrm>
        </p:grpSpPr>
        <p:sp>
          <p:nvSpPr>
            <p:cNvPr id="235" name="Google Shape;195;p9"/>
            <p:cNvSpPr/>
            <p:nvPr/>
          </p:nvSpPr>
          <p:spPr>
            <a:xfrm>
              <a:off x="4063427" y="4430931"/>
              <a:ext cx="10168508" cy="316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7648" y="0"/>
                  </a:moveTo>
                  <a:cubicBezTo>
                    <a:pt x="17549" y="0"/>
                    <a:pt x="17451" y="8"/>
                    <a:pt x="17354" y="26"/>
                  </a:cubicBezTo>
                  <a:cubicBezTo>
                    <a:pt x="16890" y="103"/>
                    <a:pt x="16419" y="380"/>
                    <a:pt x="15958" y="523"/>
                  </a:cubicBezTo>
                  <a:cubicBezTo>
                    <a:pt x="15254" y="742"/>
                    <a:pt x="14542" y="723"/>
                    <a:pt x="13841" y="972"/>
                  </a:cubicBezTo>
                  <a:cubicBezTo>
                    <a:pt x="13501" y="1096"/>
                    <a:pt x="13161" y="1238"/>
                    <a:pt x="12821" y="1353"/>
                  </a:cubicBezTo>
                  <a:cubicBezTo>
                    <a:pt x="12576" y="1429"/>
                    <a:pt x="12383" y="1697"/>
                    <a:pt x="12150" y="1820"/>
                  </a:cubicBezTo>
                  <a:cubicBezTo>
                    <a:pt x="12031" y="1888"/>
                    <a:pt x="11925" y="1868"/>
                    <a:pt x="11807" y="1954"/>
                  </a:cubicBezTo>
                  <a:cubicBezTo>
                    <a:pt x="11706" y="2036"/>
                    <a:pt x="11553" y="2318"/>
                    <a:pt x="11546" y="2365"/>
                  </a:cubicBezTo>
                  <a:cubicBezTo>
                    <a:pt x="11536" y="2364"/>
                    <a:pt x="11526" y="2364"/>
                    <a:pt x="11516" y="2364"/>
                  </a:cubicBezTo>
                  <a:cubicBezTo>
                    <a:pt x="11319" y="2364"/>
                    <a:pt x="11120" y="2431"/>
                    <a:pt x="10929" y="2565"/>
                  </a:cubicBezTo>
                  <a:cubicBezTo>
                    <a:pt x="10515" y="2832"/>
                    <a:pt x="10092" y="2937"/>
                    <a:pt x="9672" y="3080"/>
                  </a:cubicBezTo>
                  <a:cubicBezTo>
                    <a:pt x="9403" y="3176"/>
                    <a:pt x="9157" y="3367"/>
                    <a:pt x="8894" y="3510"/>
                  </a:cubicBezTo>
                  <a:cubicBezTo>
                    <a:pt x="8752" y="3586"/>
                    <a:pt x="8658" y="3739"/>
                    <a:pt x="8519" y="3844"/>
                  </a:cubicBezTo>
                  <a:cubicBezTo>
                    <a:pt x="8377" y="3949"/>
                    <a:pt x="8066" y="3997"/>
                    <a:pt x="7998" y="4388"/>
                  </a:cubicBezTo>
                  <a:cubicBezTo>
                    <a:pt x="7951" y="4656"/>
                    <a:pt x="8031" y="4798"/>
                    <a:pt x="7924" y="5027"/>
                  </a:cubicBezTo>
                  <a:cubicBezTo>
                    <a:pt x="7839" y="5209"/>
                    <a:pt x="7652" y="5285"/>
                    <a:pt x="7552" y="5390"/>
                  </a:cubicBezTo>
                  <a:cubicBezTo>
                    <a:pt x="7404" y="5543"/>
                    <a:pt x="7271" y="5781"/>
                    <a:pt x="7120" y="5915"/>
                  </a:cubicBezTo>
                  <a:cubicBezTo>
                    <a:pt x="7171" y="5904"/>
                    <a:pt x="7226" y="5887"/>
                    <a:pt x="7280" y="5887"/>
                  </a:cubicBezTo>
                  <a:cubicBezTo>
                    <a:pt x="7321" y="5887"/>
                    <a:pt x="7360" y="5896"/>
                    <a:pt x="7398" y="5924"/>
                  </a:cubicBezTo>
                  <a:cubicBezTo>
                    <a:pt x="7401" y="6306"/>
                    <a:pt x="7147" y="6306"/>
                    <a:pt x="7034" y="6401"/>
                  </a:cubicBezTo>
                  <a:cubicBezTo>
                    <a:pt x="6570" y="6841"/>
                    <a:pt x="6138" y="7508"/>
                    <a:pt x="5677" y="7986"/>
                  </a:cubicBezTo>
                  <a:cubicBezTo>
                    <a:pt x="5157" y="8521"/>
                    <a:pt x="4613" y="8969"/>
                    <a:pt x="4107" y="9570"/>
                  </a:cubicBezTo>
                  <a:cubicBezTo>
                    <a:pt x="3930" y="9790"/>
                    <a:pt x="3593" y="10133"/>
                    <a:pt x="3486" y="10591"/>
                  </a:cubicBezTo>
                  <a:cubicBezTo>
                    <a:pt x="3504" y="10609"/>
                    <a:pt x="3526" y="10616"/>
                    <a:pt x="3550" y="10616"/>
                  </a:cubicBezTo>
                  <a:cubicBezTo>
                    <a:pt x="3715" y="10616"/>
                    <a:pt x="4005" y="10271"/>
                    <a:pt x="4172" y="10271"/>
                  </a:cubicBezTo>
                  <a:cubicBezTo>
                    <a:pt x="4224" y="10271"/>
                    <a:pt x="4264" y="10303"/>
                    <a:pt x="4284" y="10391"/>
                  </a:cubicBezTo>
                  <a:cubicBezTo>
                    <a:pt x="4018" y="10772"/>
                    <a:pt x="3749" y="11078"/>
                    <a:pt x="3519" y="11584"/>
                  </a:cubicBezTo>
                  <a:cubicBezTo>
                    <a:pt x="3279" y="12109"/>
                    <a:pt x="3043" y="12624"/>
                    <a:pt x="2800" y="13139"/>
                  </a:cubicBezTo>
                  <a:cubicBezTo>
                    <a:pt x="2608" y="13550"/>
                    <a:pt x="2431" y="13951"/>
                    <a:pt x="2215" y="14285"/>
                  </a:cubicBezTo>
                  <a:cubicBezTo>
                    <a:pt x="1940" y="14705"/>
                    <a:pt x="1612" y="14962"/>
                    <a:pt x="1322" y="15316"/>
                  </a:cubicBezTo>
                  <a:cubicBezTo>
                    <a:pt x="990" y="15716"/>
                    <a:pt x="656" y="16146"/>
                    <a:pt x="328" y="16575"/>
                  </a:cubicBezTo>
                  <a:cubicBezTo>
                    <a:pt x="213" y="16718"/>
                    <a:pt x="59" y="16871"/>
                    <a:pt x="0" y="17158"/>
                  </a:cubicBezTo>
                  <a:cubicBezTo>
                    <a:pt x="53" y="17187"/>
                    <a:pt x="107" y="17199"/>
                    <a:pt x="160" y="17199"/>
                  </a:cubicBezTo>
                  <a:cubicBezTo>
                    <a:pt x="518" y="17199"/>
                    <a:pt x="888" y="16632"/>
                    <a:pt x="1212" y="16375"/>
                  </a:cubicBezTo>
                  <a:cubicBezTo>
                    <a:pt x="1632" y="16051"/>
                    <a:pt x="2073" y="15974"/>
                    <a:pt x="2490" y="15668"/>
                  </a:cubicBezTo>
                  <a:cubicBezTo>
                    <a:pt x="2708" y="15516"/>
                    <a:pt x="2915" y="15296"/>
                    <a:pt x="3134" y="15153"/>
                  </a:cubicBezTo>
                  <a:cubicBezTo>
                    <a:pt x="3569" y="14867"/>
                    <a:pt x="3998" y="14561"/>
                    <a:pt x="4432" y="14256"/>
                  </a:cubicBezTo>
                  <a:cubicBezTo>
                    <a:pt x="4624" y="14123"/>
                    <a:pt x="4820" y="14008"/>
                    <a:pt x="5009" y="13855"/>
                  </a:cubicBezTo>
                  <a:cubicBezTo>
                    <a:pt x="5118" y="13772"/>
                    <a:pt x="5329" y="13492"/>
                    <a:pt x="5442" y="13492"/>
                  </a:cubicBezTo>
                  <a:cubicBezTo>
                    <a:pt x="5446" y="13492"/>
                    <a:pt x="5449" y="13492"/>
                    <a:pt x="5452" y="13493"/>
                  </a:cubicBezTo>
                  <a:cubicBezTo>
                    <a:pt x="5142" y="14227"/>
                    <a:pt x="4633" y="14590"/>
                    <a:pt x="4376" y="15468"/>
                  </a:cubicBezTo>
                  <a:cubicBezTo>
                    <a:pt x="4410" y="15508"/>
                    <a:pt x="4444" y="15525"/>
                    <a:pt x="4480" y="15525"/>
                  </a:cubicBezTo>
                  <a:cubicBezTo>
                    <a:pt x="4644" y="15525"/>
                    <a:pt x="4824" y="15167"/>
                    <a:pt x="4990" y="15167"/>
                  </a:cubicBezTo>
                  <a:cubicBezTo>
                    <a:pt x="5001" y="15167"/>
                    <a:pt x="5012" y="15169"/>
                    <a:pt x="5024" y="15172"/>
                  </a:cubicBezTo>
                  <a:cubicBezTo>
                    <a:pt x="5109" y="15640"/>
                    <a:pt x="4725" y="16088"/>
                    <a:pt x="4663" y="16508"/>
                  </a:cubicBezTo>
                  <a:cubicBezTo>
                    <a:pt x="4630" y="16747"/>
                    <a:pt x="4681" y="16985"/>
                    <a:pt x="4648" y="17224"/>
                  </a:cubicBezTo>
                  <a:cubicBezTo>
                    <a:pt x="4595" y="17606"/>
                    <a:pt x="4456" y="17701"/>
                    <a:pt x="4314" y="17883"/>
                  </a:cubicBezTo>
                  <a:cubicBezTo>
                    <a:pt x="3894" y="18407"/>
                    <a:pt x="3486" y="19028"/>
                    <a:pt x="3096" y="19744"/>
                  </a:cubicBezTo>
                  <a:cubicBezTo>
                    <a:pt x="2948" y="20030"/>
                    <a:pt x="2800" y="20307"/>
                    <a:pt x="2637" y="20555"/>
                  </a:cubicBezTo>
                  <a:cubicBezTo>
                    <a:pt x="2478" y="20794"/>
                    <a:pt x="2250" y="20965"/>
                    <a:pt x="2147" y="21366"/>
                  </a:cubicBezTo>
                  <a:cubicBezTo>
                    <a:pt x="2189" y="21386"/>
                    <a:pt x="2231" y="21395"/>
                    <a:pt x="2271" y="21395"/>
                  </a:cubicBezTo>
                  <a:cubicBezTo>
                    <a:pt x="2502" y="21395"/>
                    <a:pt x="2694" y="21101"/>
                    <a:pt x="2918" y="20889"/>
                  </a:cubicBezTo>
                  <a:cubicBezTo>
                    <a:pt x="3196" y="20612"/>
                    <a:pt x="3477" y="20402"/>
                    <a:pt x="3764" y="20249"/>
                  </a:cubicBezTo>
                  <a:cubicBezTo>
                    <a:pt x="3875" y="20185"/>
                    <a:pt x="4006" y="20059"/>
                    <a:pt x="4122" y="20059"/>
                  </a:cubicBezTo>
                  <a:cubicBezTo>
                    <a:pt x="4126" y="20059"/>
                    <a:pt x="4130" y="20059"/>
                    <a:pt x="4134" y="20059"/>
                  </a:cubicBezTo>
                  <a:cubicBezTo>
                    <a:pt x="4225" y="20622"/>
                    <a:pt x="3693" y="21080"/>
                    <a:pt x="3616" y="21538"/>
                  </a:cubicBezTo>
                  <a:cubicBezTo>
                    <a:pt x="3650" y="21581"/>
                    <a:pt x="3690" y="21600"/>
                    <a:pt x="3734" y="21600"/>
                  </a:cubicBezTo>
                  <a:cubicBezTo>
                    <a:pt x="3992" y="21600"/>
                    <a:pt x="4390" y="20952"/>
                    <a:pt x="4559" y="20755"/>
                  </a:cubicBezTo>
                  <a:cubicBezTo>
                    <a:pt x="5050" y="20183"/>
                    <a:pt x="5645" y="19944"/>
                    <a:pt x="6159" y="19467"/>
                  </a:cubicBezTo>
                  <a:cubicBezTo>
                    <a:pt x="6481" y="19181"/>
                    <a:pt x="6777" y="18799"/>
                    <a:pt x="7102" y="18541"/>
                  </a:cubicBezTo>
                  <a:cubicBezTo>
                    <a:pt x="7280" y="18398"/>
                    <a:pt x="7392" y="18169"/>
                    <a:pt x="7552" y="17950"/>
                  </a:cubicBezTo>
                  <a:cubicBezTo>
                    <a:pt x="7649" y="17816"/>
                    <a:pt x="7830" y="17759"/>
                    <a:pt x="7898" y="17558"/>
                  </a:cubicBezTo>
                  <a:cubicBezTo>
                    <a:pt x="7794" y="17473"/>
                    <a:pt x="7534" y="17654"/>
                    <a:pt x="7552" y="17224"/>
                  </a:cubicBezTo>
                  <a:cubicBezTo>
                    <a:pt x="7744" y="16938"/>
                    <a:pt x="7942" y="16718"/>
                    <a:pt x="8146" y="16547"/>
                  </a:cubicBezTo>
                  <a:cubicBezTo>
                    <a:pt x="8218" y="16494"/>
                    <a:pt x="8409" y="16294"/>
                    <a:pt x="8536" y="16294"/>
                  </a:cubicBezTo>
                  <a:cubicBezTo>
                    <a:pt x="8571" y="16294"/>
                    <a:pt x="8601" y="16310"/>
                    <a:pt x="8622" y="16346"/>
                  </a:cubicBezTo>
                  <a:cubicBezTo>
                    <a:pt x="8726" y="16528"/>
                    <a:pt x="8596" y="16880"/>
                    <a:pt x="8664" y="17090"/>
                  </a:cubicBezTo>
                  <a:cubicBezTo>
                    <a:pt x="8693" y="17179"/>
                    <a:pt x="8744" y="17211"/>
                    <a:pt x="8803" y="17211"/>
                  </a:cubicBezTo>
                  <a:cubicBezTo>
                    <a:pt x="8928" y="17211"/>
                    <a:pt x="9092" y="17066"/>
                    <a:pt x="9166" y="17014"/>
                  </a:cubicBezTo>
                  <a:cubicBezTo>
                    <a:pt x="9379" y="16880"/>
                    <a:pt x="9595" y="16833"/>
                    <a:pt x="9811" y="16738"/>
                  </a:cubicBezTo>
                  <a:cubicBezTo>
                    <a:pt x="9982" y="16670"/>
                    <a:pt x="10179" y="16480"/>
                    <a:pt x="10358" y="16480"/>
                  </a:cubicBezTo>
                  <a:cubicBezTo>
                    <a:pt x="10380" y="16480"/>
                    <a:pt x="10402" y="16483"/>
                    <a:pt x="10423" y="16489"/>
                  </a:cubicBezTo>
                  <a:cubicBezTo>
                    <a:pt x="10557" y="16532"/>
                    <a:pt x="10637" y="16686"/>
                    <a:pt x="10770" y="16686"/>
                  </a:cubicBezTo>
                  <a:cubicBezTo>
                    <a:pt x="10784" y="16686"/>
                    <a:pt x="10798" y="16684"/>
                    <a:pt x="10813" y="16680"/>
                  </a:cubicBezTo>
                  <a:cubicBezTo>
                    <a:pt x="11097" y="16613"/>
                    <a:pt x="11351" y="16003"/>
                    <a:pt x="11609" y="15688"/>
                  </a:cubicBezTo>
                  <a:cubicBezTo>
                    <a:pt x="12094" y="15096"/>
                    <a:pt x="12593" y="14638"/>
                    <a:pt x="13102" y="14304"/>
                  </a:cubicBezTo>
                  <a:cubicBezTo>
                    <a:pt x="13072" y="14320"/>
                    <a:pt x="13029" y="14339"/>
                    <a:pt x="12987" y="14339"/>
                  </a:cubicBezTo>
                  <a:cubicBezTo>
                    <a:pt x="12955" y="14339"/>
                    <a:pt x="12924" y="14327"/>
                    <a:pt x="12901" y="14294"/>
                  </a:cubicBezTo>
                  <a:cubicBezTo>
                    <a:pt x="12738" y="14056"/>
                    <a:pt x="12978" y="13693"/>
                    <a:pt x="13061" y="13512"/>
                  </a:cubicBezTo>
                  <a:cubicBezTo>
                    <a:pt x="13510" y="12500"/>
                    <a:pt x="14134" y="11861"/>
                    <a:pt x="14704" y="11288"/>
                  </a:cubicBezTo>
                  <a:cubicBezTo>
                    <a:pt x="15092" y="10897"/>
                    <a:pt x="15488" y="10544"/>
                    <a:pt x="15875" y="10143"/>
                  </a:cubicBezTo>
                  <a:cubicBezTo>
                    <a:pt x="16047" y="9961"/>
                    <a:pt x="16248" y="9818"/>
                    <a:pt x="16372" y="9475"/>
                  </a:cubicBezTo>
                  <a:cubicBezTo>
                    <a:pt x="16556" y="8969"/>
                    <a:pt x="16351" y="9093"/>
                    <a:pt x="16313" y="8730"/>
                  </a:cubicBezTo>
                  <a:cubicBezTo>
                    <a:pt x="16275" y="8396"/>
                    <a:pt x="16816" y="8196"/>
                    <a:pt x="16916" y="8110"/>
                  </a:cubicBezTo>
                  <a:cubicBezTo>
                    <a:pt x="17502" y="7605"/>
                    <a:pt x="18072" y="7022"/>
                    <a:pt x="18664" y="6564"/>
                  </a:cubicBezTo>
                  <a:cubicBezTo>
                    <a:pt x="19089" y="6239"/>
                    <a:pt x="19388" y="5763"/>
                    <a:pt x="19770" y="5266"/>
                  </a:cubicBezTo>
                  <a:cubicBezTo>
                    <a:pt x="20148" y="4769"/>
                    <a:pt x="20533" y="4388"/>
                    <a:pt x="20896" y="3815"/>
                  </a:cubicBezTo>
                  <a:cubicBezTo>
                    <a:pt x="21091" y="3510"/>
                    <a:pt x="21420" y="3014"/>
                    <a:pt x="21493" y="2450"/>
                  </a:cubicBezTo>
                  <a:cubicBezTo>
                    <a:pt x="21600" y="1610"/>
                    <a:pt x="21319" y="1191"/>
                    <a:pt x="20973" y="1048"/>
                  </a:cubicBezTo>
                  <a:cubicBezTo>
                    <a:pt x="20601" y="886"/>
                    <a:pt x="20216" y="838"/>
                    <a:pt x="19841" y="685"/>
                  </a:cubicBezTo>
                  <a:cubicBezTo>
                    <a:pt x="19477" y="542"/>
                    <a:pt x="19116" y="313"/>
                    <a:pt x="18746" y="208"/>
                  </a:cubicBezTo>
                  <a:cubicBezTo>
                    <a:pt x="18388" y="110"/>
                    <a:pt x="18014" y="0"/>
                    <a:pt x="17648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" name="Google Shape;196;p9"/>
            <p:cNvSpPr/>
            <p:nvPr/>
          </p:nvSpPr>
          <p:spPr>
            <a:xfrm>
              <a:off x="1887487" y="1592557"/>
              <a:ext cx="2517672" cy="1216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12376" y="0"/>
                  </a:moveTo>
                  <a:cubicBezTo>
                    <a:pt x="11891" y="0"/>
                    <a:pt x="11402" y="177"/>
                    <a:pt x="10934" y="539"/>
                  </a:cubicBezTo>
                  <a:cubicBezTo>
                    <a:pt x="9919" y="1392"/>
                    <a:pt x="9127" y="3148"/>
                    <a:pt x="8573" y="5123"/>
                  </a:cubicBezTo>
                  <a:cubicBezTo>
                    <a:pt x="8020" y="7098"/>
                    <a:pt x="7703" y="9319"/>
                    <a:pt x="7439" y="11516"/>
                  </a:cubicBezTo>
                  <a:cubicBezTo>
                    <a:pt x="7228" y="10827"/>
                    <a:pt x="6835" y="10479"/>
                    <a:pt x="6439" y="10479"/>
                  </a:cubicBezTo>
                  <a:cubicBezTo>
                    <a:pt x="6218" y="10479"/>
                    <a:pt x="5997" y="10587"/>
                    <a:pt x="5804" y="10801"/>
                  </a:cubicBezTo>
                  <a:cubicBezTo>
                    <a:pt x="5264" y="11405"/>
                    <a:pt x="4947" y="12640"/>
                    <a:pt x="4842" y="13875"/>
                  </a:cubicBezTo>
                  <a:cubicBezTo>
                    <a:pt x="4736" y="15138"/>
                    <a:pt x="4815" y="16426"/>
                    <a:pt x="4894" y="17689"/>
                  </a:cubicBezTo>
                  <a:cubicBezTo>
                    <a:pt x="4744" y="18335"/>
                    <a:pt x="4381" y="18537"/>
                    <a:pt x="4024" y="18537"/>
                  </a:cubicBezTo>
                  <a:cubicBezTo>
                    <a:pt x="3911" y="18537"/>
                    <a:pt x="3798" y="18517"/>
                    <a:pt x="3694" y="18484"/>
                  </a:cubicBezTo>
                  <a:cubicBezTo>
                    <a:pt x="3513" y="18429"/>
                    <a:pt x="3319" y="18374"/>
                    <a:pt x="3130" y="18374"/>
                  </a:cubicBezTo>
                  <a:cubicBezTo>
                    <a:pt x="2850" y="18374"/>
                    <a:pt x="2583" y="18496"/>
                    <a:pt x="2401" y="18924"/>
                  </a:cubicBezTo>
                  <a:cubicBezTo>
                    <a:pt x="2283" y="19199"/>
                    <a:pt x="2230" y="19554"/>
                    <a:pt x="2111" y="19828"/>
                  </a:cubicBezTo>
                  <a:cubicBezTo>
                    <a:pt x="1624" y="21035"/>
                    <a:pt x="542" y="20157"/>
                    <a:pt x="1" y="21257"/>
                  </a:cubicBezTo>
                  <a:cubicBezTo>
                    <a:pt x="-9" y="21501"/>
                    <a:pt x="127" y="21600"/>
                    <a:pt x="257" y="21600"/>
                  </a:cubicBezTo>
                  <a:cubicBezTo>
                    <a:pt x="287" y="21600"/>
                    <a:pt x="317" y="21595"/>
                    <a:pt x="344" y="21584"/>
                  </a:cubicBezTo>
                  <a:lnTo>
                    <a:pt x="1307" y="21559"/>
                  </a:lnTo>
                  <a:lnTo>
                    <a:pt x="11884" y="20761"/>
                  </a:lnTo>
                  <a:cubicBezTo>
                    <a:pt x="12445" y="20706"/>
                    <a:pt x="13005" y="20681"/>
                    <a:pt x="13566" y="20681"/>
                  </a:cubicBezTo>
                  <a:cubicBezTo>
                    <a:pt x="14126" y="20681"/>
                    <a:pt x="14687" y="20706"/>
                    <a:pt x="15247" y="20761"/>
                  </a:cubicBezTo>
                  <a:cubicBezTo>
                    <a:pt x="16223" y="20927"/>
                    <a:pt x="17186" y="21257"/>
                    <a:pt x="18148" y="21257"/>
                  </a:cubicBezTo>
                  <a:cubicBezTo>
                    <a:pt x="19124" y="21257"/>
                    <a:pt x="20127" y="20872"/>
                    <a:pt x="21103" y="20515"/>
                  </a:cubicBezTo>
                  <a:cubicBezTo>
                    <a:pt x="21248" y="20459"/>
                    <a:pt x="21406" y="20379"/>
                    <a:pt x="21459" y="20104"/>
                  </a:cubicBezTo>
                  <a:cubicBezTo>
                    <a:pt x="21591" y="19581"/>
                    <a:pt x="21182" y="19199"/>
                    <a:pt x="20879" y="19171"/>
                  </a:cubicBezTo>
                  <a:lnTo>
                    <a:pt x="19903" y="19116"/>
                  </a:lnTo>
                  <a:cubicBezTo>
                    <a:pt x="19758" y="19116"/>
                    <a:pt x="19586" y="19060"/>
                    <a:pt x="19520" y="18786"/>
                  </a:cubicBezTo>
                  <a:cubicBezTo>
                    <a:pt x="19481" y="18595"/>
                    <a:pt x="19468" y="18401"/>
                    <a:pt x="19507" y="18182"/>
                  </a:cubicBezTo>
                  <a:cubicBezTo>
                    <a:pt x="19639" y="16371"/>
                    <a:pt x="19559" y="14534"/>
                    <a:pt x="19296" y="12804"/>
                  </a:cubicBezTo>
                  <a:cubicBezTo>
                    <a:pt x="19206" y="11608"/>
                    <a:pt x="18707" y="10744"/>
                    <a:pt x="18135" y="10744"/>
                  </a:cubicBezTo>
                  <a:cubicBezTo>
                    <a:pt x="18117" y="10744"/>
                    <a:pt x="18101" y="10746"/>
                    <a:pt x="18083" y="10748"/>
                  </a:cubicBezTo>
                  <a:cubicBezTo>
                    <a:pt x="17898" y="10711"/>
                    <a:pt x="17712" y="10693"/>
                    <a:pt x="17526" y="10693"/>
                  </a:cubicBezTo>
                  <a:cubicBezTo>
                    <a:pt x="17154" y="10693"/>
                    <a:pt x="16781" y="10764"/>
                    <a:pt x="16420" y="10912"/>
                  </a:cubicBezTo>
                  <a:cubicBezTo>
                    <a:pt x="16750" y="7785"/>
                    <a:pt x="16276" y="4519"/>
                    <a:pt x="15167" y="2270"/>
                  </a:cubicBezTo>
                  <a:cubicBezTo>
                    <a:pt x="14400" y="781"/>
                    <a:pt x="13395" y="0"/>
                    <a:pt x="12376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" name="Google Shape;197;p9"/>
            <p:cNvSpPr/>
            <p:nvPr/>
          </p:nvSpPr>
          <p:spPr>
            <a:xfrm rot="10800000">
              <a:off x="6061032" y="-1"/>
              <a:ext cx="4273508" cy="2516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600" extrusionOk="0">
                  <a:moveTo>
                    <a:pt x="20346" y="0"/>
                  </a:moveTo>
                  <a:cubicBezTo>
                    <a:pt x="20041" y="0"/>
                    <a:pt x="19745" y="198"/>
                    <a:pt x="19456" y="298"/>
                  </a:cubicBezTo>
                  <a:cubicBezTo>
                    <a:pt x="19257" y="364"/>
                    <a:pt x="19055" y="397"/>
                    <a:pt x="18853" y="408"/>
                  </a:cubicBezTo>
                  <a:cubicBezTo>
                    <a:pt x="18414" y="441"/>
                    <a:pt x="18020" y="670"/>
                    <a:pt x="17587" y="708"/>
                  </a:cubicBezTo>
                  <a:cubicBezTo>
                    <a:pt x="17699" y="664"/>
                    <a:pt x="17750" y="490"/>
                    <a:pt x="17844" y="402"/>
                  </a:cubicBezTo>
                  <a:cubicBezTo>
                    <a:pt x="17603" y="512"/>
                    <a:pt x="17359" y="643"/>
                    <a:pt x="17116" y="746"/>
                  </a:cubicBezTo>
                  <a:cubicBezTo>
                    <a:pt x="16824" y="855"/>
                    <a:pt x="16513" y="833"/>
                    <a:pt x="16231" y="992"/>
                  </a:cubicBezTo>
                  <a:cubicBezTo>
                    <a:pt x="15949" y="1145"/>
                    <a:pt x="15673" y="1341"/>
                    <a:pt x="15379" y="1472"/>
                  </a:cubicBezTo>
                  <a:cubicBezTo>
                    <a:pt x="15087" y="1608"/>
                    <a:pt x="14789" y="1669"/>
                    <a:pt x="14503" y="1816"/>
                  </a:cubicBezTo>
                  <a:cubicBezTo>
                    <a:pt x="14093" y="2023"/>
                    <a:pt x="13709" y="2302"/>
                    <a:pt x="13295" y="2509"/>
                  </a:cubicBezTo>
                  <a:cubicBezTo>
                    <a:pt x="12750" y="2771"/>
                    <a:pt x="12215" y="3093"/>
                    <a:pt x="11693" y="3470"/>
                  </a:cubicBezTo>
                  <a:cubicBezTo>
                    <a:pt x="11362" y="3715"/>
                    <a:pt x="11036" y="3890"/>
                    <a:pt x="10693" y="4097"/>
                  </a:cubicBezTo>
                  <a:cubicBezTo>
                    <a:pt x="10635" y="4131"/>
                    <a:pt x="10428" y="4287"/>
                    <a:pt x="10288" y="4287"/>
                  </a:cubicBezTo>
                  <a:cubicBezTo>
                    <a:pt x="10227" y="4287"/>
                    <a:pt x="10178" y="4257"/>
                    <a:pt x="10160" y="4174"/>
                  </a:cubicBezTo>
                  <a:cubicBezTo>
                    <a:pt x="10125" y="3993"/>
                    <a:pt x="10465" y="3666"/>
                    <a:pt x="10552" y="3530"/>
                  </a:cubicBezTo>
                  <a:cubicBezTo>
                    <a:pt x="10035" y="3699"/>
                    <a:pt x="9590" y="4081"/>
                    <a:pt x="9116" y="4386"/>
                  </a:cubicBezTo>
                  <a:cubicBezTo>
                    <a:pt x="8574" y="4736"/>
                    <a:pt x="8000" y="5009"/>
                    <a:pt x="7484" y="5429"/>
                  </a:cubicBezTo>
                  <a:cubicBezTo>
                    <a:pt x="6859" y="5937"/>
                    <a:pt x="6199" y="6510"/>
                    <a:pt x="5651" y="7148"/>
                  </a:cubicBezTo>
                  <a:cubicBezTo>
                    <a:pt x="5394" y="7448"/>
                    <a:pt x="4947" y="8019"/>
                    <a:pt x="4550" y="8019"/>
                  </a:cubicBezTo>
                  <a:cubicBezTo>
                    <a:pt x="4521" y="8019"/>
                    <a:pt x="4493" y="8017"/>
                    <a:pt x="4465" y="8010"/>
                  </a:cubicBezTo>
                  <a:cubicBezTo>
                    <a:pt x="4603" y="7787"/>
                    <a:pt x="5215" y="6968"/>
                    <a:pt x="4712" y="6951"/>
                  </a:cubicBezTo>
                  <a:cubicBezTo>
                    <a:pt x="4704" y="6951"/>
                    <a:pt x="4697" y="6951"/>
                    <a:pt x="4690" y="6951"/>
                  </a:cubicBezTo>
                  <a:cubicBezTo>
                    <a:pt x="4383" y="6951"/>
                    <a:pt x="4151" y="7179"/>
                    <a:pt x="3878" y="7350"/>
                  </a:cubicBezTo>
                  <a:cubicBezTo>
                    <a:pt x="3647" y="7492"/>
                    <a:pt x="3446" y="7688"/>
                    <a:pt x="3224" y="7852"/>
                  </a:cubicBezTo>
                  <a:cubicBezTo>
                    <a:pt x="2814" y="8152"/>
                    <a:pt x="2398" y="8382"/>
                    <a:pt x="2003" y="8725"/>
                  </a:cubicBezTo>
                  <a:cubicBezTo>
                    <a:pt x="1311" y="9325"/>
                    <a:pt x="647" y="9948"/>
                    <a:pt x="0" y="10613"/>
                  </a:cubicBezTo>
                  <a:cubicBezTo>
                    <a:pt x="0" y="11618"/>
                    <a:pt x="202" y="12868"/>
                    <a:pt x="301" y="13861"/>
                  </a:cubicBezTo>
                  <a:cubicBezTo>
                    <a:pt x="468" y="15520"/>
                    <a:pt x="558" y="17228"/>
                    <a:pt x="609" y="18904"/>
                  </a:cubicBezTo>
                  <a:cubicBezTo>
                    <a:pt x="635" y="19662"/>
                    <a:pt x="702" y="20427"/>
                    <a:pt x="962" y="21114"/>
                  </a:cubicBezTo>
                  <a:cubicBezTo>
                    <a:pt x="1043" y="21327"/>
                    <a:pt x="1135" y="21598"/>
                    <a:pt x="1337" y="21598"/>
                  </a:cubicBezTo>
                  <a:cubicBezTo>
                    <a:pt x="1358" y="21598"/>
                    <a:pt x="1380" y="21595"/>
                    <a:pt x="1404" y="21589"/>
                  </a:cubicBezTo>
                  <a:lnTo>
                    <a:pt x="1429" y="21594"/>
                  </a:lnTo>
                  <a:cubicBezTo>
                    <a:pt x="1440" y="21598"/>
                    <a:pt x="1452" y="21600"/>
                    <a:pt x="1465" y="21600"/>
                  </a:cubicBezTo>
                  <a:cubicBezTo>
                    <a:pt x="1603" y="21600"/>
                    <a:pt x="1853" y="21403"/>
                    <a:pt x="1961" y="21343"/>
                  </a:cubicBezTo>
                  <a:cubicBezTo>
                    <a:pt x="2112" y="21261"/>
                    <a:pt x="2260" y="21098"/>
                    <a:pt x="2410" y="21032"/>
                  </a:cubicBezTo>
                  <a:cubicBezTo>
                    <a:pt x="2561" y="20967"/>
                    <a:pt x="2679" y="20983"/>
                    <a:pt x="2824" y="20874"/>
                  </a:cubicBezTo>
                  <a:cubicBezTo>
                    <a:pt x="3801" y="20153"/>
                    <a:pt x="4811" y="19526"/>
                    <a:pt x="5724" y="18664"/>
                  </a:cubicBezTo>
                  <a:cubicBezTo>
                    <a:pt x="5859" y="18538"/>
                    <a:pt x="5933" y="18407"/>
                    <a:pt x="6042" y="18249"/>
                  </a:cubicBezTo>
                  <a:cubicBezTo>
                    <a:pt x="6225" y="17982"/>
                    <a:pt x="6433" y="17883"/>
                    <a:pt x="6660" y="17703"/>
                  </a:cubicBezTo>
                  <a:cubicBezTo>
                    <a:pt x="7154" y="17304"/>
                    <a:pt x="7663" y="16923"/>
                    <a:pt x="8132" y="16486"/>
                  </a:cubicBezTo>
                  <a:cubicBezTo>
                    <a:pt x="8433" y="16208"/>
                    <a:pt x="8651" y="15826"/>
                    <a:pt x="8891" y="15476"/>
                  </a:cubicBezTo>
                  <a:cubicBezTo>
                    <a:pt x="9000" y="15318"/>
                    <a:pt x="9116" y="15171"/>
                    <a:pt x="9237" y="15040"/>
                  </a:cubicBezTo>
                  <a:cubicBezTo>
                    <a:pt x="9317" y="14947"/>
                    <a:pt x="9430" y="14881"/>
                    <a:pt x="9491" y="14767"/>
                  </a:cubicBezTo>
                  <a:cubicBezTo>
                    <a:pt x="9473" y="14765"/>
                    <a:pt x="9455" y="14764"/>
                    <a:pt x="9436" y="14764"/>
                  </a:cubicBezTo>
                  <a:cubicBezTo>
                    <a:pt x="9056" y="14764"/>
                    <a:pt x="8632" y="15168"/>
                    <a:pt x="8246" y="15168"/>
                  </a:cubicBezTo>
                  <a:cubicBezTo>
                    <a:pt x="8183" y="15168"/>
                    <a:pt x="8121" y="15157"/>
                    <a:pt x="8061" y="15133"/>
                  </a:cubicBezTo>
                  <a:cubicBezTo>
                    <a:pt x="8045" y="14974"/>
                    <a:pt x="8250" y="14805"/>
                    <a:pt x="8327" y="14707"/>
                  </a:cubicBezTo>
                  <a:cubicBezTo>
                    <a:pt x="8481" y="14510"/>
                    <a:pt x="8648" y="14336"/>
                    <a:pt x="8818" y="14177"/>
                  </a:cubicBezTo>
                  <a:cubicBezTo>
                    <a:pt x="9215" y="13817"/>
                    <a:pt x="9574" y="13402"/>
                    <a:pt x="9939" y="12987"/>
                  </a:cubicBezTo>
                  <a:cubicBezTo>
                    <a:pt x="10177" y="12720"/>
                    <a:pt x="10366" y="12436"/>
                    <a:pt x="10644" y="12229"/>
                  </a:cubicBezTo>
                  <a:cubicBezTo>
                    <a:pt x="10827" y="12093"/>
                    <a:pt x="11023" y="12000"/>
                    <a:pt x="11205" y="11869"/>
                  </a:cubicBezTo>
                  <a:cubicBezTo>
                    <a:pt x="11274" y="11818"/>
                    <a:pt x="11349" y="11681"/>
                    <a:pt x="11429" y="11681"/>
                  </a:cubicBezTo>
                  <a:cubicBezTo>
                    <a:pt x="11435" y="11681"/>
                    <a:pt x="11440" y="11682"/>
                    <a:pt x="11446" y="11683"/>
                  </a:cubicBezTo>
                  <a:cubicBezTo>
                    <a:pt x="11486" y="11875"/>
                    <a:pt x="11435" y="12074"/>
                    <a:pt x="11571" y="12074"/>
                  </a:cubicBezTo>
                  <a:cubicBezTo>
                    <a:pt x="11598" y="12074"/>
                    <a:pt x="11633" y="12066"/>
                    <a:pt x="11677" y="12049"/>
                  </a:cubicBezTo>
                  <a:cubicBezTo>
                    <a:pt x="11757" y="11984"/>
                    <a:pt x="11837" y="11918"/>
                    <a:pt x="11917" y="11852"/>
                  </a:cubicBezTo>
                  <a:cubicBezTo>
                    <a:pt x="12061" y="11749"/>
                    <a:pt x="12206" y="11650"/>
                    <a:pt x="12353" y="11569"/>
                  </a:cubicBezTo>
                  <a:cubicBezTo>
                    <a:pt x="12680" y="11356"/>
                    <a:pt x="13000" y="11110"/>
                    <a:pt x="13308" y="10837"/>
                  </a:cubicBezTo>
                  <a:cubicBezTo>
                    <a:pt x="13645" y="10532"/>
                    <a:pt x="13952" y="10248"/>
                    <a:pt x="14327" y="10018"/>
                  </a:cubicBezTo>
                  <a:cubicBezTo>
                    <a:pt x="14885" y="9675"/>
                    <a:pt x="15439" y="9364"/>
                    <a:pt x="15975" y="8971"/>
                  </a:cubicBezTo>
                  <a:cubicBezTo>
                    <a:pt x="16504" y="8589"/>
                    <a:pt x="16988" y="8190"/>
                    <a:pt x="17446" y="7677"/>
                  </a:cubicBezTo>
                  <a:cubicBezTo>
                    <a:pt x="17606" y="7497"/>
                    <a:pt x="17792" y="7334"/>
                    <a:pt x="17949" y="7148"/>
                  </a:cubicBezTo>
                  <a:cubicBezTo>
                    <a:pt x="18017" y="7071"/>
                    <a:pt x="18090" y="6984"/>
                    <a:pt x="18100" y="6859"/>
                  </a:cubicBezTo>
                  <a:cubicBezTo>
                    <a:pt x="18110" y="6696"/>
                    <a:pt x="18025" y="6648"/>
                    <a:pt x="17913" y="6648"/>
                  </a:cubicBezTo>
                  <a:cubicBezTo>
                    <a:pt x="17774" y="6648"/>
                    <a:pt x="17594" y="6723"/>
                    <a:pt x="17507" y="6744"/>
                  </a:cubicBezTo>
                  <a:cubicBezTo>
                    <a:pt x="17347" y="6777"/>
                    <a:pt x="17190" y="6810"/>
                    <a:pt x="17036" y="6864"/>
                  </a:cubicBezTo>
                  <a:cubicBezTo>
                    <a:pt x="16957" y="6890"/>
                    <a:pt x="16833" y="6972"/>
                    <a:pt x="16733" y="6972"/>
                  </a:cubicBezTo>
                  <a:cubicBezTo>
                    <a:pt x="16703" y="6972"/>
                    <a:pt x="16675" y="6965"/>
                    <a:pt x="16651" y="6946"/>
                  </a:cubicBezTo>
                  <a:cubicBezTo>
                    <a:pt x="16398" y="6744"/>
                    <a:pt x="16924" y="6504"/>
                    <a:pt x="17000" y="6400"/>
                  </a:cubicBezTo>
                  <a:cubicBezTo>
                    <a:pt x="16959" y="6386"/>
                    <a:pt x="16917" y="6383"/>
                    <a:pt x="16875" y="6383"/>
                  </a:cubicBezTo>
                  <a:cubicBezTo>
                    <a:pt x="16824" y="6383"/>
                    <a:pt x="16773" y="6388"/>
                    <a:pt x="16722" y="6388"/>
                  </a:cubicBezTo>
                  <a:cubicBezTo>
                    <a:pt x="16700" y="6388"/>
                    <a:pt x="16677" y="6387"/>
                    <a:pt x="16654" y="6384"/>
                  </a:cubicBezTo>
                  <a:cubicBezTo>
                    <a:pt x="16581" y="6367"/>
                    <a:pt x="16507" y="6340"/>
                    <a:pt x="16433" y="6307"/>
                  </a:cubicBezTo>
                  <a:cubicBezTo>
                    <a:pt x="16387" y="6291"/>
                    <a:pt x="16341" y="6288"/>
                    <a:pt x="16293" y="6288"/>
                  </a:cubicBezTo>
                  <a:cubicBezTo>
                    <a:pt x="16249" y="6288"/>
                    <a:pt x="16205" y="6291"/>
                    <a:pt x="16161" y="6291"/>
                  </a:cubicBezTo>
                  <a:cubicBezTo>
                    <a:pt x="16107" y="6291"/>
                    <a:pt x="16055" y="6286"/>
                    <a:pt x="16004" y="6264"/>
                  </a:cubicBezTo>
                  <a:cubicBezTo>
                    <a:pt x="16071" y="6160"/>
                    <a:pt x="16225" y="6122"/>
                    <a:pt x="16318" y="6051"/>
                  </a:cubicBezTo>
                  <a:cubicBezTo>
                    <a:pt x="16440" y="5953"/>
                    <a:pt x="16552" y="5832"/>
                    <a:pt x="16674" y="5734"/>
                  </a:cubicBezTo>
                  <a:cubicBezTo>
                    <a:pt x="17084" y="5402"/>
                    <a:pt x="17529" y="5156"/>
                    <a:pt x="17946" y="4845"/>
                  </a:cubicBezTo>
                  <a:cubicBezTo>
                    <a:pt x="18145" y="4698"/>
                    <a:pt x="18279" y="4474"/>
                    <a:pt x="18465" y="4310"/>
                  </a:cubicBezTo>
                  <a:cubicBezTo>
                    <a:pt x="18673" y="4125"/>
                    <a:pt x="18898" y="3966"/>
                    <a:pt x="19106" y="3781"/>
                  </a:cubicBezTo>
                  <a:cubicBezTo>
                    <a:pt x="19331" y="3590"/>
                    <a:pt x="19584" y="3464"/>
                    <a:pt x="19811" y="3278"/>
                  </a:cubicBezTo>
                  <a:cubicBezTo>
                    <a:pt x="19994" y="3131"/>
                    <a:pt x="20161" y="2957"/>
                    <a:pt x="20353" y="2820"/>
                  </a:cubicBezTo>
                  <a:cubicBezTo>
                    <a:pt x="20616" y="2634"/>
                    <a:pt x="20860" y="2444"/>
                    <a:pt x="21077" y="2176"/>
                  </a:cubicBezTo>
                  <a:cubicBezTo>
                    <a:pt x="21180" y="2050"/>
                    <a:pt x="21283" y="1930"/>
                    <a:pt x="21388" y="1816"/>
                  </a:cubicBezTo>
                  <a:cubicBezTo>
                    <a:pt x="21440" y="1783"/>
                    <a:pt x="21488" y="1745"/>
                    <a:pt x="21529" y="1691"/>
                  </a:cubicBezTo>
                  <a:cubicBezTo>
                    <a:pt x="21600" y="1494"/>
                    <a:pt x="21379" y="1510"/>
                    <a:pt x="21263" y="1472"/>
                  </a:cubicBezTo>
                  <a:cubicBezTo>
                    <a:pt x="21010" y="1396"/>
                    <a:pt x="20757" y="1325"/>
                    <a:pt x="20523" y="1183"/>
                  </a:cubicBezTo>
                  <a:cubicBezTo>
                    <a:pt x="20334" y="1063"/>
                    <a:pt x="20174" y="1150"/>
                    <a:pt x="19984" y="1074"/>
                  </a:cubicBezTo>
                  <a:cubicBezTo>
                    <a:pt x="20007" y="643"/>
                    <a:pt x="20539" y="484"/>
                    <a:pt x="20578" y="42"/>
                  </a:cubicBezTo>
                  <a:cubicBezTo>
                    <a:pt x="20500" y="12"/>
                    <a:pt x="20423" y="0"/>
                    <a:pt x="20346" y="0"/>
                  </a:cubicBez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256" name="Google Shape;198;p9"/>
            <p:cNvGrpSpPr/>
            <p:nvPr/>
          </p:nvGrpSpPr>
          <p:grpSpPr>
            <a:xfrm>
              <a:off x="0" y="3861479"/>
              <a:ext cx="5366281" cy="4776215"/>
              <a:chOff x="0" y="0"/>
              <a:chExt cx="5366280" cy="4776214"/>
            </a:xfrm>
          </p:grpSpPr>
          <p:grpSp>
            <p:nvGrpSpPr>
              <p:cNvPr id="244" name="Google Shape;199;p9"/>
              <p:cNvGrpSpPr/>
              <p:nvPr/>
            </p:nvGrpSpPr>
            <p:grpSpPr>
              <a:xfrm>
                <a:off x="2803141" y="1900698"/>
                <a:ext cx="450982" cy="303925"/>
                <a:chOff x="88" y="0"/>
                <a:chExt cx="450981" cy="303923"/>
              </a:xfrm>
            </p:grpSpPr>
            <p:sp>
              <p:nvSpPr>
                <p:cNvPr id="238" name="Google Shape;200;p9"/>
                <p:cNvSpPr/>
                <p:nvPr/>
              </p:nvSpPr>
              <p:spPr>
                <a:xfrm>
                  <a:off x="149435" y="0"/>
                  <a:ext cx="120245" cy="88834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39" name="Google Shape;201;p9"/>
                <p:cNvSpPr/>
                <p:nvPr/>
              </p:nvSpPr>
              <p:spPr>
                <a:xfrm>
                  <a:off x="299242" y="125690"/>
                  <a:ext cx="101841" cy="74766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40" name="Google Shape;202;p9"/>
                <p:cNvSpPr/>
                <p:nvPr/>
              </p:nvSpPr>
              <p:spPr>
                <a:xfrm>
                  <a:off x="88" y="125786"/>
                  <a:ext cx="50877" cy="35746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41" name="Google Shape;203;p9"/>
                <p:cNvSpPr/>
                <p:nvPr/>
              </p:nvSpPr>
              <p:spPr>
                <a:xfrm>
                  <a:off x="401167" y="267116"/>
                  <a:ext cx="49903" cy="36808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42" name="Google Shape;204;p9"/>
                <p:cNvSpPr/>
                <p:nvPr/>
              </p:nvSpPr>
              <p:spPr>
                <a:xfrm>
                  <a:off x="171165" y="178697"/>
                  <a:ext cx="49904" cy="36808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43" name="Google Shape;205;p9"/>
                <p:cNvSpPr/>
                <p:nvPr/>
              </p:nvSpPr>
              <p:spPr>
                <a:xfrm>
                  <a:off x="382551" y="26105"/>
                  <a:ext cx="49815" cy="36808"/>
                </a:xfrm>
                <a:prstGeom prst="rect">
                  <a:avLst/>
                </a:pr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45" name="Google Shape;206;p9"/>
              <p:cNvSpPr/>
              <p:nvPr/>
            </p:nvSpPr>
            <p:spPr>
              <a:xfrm>
                <a:off x="3565311" y="1900748"/>
                <a:ext cx="186760" cy="186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88" y="0"/>
                    </a:moveTo>
                    <a:lnTo>
                      <a:pt x="9188" y="9183"/>
                    </a:lnTo>
                    <a:lnTo>
                      <a:pt x="0" y="9183"/>
                    </a:lnTo>
                    <a:lnTo>
                      <a:pt x="0" y="12412"/>
                    </a:lnTo>
                    <a:lnTo>
                      <a:pt x="9188" y="12412"/>
                    </a:lnTo>
                    <a:lnTo>
                      <a:pt x="9188" y="21600"/>
                    </a:lnTo>
                    <a:lnTo>
                      <a:pt x="12417" y="21600"/>
                    </a:lnTo>
                    <a:lnTo>
                      <a:pt x="12417" y="12412"/>
                    </a:lnTo>
                    <a:lnTo>
                      <a:pt x="21600" y="12412"/>
                    </a:lnTo>
                    <a:lnTo>
                      <a:pt x="21600" y="9183"/>
                    </a:lnTo>
                    <a:lnTo>
                      <a:pt x="12417" y="9183"/>
                    </a:lnTo>
                    <a:lnTo>
                      <a:pt x="12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grpSp>
            <p:nvGrpSpPr>
              <p:cNvPr id="255" name="Google Shape;207;p9"/>
              <p:cNvGrpSpPr/>
              <p:nvPr/>
            </p:nvGrpSpPr>
            <p:grpSpPr>
              <a:xfrm>
                <a:off x="0" y="0"/>
                <a:ext cx="5366281" cy="4776215"/>
                <a:chOff x="0" y="0"/>
                <a:chExt cx="5366280" cy="4776214"/>
              </a:xfrm>
            </p:grpSpPr>
            <p:sp>
              <p:nvSpPr>
                <p:cNvPr id="246" name="Google Shape;208;p9"/>
                <p:cNvSpPr/>
                <p:nvPr/>
              </p:nvSpPr>
              <p:spPr>
                <a:xfrm>
                  <a:off x="147964" y="150725"/>
                  <a:ext cx="5065906" cy="4476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576" extrusionOk="0">
                      <a:moveTo>
                        <a:pt x="18809" y="21576"/>
                      </a:moveTo>
                      <a:cubicBezTo>
                        <a:pt x="18404" y="21576"/>
                        <a:pt x="18005" y="21394"/>
                        <a:pt x="17613" y="21207"/>
                      </a:cubicBezTo>
                      <a:cubicBezTo>
                        <a:pt x="17466" y="21141"/>
                        <a:pt x="17323" y="21071"/>
                        <a:pt x="17177" y="21013"/>
                      </a:cubicBezTo>
                      <a:cubicBezTo>
                        <a:pt x="15980" y="20540"/>
                        <a:pt x="14627" y="20730"/>
                        <a:pt x="13434" y="20893"/>
                      </a:cubicBezTo>
                      <a:cubicBezTo>
                        <a:pt x="12841" y="20974"/>
                        <a:pt x="12166" y="21071"/>
                        <a:pt x="11535" y="20912"/>
                      </a:cubicBezTo>
                      <a:cubicBezTo>
                        <a:pt x="11004" y="20780"/>
                        <a:pt x="10523" y="20482"/>
                        <a:pt x="10053" y="20191"/>
                      </a:cubicBezTo>
                      <a:lnTo>
                        <a:pt x="6879" y="18215"/>
                      </a:lnTo>
                      <a:cubicBezTo>
                        <a:pt x="6600" y="18041"/>
                        <a:pt x="6470" y="17858"/>
                        <a:pt x="6491" y="17657"/>
                      </a:cubicBezTo>
                      <a:cubicBezTo>
                        <a:pt x="6501" y="17567"/>
                        <a:pt x="6542" y="17490"/>
                        <a:pt x="6586" y="17416"/>
                      </a:cubicBezTo>
                      <a:cubicBezTo>
                        <a:pt x="6617" y="17362"/>
                        <a:pt x="6644" y="17307"/>
                        <a:pt x="6661" y="17249"/>
                      </a:cubicBezTo>
                      <a:cubicBezTo>
                        <a:pt x="6712" y="17082"/>
                        <a:pt x="6668" y="16908"/>
                        <a:pt x="6610" y="16721"/>
                      </a:cubicBezTo>
                      <a:cubicBezTo>
                        <a:pt x="6569" y="16570"/>
                        <a:pt x="6521" y="16411"/>
                        <a:pt x="6538" y="16256"/>
                      </a:cubicBezTo>
                      <a:cubicBezTo>
                        <a:pt x="6586" y="15770"/>
                        <a:pt x="7080" y="15642"/>
                        <a:pt x="7513" y="15534"/>
                      </a:cubicBezTo>
                      <a:cubicBezTo>
                        <a:pt x="7609" y="15507"/>
                        <a:pt x="7694" y="15487"/>
                        <a:pt x="7779" y="15460"/>
                      </a:cubicBezTo>
                      <a:cubicBezTo>
                        <a:pt x="8226" y="15324"/>
                        <a:pt x="8618" y="14944"/>
                        <a:pt x="8850" y="14420"/>
                      </a:cubicBezTo>
                      <a:cubicBezTo>
                        <a:pt x="9078" y="13900"/>
                        <a:pt x="9112" y="13318"/>
                        <a:pt x="8941" y="12825"/>
                      </a:cubicBezTo>
                      <a:cubicBezTo>
                        <a:pt x="8836" y="12514"/>
                        <a:pt x="8652" y="12231"/>
                        <a:pt x="8481" y="11948"/>
                      </a:cubicBezTo>
                      <a:cubicBezTo>
                        <a:pt x="8209" y="11509"/>
                        <a:pt x="7929" y="11063"/>
                        <a:pt x="7936" y="10528"/>
                      </a:cubicBezTo>
                      <a:cubicBezTo>
                        <a:pt x="7936" y="10392"/>
                        <a:pt x="7963" y="10283"/>
                        <a:pt x="8007" y="10202"/>
                      </a:cubicBezTo>
                      <a:cubicBezTo>
                        <a:pt x="8072" y="10101"/>
                        <a:pt x="8171" y="10043"/>
                        <a:pt x="8270" y="9988"/>
                      </a:cubicBezTo>
                      <a:cubicBezTo>
                        <a:pt x="8297" y="9973"/>
                        <a:pt x="8324" y="9953"/>
                        <a:pt x="8348" y="9938"/>
                      </a:cubicBezTo>
                      <a:cubicBezTo>
                        <a:pt x="8952" y="9558"/>
                        <a:pt x="9061" y="8607"/>
                        <a:pt x="8969" y="7842"/>
                      </a:cubicBezTo>
                      <a:cubicBezTo>
                        <a:pt x="8924" y="7524"/>
                        <a:pt x="8853" y="7117"/>
                        <a:pt x="8621" y="6810"/>
                      </a:cubicBezTo>
                      <a:cubicBezTo>
                        <a:pt x="8427" y="6550"/>
                        <a:pt x="8066" y="6364"/>
                        <a:pt x="7752" y="6519"/>
                      </a:cubicBezTo>
                      <a:cubicBezTo>
                        <a:pt x="7629" y="6581"/>
                        <a:pt x="7527" y="6694"/>
                        <a:pt x="7428" y="6802"/>
                      </a:cubicBezTo>
                      <a:cubicBezTo>
                        <a:pt x="7305" y="6938"/>
                        <a:pt x="7179" y="7074"/>
                        <a:pt x="7009" y="7120"/>
                      </a:cubicBezTo>
                      <a:cubicBezTo>
                        <a:pt x="6798" y="7179"/>
                        <a:pt x="6586" y="7082"/>
                        <a:pt x="6378" y="6985"/>
                      </a:cubicBezTo>
                      <a:cubicBezTo>
                        <a:pt x="6150" y="6880"/>
                        <a:pt x="5935" y="6783"/>
                        <a:pt x="5724" y="6880"/>
                      </a:cubicBezTo>
                      <a:cubicBezTo>
                        <a:pt x="5567" y="6957"/>
                        <a:pt x="5478" y="7120"/>
                        <a:pt x="5379" y="7303"/>
                      </a:cubicBezTo>
                      <a:cubicBezTo>
                        <a:pt x="5315" y="7415"/>
                        <a:pt x="5253" y="7532"/>
                        <a:pt x="5168" y="7625"/>
                      </a:cubicBezTo>
                      <a:cubicBezTo>
                        <a:pt x="4844" y="7986"/>
                        <a:pt x="4299" y="7889"/>
                        <a:pt x="3927" y="7613"/>
                      </a:cubicBezTo>
                      <a:cubicBezTo>
                        <a:pt x="3703" y="7443"/>
                        <a:pt x="3508" y="7214"/>
                        <a:pt x="3328" y="6992"/>
                      </a:cubicBezTo>
                      <a:cubicBezTo>
                        <a:pt x="3212" y="6857"/>
                        <a:pt x="3093" y="6709"/>
                        <a:pt x="2963" y="6585"/>
                      </a:cubicBezTo>
                      <a:cubicBezTo>
                        <a:pt x="2850" y="6468"/>
                        <a:pt x="2670" y="6313"/>
                        <a:pt x="2469" y="6302"/>
                      </a:cubicBezTo>
                      <a:cubicBezTo>
                        <a:pt x="2339" y="6298"/>
                        <a:pt x="2206" y="6356"/>
                        <a:pt x="2087" y="6410"/>
                      </a:cubicBezTo>
                      <a:cubicBezTo>
                        <a:pt x="1947" y="6472"/>
                        <a:pt x="1801" y="6573"/>
                        <a:pt x="1661" y="6674"/>
                      </a:cubicBezTo>
                      <a:cubicBezTo>
                        <a:pt x="1378" y="6880"/>
                        <a:pt x="1085" y="7089"/>
                        <a:pt x="778" y="6992"/>
                      </a:cubicBezTo>
                      <a:cubicBezTo>
                        <a:pt x="372" y="6864"/>
                        <a:pt x="229" y="6278"/>
                        <a:pt x="110" y="5801"/>
                      </a:cubicBezTo>
                      <a:cubicBezTo>
                        <a:pt x="96" y="5743"/>
                        <a:pt x="79" y="5685"/>
                        <a:pt x="66" y="5634"/>
                      </a:cubicBezTo>
                      <a:cubicBezTo>
                        <a:pt x="-81" y="5064"/>
                        <a:pt x="21" y="4481"/>
                        <a:pt x="332" y="4148"/>
                      </a:cubicBezTo>
                      <a:cubicBezTo>
                        <a:pt x="516" y="3950"/>
                        <a:pt x="754" y="3849"/>
                        <a:pt x="986" y="3744"/>
                      </a:cubicBezTo>
                      <a:cubicBezTo>
                        <a:pt x="1088" y="3701"/>
                        <a:pt x="1190" y="3659"/>
                        <a:pt x="1289" y="3604"/>
                      </a:cubicBezTo>
                      <a:cubicBezTo>
                        <a:pt x="1617" y="3430"/>
                        <a:pt x="1916" y="3081"/>
                        <a:pt x="1852" y="2696"/>
                      </a:cubicBezTo>
                      <a:cubicBezTo>
                        <a:pt x="1845" y="2650"/>
                        <a:pt x="1828" y="2596"/>
                        <a:pt x="1814" y="2549"/>
                      </a:cubicBezTo>
                      <a:cubicBezTo>
                        <a:pt x="1784" y="2444"/>
                        <a:pt x="1753" y="2339"/>
                        <a:pt x="1777" y="2231"/>
                      </a:cubicBezTo>
                      <a:cubicBezTo>
                        <a:pt x="1828" y="1967"/>
                        <a:pt x="2070" y="1955"/>
                        <a:pt x="2326" y="1951"/>
                      </a:cubicBezTo>
                      <a:cubicBezTo>
                        <a:pt x="2493" y="1947"/>
                        <a:pt x="2663" y="1940"/>
                        <a:pt x="2792" y="1862"/>
                      </a:cubicBezTo>
                      <a:cubicBezTo>
                        <a:pt x="3045" y="1719"/>
                        <a:pt x="3065" y="1377"/>
                        <a:pt x="3089" y="1020"/>
                      </a:cubicBezTo>
                      <a:cubicBezTo>
                        <a:pt x="3106" y="698"/>
                        <a:pt x="3127" y="368"/>
                        <a:pt x="3317" y="154"/>
                      </a:cubicBezTo>
                      <a:cubicBezTo>
                        <a:pt x="3437" y="26"/>
                        <a:pt x="3600" y="-24"/>
                        <a:pt x="3781" y="11"/>
                      </a:cubicBezTo>
                      <a:cubicBezTo>
                        <a:pt x="4054" y="69"/>
                        <a:pt x="4333" y="318"/>
                        <a:pt x="4456" y="616"/>
                      </a:cubicBezTo>
                      <a:cubicBezTo>
                        <a:pt x="4558" y="861"/>
                        <a:pt x="4606" y="1133"/>
                        <a:pt x="4650" y="1389"/>
                      </a:cubicBezTo>
                      <a:cubicBezTo>
                        <a:pt x="4694" y="1637"/>
                        <a:pt x="4742" y="1893"/>
                        <a:pt x="4834" y="2122"/>
                      </a:cubicBezTo>
                      <a:cubicBezTo>
                        <a:pt x="5124" y="2848"/>
                        <a:pt x="5918" y="3290"/>
                        <a:pt x="6637" y="3131"/>
                      </a:cubicBezTo>
                      <a:cubicBezTo>
                        <a:pt x="7326" y="2980"/>
                        <a:pt x="7922" y="2324"/>
                        <a:pt x="8123" y="1501"/>
                      </a:cubicBezTo>
                      <a:cubicBezTo>
                        <a:pt x="8134" y="1466"/>
                        <a:pt x="8140" y="1427"/>
                        <a:pt x="8151" y="1392"/>
                      </a:cubicBezTo>
                      <a:cubicBezTo>
                        <a:pt x="8195" y="1179"/>
                        <a:pt x="8246" y="958"/>
                        <a:pt x="8399" y="822"/>
                      </a:cubicBezTo>
                      <a:cubicBezTo>
                        <a:pt x="8662" y="581"/>
                        <a:pt x="9057" y="748"/>
                        <a:pt x="9306" y="1028"/>
                      </a:cubicBezTo>
                      <a:cubicBezTo>
                        <a:pt x="9385" y="1117"/>
                        <a:pt x="9456" y="1210"/>
                        <a:pt x="9524" y="1299"/>
                      </a:cubicBezTo>
                      <a:cubicBezTo>
                        <a:pt x="9671" y="1489"/>
                        <a:pt x="9817" y="1688"/>
                        <a:pt x="10015" y="1800"/>
                      </a:cubicBezTo>
                      <a:cubicBezTo>
                        <a:pt x="10148" y="1874"/>
                        <a:pt x="10298" y="1909"/>
                        <a:pt x="10438" y="1940"/>
                      </a:cubicBezTo>
                      <a:cubicBezTo>
                        <a:pt x="10622" y="1978"/>
                        <a:pt x="10806" y="2025"/>
                        <a:pt x="10963" y="2149"/>
                      </a:cubicBezTo>
                      <a:cubicBezTo>
                        <a:pt x="11341" y="2456"/>
                        <a:pt x="11331" y="3100"/>
                        <a:pt x="11208" y="3562"/>
                      </a:cubicBezTo>
                      <a:cubicBezTo>
                        <a:pt x="11171" y="3701"/>
                        <a:pt x="11123" y="3841"/>
                        <a:pt x="11079" y="3977"/>
                      </a:cubicBezTo>
                      <a:cubicBezTo>
                        <a:pt x="10969" y="4315"/>
                        <a:pt x="10857" y="4656"/>
                        <a:pt x="10871" y="5013"/>
                      </a:cubicBezTo>
                      <a:cubicBezTo>
                        <a:pt x="10884" y="5413"/>
                        <a:pt x="11058" y="5793"/>
                        <a:pt x="11225" y="6162"/>
                      </a:cubicBezTo>
                      <a:cubicBezTo>
                        <a:pt x="11426" y="6604"/>
                        <a:pt x="11634" y="7058"/>
                        <a:pt x="11556" y="7543"/>
                      </a:cubicBezTo>
                      <a:cubicBezTo>
                        <a:pt x="11546" y="7637"/>
                        <a:pt x="11518" y="7730"/>
                        <a:pt x="11494" y="7815"/>
                      </a:cubicBezTo>
                      <a:cubicBezTo>
                        <a:pt x="11467" y="7912"/>
                        <a:pt x="11437" y="8013"/>
                        <a:pt x="11426" y="8118"/>
                      </a:cubicBezTo>
                      <a:cubicBezTo>
                        <a:pt x="11392" y="8382"/>
                        <a:pt x="11450" y="8680"/>
                        <a:pt x="11614" y="9038"/>
                      </a:cubicBezTo>
                      <a:cubicBezTo>
                        <a:pt x="11914" y="9713"/>
                        <a:pt x="12377" y="10128"/>
                        <a:pt x="12844" y="10155"/>
                      </a:cubicBezTo>
                      <a:cubicBezTo>
                        <a:pt x="13274" y="10174"/>
                        <a:pt x="13376" y="9759"/>
                        <a:pt x="13495" y="9286"/>
                      </a:cubicBezTo>
                      <a:cubicBezTo>
                        <a:pt x="13526" y="9166"/>
                        <a:pt x="13557" y="9038"/>
                        <a:pt x="13594" y="8917"/>
                      </a:cubicBezTo>
                      <a:cubicBezTo>
                        <a:pt x="13785" y="8300"/>
                        <a:pt x="14034" y="7873"/>
                        <a:pt x="14317" y="7384"/>
                      </a:cubicBezTo>
                      <a:cubicBezTo>
                        <a:pt x="14399" y="7245"/>
                        <a:pt x="14484" y="7097"/>
                        <a:pt x="14569" y="6942"/>
                      </a:cubicBezTo>
                      <a:cubicBezTo>
                        <a:pt x="14753" y="6612"/>
                        <a:pt x="15199" y="6744"/>
                        <a:pt x="15564" y="6849"/>
                      </a:cubicBezTo>
                      <a:cubicBezTo>
                        <a:pt x="15609" y="6864"/>
                        <a:pt x="15653" y="6876"/>
                        <a:pt x="15690" y="6888"/>
                      </a:cubicBezTo>
                      <a:cubicBezTo>
                        <a:pt x="16021" y="6981"/>
                        <a:pt x="16403" y="7284"/>
                        <a:pt x="16447" y="7737"/>
                      </a:cubicBezTo>
                      <a:cubicBezTo>
                        <a:pt x="16461" y="7873"/>
                        <a:pt x="16444" y="8009"/>
                        <a:pt x="16427" y="8145"/>
                      </a:cubicBezTo>
                      <a:cubicBezTo>
                        <a:pt x="16423" y="8195"/>
                        <a:pt x="16416" y="8242"/>
                        <a:pt x="16410" y="8296"/>
                      </a:cubicBezTo>
                      <a:cubicBezTo>
                        <a:pt x="16341" y="9022"/>
                        <a:pt x="16611" y="9736"/>
                        <a:pt x="16849" y="10361"/>
                      </a:cubicBezTo>
                      <a:cubicBezTo>
                        <a:pt x="16907" y="10524"/>
                        <a:pt x="16982" y="10706"/>
                        <a:pt x="17105" y="10826"/>
                      </a:cubicBezTo>
                      <a:cubicBezTo>
                        <a:pt x="17221" y="10939"/>
                        <a:pt x="17377" y="10993"/>
                        <a:pt x="17517" y="11032"/>
                      </a:cubicBezTo>
                      <a:cubicBezTo>
                        <a:pt x="17742" y="11094"/>
                        <a:pt x="17994" y="11106"/>
                        <a:pt x="18237" y="11118"/>
                      </a:cubicBezTo>
                      <a:cubicBezTo>
                        <a:pt x="18656" y="11137"/>
                        <a:pt x="19089" y="11156"/>
                        <a:pt x="19406" y="11436"/>
                      </a:cubicBezTo>
                      <a:cubicBezTo>
                        <a:pt x="19948" y="11905"/>
                        <a:pt x="20312" y="12685"/>
                        <a:pt x="20636" y="13380"/>
                      </a:cubicBezTo>
                      <a:cubicBezTo>
                        <a:pt x="20681" y="13465"/>
                        <a:pt x="20718" y="13555"/>
                        <a:pt x="20762" y="13640"/>
                      </a:cubicBezTo>
                      <a:cubicBezTo>
                        <a:pt x="21025" y="14195"/>
                        <a:pt x="21297" y="14765"/>
                        <a:pt x="21400" y="15402"/>
                      </a:cubicBezTo>
                      <a:cubicBezTo>
                        <a:pt x="21519" y="16155"/>
                        <a:pt x="21383" y="16919"/>
                        <a:pt x="21246" y="17513"/>
                      </a:cubicBezTo>
                      <a:cubicBezTo>
                        <a:pt x="21045" y="18386"/>
                        <a:pt x="20769" y="19236"/>
                        <a:pt x="20421" y="20039"/>
                      </a:cubicBezTo>
                      <a:cubicBezTo>
                        <a:pt x="20166" y="20633"/>
                        <a:pt x="19791" y="21335"/>
                        <a:pt x="19160" y="21526"/>
                      </a:cubicBezTo>
                      <a:cubicBezTo>
                        <a:pt x="19044" y="21564"/>
                        <a:pt x="18928" y="21576"/>
                        <a:pt x="18809" y="2157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47" name="Google Shape;209;p9"/>
                <p:cNvSpPr/>
                <p:nvPr/>
              </p:nvSpPr>
              <p:spPr>
                <a:xfrm>
                  <a:off x="369470" y="592395"/>
                  <a:ext cx="4620032" cy="38118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583" extrusionOk="0">
                      <a:moveTo>
                        <a:pt x="19656" y="21583"/>
                      </a:moveTo>
                      <a:cubicBezTo>
                        <a:pt x="19416" y="21583"/>
                        <a:pt x="19067" y="21409"/>
                        <a:pt x="18729" y="21241"/>
                      </a:cubicBezTo>
                      <a:cubicBezTo>
                        <a:pt x="18561" y="21154"/>
                        <a:pt x="18385" y="21068"/>
                        <a:pt x="18205" y="20995"/>
                      </a:cubicBezTo>
                      <a:cubicBezTo>
                        <a:pt x="17526" y="20703"/>
                        <a:pt x="16776" y="20566"/>
                        <a:pt x="15918" y="20566"/>
                      </a:cubicBezTo>
                      <a:cubicBezTo>
                        <a:pt x="15119" y="20566"/>
                        <a:pt x="14317" y="20685"/>
                        <a:pt x="13617" y="20794"/>
                      </a:cubicBezTo>
                      <a:cubicBezTo>
                        <a:pt x="13260" y="20849"/>
                        <a:pt x="12852" y="20908"/>
                        <a:pt x="12488" y="20908"/>
                      </a:cubicBezTo>
                      <a:cubicBezTo>
                        <a:pt x="12256" y="20908"/>
                        <a:pt x="12057" y="20885"/>
                        <a:pt x="11877" y="20840"/>
                      </a:cubicBezTo>
                      <a:cubicBezTo>
                        <a:pt x="11438" y="20726"/>
                        <a:pt x="10992" y="20430"/>
                        <a:pt x="10524" y="20115"/>
                      </a:cubicBezTo>
                      <a:cubicBezTo>
                        <a:pt x="10284" y="19960"/>
                        <a:pt x="9924" y="19786"/>
                        <a:pt x="9545" y="19609"/>
                      </a:cubicBezTo>
                      <a:cubicBezTo>
                        <a:pt x="8672" y="19203"/>
                        <a:pt x="7596" y="18697"/>
                        <a:pt x="7326" y="17990"/>
                      </a:cubicBezTo>
                      <a:cubicBezTo>
                        <a:pt x="7202" y="17649"/>
                        <a:pt x="7187" y="17261"/>
                        <a:pt x="7304" y="17033"/>
                      </a:cubicBezTo>
                      <a:cubicBezTo>
                        <a:pt x="7326" y="16988"/>
                        <a:pt x="7375" y="16988"/>
                        <a:pt x="7416" y="16988"/>
                      </a:cubicBezTo>
                      <a:cubicBezTo>
                        <a:pt x="7435" y="16988"/>
                        <a:pt x="7453" y="16988"/>
                        <a:pt x="7465" y="16983"/>
                      </a:cubicBezTo>
                      <a:lnTo>
                        <a:pt x="7468" y="16983"/>
                      </a:lnTo>
                      <a:cubicBezTo>
                        <a:pt x="7570" y="16956"/>
                        <a:pt x="7682" y="16924"/>
                        <a:pt x="7791" y="16887"/>
                      </a:cubicBezTo>
                      <a:cubicBezTo>
                        <a:pt x="8571" y="16627"/>
                        <a:pt x="9238" y="15953"/>
                        <a:pt x="9628" y="15009"/>
                      </a:cubicBezTo>
                      <a:cubicBezTo>
                        <a:pt x="10018" y="14074"/>
                        <a:pt x="10070" y="13017"/>
                        <a:pt x="9770" y="12100"/>
                      </a:cubicBezTo>
                      <a:cubicBezTo>
                        <a:pt x="9605" y="11590"/>
                        <a:pt x="9358" y="11170"/>
                        <a:pt x="9140" y="10801"/>
                      </a:cubicBezTo>
                      <a:cubicBezTo>
                        <a:pt x="9103" y="10733"/>
                        <a:pt x="9050" y="10669"/>
                        <a:pt x="9002" y="10601"/>
                      </a:cubicBezTo>
                      <a:cubicBezTo>
                        <a:pt x="8882" y="10450"/>
                        <a:pt x="8777" y="10313"/>
                        <a:pt x="8807" y="10168"/>
                      </a:cubicBezTo>
                      <a:cubicBezTo>
                        <a:pt x="8901" y="9730"/>
                        <a:pt x="9088" y="9342"/>
                        <a:pt x="9290" y="8923"/>
                      </a:cubicBezTo>
                      <a:cubicBezTo>
                        <a:pt x="9628" y="8234"/>
                        <a:pt x="9977" y="7523"/>
                        <a:pt x="9856" y="6525"/>
                      </a:cubicBezTo>
                      <a:cubicBezTo>
                        <a:pt x="9796" y="6023"/>
                        <a:pt x="9669" y="5285"/>
                        <a:pt x="9245" y="4674"/>
                      </a:cubicBezTo>
                      <a:cubicBezTo>
                        <a:pt x="8871" y="4136"/>
                        <a:pt x="8316" y="3817"/>
                        <a:pt x="7765" y="3817"/>
                      </a:cubicBezTo>
                      <a:cubicBezTo>
                        <a:pt x="7521" y="3817"/>
                        <a:pt x="7285" y="3881"/>
                        <a:pt x="7064" y="3999"/>
                      </a:cubicBezTo>
                      <a:cubicBezTo>
                        <a:pt x="6925" y="4081"/>
                        <a:pt x="6816" y="4205"/>
                        <a:pt x="6719" y="4314"/>
                      </a:cubicBezTo>
                      <a:cubicBezTo>
                        <a:pt x="6614" y="4432"/>
                        <a:pt x="6531" y="4533"/>
                        <a:pt x="6423" y="4560"/>
                      </a:cubicBezTo>
                      <a:cubicBezTo>
                        <a:pt x="6408" y="4565"/>
                        <a:pt x="6397" y="4555"/>
                        <a:pt x="6382" y="4542"/>
                      </a:cubicBezTo>
                      <a:cubicBezTo>
                        <a:pt x="6378" y="4537"/>
                        <a:pt x="6370" y="4537"/>
                        <a:pt x="6366" y="4533"/>
                      </a:cubicBezTo>
                      <a:cubicBezTo>
                        <a:pt x="6141" y="4419"/>
                        <a:pt x="5834" y="4264"/>
                        <a:pt x="5463" y="4264"/>
                      </a:cubicBezTo>
                      <a:cubicBezTo>
                        <a:pt x="5246" y="4264"/>
                        <a:pt x="5039" y="4314"/>
                        <a:pt x="4848" y="4419"/>
                      </a:cubicBezTo>
                      <a:cubicBezTo>
                        <a:pt x="4376" y="4660"/>
                        <a:pt x="4136" y="5130"/>
                        <a:pt x="3997" y="5403"/>
                      </a:cubicBezTo>
                      <a:cubicBezTo>
                        <a:pt x="3997" y="5408"/>
                        <a:pt x="3990" y="5408"/>
                        <a:pt x="3990" y="5412"/>
                      </a:cubicBezTo>
                      <a:cubicBezTo>
                        <a:pt x="3986" y="5426"/>
                        <a:pt x="3982" y="5435"/>
                        <a:pt x="3971" y="5444"/>
                      </a:cubicBezTo>
                      <a:cubicBezTo>
                        <a:pt x="3941" y="5458"/>
                        <a:pt x="3907" y="5426"/>
                        <a:pt x="3873" y="5399"/>
                      </a:cubicBezTo>
                      <a:cubicBezTo>
                        <a:pt x="3866" y="5390"/>
                        <a:pt x="3858" y="5380"/>
                        <a:pt x="3851" y="5376"/>
                      </a:cubicBezTo>
                      <a:cubicBezTo>
                        <a:pt x="3701" y="5253"/>
                        <a:pt x="3540" y="5048"/>
                        <a:pt x="3371" y="4833"/>
                      </a:cubicBezTo>
                      <a:cubicBezTo>
                        <a:pt x="3236" y="4660"/>
                        <a:pt x="3083" y="4464"/>
                        <a:pt x="2910" y="4273"/>
                      </a:cubicBezTo>
                      <a:cubicBezTo>
                        <a:pt x="2768" y="4122"/>
                        <a:pt x="2333" y="3662"/>
                        <a:pt x="1714" y="3630"/>
                      </a:cubicBezTo>
                      <a:lnTo>
                        <a:pt x="1658" y="3630"/>
                      </a:lnTo>
                      <a:cubicBezTo>
                        <a:pt x="1321" y="3630"/>
                        <a:pt x="1055" y="3758"/>
                        <a:pt x="874" y="3844"/>
                      </a:cubicBezTo>
                      <a:cubicBezTo>
                        <a:pt x="627" y="3963"/>
                        <a:pt x="421" y="4122"/>
                        <a:pt x="234" y="4259"/>
                      </a:cubicBezTo>
                      <a:lnTo>
                        <a:pt x="219" y="4273"/>
                      </a:lnTo>
                      <a:cubicBezTo>
                        <a:pt x="204" y="4291"/>
                        <a:pt x="192" y="4309"/>
                        <a:pt x="174" y="4305"/>
                      </a:cubicBezTo>
                      <a:cubicBezTo>
                        <a:pt x="102" y="4268"/>
                        <a:pt x="99" y="4159"/>
                        <a:pt x="91" y="4068"/>
                      </a:cubicBezTo>
                      <a:cubicBezTo>
                        <a:pt x="91" y="4031"/>
                        <a:pt x="87" y="3990"/>
                        <a:pt x="84" y="3963"/>
                      </a:cubicBezTo>
                      <a:cubicBezTo>
                        <a:pt x="65" y="3890"/>
                        <a:pt x="50" y="3812"/>
                        <a:pt x="31" y="3744"/>
                      </a:cubicBezTo>
                      <a:cubicBezTo>
                        <a:pt x="-29" y="3502"/>
                        <a:pt x="12" y="3311"/>
                        <a:pt x="42" y="3279"/>
                      </a:cubicBezTo>
                      <a:cubicBezTo>
                        <a:pt x="84" y="3220"/>
                        <a:pt x="241" y="3151"/>
                        <a:pt x="380" y="3083"/>
                      </a:cubicBezTo>
                      <a:lnTo>
                        <a:pt x="417" y="3069"/>
                      </a:lnTo>
                      <a:cubicBezTo>
                        <a:pt x="537" y="3010"/>
                        <a:pt x="680" y="2946"/>
                        <a:pt x="822" y="2864"/>
                      </a:cubicBezTo>
                      <a:cubicBezTo>
                        <a:pt x="1261" y="2613"/>
                        <a:pt x="1456" y="2162"/>
                        <a:pt x="1647" y="1724"/>
                      </a:cubicBezTo>
                      <a:cubicBezTo>
                        <a:pt x="1767" y="1455"/>
                        <a:pt x="1879" y="1196"/>
                        <a:pt x="2040" y="986"/>
                      </a:cubicBezTo>
                      <a:cubicBezTo>
                        <a:pt x="2104" y="908"/>
                        <a:pt x="2198" y="890"/>
                        <a:pt x="2291" y="867"/>
                      </a:cubicBezTo>
                      <a:cubicBezTo>
                        <a:pt x="2359" y="849"/>
                        <a:pt x="2434" y="840"/>
                        <a:pt x="2501" y="799"/>
                      </a:cubicBezTo>
                      <a:cubicBezTo>
                        <a:pt x="2651" y="708"/>
                        <a:pt x="2745" y="521"/>
                        <a:pt x="2824" y="357"/>
                      </a:cubicBezTo>
                      <a:cubicBezTo>
                        <a:pt x="2921" y="156"/>
                        <a:pt x="3008" y="-17"/>
                        <a:pt x="3165" y="1"/>
                      </a:cubicBezTo>
                      <a:cubicBezTo>
                        <a:pt x="3259" y="15"/>
                        <a:pt x="3274" y="142"/>
                        <a:pt x="3285" y="279"/>
                      </a:cubicBezTo>
                      <a:cubicBezTo>
                        <a:pt x="3293" y="361"/>
                        <a:pt x="3296" y="439"/>
                        <a:pt x="3323" y="502"/>
                      </a:cubicBezTo>
                      <a:cubicBezTo>
                        <a:pt x="3757" y="1683"/>
                        <a:pt x="4803" y="2472"/>
                        <a:pt x="5916" y="2472"/>
                      </a:cubicBezTo>
                      <a:cubicBezTo>
                        <a:pt x="6096" y="2472"/>
                        <a:pt x="6273" y="2449"/>
                        <a:pt x="6445" y="2413"/>
                      </a:cubicBezTo>
                      <a:cubicBezTo>
                        <a:pt x="6944" y="2290"/>
                        <a:pt x="7262" y="1761"/>
                        <a:pt x="7570" y="1241"/>
                      </a:cubicBezTo>
                      <a:cubicBezTo>
                        <a:pt x="7896" y="708"/>
                        <a:pt x="8226" y="147"/>
                        <a:pt x="8766" y="33"/>
                      </a:cubicBezTo>
                      <a:cubicBezTo>
                        <a:pt x="8919" y="1"/>
                        <a:pt x="9028" y="165"/>
                        <a:pt x="9159" y="352"/>
                      </a:cubicBezTo>
                      <a:cubicBezTo>
                        <a:pt x="9257" y="498"/>
                        <a:pt x="9365" y="658"/>
                        <a:pt x="9500" y="740"/>
                      </a:cubicBezTo>
                      <a:cubicBezTo>
                        <a:pt x="9770" y="899"/>
                        <a:pt x="10022" y="963"/>
                        <a:pt x="10224" y="1009"/>
                      </a:cubicBezTo>
                      <a:lnTo>
                        <a:pt x="10250" y="1009"/>
                      </a:lnTo>
                      <a:cubicBezTo>
                        <a:pt x="10276" y="1009"/>
                        <a:pt x="10303" y="1009"/>
                        <a:pt x="10318" y="1032"/>
                      </a:cubicBezTo>
                      <a:cubicBezTo>
                        <a:pt x="10344" y="1077"/>
                        <a:pt x="10325" y="1150"/>
                        <a:pt x="10303" y="1232"/>
                      </a:cubicBezTo>
                      <a:cubicBezTo>
                        <a:pt x="10295" y="1255"/>
                        <a:pt x="10288" y="1282"/>
                        <a:pt x="10284" y="1305"/>
                      </a:cubicBezTo>
                      <a:cubicBezTo>
                        <a:pt x="10250" y="1433"/>
                        <a:pt x="10209" y="1570"/>
                        <a:pt x="10168" y="1715"/>
                      </a:cubicBezTo>
                      <a:lnTo>
                        <a:pt x="10168" y="1720"/>
                      </a:lnTo>
                      <a:cubicBezTo>
                        <a:pt x="10025" y="2185"/>
                        <a:pt x="9853" y="2755"/>
                        <a:pt x="9871" y="3425"/>
                      </a:cubicBezTo>
                      <a:cubicBezTo>
                        <a:pt x="9894" y="4177"/>
                        <a:pt x="10164" y="4806"/>
                        <a:pt x="10378" y="5312"/>
                      </a:cubicBezTo>
                      <a:cubicBezTo>
                        <a:pt x="10505" y="5609"/>
                        <a:pt x="10662" y="5982"/>
                        <a:pt x="10640" y="6133"/>
                      </a:cubicBezTo>
                      <a:cubicBezTo>
                        <a:pt x="10636" y="6160"/>
                        <a:pt x="10617" y="6233"/>
                        <a:pt x="10602" y="6297"/>
                      </a:cubicBezTo>
                      <a:cubicBezTo>
                        <a:pt x="10565" y="6448"/>
                        <a:pt x="10520" y="6630"/>
                        <a:pt x="10490" y="6849"/>
                      </a:cubicBezTo>
                      <a:cubicBezTo>
                        <a:pt x="10419" y="7432"/>
                        <a:pt x="10524" y="8029"/>
                        <a:pt x="10805" y="8690"/>
                      </a:cubicBezTo>
                      <a:cubicBezTo>
                        <a:pt x="11318" y="9912"/>
                        <a:pt x="12128" y="10642"/>
                        <a:pt x="13039" y="10687"/>
                      </a:cubicBezTo>
                      <a:lnTo>
                        <a:pt x="13118" y="10687"/>
                      </a:lnTo>
                      <a:cubicBezTo>
                        <a:pt x="14347" y="10687"/>
                        <a:pt x="14666" y="9324"/>
                        <a:pt x="14801" y="8740"/>
                      </a:cubicBezTo>
                      <a:cubicBezTo>
                        <a:pt x="14835" y="8613"/>
                        <a:pt x="14861" y="8490"/>
                        <a:pt x="14891" y="8385"/>
                      </a:cubicBezTo>
                      <a:cubicBezTo>
                        <a:pt x="15059" y="7806"/>
                        <a:pt x="15273" y="7409"/>
                        <a:pt x="15573" y="6862"/>
                      </a:cubicBezTo>
                      <a:cubicBezTo>
                        <a:pt x="15585" y="6844"/>
                        <a:pt x="15588" y="6826"/>
                        <a:pt x="15592" y="6812"/>
                      </a:cubicBezTo>
                      <a:cubicBezTo>
                        <a:pt x="15607" y="6771"/>
                        <a:pt x="15622" y="6730"/>
                        <a:pt x="15656" y="6712"/>
                      </a:cubicBezTo>
                      <a:cubicBezTo>
                        <a:pt x="15697" y="6689"/>
                        <a:pt x="15738" y="6721"/>
                        <a:pt x="15776" y="6735"/>
                      </a:cubicBezTo>
                      <a:cubicBezTo>
                        <a:pt x="15791" y="6748"/>
                        <a:pt x="15809" y="6753"/>
                        <a:pt x="15817" y="6757"/>
                      </a:cubicBezTo>
                      <a:lnTo>
                        <a:pt x="15824" y="6757"/>
                      </a:lnTo>
                      <a:cubicBezTo>
                        <a:pt x="15873" y="6776"/>
                        <a:pt x="15926" y="6794"/>
                        <a:pt x="15978" y="6803"/>
                      </a:cubicBezTo>
                      <a:lnTo>
                        <a:pt x="15982" y="6803"/>
                      </a:lnTo>
                      <a:cubicBezTo>
                        <a:pt x="15986" y="6803"/>
                        <a:pt x="15997" y="6803"/>
                        <a:pt x="16004" y="6816"/>
                      </a:cubicBezTo>
                      <a:cubicBezTo>
                        <a:pt x="16008" y="6826"/>
                        <a:pt x="16004" y="6844"/>
                        <a:pt x="16004" y="6858"/>
                      </a:cubicBezTo>
                      <a:cubicBezTo>
                        <a:pt x="16004" y="6862"/>
                        <a:pt x="16004" y="6862"/>
                        <a:pt x="16001" y="6867"/>
                      </a:cubicBezTo>
                      <a:cubicBezTo>
                        <a:pt x="15997" y="6926"/>
                        <a:pt x="15986" y="7003"/>
                        <a:pt x="15978" y="7090"/>
                      </a:cubicBezTo>
                      <a:cubicBezTo>
                        <a:pt x="15869" y="8280"/>
                        <a:pt x="16259" y="9365"/>
                        <a:pt x="16540" y="10154"/>
                      </a:cubicBezTo>
                      <a:cubicBezTo>
                        <a:pt x="16630" y="10404"/>
                        <a:pt x="16776" y="10828"/>
                        <a:pt x="17103" y="11157"/>
                      </a:cubicBezTo>
                      <a:cubicBezTo>
                        <a:pt x="17388" y="11453"/>
                        <a:pt x="17706" y="11581"/>
                        <a:pt x="17980" y="11658"/>
                      </a:cubicBezTo>
                      <a:cubicBezTo>
                        <a:pt x="18328" y="11763"/>
                        <a:pt x="18673" y="11781"/>
                        <a:pt x="18981" y="11795"/>
                      </a:cubicBezTo>
                      <a:cubicBezTo>
                        <a:pt x="19206" y="11808"/>
                        <a:pt x="19584" y="11827"/>
                        <a:pt x="19674" y="11904"/>
                      </a:cubicBezTo>
                      <a:cubicBezTo>
                        <a:pt x="20090" y="12292"/>
                        <a:pt x="20439" y="13085"/>
                        <a:pt x="20743" y="13778"/>
                      </a:cubicBezTo>
                      <a:cubicBezTo>
                        <a:pt x="20792" y="13888"/>
                        <a:pt x="20836" y="13992"/>
                        <a:pt x="20885" y="14093"/>
                      </a:cubicBezTo>
                      <a:cubicBezTo>
                        <a:pt x="21136" y="14658"/>
                        <a:pt x="21395" y="15237"/>
                        <a:pt x="21477" y="15784"/>
                      </a:cubicBezTo>
                      <a:cubicBezTo>
                        <a:pt x="21571" y="16422"/>
                        <a:pt x="21447" y="17151"/>
                        <a:pt x="21327" y="17717"/>
                      </a:cubicBezTo>
                      <a:cubicBezTo>
                        <a:pt x="21129" y="18656"/>
                        <a:pt x="20848" y="19577"/>
                        <a:pt x="20495" y="20448"/>
                      </a:cubicBezTo>
                      <a:cubicBezTo>
                        <a:pt x="20165" y="21255"/>
                        <a:pt x="19918" y="21482"/>
                        <a:pt x="19768" y="21528"/>
                      </a:cubicBezTo>
                      <a:cubicBezTo>
                        <a:pt x="19742" y="21578"/>
                        <a:pt x="19697" y="21583"/>
                        <a:pt x="19656" y="21583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48" name="Google Shape;210;p9"/>
                <p:cNvSpPr/>
                <p:nvPr/>
              </p:nvSpPr>
              <p:spPr>
                <a:xfrm>
                  <a:off x="901598" y="872663"/>
                  <a:ext cx="3869305" cy="3292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585" extrusionOk="0">
                      <a:moveTo>
                        <a:pt x="20272" y="21585"/>
                      </a:moveTo>
                      <a:lnTo>
                        <a:pt x="20258" y="21580"/>
                      </a:lnTo>
                      <a:cubicBezTo>
                        <a:pt x="20128" y="21522"/>
                        <a:pt x="19989" y="21453"/>
                        <a:pt x="19891" y="21411"/>
                      </a:cubicBezTo>
                      <a:lnTo>
                        <a:pt x="19882" y="21411"/>
                      </a:lnTo>
                      <a:cubicBezTo>
                        <a:pt x="19676" y="21310"/>
                        <a:pt x="19447" y="21200"/>
                        <a:pt x="19196" y="21100"/>
                      </a:cubicBezTo>
                      <a:cubicBezTo>
                        <a:pt x="18256" y="20709"/>
                        <a:pt x="17230" y="20524"/>
                        <a:pt x="16061" y="20524"/>
                      </a:cubicBezTo>
                      <a:cubicBezTo>
                        <a:pt x="15030" y="20524"/>
                        <a:pt x="14036" y="20672"/>
                        <a:pt x="13158" y="20793"/>
                      </a:cubicBezTo>
                      <a:cubicBezTo>
                        <a:pt x="12768" y="20856"/>
                        <a:pt x="12325" y="20915"/>
                        <a:pt x="11962" y="20915"/>
                      </a:cubicBezTo>
                      <a:cubicBezTo>
                        <a:pt x="11774" y="20915"/>
                        <a:pt x="11626" y="20899"/>
                        <a:pt x="11496" y="20867"/>
                      </a:cubicBezTo>
                      <a:cubicBezTo>
                        <a:pt x="11142" y="20778"/>
                        <a:pt x="10686" y="20487"/>
                        <a:pt x="10202" y="20176"/>
                      </a:cubicBezTo>
                      <a:cubicBezTo>
                        <a:pt x="9843" y="19943"/>
                        <a:pt x="9377" y="19732"/>
                        <a:pt x="8884" y="19510"/>
                      </a:cubicBezTo>
                      <a:cubicBezTo>
                        <a:pt x="8414" y="19299"/>
                        <a:pt x="7935" y="19078"/>
                        <a:pt x="7532" y="18835"/>
                      </a:cubicBezTo>
                      <a:cubicBezTo>
                        <a:pt x="7528" y="18830"/>
                        <a:pt x="7514" y="18830"/>
                        <a:pt x="7505" y="18830"/>
                      </a:cubicBezTo>
                      <a:cubicBezTo>
                        <a:pt x="7483" y="18824"/>
                        <a:pt x="7451" y="18814"/>
                        <a:pt x="7451" y="18782"/>
                      </a:cubicBezTo>
                      <a:cubicBezTo>
                        <a:pt x="7460" y="18106"/>
                        <a:pt x="7980" y="17742"/>
                        <a:pt x="8526" y="17351"/>
                      </a:cubicBezTo>
                      <a:cubicBezTo>
                        <a:pt x="8970" y="17035"/>
                        <a:pt x="9431" y="16713"/>
                        <a:pt x="9646" y="16201"/>
                      </a:cubicBezTo>
                      <a:cubicBezTo>
                        <a:pt x="10269" y="14749"/>
                        <a:pt x="10349" y="13086"/>
                        <a:pt x="9866" y="11646"/>
                      </a:cubicBezTo>
                      <a:cubicBezTo>
                        <a:pt x="9615" y="10891"/>
                        <a:pt x="9261" y="10305"/>
                        <a:pt x="8974" y="9835"/>
                      </a:cubicBezTo>
                      <a:cubicBezTo>
                        <a:pt x="8974" y="9830"/>
                        <a:pt x="8970" y="9830"/>
                        <a:pt x="8970" y="9824"/>
                      </a:cubicBezTo>
                      <a:cubicBezTo>
                        <a:pt x="8965" y="9814"/>
                        <a:pt x="8952" y="9803"/>
                        <a:pt x="8952" y="9787"/>
                      </a:cubicBezTo>
                      <a:cubicBezTo>
                        <a:pt x="8947" y="9703"/>
                        <a:pt x="8970" y="9571"/>
                        <a:pt x="9028" y="9497"/>
                      </a:cubicBezTo>
                      <a:cubicBezTo>
                        <a:pt x="9055" y="9465"/>
                        <a:pt x="9082" y="9444"/>
                        <a:pt x="9118" y="9444"/>
                      </a:cubicBezTo>
                      <a:lnTo>
                        <a:pt x="9145" y="9444"/>
                      </a:lnTo>
                      <a:cubicBezTo>
                        <a:pt x="9955" y="9444"/>
                        <a:pt x="10484" y="10125"/>
                        <a:pt x="10990" y="10785"/>
                      </a:cubicBezTo>
                      <a:cubicBezTo>
                        <a:pt x="11469" y="11397"/>
                        <a:pt x="11922" y="11989"/>
                        <a:pt x="12580" y="12020"/>
                      </a:cubicBezTo>
                      <a:cubicBezTo>
                        <a:pt x="12634" y="12020"/>
                        <a:pt x="12683" y="12025"/>
                        <a:pt x="12733" y="12025"/>
                      </a:cubicBezTo>
                      <a:cubicBezTo>
                        <a:pt x="13337" y="12025"/>
                        <a:pt x="13714" y="11519"/>
                        <a:pt x="14072" y="11028"/>
                      </a:cubicBezTo>
                      <a:cubicBezTo>
                        <a:pt x="14435" y="10537"/>
                        <a:pt x="14816" y="10025"/>
                        <a:pt x="15434" y="10025"/>
                      </a:cubicBezTo>
                      <a:lnTo>
                        <a:pt x="15501" y="10025"/>
                      </a:lnTo>
                      <a:cubicBezTo>
                        <a:pt x="15617" y="10035"/>
                        <a:pt x="15640" y="10199"/>
                        <a:pt x="15658" y="10352"/>
                      </a:cubicBezTo>
                      <a:cubicBezTo>
                        <a:pt x="15667" y="10421"/>
                        <a:pt x="15671" y="10489"/>
                        <a:pt x="15689" y="10542"/>
                      </a:cubicBezTo>
                      <a:cubicBezTo>
                        <a:pt x="15819" y="10896"/>
                        <a:pt x="16092" y="11630"/>
                        <a:pt x="16693" y="12231"/>
                      </a:cubicBezTo>
                      <a:cubicBezTo>
                        <a:pt x="17234" y="12770"/>
                        <a:pt x="17808" y="12991"/>
                        <a:pt x="18242" y="13113"/>
                      </a:cubicBezTo>
                      <a:cubicBezTo>
                        <a:pt x="18780" y="13271"/>
                        <a:pt x="19286" y="13292"/>
                        <a:pt x="19689" y="13314"/>
                      </a:cubicBezTo>
                      <a:cubicBezTo>
                        <a:pt x="19743" y="13314"/>
                        <a:pt x="19859" y="13319"/>
                        <a:pt x="19967" y="13324"/>
                      </a:cubicBezTo>
                      <a:lnTo>
                        <a:pt x="19971" y="13324"/>
                      </a:lnTo>
                      <a:lnTo>
                        <a:pt x="19980" y="13335"/>
                      </a:lnTo>
                      <a:cubicBezTo>
                        <a:pt x="20236" y="13693"/>
                        <a:pt x="20540" y="14364"/>
                        <a:pt x="20755" y="14844"/>
                      </a:cubicBezTo>
                      <a:cubicBezTo>
                        <a:pt x="20814" y="14971"/>
                        <a:pt x="20867" y="15092"/>
                        <a:pt x="20925" y="15214"/>
                      </a:cubicBezTo>
                      <a:cubicBezTo>
                        <a:pt x="21176" y="15768"/>
                        <a:pt x="21441" y="16333"/>
                        <a:pt x="21508" y="16739"/>
                      </a:cubicBezTo>
                      <a:cubicBezTo>
                        <a:pt x="21584" y="17251"/>
                        <a:pt x="21414" y="18054"/>
                        <a:pt x="21347" y="18349"/>
                      </a:cubicBezTo>
                      <a:cubicBezTo>
                        <a:pt x="21127" y="19336"/>
                        <a:pt x="20818" y="20308"/>
                        <a:pt x="20433" y="21226"/>
                      </a:cubicBezTo>
                      <a:cubicBezTo>
                        <a:pt x="20374" y="21358"/>
                        <a:pt x="20321" y="21474"/>
                        <a:pt x="20272" y="21575"/>
                      </a:cubicBezTo>
                      <a:close/>
                      <a:moveTo>
                        <a:pt x="1717" y="2418"/>
                      </a:moveTo>
                      <a:lnTo>
                        <a:pt x="1691" y="2418"/>
                      </a:lnTo>
                      <a:cubicBezTo>
                        <a:pt x="1592" y="2413"/>
                        <a:pt x="1529" y="2307"/>
                        <a:pt x="1462" y="2202"/>
                      </a:cubicBezTo>
                      <a:cubicBezTo>
                        <a:pt x="1426" y="2144"/>
                        <a:pt x="1390" y="2086"/>
                        <a:pt x="1346" y="2044"/>
                      </a:cubicBezTo>
                      <a:cubicBezTo>
                        <a:pt x="1166" y="1859"/>
                        <a:pt x="929" y="1759"/>
                        <a:pt x="701" y="1669"/>
                      </a:cubicBezTo>
                      <a:cubicBezTo>
                        <a:pt x="396" y="1542"/>
                        <a:pt x="114" y="1426"/>
                        <a:pt x="6" y="1115"/>
                      </a:cubicBezTo>
                      <a:cubicBezTo>
                        <a:pt x="-16" y="1046"/>
                        <a:pt x="29" y="988"/>
                        <a:pt x="69" y="940"/>
                      </a:cubicBezTo>
                      <a:cubicBezTo>
                        <a:pt x="82" y="914"/>
                        <a:pt x="105" y="898"/>
                        <a:pt x="114" y="872"/>
                      </a:cubicBezTo>
                      <a:cubicBezTo>
                        <a:pt x="127" y="835"/>
                        <a:pt x="141" y="798"/>
                        <a:pt x="150" y="766"/>
                      </a:cubicBezTo>
                      <a:cubicBezTo>
                        <a:pt x="181" y="687"/>
                        <a:pt x="204" y="613"/>
                        <a:pt x="253" y="571"/>
                      </a:cubicBezTo>
                      <a:cubicBezTo>
                        <a:pt x="342" y="492"/>
                        <a:pt x="418" y="460"/>
                        <a:pt x="481" y="481"/>
                      </a:cubicBezTo>
                      <a:cubicBezTo>
                        <a:pt x="1122" y="671"/>
                        <a:pt x="2197" y="1125"/>
                        <a:pt x="2210" y="2033"/>
                      </a:cubicBezTo>
                      <a:cubicBezTo>
                        <a:pt x="2210" y="2112"/>
                        <a:pt x="2184" y="2181"/>
                        <a:pt x="2130" y="2244"/>
                      </a:cubicBezTo>
                      <a:cubicBezTo>
                        <a:pt x="2027" y="2360"/>
                        <a:pt x="1847" y="2418"/>
                        <a:pt x="1717" y="2418"/>
                      </a:cubicBezTo>
                      <a:close/>
                      <a:moveTo>
                        <a:pt x="7308" y="1547"/>
                      </a:moveTo>
                      <a:cubicBezTo>
                        <a:pt x="7214" y="1547"/>
                        <a:pt x="7111" y="1531"/>
                        <a:pt x="7017" y="1489"/>
                      </a:cubicBezTo>
                      <a:cubicBezTo>
                        <a:pt x="6846" y="1426"/>
                        <a:pt x="6726" y="1305"/>
                        <a:pt x="6672" y="1162"/>
                      </a:cubicBezTo>
                      <a:cubicBezTo>
                        <a:pt x="6604" y="967"/>
                        <a:pt x="6770" y="824"/>
                        <a:pt x="6918" y="687"/>
                      </a:cubicBezTo>
                      <a:cubicBezTo>
                        <a:pt x="6994" y="618"/>
                        <a:pt x="7066" y="555"/>
                        <a:pt x="7111" y="486"/>
                      </a:cubicBezTo>
                      <a:cubicBezTo>
                        <a:pt x="7138" y="439"/>
                        <a:pt x="7160" y="381"/>
                        <a:pt x="7187" y="317"/>
                      </a:cubicBezTo>
                      <a:cubicBezTo>
                        <a:pt x="7245" y="170"/>
                        <a:pt x="7308" y="11"/>
                        <a:pt x="7429" y="1"/>
                      </a:cubicBezTo>
                      <a:cubicBezTo>
                        <a:pt x="7586" y="-15"/>
                        <a:pt x="7787" y="143"/>
                        <a:pt x="7859" y="344"/>
                      </a:cubicBezTo>
                      <a:cubicBezTo>
                        <a:pt x="7980" y="666"/>
                        <a:pt x="7949" y="1246"/>
                        <a:pt x="7653" y="1453"/>
                      </a:cubicBezTo>
                      <a:lnTo>
                        <a:pt x="7648" y="1437"/>
                      </a:lnTo>
                      <a:lnTo>
                        <a:pt x="7653" y="1453"/>
                      </a:lnTo>
                      <a:cubicBezTo>
                        <a:pt x="7554" y="1516"/>
                        <a:pt x="7429" y="1547"/>
                        <a:pt x="7308" y="154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49" name="Google Shape;211;p9"/>
                <p:cNvSpPr/>
                <p:nvPr/>
              </p:nvSpPr>
              <p:spPr>
                <a:xfrm>
                  <a:off x="2629145" y="2709904"/>
                  <a:ext cx="1919235" cy="1175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531" extrusionOk="0">
                      <a:moveTo>
                        <a:pt x="20190" y="21517"/>
                      </a:moveTo>
                      <a:cubicBezTo>
                        <a:pt x="20172" y="21517"/>
                        <a:pt x="20163" y="21502"/>
                        <a:pt x="20145" y="21472"/>
                      </a:cubicBezTo>
                      <a:cubicBezTo>
                        <a:pt x="20136" y="21472"/>
                        <a:pt x="20136" y="21458"/>
                        <a:pt x="20127" y="21458"/>
                      </a:cubicBezTo>
                      <a:cubicBezTo>
                        <a:pt x="17962" y="20220"/>
                        <a:pt x="15625" y="19615"/>
                        <a:pt x="12981" y="19615"/>
                      </a:cubicBezTo>
                      <a:cubicBezTo>
                        <a:pt x="10761" y="19615"/>
                        <a:pt x="8677" y="20043"/>
                        <a:pt x="6837" y="20411"/>
                      </a:cubicBezTo>
                      <a:cubicBezTo>
                        <a:pt x="6114" y="20558"/>
                        <a:pt x="5302" y="20721"/>
                        <a:pt x="4725" y="20721"/>
                      </a:cubicBezTo>
                      <a:cubicBezTo>
                        <a:pt x="4455" y="20721"/>
                        <a:pt x="4337" y="20690"/>
                        <a:pt x="4319" y="20690"/>
                      </a:cubicBezTo>
                      <a:cubicBezTo>
                        <a:pt x="3958" y="20558"/>
                        <a:pt x="3047" y="19748"/>
                        <a:pt x="2379" y="19157"/>
                      </a:cubicBezTo>
                      <a:cubicBezTo>
                        <a:pt x="2136" y="18936"/>
                        <a:pt x="1766" y="18848"/>
                        <a:pt x="1414" y="18744"/>
                      </a:cubicBezTo>
                      <a:cubicBezTo>
                        <a:pt x="746" y="18583"/>
                        <a:pt x="70" y="18406"/>
                        <a:pt x="6" y="17403"/>
                      </a:cubicBezTo>
                      <a:cubicBezTo>
                        <a:pt x="-66" y="16459"/>
                        <a:pt x="476" y="15899"/>
                        <a:pt x="1053" y="15280"/>
                      </a:cubicBezTo>
                      <a:cubicBezTo>
                        <a:pt x="1540" y="14763"/>
                        <a:pt x="2045" y="14233"/>
                        <a:pt x="2289" y="13422"/>
                      </a:cubicBezTo>
                      <a:cubicBezTo>
                        <a:pt x="2731" y="12007"/>
                        <a:pt x="2695" y="10222"/>
                        <a:pt x="2650" y="8498"/>
                      </a:cubicBezTo>
                      <a:cubicBezTo>
                        <a:pt x="2605" y="6241"/>
                        <a:pt x="2569" y="4075"/>
                        <a:pt x="3607" y="2968"/>
                      </a:cubicBezTo>
                      <a:cubicBezTo>
                        <a:pt x="3967" y="2585"/>
                        <a:pt x="4373" y="2954"/>
                        <a:pt x="4806" y="3337"/>
                      </a:cubicBezTo>
                      <a:cubicBezTo>
                        <a:pt x="5149" y="3632"/>
                        <a:pt x="5483" y="3957"/>
                        <a:pt x="5862" y="3971"/>
                      </a:cubicBezTo>
                      <a:cubicBezTo>
                        <a:pt x="5997" y="3986"/>
                        <a:pt x="6142" y="3986"/>
                        <a:pt x="6277" y="3986"/>
                      </a:cubicBezTo>
                      <a:cubicBezTo>
                        <a:pt x="7513" y="3986"/>
                        <a:pt x="8343" y="2718"/>
                        <a:pt x="9065" y="1612"/>
                      </a:cubicBezTo>
                      <a:cubicBezTo>
                        <a:pt x="9651" y="713"/>
                        <a:pt x="10157" y="-69"/>
                        <a:pt x="10761" y="4"/>
                      </a:cubicBezTo>
                      <a:cubicBezTo>
                        <a:pt x="11240" y="63"/>
                        <a:pt x="11510" y="859"/>
                        <a:pt x="11826" y="1745"/>
                      </a:cubicBezTo>
                      <a:cubicBezTo>
                        <a:pt x="12060" y="2408"/>
                        <a:pt x="12295" y="3100"/>
                        <a:pt x="12656" y="3603"/>
                      </a:cubicBezTo>
                      <a:cubicBezTo>
                        <a:pt x="14163" y="5681"/>
                        <a:pt x="15742" y="6493"/>
                        <a:pt x="16797" y="6920"/>
                      </a:cubicBezTo>
                      <a:cubicBezTo>
                        <a:pt x="17231" y="7082"/>
                        <a:pt x="17664" y="7097"/>
                        <a:pt x="18088" y="7126"/>
                      </a:cubicBezTo>
                      <a:cubicBezTo>
                        <a:pt x="18629" y="7141"/>
                        <a:pt x="19135" y="7156"/>
                        <a:pt x="19513" y="7539"/>
                      </a:cubicBezTo>
                      <a:cubicBezTo>
                        <a:pt x="19847" y="7878"/>
                        <a:pt x="19982" y="8527"/>
                        <a:pt x="20100" y="9117"/>
                      </a:cubicBezTo>
                      <a:cubicBezTo>
                        <a:pt x="20145" y="9353"/>
                        <a:pt x="20208" y="9574"/>
                        <a:pt x="20253" y="9736"/>
                      </a:cubicBezTo>
                      <a:cubicBezTo>
                        <a:pt x="20370" y="10104"/>
                        <a:pt x="20488" y="10458"/>
                        <a:pt x="20596" y="10798"/>
                      </a:cubicBezTo>
                      <a:cubicBezTo>
                        <a:pt x="20641" y="10930"/>
                        <a:pt x="20686" y="11063"/>
                        <a:pt x="20732" y="11211"/>
                      </a:cubicBezTo>
                      <a:cubicBezTo>
                        <a:pt x="21038" y="12110"/>
                        <a:pt x="21453" y="13348"/>
                        <a:pt x="21498" y="13865"/>
                      </a:cubicBezTo>
                      <a:cubicBezTo>
                        <a:pt x="21516" y="14012"/>
                        <a:pt x="21534" y="14616"/>
                        <a:pt x="21219" y="16621"/>
                      </a:cubicBezTo>
                      <a:cubicBezTo>
                        <a:pt x="21138" y="17108"/>
                        <a:pt x="21110" y="17698"/>
                        <a:pt x="21074" y="18243"/>
                      </a:cubicBezTo>
                      <a:cubicBezTo>
                        <a:pt x="20984" y="19615"/>
                        <a:pt x="20902" y="21030"/>
                        <a:pt x="20217" y="21531"/>
                      </a:cubicBezTo>
                      <a:cubicBezTo>
                        <a:pt x="20208" y="21517"/>
                        <a:pt x="20208" y="21517"/>
                        <a:pt x="20190" y="2151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50" name="Google Shape;212;p9"/>
                <p:cNvSpPr/>
                <p:nvPr/>
              </p:nvSpPr>
              <p:spPr>
                <a:xfrm>
                  <a:off x="3004278" y="2999548"/>
                  <a:ext cx="1320465" cy="644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7" h="21456" extrusionOk="0">
                      <a:moveTo>
                        <a:pt x="19378" y="21456"/>
                      </a:moveTo>
                      <a:cubicBezTo>
                        <a:pt x="18418" y="21456"/>
                        <a:pt x="17393" y="20786"/>
                        <a:pt x="16302" y="20116"/>
                      </a:cubicBezTo>
                      <a:cubicBezTo>
                        <a:pt x="15146" y="19366"/>
                        <a:pt x="13964" y="18643"/>
                        <a:pt x="12808" y="18643"/>
                      </a:cubicBezTo>
                      <a:cubicBezTo>
                        <a:pt x="9339" y="18643"/>
                        <a:pt x="6199" y="19447"/>
                        <a:pt x="3426" y="20116"/>
                      </a:cubicBezTo>
                      <a:cubicBezTo>
                        <a:pt x="3177" y="20197"/>
                        <a:pt x="2914" y="20276"/>
                        <a:pt x="2651" y="20357"/>
                      </a:cubicBezTo>
                      <a:cubicBezTo>
                        <a:pt x="2034" y="20598"/>
                        <a:pt x="1377" y="20786"/>
                        <a:pt x="930" y="20626"/>
                      </a:cubicBezTo>
                      <a:cubicBezTo>
                        <a:pt x="904" y="20626"/>
                        <a:pt x="852" y="20598"/>
                        <a:pt x="812" y="20598"/>
                      </a:cubicBezTo>
                      <a:cubicBezTo>
                        <a:pt x="522" y="20491"/>
                        <a:pt x="76" y="20331"/>
                        <a:pt x="11" y="19661"/>
                      </a:cubicBezTo>
                      <a:cubicBezTo>
                        <a:pt x="-42" y="19258"/>
                        <a:pt x="103" y="18937"/>
                        <a:pt x="261" y="18615"/>
                      </a:cubicBezTo>
                      <a:cubicBezTo>
                        <a:pt x="339" y="18455"/>
                        <a:pt x="418" y="18241"/>
                        <a:pt x="470" y="18052"/>
                      </a:cubicBezTo>
                      <a:cubicBezTo>
                        <a:pt x="1521" y="13764"/>
                        <a:pt x="1456" y="9209"/>
                        <a:pt x="1391" y="5510"/>
                      </a:cubicBezTo>
                      <a:cubicBezTo>
                        <a:pt x="1391" y="5457"/>
                        <a:pt x="1377" y="5350"/>
                        <a:pt x="1351" y="5269"/>
                      </a:cubicBezTo>
                      <a:cubicBezTo>
                        <a:pt x="1324" y="5081"/>
                        <a:pt x="1285" y="4840"/>
                        <a:pt x="1391" y="4707"/>
                      </a:cubicBezTo>
                      <a:cubicBezTo>
                        <a:pt x="1534" y="4466"/>
                        <a:pt x="1732" y="4599"/>
                        <a:pt x="1929" y="4733"/>
                      </a:cubicBezTo>
                      <a:cubicBezTo>
                        <a:pt x="2047" y="4814"/>
                        <a:pt x="2165" y="4921"/>
                        <a:pt x="2270" y="4921"/>
                      </a:cubicBezTo>
                      <a:cubicBezTo>
                        <a:pt x="2533" y="4947"/>
                        <a:pt x="2796" y="4947"/>
                        <a:pt x="3045" y="4947"/>
                      </a:cubicBezTo>
                      <a:cubicBezTo>
                        <a:pt x="4478" y="4947"/>
                        <a:pt x="5555" y="3393"/>
                        <a:pt x="6515" y="2054"/>
                      </a:cubicBezTo>
                      <a:cubicBezTo>
                        <a:pt x="7355" y="900"/>
                        <a:pt x="8078" y="-144"/>
                        <a:pt x="8840" y="16"/>
                      </a:cubicBezTo>
                      <a:cubicBezTo>
                        <a:pt x="9155" y="97"/>
                        <a:pt x="9352" y="686"/>
                        <a:pt x="9536" y="1329"/>
                      </a:cubicBezTo>
                      <a:cubicBezTo>
                        <a:pt x="9667" y="1732"/>
                        <a:pt x="9799" y="2161"/>
                        <a:pt x="9957" y="2454"/>
                      </a:cubicBezTo>
                      <a:cubicBezTo>
                        <a:pt x="12742" y="7252"/>
                        <a:pt x="15580" y="9102"/>
                        <a:pt x="17472" y="10039"/>
                      </a:cubicBezTo>
                      <a:cubicBezTo>
                        <a:pt x="17879" y="10227"/>
                        <a:pt x="18286" y="10227"/>
                        <a:pt x="18694" y="10201"/>
                      </a:cubicBezTo>
                      <a:cubicBezTo>
                        <a:pt x="19193" y="10174"/>
                        <a:pt x="19653" y="10174"/>
                        <a:pt x="19995" y="10601"/>
                      </a:cubicBezTo>
                      <a:cubicBezTo>
                        <a:pt x="20074" y="10709"/>
                        <a:pt x="20113" y="10897"/>
                        <a:pt x="20139" y="11111"/>
                      </a:cubicBezTo>
                      <a:cubicBezTo>
                        <a:pt x="20165" y="11219"/>
                        <a:pt x="20178" y="11300"/>
                        <a:pt x="20205" y="11407"/>
                      </a:cubicBezTo>
                      <a:cubicBezTo>
                        <a:pt x="20388" y="12077"/>
                        <a:pt x="20560" y="12746"/>
                        <a:pt x="20731" y="13390"/>
                      </a:cubicBezTo>
                      <a:cubicBezTo>
                        <a:pt x="20809" y="13631"/>
                        <a:pt x="20862" y="13845"/>
                        <a:pt x="20941" y="14112"/>
                      </a:cubicBezTo>
                      <a:cubicBezTo>
                        <a:pt x="20980" y="14301"/>
                        <a:pt x="21046" y="14489"/>
                        <a:pt x="21112" y="14703"/>
                      </a:cubicBezTo>
                      <a:cubicBezTo>
                        <a:pt x="21295" y="15185"/>
                        <a:pt x="21505" y="15855"/>
                        <a:pt x="21545" y="16472"/>
                      </a:cubicBezTo>
                      <a:cubicBezTo>
                        <a:pt x="21558" y="16794"/>
                        <a:pt x="21505" y="17249"/>
                        <a:pt x="21427" y="17731"/>
                      </a:cubicBezTo>
                      <a:cubicBezTo>
                        <a:pt x="21387" y="17971"/>
                        <a:pt x="21348" y="18241"/>
                        <a:pt x="21308" y="18536"/>
                      </a:cubicBezTo>
                      <a:cubicBezTo>
                        <a:pt x="21282" y="18751"/>
                        <a:pt x="21282" y="18965"/>
                        <a:pt x="21282" y="19206"/>
                      </a:cubicBezTo>
                      <a:cubicBezTo>
                        <a:pt x="21282" y="19635"/>
                        <a:pt x="21282" y="20090"/>
                        <a:pt x="21112" y="20305"/>
                      </a:cubicBezTo>
                      <a:cubicBezTo>
                        <a:pt x="20573" y="21189"/>
                        <a:pt x="19982" y="21456"/>
                        <a:pt x="19378" y="21456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51" name="Google Shape;213;p9"/>
                <p:cNvSpPr/>
                <p:nvPr/>
              </p:nvSpPr>
              <p:spPr>
                <a:xfrm>
                  <a:off x="3293978" y="3265537"/>
                  <a:ext cx="310228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0" h="21197" extrusionOk="0">
                      <a:moveTo>
                        <a:pt x="7757" y="21197"/>
                      </a:moveTo>
                      <a:cubicBezTo>
                        <a:pt x="4210" y="21197"/>
                        <a:pt x="944" y="19894"/>
                        <a:pt x="166" y="17180"/>
                      </a:cubicBezTo>
                      <a:cubicBezTo>
                        <a:pt x="-164" y="15877"/>
                        <a:pt x="3" y="14573"/>
                        <a:pt x="610" y="13057"/>
                      </a:cubicBezTo>
                      <a:cubicBezTo>
                        <a:pt x="4545" y="3614"/>
                        <a:pt x="10136" y="-403"/>
                        <a:pt x="14013" y="31"/>
                      </a:cubicBezTo>
                      <a:cubicBezTo>
                        <a:pt x="16229" y="138"/>
                        <a:pt x="19441" y="2630"/>
                        <a:pt x="20771" y="6105"/>
                      </a:cubicBezTo>
                      <a:cubicBezTo>
                        <a:pt x="21323" y="7515"/>
                        <a:pt x="21436" y="9040"/>
                        <a:pt x="21269" y="10450"/>
                      </a:cubicBezTo>
                      <a:cubicBezTo>
                        <a:pt x="20549" y="15664"/>
                        <a:pt x="16781" y="19565"/>
                        <a:pt x="11244" y="20984"/>
                      </a:cubicBezTo>
                      <a:cubicBezTo>
                        <a:pt x="10082" y="21091"/>
                        <a:pt x="8919" y="21197"/>
                        <a:pt x="7757" y="21197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52" name="Google Shape;214;p9"/>
                <p:cNvSpPr/>
                <p:nvPr/>
              </p:nvSpPr>
              <p:spPr>
                <a:xfrm>
                  <a:off x="2967915" y="1590017"/>
                  <a:ext cx="394238" cy="503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8" h="21401" extrusionOk="0">
                      <a:moveTo>
                        <a:pt x="8050" y="21401"/>
                      </a:moveTo>
                      <a:cubicBezTo>
                        <a:pt x="7021" y="21401"/>
                        <a:pt x="6119" y="21026"/>
                        <a:pt x="5337" y="20341"/>
                      </a:cubicBezTo>
                      <a:lnTo>
                        <a:pt x="5297" y="20272"/>
                      </a:lnTo>
                      <a:cubicBezTo>
                        <a:pt x="3861" y="18904"/>
                        <a:pt x="1108" y="16335"/>
                        <a:pt x="494" y="15206"/>
                      </a:cubicBezTo>
                      <a:cubicBezTo>
                        <a:pt x="-452" y="13391"/>
                        <a:pt x="165" y="11339"/>
                        <a:pt x="658" y="9558"/>
                      </a:cubicBezTo>
                      <a:cubicBezTo>
                        <a:pt x="823" y="8977"/>
                        <a:pt x="987" y="8462"/>
                        <a:pt x="1067" y="7948"/>
                      </a:cubicBezTo>
                      <a:cubicBezTo>
                        <a:pt x="1480" y="6033"/>
                        <a:pt x="1191" y="4285"/>
                        <a:pt x="903" y="2882"/>
                      </a:cubicBezTo>
                      <a:cubicBezTo>
                        <a:pt x="698" y="1548"/>
                        <a:pt x="494" y="556"/>
                        <a:pt x="1108" y="178"/>
                      </a:cubicBezTo>
                      <a:cubicBezTo>
                        <a:pt x="1725" y="-199"/>
                        <a:pt x="3120" y="8"/>
                        <a:pt x="5790" y="930"/>
                      </a:cubicBezTo>
                      <a:cubicBezTo>
                        <a:pt x="9486" y="2233"/>
                        <a:pt x="11908" y="2267"/>
                        <a:pt x="13840" y="2267"/>
                      </a:cubicBezTo>
                      <a:cubicBezTo>
                        <a:pt x="15359" y="2267"/>
                        <a:pt x="16590" y="2300"/>
                        <a:pt x="17824" y="2918"/>
                      </a:cubicBezTo>
                      <a:cubicBezTo>
                        <a:pt x="21148" y="4526"/>
                        <a:pt x="20206" y="9114"/>
                        <a:pt x="18971" y="11202"/>
                      </a:cubicBezTo>
                      <a:cubicBezTo>
                        <a:pt x="18438" y="12125"/>
                        <a:pt x="17824" y="12639"/>
                        <a:pt x="17207" y="13187"/>
                      </a:cubicBezTo>
                      <a:cubicBezTo>
                        <a:pt x="16181" y="14009"/>
                        <a:pt x="15030" y="14932"/>
                        <a:pt x="13756" y="17638"/>
                      </a:cubicBezTo>
                      <a:cubicBezTo>
                        <a:pt x="13018" y="19176"/>
                        <a:pt x="10881" y="21026"/>
                        <a:pt x="8664" y="21367"/>
                      </a:cubicBezTo>
                      <a:cubicBezTo>
                        <a:pt x="8500" y="21401"/>
                        <a:pt x="8255" y="21401"/>
                        <a:pt x="8050" y="21401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53" name="Google Shape;215;p9"/>
                <p:cNvSpPr/>
                <p:nvPr/>
              </p:nvSpPr>
              <p:spPr>
                <a:xfrm>
                  <a:off x="4055836" y="1514518"/>
                  <a:ext cx="361749" cy="6393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extrusionOk="0">
                      <a:moveTo>
                        <a:pt x="18425" y="21600"/>
                      </a:moveTo>
                      <a:lnTo>
                        <a:pt x="18329" y="21600"/>
                      </a:lnTo>
                      <a:cubicBezTo>
                        <a:pt x="17572" y="21571"/>
                        <a:pt x="17147" y="21218"/>
                        <a:pt x="16673" y="20920"/>
                      </a:cubicBezTo>
                      <a:lnTo>
                        <a:pt x="16580" y="20891"/>
                      </a:lnTo>
                      <a:cubicBezTo>
                        <a:pt x="15256" y="19967"/>
                        <a:pt x="13415" y="19260"/>
                        <a:pt x="11477" y="18905"/>
                      </a:cubicBezTo>
                      <a:lnTo>
                        <a:pt x="10767" y="18798"/>
                      </a:lnTo>
                      <a:cubicBezTo>
                        <a:pt x="10107" y="18716"/>
                        <a:pt x="9489" y="18607"/>
                        <a:pt x="8922" y="18443"/>
                      </a:cubicBezTo>
                      <a:cubicBezTo>
                        <a:pt x="8405" y="18254"/>
                        <a:pt x="7930" y="18036"/>
                        <a:pt x="7363" y="17683"/>
                      </a:cubicBezTo>
                      <a:cubicBezTo>
                        <a:pt x="6181" y="16948"/>
                        <a:pt x="5425" y="16023"/>
                        <a:pt x="4622" y="15126"/>
                      </a:cubicBezTo>
                      <a:cubicBezTo>
                        <a:pt x="4151" y="14635"/>
                        <a:pt x="3676" y="14090"/>
                        <a:pt x="3487" y="13466"/>
                      </a:cubicBezTo>
                      <a:cubicBezTo>
                        <a:pt x="3298" y="12895"/>
                        <a:pt x="3348" y="12269"/>
                        <a:pt x="3441" y="11698"/>
                      </a:cubicBezTo>
                      <a:cubicBezTo>
                        <a:pt x="3441" y="11589"/>
                        <a:pt x="3441" y="11507"/>
                        <a:pt x="3487" y="11398"/>
                      </a:cubicBezTo>
                      <a:cubicBezTo>
                        <a:pt x="3773" y="9005"/>
                        <a:pt x="3205" y="6936"/>
                        <a:pt x="1789" y="5250"/>
                      </a:cubicBezTo>
                      <a:cubicBezTo>
                        <a:pt x="1600" y="5059"/>
                        <a:pt x="1457" y="4870"/>
                        <a:pt x="1314" y="4706"/>
                      </a:cubicBezTo>
                      <a:cubicBezTo>
                        <a:pt x="889" y="4244"/>
                        <a:pt x="511" y="3808"/>
                        <a:pt x="229" y="3346"/>
                      </a:cubicBezTo>
                      <a:cubicBezTo>
                        <a:pt x="-199" y="2557"/>
                        <a:pt x="-10" y="1795"/>
                        <a:pt x="654" y="1306"/>
                      </a:cubicBezTo>
                      <a:cubicBezTo>
                        <a:pt x="1600" y="544"/>
                        <a:pt x="3298" y="435"/>
                        <a:pt x="4908" y="353"/>
                      </a:cubicBezTo>
                      <a:cubicBezTo>
                        <a:pt x="5332" y="300"/>
                        <a:pt x="5664" y="300"/>
                        <a:pt x="6089" y="271"/>
                      </a:cubicBezTo>
                      <a:lnTo>
                        <a:pt x="7127" y="162"/>
                      </a:lnTo>
                      <a:cubicBezTo>
                        <a:pt x="7791" y="109"/>
                        <a:pt x="8497" y="0"/>
                        <a:pt x="9208" y="0"/>
                      </a:cubicBezTo>
                      <a:cubicBezTo>
                        <a:pt x="10578" y="0"/>
                        <a:pt x="11948" y="300"/>
                        <a:pt x="13129" y="571"/>
                      </a:cubicBezTo>
                      <a:lnTo>
                        <a:pt x="16391" y="1333"/>
                      </a:lnTo>
                      <a:cubicBezTo>
                        <a:pt x="16580" y="1360"/>
                        <a:pt x="16815" y="1386"/>
                        <a:pt x="17051" y="1469"/>
                      </a:cubicBezTo>
                      <a:cubicBezTo>
                        <a:pt x="17668" y="1577"/>
                        <a:pt x="18375" y="1713"/>
                        <a:pt x="18753" y="1931"/>
                      </a:cubicBezTo>
                      <a:cubicBezTo>
                        <a:pt x="19699" y="2531"/>
                        <a:pt x="19606" y="3646"/>
                        <a:pt x="19556" y="4570"/>
                      </a:cubicBezTo>
                      <a:cubicBezTo>
                        <a:pt x="19556" y="4788"/>
                        <a:pt x="19510" y="5006"/>
                        <a:pt x="19510" y="5197"/>
                      </a:cubicBezTo>
                      <a:cubicBezTo>
                        <a:pt x="19510" y="6148"/>
                        <a:pt x="19745" y="7101"/>
                        <a:pt x="20031" y="8052"/>
                      </a:cubicBezTo>
                      <a:cubicBezTo>
                        <a:pt x="20266" y="8923"/>
                        <a:pt x="20502" y="9794"/>
                        <a:pt x="20548" y="10691"/>
                      </a:cubicBezTo>
                      <a:cubicBezTo>
                        <a:pt x="20548" y="11289"/>
                        <a:pt x="20502" y="11915"/>
                        <a:pt x="20455" y="12513"/>
                      </a:cubicBezTo>
                      <a:cubicBezTo>
                        <a:pt x="20363" y="13222"/>
                        <a:pt x="20266" y="14010"/>
                        <a:pt x="20363" y="14717"/>
                      </a:cubicBezTo>
                      <a:cubicBezTo>
                        <a:pt x="20455" y="15315"/>
                        <a:pt x="20598" y="15859"/>
                        <a:pt x="20787" y="16430"/>
                      </a:cubicBezTo>
                      <a:cubicBezTo>
                        <a:pt x="20926" y="16892"/>
                        <a:pt x="21069" y="17410"/>
                        <a:pt x="21166" y="17899"/>
                      </a:cubicBezTo>
                      <a:cubicBezTo>
                        <a:pt x="21401" y="19178"/>
                        <a:pt x="21023" y="20238"/>
                        <a:pt x="20077" y="21029"/>
                      </a:cubicBezTo>
                      <a:cubicBezTo>
                        <a:pt x="19795" y="21218"/>
                        <a:pt x="19178" y="21600"/>
                        <a:pt x="18425" y="2160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54" name="Google Shape;216;p9"/>
                <p:cNvSpPr/>
                <p:nvPr/>
              </p:nvSpPr>
              <p:spPr>
                <a:xfrm>
                  <a:off x="-1" y="0"/>
                  <a:ext cx="5366282" cy="47762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0" h="21600" extrusionOk="0">
                      <a:moveTo>
                        <a:pt x="21346" y="15009"/>
                      </a:moveTo>
                      <a:cubicBezTo>
                        <a:pt x="21234" y="14310"/>
                        <a:pt x="20942" y="13695"/>
                        <a:pt x="20681" y="13152"/>
                      </a:cubicBezTo>
                      <a:cubicBezTo>
                        <a:pt x="20646" y="13079"/>
                        <a:pt x="20607" y="13003"/>
                        <a:pt x="20572" y="12927"/>
                      </a:cubicBezTo>
                      <a:lnTo>
                        <a:pt x="20566" y="12912"/>
                      </a:lnTo>
                      <a:cubicBezTo>
                        <a:pt x="20232" y="12202"/>
                        <a:pt x="19850" y="11401"/>
                        <a:pt x="19240" y="10869"/>
                      </a:cubicBezTo>
                      <a:cubicBezTo>
                        <a:pt x="18790" y="10476"/>
                        <a:pt x="18241" y="10454"/>
                        <a:pt x="17795" y="10432"/>
                      </a:cubicBezTo>
                      <a:cubicBezTo>
                        <a:pt x="17695" y="10429"/>
                        <a:pt x="17596" y="10421"/>
                        <a:pt x="17499" y="10414"/>
                      </a:cubicBezTo>
                      <a:cubicBezTo>
                        <a:pt x="17708" y="10385"/>
                        <a:pt x="17894" y="10254"/>
                        <a:pt x="18029" y="10039"/>
                      </a:cubicBezTo>
                      <a:cubicBezTo>
                        <a:pt x="18170" y="9802"/>
                        <a:pt x="18232" y="9507"/>
                        <a:pt x="18206" y="9173"/>
                      </a:cubicBezTo>
                      <a:cubicBezTo>
                        <a:pt x="18196" y="9081"/>
                        <a:pt x="18183" y="8994"/>
                        <a:pt x="18174" y="8921"/>
                      </a:cubicBezTo>
                      <a:cubicBezTo>
                        <a:pt x="18164" y="8863"/>
                        <a:pt x="18158" y="8808"/>
                        <a:pt x="18151" y="8764"/>
                      </a:cubicBezTo>
                      <a:cubicBezTo>
                        <a:pt x="18148" y="8710"/>
                        <a:pt x="18151" y="8637"/>
                        <a:pt x="18158" y="8561"/>
                      </a:cubicBezTo>
                      <a:cubicBezTo>
                        <a:pt x="18161" y="8473"/>
                        <a:pt x="18167" y="8364"/>
                        <a:pt x="18164" y="8251"/>
                      </a:cubicBezTo>
                      <a:cubicBezTo>
                        <a:pt x="18161" y="8087"/>
                        <a:pt x="18142" y="7942"/>
                        <a:pt x="18119" y="7810"/>
                      </a:cubicBezTo>
                      <a:cubicBezTo>
                        <a:pt x="18103" y="7705"/>
                        <a:pt x="18093" y="7610"/>
                        <a:pt x="18093" y="7537"/>
                      </a:cubicBezTo>
                      <a:cubicBezTo>
                        <a:pt x="18093" y="7523"/>
                        <a:pt x="18093" y="7508"/>
                        <a:pt x="18096" y="7490"/>
                      </a:cubicBezTo>
                      <a:cubicBezTo>
                        <a:pt x="18103" y="7308"/>
                        <a:pt x="18126" y="6933"/>
                        <a:pt x="17888" y="6642"/>
                      </a:cubicBezTo>
                      <a:cubicBezTo>
                        <a:pt x="17756" y="6478"/>
                        <a:pt x="17589" y="6416"/>
                        <a:pt x="17509" y="6390"/>
                      </a:cubicBezTo>
                      <a:lnTo>
                        <a:pt x="17502" y="6387"/>
                      </a:lnTo>
                      <a:lnTo>
                        <a:pt x="17284" y="6288"/>
                      </a:lnTo>
                      <a:cubicBezTo>
                        <a:pt x="17172" y="6241"/>
                        <a:pt x="17005" y="6161"/>
                        <a:pt x="16796" y="6161"/>
                      </a:cubicBezTo>
                      <a:lnTo>
                        <a:pt x="16790" y="6161"/>
                      </a:lnTo>
                      <a:cubicBezTo>
                        <a:pt x="16684" y="6161"/>
                        <a:pt x="16594" y="6187"/>
                        <a:pt x="16530" y="6197"/>
                      </a:cubicBezTo>
                      <a:cubicBezTo>
                        <a:pt x="16517" y="6205"/>
                        <a:pt x="16507" y="6205"/>
                        <a:pt x="16491" y="6208"/>
                      </a:cubicBezTo>
                      <a:cubicBezTo>
                        <a:pt x="16475" y="6212"/>
                        <a:pt x="16453" y="6212"/>
                        <a:pt x="16436" y="6216"/>
                      </a:cubicBezTo>
                      <a:cubicBezTo>
                        <a:pt x="16286" y="6234"/>
                        <a:pt x="15974" y="6278"/>
                        <a:pt x="15753" y="6580"/>
                      </a:cubicBezTo>
                      <a:cubicBezTo>
                        <a:pt x="15676" y="6551"/>
                        <a:pt x="15595" y="6518"/>
                        <a:pt x="15512" y="6496"/>
                      </a:cubicBezTo>
                      <a:cubicBezTo>
                        <a:pt x="15480" y="6485"/>
                        <a:pt x="15441" y="6478"/>
                        <a:pt x="15403" y="6463"/>
                      </a:cubicBezTo>
                      <a:lnTo>
                        <a:pt x="15400" y="6463"/>
                      </a:lnTo>
                      <a:cubicBezTo>
                        <a:pt x="15197" y="6405"/>
                        <a:pt x="14950" y="6336"/>
                        <a:pt x="14699" y="6336"/>
                      </a:cubicBezTo>
                      <a:cubicBezTo>
                        <a:pt x="14176" y="6336"/>
                        <a:pt x="13916" y="6660"/>
                        <a:pt x="13810" y="6849"/>
                      </a:cubicBezTo>
                      <a:cubicBezTo>
                        <a:pt x="13768" y="6919"/>
                        <a:pt x="13733" y="6988"/>
                        <a:pt x="13698" y="7049"/>
                      </a:cubicBezTo>
                      <a:cubicBezTo>
                        <a:pt x="13650" y="6999"/>
                        <a:pt x="13595" y="6958"/>
                        <a:pt x="13537" y="6919"/>
                      </a:cubicBezTo>
                      <a:cubicBezTo>
                        <a:pt x="13303" y="6762"/>
                        <a:pt x="13091" y="6758"/>
                        <a:pt x="12933" y="6758"/>
                      </a:cubicBezTo>
                      <a:cubicBezTo>
                        <a:pt x="12811" y="6758"/>
                        <a:pt x="12709" y="6755"/>
                        <a:pt x="12529" y="6667"/>
                      </a:cubicBezTo>
                      <a:cubicBezTo>
                        <a:pt x="12301" y="6558"/>
                        <a:pt x="12144" y="6514"/>
                        <a:pt x="11996" y="6514"/>
                      </a:cubicBezTo>
                      <a:cubicBezTo>
                        <a:pt x="11948" y="6514"/>
                        <a:pt x="11900" y="6518"/>
                        <a:pt x="11855" y="6525"/>
                      </a:cubicBezTo>
                      <a:cubicBezTo>
                        <a:pt x="11803" y="6398"/>
                        <a:pt x="11752" y="6281"/>
                        <a:pt x="11697" y="6168"/>
                      </a:cubicBezTo>
                      <a:cubicBezTo>
                        <a:pt x="11566" y="5877"/>
                        <a:pt x="11440" y="5597"/>
                        <a:pt x="11434" y="5374"/>
                      </a:cubicBezTo>
                      <a:cubicBezTo>
                        <a:pt x="11424" y="5178"/>
                        <a:pt x="11505" y="4934"/>
                        <a:pt x="11594" y="4668"/>
                      </a:cubicBezTo>
                      <a:cubicBezTo>
                        <a:pt x="11640" y="4537"/>
                        <a:pt x="11688" y="4388"/>
                        <a:pt x="11726" y="4238"/>
                      </a:cubicBezTo>
                      <a:cubicBezTo>
                        <a:pt x="11900" y="3587"/>
                        <a:pt x="11880" y="2655"/>
                        <a:pt x="11264" y="2156"/>
                      </a:cubicBezTo>
                      <a:cubicBezTo>
                        <a:pt x="11017" y="1955"/>
                        <a:pt x="10741" y="1894"/>
                        <a:pt x="10538" y="1846"/>
                      </a:cubicBezTo>
                      <a:cubicBezTo>
                        <a:pt x="10442" y="1824"/>
                        <a:pt x="10342" y="1803"/>
                        <a:pt x="10291" y="1773"/>
                      </a:cubicBezTo>
                      <a:cubicBezTo>
                        <a:pt x="10214" y="1733"/>
                        <a:pt x="10117" y="1602"/>
                        <a:pt x="10021" y="1475"/>
                      </a:cubicBezTo>
                      <a:cubicBezTo>
                        <a:pt x="9954" y="1384"/>
                        <a:pt x="9874" y="1274"/>
                        <a:pt x="9780" y="1173"/>
                      </a:cubicBezTo>
                      <a:cubicBezTo>
                        <a:pt x="9495" y="856"/>
                        <a:pt x="9129" y="674"/>
                        <a:pt x="8782" y="674"/>
                      </a:cubicBezTo>
                      <a:cubicBezTo>
                        <a:pt x="8535" y="674"/>
                        <a:pt x="8310" y="761"/>
                        <a:pt x="8127" y="928"/>
                      </a:cubicBezTo>
                      <a:cubicBezTo>
                        <a:pt x="7825" y="1202"/>
                        <a:pt x="7742" y="1580"/>
                        <a:pt x="7684" y="1828"/>
                      </a:cubicBezTo>
                      <a:cubicBezTo>
                        <a:pt x="7677" y="1861"/>
                        <a:pt x="7674" y="1890"/>
                        <a:pt x="7664" y="1919"/>
                      </a:cubicBezTo>
                      <a:cubicBezTo>
                        <a:pt x="7539" y="2440"/>
                        <a:pt x="7154" y="2866"/>
                        <a:pt x="6730" y="2957"/>
                      </a:cubicBezTo>
                      <a:cubicBezTo>
                        <a:pt x="6672" y="2971"/>
                        <a:pt x="6618" y="2975"/>
                        <a:pt x="6560" y="2975"/>
                      </a:cubicBezTo>
                      <a:cubicBezTo>
                        <a:pt x="6191" y="2975"/>
                        <a:pt x="5828" y="2735"/>
                        <a:pt x="5693" y="2396"/>
                      </a:cubicBezTo>
                      <a:cubicBezTo>
                        <a:pt x="5635" y="2250"/>
                        <a:pt x="5603" y="2057"/>
                        <a:pt x="5564" y="1850"/>
                      </a:cubicBezTo>
                      <a:cubicBezTo>
                        <a:pt x="5516" y="1584"/>
                        <a:pt x="5462" y="1274"/>
                        <a:pt x="5333" y="969"/>
                      </a:cubicBezTo>
                      <a:cubicBezTo>
                        <a:pt x="5131" y="484"/>
                        <a:pt x="4710" y="117"/>
                        <a:pt x="4261" y="22"/>
                      </a:cubicBezTo>
                      <a:cubicBezTo>
                        <a:pt x="4190" y="7"/>
                        <a:pt x="4116" y="0"/>
                        <a:pt x="4046" y="0"/>
                      </a:cubicBezTo>
                      <a:cubicBezTo>
                        <a:pt x="3763" y="0"/>
                        <a:pt x="3503" y="117"/>
                        <a:pt x="3301" y="335"/>
                      </a:cubicBezTo>
                      <a:cubicBezTo>
                        <a:pt x="2954" y="717"/>
                        <a:pt x="2922" y="1223"/>
                        <a:pt x="2899" y="1591"/>
                      </a:cubicBezTo>
                      <a:cubicBezTo>
                        <a:pt x="2896" y="1660"/>
                        <a:pt x="2893" y="1751"/>
                        <a:pt x="2883" y="1821"/>
                      </a:cubicBezTo>
                      <a:cubicBezTo>
                        <a:pt x="2845" y="1824"/>
                        <a:pt x="2803" y="1824"/>
                        <a:pt x="2768" y="1824"/>
                      </a:cubicBezTo>
                      <a:cubicBezTo>
                        <a:pt x="2617" y="1828"/>
                        <a:pt x="2443" y="1835"/>
                        <a:pt x="2270" y="1897"/>
                      </a:cubicBezTo>
                      <a:cubicBezTo>
                        <a:pt x="1965" y="2010"/>
                        <a:pt x="1750" y="2276"/>
                        <a:pt x="1679" y="2622"/>
                      </a:cubicBezTo>
                      <a:cubicBezTo>
                        <a:pt x="1625" y="2906"/>
                        <a:pt x="1692" y="3139"/>
                        <a:pt x="1737" y="3281"/>
                      </a:cubicBezTo>
                      <a:cubicBezTo>
                        <a:pt x="1737" y="3284"/>
                        <a:pt x="1737" y="3284"/>
                        <a:pt x="1740" y="3292"/>
                      </a:cubicBezTo>
                      <a:cubicBezTo>
                        <a:pt x="1711" y="3332"/>
                        <a:pt x="1647" y="3390"/>
                        <a:pt x="1560" y="3441"/>
                      </a:cubicBezTo>
                      <a:cubicBezTo>
                        <a:pt x="1486" y="3477"/>
                        <a:pt x="1400" y="3518"/>
                        <a:pt x="1316" y="3554"/>
                      </a:cubicBezTo>
                      <a:cubicBezTo>
                        <a:pt x="1066" y="3663"/>
                        <a:pt x="758" y="3794"/>
                        <a:pt x="501" y="4075"/>
                      </a:cubicBezTo>
                      <a:cubicBezTo>
                        <a:pt x="48" y="4559"/>
                        <a:pt x="-119" y="5378"/>
                        <a:pt x="87" y="6158"/>
                      </a:cubicBezTo>
                      <a:cubicBezTo>
                        <a:pt x="99" y="6208"/>
                        <a:pt x="112" y="6259"/>
                        <a:pt x="128" y="6310"/>
                      </a:cubicBezTo>
                      <a:cubicBezTo>
                        <a:pt x="257" y="6820"/>
                        <a:pt x="469" y="7676"/>
                        <a:pt x="1175" y="7894"/>
                      </a:cubicBezTo>
                      <a:cubicBezTo>
                        <a:pt x="1275" y="7927"/>
                        <a:pt x="1381" y="7942"/>
                        <a:pt x="1483" y="7942"/>
                      </a:cubicBezTo>
                      <a:cubicBezTo>
                        <a:pt x="1888" y="7942"/>
                        <a:pt x="2219" y="7709"/>
                        <a:pt x="2482" y="7519"/>
                      </a:cubicBezTo>
                      <a:cubicBezTo>
                        <a:pt x="2591" y="7439"/>
                        <a:pt x="2704" y="7363"/>
                        <a:pt x="2784" y="7326"/>
                      </a:cubicBezTo>
                      <a:cubicBezTo>
                        <a:pt x="2816" y="7312"/>
                        <a:pt x="2861" y="7290"/>
                        <a:pt x="2893" y="7283"/>
                      </a:cubicBezTo>
                      <a:cubicBezTo>
                        <a:pt x="2912" y="7294"/>
                        <a:pt x="2944" y="7319"/>
                        <a:pt x="2993" y="7366"/>
                      </a:cubicBezTo>
                      <a:cubicBezTo>
                        <a:pt x="3092" y="7468"/>
                        <a:pt x="3188" y="7581"/>
                        <a:pt x="3294" y="7709"/>
                      </a:cubicBezTo>
                      <a:cubicBezTo>
                        <a:pt x="3484" y="7931"/>
                        <a:pt x="3696" y="8185"/>
                        <a:pt x="3965" y="8386"/>
                      </a:cubicBezTo>
                      <a:cubicBezTo>
                        <a:pt x="4261" y="8612"/>
                        <a:pt x="4611" y="8732"/>
                        <a:pt x="4948" y="8732"/>
                      </a:cubicBezTo>
                      <a:cubicBezTo>
                        <a:pt x="5314" y="8732"/>
                        <a:pt x="5638" y="8593"/>
                        <a:pt x="5882" y="8324"/>
                      </a:cubicBezTo>
                      <a:cubicBezTo>
                        <a:pt x="6014" y="8178"/>
                        <a:pt x="6104" y="8018"/>
                        <a:pt x="6175" y="7887"/>
                      </a:cubicBezTo>
                      <a:cubicBezTo>
                        <a:pt x="6191" y="7858"/>
                        <a:pt x="6207" y="7829"/>
                        <a:pt x="6229" y="7796"/>
                      </a:cubicBezTo>
                      <a:cubicBezTo>
                        <a:pt x="6277" y="7814"/>
                        <a:pt x="6332" y="7840"/>
                        <a:pt x="6377" y="7858"/>
                      </a:cubicBezTo>
                      <a:cubicBezTo>
                        <a:pt x="6566" y="7945"/>
                        <a:pt x="6797" y="8055"/>
                        <a:pt x="7070" y="8055"/>
                      </a:cubicBezTo>
                      <a:cubicBezTo>
                        <a:pt x="7164" y="8055"/>
                        <a:pt x="7250" y="8040"/>
                        <a:pt x="7340" y="8018"/>
                      </a:cubicBezTo>
                      <a:cubicBezTo>
                        <a:pt x="7652" y="7931"/>
                        <a:pt x="7857" y="7709"/>
                        <a:pt x="8005" y="7548"/>
                      </a:cubicBezTo>
                      <a:cubicBezTo>
                        <a:pt x="8046" y="7505"/>
                        <a:pt x="8107" y="7439"/>
                        <a:pt x="8133" y="7417"/>
                      </a:cubicBezTo>
                      <a:cubicBezTo>
                        <a:pt x="8162" y="7421"/>
                        <a:pt x="8220" y="7454"/>
                        <a:pt x="8255" y="7505"/>
                      </a:cubicBezTo>
                      <a:cubicBezTo>
                        <a:pt x="8371" y="7658"/>
                        <a:pt x="8416" y="7938"/>
                        <a:pt x="8445" y="8127"/>
                      </a:cubicBezTo>
                      <a:cubicBezTo>
                        <a:pt x="8509" y="8619"/>
                        <a:pt x="8448" y="9223"/>
                        <a:pt x="8165" y="9402"/>
                      </a:cubicBezTo>
                      <a:cubicBezTo>
                        <a:pt x="8146" y="9416"/>
                        <a:pt x="8130" y="9424"/>
                        <a:pt x="8111" y="9435"/>
                      </a:cubicBezTo>
                      <a:cubicBezTo>
                        <a:pt x="7989" y="9504"/>
                        <a:pt x="7789" y="9617"/>
                        <a:pt x="7642" y="9857"/>
                      </a:cubicBezTo>
                      <a:cubicBezTo>
                        <a:pt x="7530" y="10043"/>
                        <a:pt x="7469" y="10276"/>
                        <a:pt x="7465" y="10541"/>
                      </a:cubicBezTo>
                      <a:cubicBezTo>
                        <a:pt x="7456" y="11263"/>
                        <a:pt x="7809" y="11827"/>
                        <a:pt x="8091" y="12278"/>
                      </a:cubicBezTo>
                      <a:cubicBezTo>
                        <a:pt x="8239" y="12515"/>
                        <a:pt x="8380" y="12745"/>
                        <a:pt x="8454" y="12956"/>
                      </a:cubicBezTo>
                      <a:cubicBezTo>
                        <a:pt x="8551" y="13240"/>
                        <a:pt x="8528" y="13582"/>
                        <a:pt x="8387" y="13899"/>
                      </a:cubicBezTo>
                      <a:cubicBezTo>
                        <a:pt x="8246" y="14219"/>
                        <a:pt x="8018" y="14441"/>
                        <a:pt x="7761" y="14525"/>
                      </a:cubicBezTo>
                      <a:cubicBezTo>
                        <a:pt x="7693" y="14543"/>
                        <a:pt x="7616" y="14565"/>
                        <a:pt x="7536" y="14583"/>
                      </a:cubicBezTo>
                      <a:cubicBezTo>
                        <a:pt x="7083" y="14696"/>
                        <a:pt x="6245" y="14911"/>
                        <a:pt x="6149" y="15847"/>
                      </a:cubicBezTo>
                      <a:cubicBezTo>
                        <a:pt x="6120" y="16142"/>
                        <a:pt x="6187" y="16393"/>
                        <a:pt x="6239" y="16575"/>
                      </a:cubicBezTo>
                      <a:cubicBezTo>
                        <a:pt x="6248" y="16608"/>
                        <a:pt x="6261" y="16644"/>
                        <a:pt x="6268" y="16670"/>
                      </a:cubicBezTo>
                      <a:cubicBezTo>
                        <a:pt x="6213" y="16775"/>
                        <a:pt x="6126" y="16936"/>
                        <a:pt x="6104" y="17158"/>
                      </a:cubicBezTo>
                      <a:cubicBezTo>
                        <a:pt x="6062" y="17496"/>
                        <a:pt x="6152" y="17981"/>
                        <a:pt x="6778" y="18370"/>
                      </a:cubicBezTo>
                      <a:lnTo>
                        <a:pt x="9768" y="20220"/>
                      </a:lnTo>
                      <a:cubicBezTo>
                        <a:pt x="10220" y="20504"/>
                        <a:pt x="10741" y="20821"/>
                        <a:pt x="11325" y="20967"/>
                      </a:cubicBezTo>
                      <a:cubicBezTo>
                        <a:pt x="11585" y="21032"/>
                        <a:pt x="11858" y="21065"/>
                        <a:pt x="12169" y="21065"/>
                      </a:cubicBezTo>
                      <a:cubicBezTo>
                        <a:pt x="12574" y="21065"/>
                        <a:pt x="12966" y="21010"/>
                        <a:pt x="13316" y="20959"/>
                      </a:cubicBezTo>
                      <a:cubicBezTo>
                        <a:pt x="13897" y="20876"/>
                        <a:pt x="14503" y="20792"/>
                        <a:pt x="15098" y="20792"/>
                      </a:cubicBezTo>
                      <a:cubicBezTo>
                        <a:pt x="15672" y="20792"/>
                        <a:pt x="16154" y="20872"/>
                        <a:pt x="16572" y="21036"/>
                      </a:cubicBezTo>
                      <a:cubicBezTo>
                        <a:pt x="16690" y="21087"/>
                        <a:pt x="16825" y="21145"/>
                        <a:pt x="16954" y="21203"/>
                      </a:cubicBezTo>
                      <a:cubicBezTo>
                        <a:pt x="17355" y="21392"/>
                        <a:pt x="17811" y="21600"/>
                        <a:pt x="18309" y="21600"/>
                      </a:cubicBezTo>
                      <a:cubicBezTo>
                        <a:pt x="18479" y="21600"/>
                        <a:pt x="18639" y="21578"/>
                        <a:pt x="18793" y="21527"/>
                      </a:cubicBezTo>
                      <a:cubicBezTo>
                        <a:pt x="19195" y="21407"/>
                        <a:pt x="19795" y="21090"/>
                        <a:pt x="20367" y="19776"/>
                      </a:cubicBezTo>
                      <a:cubicBezTo>
                        <a:pt x="20717" y="18975"/>
                        <a:pt x="20993" y="18134"/>
                        <a:pt x="21192" y="17274"/>
                      </a:cubicBezTo>
                      <a:cubicBezTo>
                        <a:pt x="21337" y="16662"/>
                        <a:pt x="21481" y="15843"/>
                        <a:pt x="21346" y="1500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4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258" name="Texte du titre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1" cy="1755301"/>
          </a:xfrm>
          <a:prstGeom prst="rect">
            <a:avLst/>
          </a:prstGeom>
        </p:spPr>
        <p:txBody>
          <a:bodyPr/>
          <a:lstStyle>
            <a:lvl1pPr algn="l">
              <a:defRPr sz="11500"/>
            </a:lvl1pPr>
          </a:lstStyle>
          <a:p>
            <a:r>
              <a:t>Texte du titre</a:t>
            </a:r>
          </a:p>
        </p:txBody>
      </p:sp>
      <p:sp>
        <p:nvSpPr>
          <p:cNvPr id="25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86975" y="3021950"/>
            <a:ext cx="4332900" cy="678601"/>
          </a:xfrm>
          <a:prstGeom prst="rect">
            <a:avLst/>
          </a:prstGeom>
        </p:spPr>
        <p:txBody>
          <a:bodyPr/>
          <a:lstStyle>
            <a:lvl1pPr marL="317500" indent="-177800">
              <a:buClrTx/>
              <a:buSzTx/>
              <a:buNone/>
              <a:defRPr sz="1600"/>
            </a:lvl1pPr>
            <a:lvl2pPr marL="317500" indent="279400">
              <a:buClrTx/>
              <a:buSzTx/>
              <a:buNone/>
              <a:defRPr sz="1600"/>
            </a:lvl2pPr>
            <a:lvl3pPr marL="317500" indent="736600">
              <a:buClrTx/>
              <a:buSzTx/>
              <a:buNone/>
              <a:defRPr sz="1600"/>
            </a:lvl3pPr>
            <a:lvl4pPr marL="317500" indent="1193800">
              <a:buClrTx/>
              <a:buSzTx/>
              <a:buNone/>
              <a:defRPr sz="1600"/>
            </a:lvl4pPr>
            <a:lvl5pPr marL="317500" indent="1651000">
              <a:buClrTx/>
              <a:buSz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220;p10"/>
          <p:cNvGrpSpPr/>
          <p:nvPr/>
        </p:nvGrpSpPr>
        <p:grpSpPr>
          <a:xfrm>
            <a:off x="-1774604" y="-592229"/>
            <a:ext cx="12632512" cy="6285211"/>
            <a:chOff x="0" y="0"/>
            <a:chExt cx="12632511" cy="6285209"/>
          </a:xfrm>
        </p:grpSpPr>
        <p:grpSp>
          <p:nvGrpSpPr>
            <p:cNvPr id="274" name="Google Shape;221;p10"/>
            <p:cNvGrpSpPr/>
            <p:nvPr/>
          </p:nvGrpSpPr>
          <p:grpSpPr>
            <a:xfrm>
              <a:off x="9053990" y="0"/>
              <a:ext cx="3578522" cy="3973491"/>
              <a:chOff x="0" y="0"/>
              <a:chExt cx="3578520" cy="3973490"/>
            </a:xfrm>
          </p:grpSpPr>
          <p:grpSp>
            <p:nvGrpSpPr>
              <p:cNvPr id="272" name="Google Shape;222;p10"/>
              <p:cNvGrpSpPr/>
              <p:nvPr/>
            </p:nvGrpSpPr>
            <p:grpSpPr>
              <a:xfrm>
                <a:off x="-1" y="0"/>
                <a:ext cx="3578522" cy="3973491"/>
                <a:chOff x="0" y="0"/>
                <a:chExt cx="3578520" cy="3973490"/>
              </a:xfrm>
            </p:grpSpPr>
            <p:sp>
              <p:nvSpPr>
                <p:cNvPr id="267" name="Google Shape;223;p10"/>
                <p:cNvSpPr/>
                <p:nvPr/>
              </p:nvSpPr>
              <p:spPr>
                <a:xfrm>
                  <a:off x="171844" y="170406"/>
                  <a:ext cx="3235717" cy="36299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589" extrusionOk="0">
                      <a:moveTo>
                        <a:pt x="6028" y="21589"/>
                      </a:moveTo>
                      <a:cubicBezTo>
                        <a:pt x="5864" y="21589"/>
                        <a:pt x="5700" y="21513"/>
                        <a:pt x="5554" y="21442"/>
                      </a:cubicBezTo>
                      <a:cubicBezTo>
                        <a:pt x="4546" y="20908"/>
                        <a:pt x="3604" y="20287"/>
                        <a:pt x="3519" y="19360"/>
                      </a:cubicBezTo>
                      <a:cubicBezTo>
                        <a:pt x="3495" y="19115"/>
                        <a:pt x="3544" y="18864"/>
                        <a:pt x="3586" y="18625"/>
                      </a:cubicBezTo>
                      <a:cubicBezTo>
                        <a:pt x="3617" y="18461"/>
                        <a:pt x="3647" y="18293"/>
                        <a:pt x="3659" y="18123"/>
                      </a:cubicBezTo>
                      <a:cubicBezTo>
                        <a:pt x="3696" y="17317"/>
                        <a:pt x="3240" y="16576"/>
                        <a:pt x="2797" y="15862"/>
                      </a:cubicBezTo>
                      <a:cubicBezTo>
                        <a:pt x="2730" y="15753"/>
                        <a:pt x="2663" y="15644"/>
                        <a:pt x="2596" y="15530"/>
                      </a:cubicBezTo>
                      <a:cubicBezTo>
                        <a:pt x="1612" y="13884"/>
                        <a:pt x="1035" y="12059"/>
                        <a:pt x="482" y="10304"/>
                      </a:cubicBezTo>
                      <a:cubicBezTo>
                        <a:pt x="203" y="9410"/>
                        <a:pt x="-119" y="8397"/>
                        <a:pt x="45" y="7410"/>
                      </a:cubicBezTo>
                      <a:cubicBezTo>
                        <a:pt x="166" y="6664"/>
                        <a:pt x="549" y="5912"/>
                        <a:pt x="1229" y="5095"/>
                      </a:cubicBezTo>
                      <a:cubicBezTo>
                        <a:pt x="3203" y="2714"/>
                        <a:pt x="6064" y="1526"/>
                        <a:pt x="8111" y="937"/>
                      </a:cubicBezTo>
                      <a:cubicBezTo>
                        <a:pt x="10407" y="289"/>
                        <a:pt x="13056" y="-11"/>
                        <a:pt x="16434" y="0"/>
                      </a:cubicBezTo>
                      <a:cubicBezTo>
                        <a:pt x="16713" y="0"/>
                        <a:pt x="17065" y="0"/>
                        <a:pt x="17381" y="82"/>
                      </a:cubicBezTo>
                      <a:cubicBezTo>
                        <a:pt x="17727" y="163"/>
                        <a:pt x="18031" y="333"/>
                        <a:pt x="18322" y="491"/>
                      </a:cubicBezTo>
                      <a:cubicBezTo>
                        <a:pt x="19349" y="1046"/>
                        <a:pt x="20522" y="1689"/>
                        <a:pt x="21171" y="2697"/>
                      </a:cubicBezTo>
                      <a:cubicBezTo>
                        <a:pt x="21402" y="3041"/>
                        <a:pt x="21481" y="3340"/>
                        <a:pt x="21445" y="3624"/>
                      </a:cubicBezTo>
                      <a:cubicBezTo>
                        <a:pt x="21354" y="4179"/>
                        <a:pt x="20801" y="4310"/>
                        <a:pt x="20309" y="4419"/>
                      </a:cubicBezTo>
                      <a:lnTo>
                        <a:pt x="20224" y="4441"/>
                      </a:lnTo>
                      <a:cubicBezTo>
                        <a:pt x="19385" y="4632"/>
                        <a:pt x="18736" y="4850"/>
                        <a:pt x="18183" y="5122"/>
                      </a:cubicBezTo>
                      <a:cubicBezTo>
                        <a:pt x="17333" y="5536"/>
                        <a:pt x="16713" y="6119"/>
                        <a:pt x="16434" y="6768"/>
                      </a:cubicBezTo>
                      <a:cubicBezTo>
                        <a:pt x="16361" y="6937"/>
                        <a:pt x="16306" y="7122"/>
                        <a:pt x="16257" y="7302"/>
                      </a:cubicBezTo>
                      <a:cubicBezTo>
                        <a:pt x="16191" y="7547"/>
                        <a:pt x="16118" y="7803"/>
                        <a:pt x="15984" y="8038"/>
                      </a:cubicBezTo>
                      <a:cubicBezTo>
                        <a:pt x="15832" y="8299"/>
                        <a:pt x="15619" y="8528"/>
                        <a:pt x="15407" y="8751"/>
                      </a:cubicBezTo>
                      <a:cubicBezTo>
                        <a:pt x="15279" y="8888"/>
                        <a:pt x="15146" y="9029"/>
                        <a:pt x="15024" y="9182"/>
                      </a:cubicBezTo>
                      <a:cubicBezTo>
                        <a:pt x="14447" y="9906"/>
                        <a:pt x="14283" y="10898"/>
                        <a:pt x="14605" y="11742"/>
                      </a:cubicBezTo>
                      <a:cubicBezTo>
                        <a:pt x="14648" y="11868"/>
                        <a:pt x="14721" y="12004"/>
                        <a:pt x="14769" y="12130"/>
                      </a:cubicBezTo>
                      <a:cubicBezTo>
                        <a:pt x="14963" y="12549"/>
                        <a:pt x="15164" y="12980"/>
                        <a:pt x="15012" y="13410"/>
                      </a:cubicBezTo>
                      <a:cubicBezTo>
                        <a:pt x="14878" y="13803"/>
                        <a:pt x="14477" y="14058"/>
                        <a:pt x="14161" y="14200"/>
                      </a:cubicBezTo>
                      <a:cubicBezTo>
                        <a:pt x="12819" y="14811"/>
                        <a:pt x="11003" y="14418"/>
                        <a:pt x="10122" y="13323"/>
                      </a:cubicBezTo>
                      <a:cubicBezTo>
                        <a:pt x="10092" y="13279"/>
                        <a:pt x="10055" y="13230"/>
                        <a:pt x="10025" y="13192"/>
                      </a:cubicBezTo>
                      <a:cubicBezTo>
                        <a:pt x="9891" y="13012"/>
                        <a:pt x="9752" y="12832"/>
                        <a:pt x="9545" y="12729"/>
                      </a:cubicBezTo>
                      <a:cubicBezTo>
                        <a:pt x="8998" y="12451"/>
                        <a:pt x="8324" y="12865"/>
                        <a:pt x="7929" y="13361"/>
                      </a:cubicBezTo>
                      <a:cubicBezTo>
                        <a:pt x="6952" y="14593"/>
                        <a:pt x="6720" y="16298"/>
                        <a:pt x="7352" y="17698"/>
                      </a:cubicBezTo>
                      <a:lnTo>
                        <a:pt x="7419" y="17846"/>
                      </a:lnTo>
                      <a:cubicBezTo>
                        <a:pt x="7534" y="18091"/>
                        <a:pt x="7650" y="18336"/>
                        <a:pt x="7650" y="18609"/>
                      </a:cubicBezTo>
                      <a:cubicBezTo>
                        <a:pt x="7650" y="18810"/>
                        <a:pt x="7571" y="19001"/>
                        <a:pt x="7498" y="19197"/>
                      </a:cubicBezTo>
                      <a:cubicBezTo>
                        <a:pt x="7218" y="19905"/>
                        <a:pt x="6872" y="20608"/>
                        <a:pt x="6496" y="21278"/>
                      </a:cubicBezTo>
                      <a:cubicBezTo>
                        <a:pt x="6429" y="21393"/>
                        <a:pt x="6356" y="21502"/>
                        <a:pt x="6247" y="21557"/>
                      </a:cubicBezTo>
                      <a:cubicBezTo>
                        <a:pt x="6156" y="21578"/>
                        <a:pt x="6095" y="21589"/>
                        <a:pt x="6028" y="21589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2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68" name="Google Shape;224;p10"/>
                <p:cNvSpPr/>
                <p:nvPr/>
              </p:nvSpPr>
              <p:spPr>
                <a:xfrm>
                  <a:off x="427444" y="424197"/>
                  <a:ext cx="2670509" cy="30371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extrusionOk="0">
                      <a:moveTo>
                        <a:pt x="4579" y="21600"/>
                      </a:moveTo>
                      <a:lnTo>
                        <a:pt x="4564" y="21580"/>
                      </a:lnTo>
                      <a:cubicBezTo>
                        <a:pt x="4279" y="21365"/>
                        <a:pt x="4220" y="21242"/>
                        <a:pt x="4220" y="21196"/>
                      </a:cubicBezTo>
                      <a:cubicBezTo>
                        <a:pt x="4213" y="21118"/>
                        <a:pt x="4249" y="20909"/>
                        <a:pt x="4286" y="20753"/>
                      </a:cubicBezTo>
                      <a:cubicBezTo>
                        <a:pt x="4330" y="20518"/>
                        <a:pt x="4381" y="20251"/>
                        <a:pt x="4396" y="19945"/>
                      </a:cubicBezTo>
                      <a:cubicBezTo>
                        <a:pt x="4469" y="18472"/>
                        <a:pt x="3722" y="17261"/>
                        <a:pt x="3114" y="16290"/>
                      </a:cubicBezTo>
                      <a:lnTo>
                        <a:pt x="3107" y="16277"/>
                      </a:lnTo>
                      <a:cubicBezTo>
                        <a:pt x="3034" y="16153"/>
                        <a:pt x="2961" y="16029"/>
                        <a:pt x="2888" y="15918"/>
                      </a:cubicBezTo>
                      <a:cubicBezTo>
                        <a:pt x="1804" y="14126"/>
                        <a:pt x="1145" y="12041"/>
                        <a:pt x="508" y="10028"/>
                      </a:cubicBezTo>
                      <a:cubicBezTo>
                        <a:pt x="200" y="9090"/>
                        <a:pt x="-100" y="8119"/>
                        <a:pt x="32" y="7317"/>
                      </a:cubicBezTo>
                      <a:cubicBezTo>
                        <a:pt x="120" y="6738"/>
                        <a:pt x="471" y="6092"/>
                        <a:pt x="1071" y="5369"/>
                      </a:cubicBezTo>
                      <a:cubicBezTo>
                        <a:pt x="3136" y="2906"/>
                        <a:pt x="6175" y="1661"/>
                        <a:pt x="8350" y="1043"/>
                      </a:cubicBezTo>
                      <a:cubicBezTo>
                        <a:pt x="10876" y="333"/>
                        <a:pt x="13797" y="0"/>
                        <a:pt x="17546" y="0"/>
                      </a:cubicBezTo>
                      <a:lnTo>
                        <a:pt x="17766" y="0"/>
                      </a:lnTo>
                      <a:cubicBezTo>
                        <a:pt x="17949" y="0"/>
                        <a:pt x="18256" y="0"/>
                        <a:pt x="18381" y="32"/>
                      </a:cubicBezTo>
                      <a:cubicBezTo>
                        <a:pt x="18520" y="65"/>
                        <a:pt x="18783" y="215"/>
                        <a:pt x="18996" y="326"/>
                      </a:cubicBezTo>
                      <a:cubicBezTo>
                        <a:pt x="19223" y="450"/>
                        <a:pt x="19530" y="560"/>
                        <a:pt x="19852" y="684"/>
                      </a:cubicBezTo>
                      <a:cubicBezTo>
                        <a:pt x="20658" y="984"/>
                        <a:pt x="21500" y="1297"/>
                        <a:pt x="21317" y="1857"/>
                      </a:cubicBezTo>
                      <a:cubicBezTo>
                        <a:pt x="21141" y="2398"/>
                        <a:pt x="20497" y="2456"/>
                        <a:pt x="19860" y="2522"/>
                      </a:cubicBezTo>
                      <a:cubicBezTo>
                        <a:pt x="19494" y="2554"/>
                        <a:pt x="19150" y="2600"/>
                        <a:pt x="18893" y="2717"/>
                      </a:cubicBezTo>
                      <a:cubicBezTo>
                        <a:pt x="17444" y="3421"/>
                        <a:pt x="16367" y="4457"/>
                        <a:pt x="15862" y="5643"/>
                      </a:cubicBezTo>
                      <a:cubicBezTo>
                        <a:pt x="15738" y="5943"/>
                        <a:pt x="15650" y="6229"/>
                        <a:pt x="15577" y="6477"/>
                      </a:cubicBezTo>
                      <a:cubicBezTo>
                        <a:pt x="15525" y="6679"/>
                        <a:pt x="15460" y="6887"/>
                        <a:pt x="15408" y="6985"/>
                      </a:cubicBezTo>
                      <a:cubicBezTo>
                        <a:pt x="15342" y="7102"/>
                        <a:pt x="15159" y="7291"/>
                        <a:pt x="14984" y="7467"/>
                      </a:cubicBezTo>
                      <a:cubicBezTo>
                        <a:pt x="14801" y="7656"/>
                        <a:pt x="14603" y="7865"/>
                        <a:pt x="14397" y="8112"/>
                      </a:cubicBezTo>
                      <a:cubicBezTo>
                        <a:pt x="13329" y="9454"/>
                        <a:pt x="13036" y="11246"/>
                        <a:pt x="13629" y="12804"/>
                      </a:cubicBezTo>
                      <a:cubicBezTo>
                        <a:pt x="13709" y="13012"/>
                        <a:pt x="13797" y="13201"/>
                        <a:pt x="13878" y="13371"/>
                      </a:cubicBezTo>
                      <a:cubicBezTo>
                        <a:pt x="13885" y="13390"/>
                        <a:pt x="13907" y="13416"/>
                        <a:pt x="13921" y="13429"/>
                      </a:cubicBezTo>
                      <a:cubicBezTo>
                        <a:pt x="13959" y="13481"/>
                        <a:pt x="14002" y="13533"/>
                        <a:pt x="13980" y="13592"/>
                      </a:cubicBezTo>
                      <a:cubicBezTo>
                        <a:pt x="13914" y="13729"/>
                        <a:pt x="13695" y="13716"/>
                        <a:pt x="13505" y="13710"/>
                      </a:cubicBezTo>
                      <a:cubicBezTo>
                        <a:pt x="13446" y="13710"/>
                        <a:pt x="13402" y="13696"/>
                        <a:pt x="13343" y="13696"/>
                      </a:cubicBezTo>
                      <a:cubicBezTo>
                        <a:pt x="12721" y="13696"/>
                        <a:pt x="12120" y="13449"/>
                        <a:pt x="11799" y="13058"/>
                      </a:cubicBezTo>
                      <a:lnTo>
                        <a:pt x="11718" y="12960"/>
                      </a:lnTo>
                      <a:lnTo>
                        <a:pt x="11711" y="12941"/>
                      </a:lnTo>
                      <a:cubicBezTo>
                        <a:pt x="11491" y="12647"/>
                        <a:pt x="11110" y="12158"/>
                        <a:pt x="10451" y="11833"/>
                      </a:cubicBezTo>
                      <a:cubicBezTo>
                        <a:pt x="10012" y="11611"/>
                        <a:pt x="9514" y="11494"/>
                        <a:pt x="9001" y="11494"/>
                      </a:cubicBezTo>
                      <a:cubicBezTo>
                        <a:pt x="7837" y="11494"/>
                        <a:pt x="6658" y="12100"/>
                        <a:pt x="5853" y="13110"/>
                      </a:cubicBezTo>
                      <a:cubicBezTo>
                        <a:pt x="4256" y="15097"/>
                        <a:pt x="3898" y="17749"/>
                        <a:pt x="4915" y="20017"/>
                      </a:cubicBezTo>
                      <a:cubicBezTo>
                        <a:pt x="4945" y="20082"/>
                        <a:pt x="4982" y="20147"/>
                        <a:pt x="5011" y="20225"/>
                      </a:cubicBezTo>
                      <a:cubicBezTo>
                        <a:pt x="5018" y="20238"/>
                        <a:pt x="5026" y="20264"/>
                        <a:pt x="5048" y="20277"/>
                      </a:cubicBezTo>
                      <a:cubicBezTo>
                        <a:pt x="5077" y="20329"/>
                        <a:pt x="5098" y="20375"/>
                        <a:pt x="5098" y="20427"/>
                      </a:cubicBezTo>
                      <a:cubicBezTo>
                        <a:pt x="5098" y="20460"/>
                        <a:pt x="5084" y="20493"/>
                        <a:pt x="5069" y="20518"/>
                      </a:cubicBezTo>
                      <a:cubicBezTo>
                        <a:pt x="5069" y="20525"/>
                        <a:pt x="5062" y="20531"/>
                        <a:pt x="5062" y="20531"/>
                      </a:cubicBezTo>
                      <a:cubicBezTo>
                        <a:pt x="4923" y="20883"/>
                        <a:pt x="4769" y="21235"/>
                        <a:pt x="4608" y="21574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2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Google Shape;225;p10"/>
                <p:cNvSpPr/>
                <p:nvPr/>
              </p:nvSpPr>
              <p:spPr>
                <a:xfrm>
                  <a:off x="678188" y="527031"/>
                  <a:ext cx="1851173" cy="17103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6" h="21045" extrusionOk="0">
                      <a:moveTo>
                        <a:pt x="2322" y="21045"/>
                      </a:moveTo>
                      <a:lnTo>
                        <a:pt x="2280" y="21045"/>
                      </a:lnTo>
                      <a:cubicBezTo>
                        <a:pt x="1013" y="20933"/>
                        <a:pt x="939" y="19174"/>
                        <a:pt x="855" y="17483"/>
                      </a:cubicBezTo>
                      <a:cubicBezTo>
                        <a:pt x="813" y="16694"/>
                        <a:pt x="783" y="15859"/>
                        <a:pt x="625" y="15239"/>
                      </a:cubicBezTo>
                      <a:cubicBezTo>
                        <a:pt x="300" y="14056"/>
                        <a:pt x="-88" y="12556"/>
                        <a:pt x="17" y="11824"/>
                      </a:cubicBezTo>
                      <a:cubicBezTo>
                        <a:pt x="59" y="11564"/>
                        <a:pt x="227" y="10955"/>
                        <a:pt x="971" y="9873"/>
                      </a:cubicBezTo>
                      <a:cubicBezTo>
                        <a:pt x="3465" y="6276"/>
                        <a:pt x="7228" y="4416"/>
                        <a:pt x="9952" y="3503"/>
                      </a:cubicBezTo>
                      <a:cubicBezTo>
                        <a:pt x="10696" y="3244"/>
                        <a:pt x="11661" y="2737"/>
                        <a:pt x="12698" y="2206"/>
                      </a:cubicBezTo>
                      <a:cubicBezTo>
                        <a:pt x="15172" y="910"/>
                        <a:pt x="17980" y="-555"/>
                        <a:pt x="19751" y="211"/>
                      </a:cubicBezTo>
                      <a:cubicBezTo>
                        <a:pt x="20380" y="493"/>
                        <a:pt x="20820" y="1045"/>
                        <a:pt x="21082" y="1879"/>
                      </a:cubicBezTo>
                      <a:cubicBezTo>
                        <a:pt x="21512" y="3244"/>
                        <a:pt x="20380" y="4157"/>
                        <a:pt x="19164" y="5138"/>
                      </a:cubicBezTo>
                      <a:cubicBezTo>
                        <a:pt x="18316" y="5814"/>
                        <a:pt x="17445" y="6514"/>
                        <a:pt x="17141" y="7404"/>
                      </a:cubicBezTo>
                      <a:cubicBezTo>
                        <a:pt x="16891" y="8092"/>
                        <a:pt x="16765" y="8689"/>
                        <a:pt x="16639" y="9174"/>
                      </a:cubicBezTo>
                      <a:cubicBezTo>
                        <a:pt x="16639" y="9197"/>
                        <a:pt x="16628" y="9219"/>
                        <a:pt x="16628" y="9253"/>
                      </a:cubicBezTo>
                      <a:cubicBezTo>
                        <a:pt x="16618" y="9309"/>
                        <a:pt x="16618" y="9365"/>
                        <a:pt x="16586" y="9422"/>
                      </a:cubicBezTo>
                      <a:cubicBezTo>
                        <a:pt x="16544" y="9490"/>
                        <a:pt x="16492" y="9546"/>
                        <a:pt x="16461" y="9602"/>
                      </a:cubicBezTo>
                      <a:lnTo>
                        <a:pt x="16408" y="9659"/>
                      </a:lnTo>
                      <a:cubicBezTo>
                        <a:pt x="16114" y="10008"/>
                        <a:pt x="15758" y="10459"/>
                        <a:pt x="15392" y="11012"/>
                      </a:cubicBezTo>
                      <a:cubicBezTo>
                        <a:pt x="14951" y="11688"/>
                        <a:pt x="14825" y="12613"/>
                        <a:pt x="14700" y="13514"/>
                      </a:cubicBezTo>
                      <a:cubicBezTo>
                        <a:pt x="14533" y="14754"/>
                        <a:pt x="14375" y="15927"/>
                        <a:pt x="13432" y="16446"/>
                      </a:cubicBezTo>
                      <a:cubicBezTo>
                        <a:pt x="12814" y="16784"/>
                        <a:pt x="12185" y="16434"/>
                        <a:pt x="11514" y="16073"/>
                      </a:cubicBezTo>
                      <a:cubicBezTo>
                        <a:pt x="11032" y="15803"/>
                        <a:pt x="10540" y="15532"/>
                        <a:pt x="10036" y="15532"/>
                      </a:cubicBezTo>
                      <a:cubicBezTo>
                        <a:pt x="7448" y="15532"/>
                        <a:pt x="4880" y="17065"/>
                        <a:pt x="3171" y="19647"/>
                      </a:cubicBezTo>
                      <a:cubicBezTo>
                        <a:pt x="3067" y="19805"/>
                        <a:pt x="3004" y="20041"/>
                        <a:pt x="2920" y="20256"/>
                      </a:cubicBezTo>
                      <a:cubicBezTo>
                        <a:pt x="2773" y="20639"/>
                        <a:pt x="2637" y="21045"/>
                        <a:pt x="2322" y="21045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2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70" name="Google Shape;226;p10"/>
                <p:cNvSpPr/>
                <p:nvPr/>
              </p:nvSpPr>
              <p:spPr>
                <a:xfrm>
                  <a:off x="930698" y="843499"/>
                  <a:ext cx="1134539" cy="9000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11" h="21520" extrusionOk="0">
                      <a:moveTo>
                        <a:pt x="2314" y="21520"/>
                      </a:moveTo>
                      <a:cubicBezTo>
                        <a:pt x="1885" y="21520"/>
                        <a:pt x="1440" y="21432"/>
                        <a:pt x="977" y="21212"/>
                      </a:cubicBezTo>
                      <a:cubicBezTo>
                        <a:pt x="841" y="21146"/>
                        <a:pt x="841" y="20906"/>
                        <a:pt x="841" y="20710"/>
                      </a:cubicBezTo>
                      <a:cubicBezTo>
                        <a:pt x="841" y="20599"/>
                        <a:pt x="841" y="20489"/>
                        <a:pt x="806" y="20402"/>
                      </a:cubicBezTo>
                      <a:cubicBezTo>
                        <a:pt x="754" y="20117"/>
                        <a:pt x="669" y="19767"/>
                        <a:pt x="549" y="19416"/>
                      </a:cubicBezTo>
                      <a:cubicBezTo>
                        <a:pt x="275" y="18409"/>
                        <a:pt x="-85" y="17160"/>
                        <a:pt x="19" y="16371"/>
                      </a:cubicBezTo>
                      <a:cubicBezTo>
                        <a:pt x="35" y="16153"/>
                        <a:pt x="189" y="15911"/>
                        <a:pt x="412" y="15582"/>
                      </a:cubicBezTo>
                      <a:cubicBezTo>
                        <a:pt x="463" y="15473"/>
                        <a:pt x="549" y="15342"/>
                        <a:pt x="617" y="15188"/>
                      </a:cubicBezTo>
                      <a:cubicBezTo>
                        <a:pt x="3923" y="9494"/>
                        <a:pt x="9148" y="6491"/>
                        <a:pt x="12934" y="4958"/>
                      </a:cubicBezTo>
                      <a:cubicBezTo>
                        <a:pt x="14475" y="4323"/>
                        <a:pt x="16223" y="3250"/>
                        <a:pt x="18072" y="2110"/>
                      </a:cubicBezTo>
                      <a:cubicBezTo>
                        <a:pt x="18346" y="1935"/>
                        <a:pt x="18672" y="1586"/>
                        <a:pt x="19014" y="1212"/>
                      </a:cubicBezTo>
                      <a:cubicBezTo>
                        <a:pt x="19597" y="577"/>
                        <a:pt x="20196" y="-80"/>
                        <a:pt x="20659" y="8"/>
                      </a:cubicBezTo>
                      <a:cubicBezTo>
                        <a:pt x="20830" y="29"/>
                        <a:pt x="20967" y="138"/>
                        <a:pt x="21070" y="358"/>
                      </a:cubicBezTo>
                      <a:cubicBezTo>
                        <a:pt x="21515" y="1169"/>
                        <a:pt x="20830" y="1935"/>
                        <a:pt x="20127" y="2745"/>
                      </a:cubicBezTo>
                      <a:cubicBezTo>
                        <a:pt x="19614" y="3337"/>
                        <a:pt x="19049" y="3951"/>
                        <a:pt x="18860" y="4652"/>
                      </a:cubicBezTo>
                      <a:cubicBezTo>
                        <a:pt x="18706" y="5200"/>
                        <a:pt x="18604" y="5726"/>
                        <a:pt x="18500" y="6207"/>
                      </a:cubicBezTo>
                      <a:cubicBezTo>
                        <a:pt x="18363" y="6821"/>
                        <a:pt x="18261" y="7390"/>
                        <a:pt x="18072" y="7828"/>
                      </a:cubicBezTo>
                      <a:cubicBezTo>
                        <a:pt x="17901" y="8266"/>
                        <a:pt x="17592" y="8705"/>
                        <a:pt x="17301" y="9143"/>
                      </a:cubicBezTo>
                      <a:cubicBezTo>
                        <a:pt x="17062" y="9494"/>
                        <a:pt x="16805" y="9887"/>
                        <a:pt x="16564" y="10304"/>
                      </a:cubicBezTo>
                      <a:cubicBezTo>
                        <a:pt x="15965" y="11354"/>
                        <a:pt x="15845" y="12757"/>
                        <a:pt x="15708" y="13984"/>
                      </a:cubicBezTo>
                      <a:cubicBezTo>
                        <a:pt x="15589" y="15385"/>
                        <a:pt x="15434" y="16722"/>
                        <a:pt x="14646" y="17314"/>
                      </a:cubicBezTo>
                      <a:cubicBezTo>
                        <a:pt x="14166" y="17664"/>
                        <a:pt x="13636" y="17357"/>
                        <a:pt x="13036" y="17029"/>
                      </a:cubicBezTo>
                      <a:cubicBezTo>
                        <a:pt x="12591" y="16788"/>
                        <a:pt x="12111" y="16546"/>
                        <a:pt x="11631" y="16546"/>
                      </a:cubicBezTo>
                      <a:cubicBezTo>
                        <a:pt x="9953" y="16546"/>
                        <a:pt x="8394" y="17817"/>
                        <a:pt x="6869" y="19065"/>
                      </a:cubicBezTo>
                      <a:cubicBezTo>
                        <a:pt x="5328" y="20336"/>
                        <a:pt x="3854" y="21520"/>
                        <a:pt x="2314" y="21520"/>
                      </a:cubicBezTo>
                      <a:close/>
                    </a:path>
                  </a:pathLst>
                </a:custGeom>
                <a:noFill/>
                <a:ln w="9525" cap="flat">
                  <a:solidFill>
                    <a:schemeClr val="accent2"/>
                  </a:solidFill>
                  <a:prstDash val="solid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  <p:sp>
              <p:nvSpPr>
                <p:cNvPr id="271" name="Google Shape;227;p10"/>
                <p:cNvSpPr/>
                <p:nvPr/>
              </p:nvSpPr>
              <p:spPr>
                <a:xfrm>
                  <a:off x="-1" y="0"/>
                  <a:ext cx="3578522" cy="397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8" h="21600" extrusionOk="0">
                      <a:moveTo>
                        <a:pt x="8394" y="15086"/>
                      </a:moveTo>
                      <a:cubicBezTo>
                        <a:pt x="8307" y="15649"/>
                        <a:pt x="8367" y="16231"/>
                        <a:pt x="8597" y="16754"/>
                      </a:cubicBezTo>
                      <a:cubicBezTo>
                        <a:pt x="8619" y="16794"/>
                        <a:pt x="8636" y="16834"/>
                        <a:pt x="8652" y="16874"/>
                      </a:cubicBezTo>
                      <a:cubicBezTo>
                        <a:pt x="8778" y="17143"/>
                        <a:pt x="8943" y="17501"/>
                        <a:pt x="8937" y="17940"/>
                      </a:cubicBezTo>
                      <a:cubicBezTo>
                        <a:pt x="8927" y="18268"/>
                        <a:pt x="8833" y="18547"/>
                        <a:pt x="8734" y="18786"/>
                      </a:cubicBezTo>
                      <a:cubicBezTo>
                        <a:pt x="8472" y="19469"/>
                        <a:pt x="8148" y="20151"/>
                        <a:pt x="7775" y="20793"/>
                      </a:cubicBezTo>
                      <a:cubicBezTo>
                        <a:pt x="7703" y="20933"/>
                        <a:pt x="7523" y="21251"/>
                        <a:pt x="7128" y="21451"/>
                      </a:cubicBezTo>
                      <a:cubicBezTo>
                        <a:pt x="6920" y="21550"/>
                        <a:pt x="6700" y="21600"/>
                        <a:pt x="6470" y="21600"/>
                      </a:cubicBezTo>
                      <a:cubicBezTo>
                        <a:pt x="6070" y="21600"/>
                        <a:pt x="5735" y="21441"/>
                        <a:pt x="5521" y="21331"/>
                      </a:cubicBezTo>
                      <a:cubicBezTo>
                        <a:pt x="4803" y="20943"/>
                        <a:pt x="3311" y="20151"/>
                        <a:pt x="3174" y="18701"/>
                      </a:cubicBezTo>
                      <a:cubicBezTo>
                        <a:pt x="3141" y="18363"/>
                        <a:pt x="3196" y="18049"/>
                        <a:pt x="3245" y="17800"/>
                      </a:cubicBezTo>
                      <a:cubicBezTo>
                        <a:pt x="3267" y="17671"/>
                        <a:pt x="3295" y="17551"/>
                        <a:pt x="3295" y="17451"/>
                      </a:cubicBezTo>
                      <a:cubicBezTo>
                        <a:pt x="3311" y="16978"/>
                        <a:pt x="2993" y="16445"/>
                        <a:pt x="2648" y="15878"/>
                      </a:cubicBezTo>
                      <a:cubicBezTo>
                        <a:pt x="2587" y="15773"/>
                        <a:pt x="2527" y="15673"/>
                        <a:pt x="2461" y="15564"/>
                      </a:cubicBezTo>
                      <a:cubicBezTo>
                        <a:pt x="1524" y="13970"/>
                        <a:pt x="992" y="12262"/>
                        <a:pt x="476" y="10604"/>
                      </a:cubicBezTo>
                      <a:cubicBezTo>
                        <a:pt x="208" y="9747"/>
                        <a:pt x="-127" y="8676"/>
                        <a:pt x="49" y="7575"/>
                      </a:cubicBezTo>
                      <a:cubicBezTo>
                        <a:pt x="180" y="6738"/>
                        <a:pt x="591" y="5907"/>
                        <a:pt x="1310" y="5035"/>
                      </a:cubicBezTo>
                      <a:cubicBezTo>
                        <a:pt x="3257" y="2655"/>
                        <a:pt x="6048" y="1479"/>
                        <a:pt x="8044" y="907"/>
                      </a:cubicBezTo>
                      <a:cubicBezTo>
                        <a:pt x="10188" y="289"/>
                        <a:pt x="12639" y="0"/>
                        <a:pt x="15737" y="0"/>
                      </a:cubicBezTo>
                      <a:lnTo>
                        <a:pt x="15874" y="0"/>
                      </a:lnTo>
                      <a:cubicBezTo>
                        <a:pt x="16165" y="0"/>
                        <a:pt x="16571" y="0"/>
                        <a:pt x="16993" y="110"/>
                      </a:cubicBezTo>
                      <a:cubicBezTo>
                        <a:pt x="17443" y="219"/>
                        <a:pt x="17810" y="419"/>
                        <a:pt x="18106" y="588"/>
                      </a:cubicBezTo>
                      <a:cubicBezTo>
                        <a:pt x="19088" y="1131"/>
                        <a:pt x="20305" y="1803"/>
                        <a:pt x="21029" y="2929"/>
                      </a:cubicBezTo>
                      <a:cubicBezTo>
                        <a:pt x="21347" y="3427"/>
                        <a:pt x="21473" y="3915"/>
                        <a:pt x="21396" y="4373"/>
                      </a:cubicBezTo>
                      <a:cubicBezTo>
                        <a:pt x="21215" y="5504"/>
                        <a:pt x="20080" y="5763"/>
                        <a:pt x="19592" y="5872"/>
                      </a:cubicBezTo>
                      <a:lnTo>
                        <a:pt x="19515" y="5892"/>
                      </a:lnTo>
                      <a:cubicBezTo>
                        <a:pt x="18852" y="6046"/>
                        <a:pt x="18337" y="6216"/>
                        <a:pt x="17914" y="6430"/>
                      </a:cubicBezTo>
                      <a:cubicBezTo>
                        <a:pt x="17371" y="6694"/>
                        <a:pt x="16966" y="7067"/>
                        <a:pt x="16812" y="7451"/>
                      </a:cubicBezTo>
                      <a:cubicBezTo>
                        <a:pt x="16763" y="7561"/>
                        <a:pt x="16730" y="7690"/>
                        <a:pt x="16686" y="7834"/>
                      </a:cubicBezTo>
                      <a:cubicBezTo>
                        <a:pt x="16620" y="8083"/>
                        <a:pt x="16527" y="8397"/>
                        <a:pt x="16362" y="8696"/>
                      </a:cubicBezTo>
                      <a:cubicBezTo>
                        <a:pt x="16170" y="9035"/>
                        <a:pt x="15913" y="9319"/>
                        <a:pt x="15699" y="9533"/>
                      </a:cubicBezTo>
                      <a:cubicBezTo>
                        <a:pt x="15589" y="9647"/>
                        <a:pt x="15485" y="9752"/>
                        <a:pt x="15414" y="9851"/>
                      </a:cubicBezTo>
                      <a:cubicBezTo>
                        <a:pt x="15085" y="10275"/>
                        <a:pt x="14986" y="10862"/>
                        <a:pt x="15172" y="11350"/>
                      </a:cubicBezTo>
                      <a:cubicBezTo>
                        <a:pt x="15205" y="11445"/>
                        <a:pt x="15254" y="11545"/>
                        <a:pt x="15304" y="11659"/>
                      </a:cubicBezTo>
                      <a:cubicBezTo>
                        <a:pt x="15512" y="12118"/>
                        <a:pt x="15798" y="12755"/>
                        <a:pt x="15551" y="13467"/>
                      </a:cubicBezTo>
                      <a:cubicBezTo>
                        <a:pt x="15364" y="14000"/>
                        <a:pt x="14920" y="14439"/>
                        <a:pt x="14268" y="14737"/>
                      </a:cubicBezTo>
                      <a:cubicBezTo>
                        <a:pt x="13746" y="14976"/>
                        <a:pt x="13154" y="15106"/>
                        <a:pt x="12546" y="15106"/>
                      </a:cubicBezTo>
                      <a:cubicBezTo>
                        <a:pt x="11339" y="15106"/>
                        <a:pt x="10166" y="14608"/>
                        <a:pt x="9442" y="13791"/>
                      </a:cubicBezTo>
                    </a:path>
                  </a:pathLst>
                </a:custGeom>
                <a:noFill/>
                <a:ln w="9525" cap="flat">
                  <a:solidFill>
                    <a:schemeClr val="accent2"/>
                  </a:solidFill>
                  <a:prstDash val="dashDot"/>
                  <a:miter lim="12244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73" name="Google Shape;228;p10"/>
              <p:cNvSpPr/>
              <p:nvPr/>
            </p:nvSpPr>
            <p:spPr>
              <a:xfrm>
                <a:off x="1406862" y="2532234"/>
                <a:ext cx="180503" cy="215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064" extrusionOk="0">
                    <a:moveTo>
                      <a:pt x="0" y="18064"/>
                    </a:moveTo>
                    <a:cubicBezTo>
                      <a:pt x="933" y="11171"/>
                      <a:pt x="11415" y="-3536"/>
                      <a:pt x="21600" y="779"/>
                    </a:cubicBezTo>
                  </a:path>
                </a:pathLst>
              </a:custGeom>
              <a:noFill/>
              <a:ln w="9525" cap="flat">
                <a:solidFill>
                  <a:schemeClr val="accent2"/>
                </a:solidFill>
                <a:prstDash val="dash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283" name="Google Shape;229;p10"/>
            <p:cNvGrpSpPr/>
            <p:nvPr/>
          </p:nvGrpSpPr>
          <p:grpSpPr>
            <a:xfrm>
              <a:off x="0" y="3088770"/>
              <a:ext cx="3627915" cy="3196440"/>
              <a:chOff x="0" y="0"/>
              <a:chExt cx="3627914" cy="3196438"/>
            </a:xfrm>
          </p:grpSpPr>
          <p:sp>
            <p:nvSpPr>
              <p:cNvPr id="275" name="Google Shape;230;p10"/>
              <p:cNvSpPr/>
              <p:nvPr/>
            </p:nvSpPr>
            <p:spPr>
              <a:xfrm>
                <a:off x="0" y="0"/>
                <a:ext cx="3627915" cy="3196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538" extrusionOk="0">
                    <a:moveTo>
                      <a:pt x="11218" y="21538"/>
                    </a:moveTo>
                    <a:cubicBezTo>
                      <a:pt x="10861" y="21538"/>
                      <a:pt x="10482" y="21493"/>
                      <a:pt x="10088" y="21435"/>
                    </a:cubicBezTo>
                    <a:lnTo>
                      <a:pt x="4770" y="20664"/>
                    </a:lnTo>
                    <a:cubicBezTo>
                      <a:pt x="3910" y="20540"/>
                      <a:pt x="2928" y="20395"/>
                      <a:pt x="2126" y="19851"/>
                    </a:cubicBezTo>
                    <a:cubicBezTo>
                      <a:pt x="281" y="18589"/>
                      <a:pt x="28" y="15751"/>
                      <a:pt x="3" y="14584"/>
                    </a:cubicBezTo>
                    <a:cubicBezTo>
                      <a:pt x="-33" y="12852"/>
                      <a:pt x="234" y="11078"/>
                      <a:pt x="772" y="9458"/>
                    </a:cubicBezTo>
                    <a:cubicBezTo>
                      <a:pt x="920" y="9012"/>
                      <a:pt x="1065" y="8657"/>
                      <a:pt x="1299" y="8373"/>
                    </a:cubicBezTo>
                    <a:cubicBezTo>
                      <a:pt x="1646" y="7956"/>
                      <a:pt x="2141" y="7758"/>
                      <a:pt x="2650" y="7585"/>
                    </a:cubicBezTo>
                    <a:lnTo>
                      <a:pt x="2693" y="7569"/>
                    </a:lnTo>
                    <a:cubicBezTo>
                      <a:pt x="3163" y="7407"/>
                      <a:pt x="3657" y="7238"/>
                      <a:pt x="4022" y="6867"/>
                    </a:cubicBezTo>
                    <a:cubicBezTo>
                      <a:pt x="4383" y="6500"/>
                      <a:pt x="4603" y="5828"/>
                      <a:pt x="4347" y="5333"/>
                    </a:cubicBezTo>
                    <a:cubicBezTo>
                      <a:pt x="4278" y="5201"/>
                      <a:pt x="4184" y="5094"/>
                      <a:pt x="4094" y="4991"/>
                    </a:cubicBezTo>
                    <a:cubicBezTo>
                      <a:pt x="4047" y="4941"/>
                      <a:pt x="4000" y="4883"/>
                      <a:pt x="3953" y="4826"/>
                    </a:cubicBezTo>
                    <a:cubicBezTo>
                      <a:pt x="3285" y="3959"/>
                      <a:pt x="3430" y="2665"/>
                      <a:pt x="3683" y="1394"/>
                    </a:cubicBezTo>
                    <a:cubicBezTo>
                      <a:pt x="3733" y="1147"/>
                      <a:pt x="3802" y="800"/>
                      <a:pt x="4007" y="598"/>
                    </a:cubicBezTo>
                    <a:cubicBezTo>
                      <a:pt x="4343" y="272"/>
                      <a:pt x="4856" y="433"/>
                      <a:pt x="5221" y="697"/>
                    </a:cubicBezTo>
                    <a:cubicBezTo>
                      <a:pt x="5304" y="755"/>
                      <a:pt x="5383" y="817"/>
                      <a:pt x="5466" y="879"/>
                    </a:cubicBezTo>
                    <a:cubicBezTo>
                      <a:pt x="5741" y="1089"/>
                      <a:pt x="6022" y="1312"/>
                      <a:pt x="6351" y="1340"/>
                    </a:cubicBezTo>
                    <a:cubicBezTo>
                      <a:pt x="6441" y="1353"/>
                      <a:pt x="6539" y="1340"/>
                      <a:pt x="6629" y="1336"/>
                    </a:cubicBezTo>
                    <a:cubicBezTo>
                      <a:pt x="6773" y="1324"/>
                      <a:pt x="6929" y="1316"/>
                      <a:pt x="7069" y="1361"/>
                    </a:cubicBezTo>
                    <a:cubicBezTo>
                      <a:pt x="7221" y="1415"/>
                      <a:pt x="7348" y="1530"/>
                      <a:pt x="7470" y="1646"/>
                    </a:cubicBezTo>
                    <a:cubicBezTo>
                      <a:pt x="7539" y="1708"/>
                      <a:pt x="7604" y="1769"/>
                      <a:pt x="7676" y="1819"/>
                    </a:cubicBezTo>
                    <a:cubicBezTo>
                      <a:pt x="8236" y="2227"/>
                      <a:pt x="8976" y="1980"/>
                      <a:pt x="9482" y="1757"/>
                    </a:cubicBezTo>
                    <a:cubicBezTo>
                      <a:pt x="10139" y="1468"/>
                      <a:pt x="10778" y="1114"/>
                      <a:pt x="11377" y="697"/>
                    </a:cubicBezTo>
                    <a:lnTo>
                      <a:pt x="11460" y="639"/>
                    </a:lnTo>
                    <a:cubicBezTo>
                      <a:pt x="11774" y="417"/>
                      <a:pt x="12099" y="190"/>
                      <a:pt x="12471" y="157"/>
                    </a:cubicBezTo>
                    <a:cubicBezTo>
                      <a:pt x="12677" y="136"/>
                      <a:pt x="12883" y="178"/>
                      <a:pt x="13085" y="219"/>
                    </a:cubicBezTo>
                    <a:cubicBezTo>
                      <a:pt x="13215" y="244"/>
                      <a:pt x="13352" y="272"/>
                      <a:pt x="13482" y="281"/>
                    </a:cubicBezTo>
                    <a:cubicBezTo>
                      <a:pt x="13623" y="289"/>
                      <a:pt x="13789" y="211"/>
                      <a:pt x="13952" y="140"/>
                    </a:cubicBezTo>
                    <a:cubicBezTo>
                      <a:pt x="14168" y="41"/>
                      <a:pt x="14392" y="-62"/>
                      <a:pt x="14566" y="45"/>
                    </a:cubicBezTo>
                    <a:cubicBezTo>
                      <a:pt x="15017" y="322"/>
                      <a:pt x="14750" y="1085"/>
                      <a:pt x="14605" y="1497"/>
                    </a:cubicBezTo>
                    <a:lnTo>
                      <a:pt x="14580" y="1571"/>
                    </a:lnTo>
                    <a:cubicBezTo>
                      <a:pt x="14367" y="2190"/>
                      <a:pt x="14259" y="2867"/>
                      <a:pt x="14266" y="3531"/>
                    </a:cubicBezTo>
                    <a:cubicBezTo>
                      <a:pt x="14273" y="3704"/>
                      <a:pt x="14284" y="3877"/>
                      <a:pt x="14374" y="4001"/>
                    </a:cubicBezTo>
                    <a:cubicBezTo>
                      <a:pt x="14472" y="4124"/>
                      <a:pt x="14623" y="4166"/>
                      <a:pt x="14771" y="4190"/>
                    </a:cubicBezTo>
                    <a:cubicBezTo>
                      <a:pt x="14909" y="4219"/>
                      <a:pt x="15049" y="4232"/>
                      <a:pt x="15179" y="4248"/>
                    </a:cubicBezTo>
                    <a:cubicBezTo>
                      <a:pt x="15652" y="4310"/>
                      <a:pt x="16143" y="4372"/>
                      <a:pt x="16534" y="4685"/>
                    </a:cubicBezTo>
                    <a:cubicBezTo>
                      <a:pt x="16790" y="4891"/>
                      <a:pt x="16981" y="5197"/>
                      <a:pt x="17165" y="5486"/>
                    </a:cubicBezTo>
                    <a:cubicBezTo>
                      <a:pt x="17407" y="5873"/>
                      <a:pt x="17642" y="6240"/>
                      <a:pt x="18014" y="6405"/>
                    </a:cubicBezTo>
                    <a:cubicBezTo>
                      <a:pt x="18184" y="6479"/>
                      <a:pt x="18389" y="6517"/>
                      <a:pt x="18581" y="6550"/>
                    </a:cubicBezTo>
                    <a:cubicBezTo>
                      <a:pt x="18974" y="6616"/>
                      <a:pt x="19346" y="6678"/>
                      <a:pt x="19498" y="7065"/>
                    </a:cubicBezTo>
                    <a:cubicBezTo>
                      <a:pt x="19566" y="7234"/>
                      <a:pt x="19566" y="7428"/>
                      <a:pt x="19563" y="7602"/>
                    </a:cubicBezTo>
                    <a:cubicBezTo>
                      <a:pt x="19556" y="7874"/>
                      <a:pt x="19509" y="8166"/>
                      <a:pt x="19462" y="8451"/>
                    </a:cubicBezTo>
                    <a:cubicBezTo>
                      <a:pt x="19368" y="9012"/>
                      <a:pt x="19267" y="9594"/>
                      <a:pt x="19538" y="10023"/>
                    </a:cubicBezTo>
                    <a:cubicBezTo>
                      <a:pt x="19707" y="10287"/>
                      <a:pt x="19985" y="10377"/>
                      <a:pt x="20285" y="10480"/>
                    </a:cubicBezTo>
                    <a:cubicBezTo>
                      <a:pt x="20541" y="10571"/>
                      <a:pt x="20812" y="10657"/>
                      <a:pt x="20996" y="10872"/>
                    </a:cubicBezTo>
                    <a:cubicBezTo>
                      <a:pt x="21379" y="11318"/>
                      <a:pt x="21567" y="12089"/>
                      <a:pt x="21213" y="12613"/>
                    </a:cubicBezTo>
                    <a:cubicBezTo>
                      <a:pt x="21080" y="12811"/>
                      <a:pt x="20885" y="12943"/>
                      <a:pt x="20700" y="13070"/>
                    </a:cubicBezTo>
                    <a:lnTo>
                      <a:pt x="20686" y="13079"/>
                    </a:lnTo>
                    <a:cubicBezTo>
                      <a:pt x="19826" y="13669"/>
                      <a:pt x="18866" y="14411"/>
                      <a:pt x="18245" y="15479"/>
                    </a:cubicBezTo>
                    <a:cubicBezTo>
                      <a:pt x="18032" y="15842"/>
                      <a:pt x="17855" y="16250"/>
                      <a:pt x="17685" y="16646"/>
                    </a:cubicBezTo>
                    <a:cubicBezTo>
                      <a:pt x="17382" y="17347"/>
                      <a:pt x="17071" y="18069"/>
                      <a:pt x="16537" y="18577"/>
                    </a:cubicBezTo>
                    <a:cubicBezTo>
                      <a:pt x="16107" y="18985"/>
                      <a:pt x="15573" y="19204"/>
                      <a:pt x="15053" y="19422"/>
                    </a:cubicBezTo>
                    <a:cubicBezTo>
                      <a:pt x="14598" y="19612"/>
                      <a:pt x="14129" y="19810"/>
                      <a:pt x="13731" y="20123"/>
                    </a:cubicBezTo>
                    <a:cubicBezTo>
                      <a:pt x="13558" y="20264"/>
                      <a:pt x="13399" y="20420"/>
                      <a:pt x="13244" y="20577"/>
                    </a:cubicBezTo>
                    <a:cubicBezTo>
                      <a:pt x="13027" y="20792"/>
                      <a:pt x="12800" y="21018"/>
                      <a:pt x="12544" y="21183"/>
                    </a:cubicBezTo>
                    <a:cubicBezTo>
                      <a:pt x="12143" y="21451"/>
                      <a:pt x="11695" y="21538"/>
                      <a:pt x="11218" y="21538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2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76" name="Google Shape;231;p10"/>
              <p:cNvSpPr/>
              <p:nvPr/>
            </p:nvSpPr>
            <p:spPr>
              <a:xfrm>
                <a:off x="170194" y="192839"/>
                <a:ext cx="3290009" cy="2833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1" h="21600" extrusionOk="0">
                    <a:moveTo>
                      <a:pt x="11330" y="21600"/>
                    </a:moveTo>
                    <a:cubicBezTo>
                      <a:pt x="10986" y="21600"/>
                      <a:pt x="10609" y="21544"/>
                      <a:pt x="10228" y="21493"/>
                    </a:cubicBezTo>
                    <a:lnTo>
                      <a:pt x="4321" y="20620"/>
                    </a:lnTo>
                    <a:cubicBezTo>
                      <a:pt x="3431" y="20485"/>
                      <a:pt x="2509" y="20350"/>
                      <a:pt x="1816" y="19874"/>
                    </a:cubicBezTo>
                    <a:cubicBezTo>
                      <a:pt x="244" y="18782"/>
                      <a:pt x="23" y="16103"/>
                      <a:pt x="3" y="15002"/>
                    </a:cubicBezTo>
                    <a:cubicBezTo>
                      <a:pt x="-33" y="13205"/>
                      <a:pt x="240" y="11367"/>
                      <a:pt x="781" y="9682"/>
                    </a:cubicBezTo>
                    <a:cubicBezTo>
                      <a:pt x="881" y="9374"/>
                      <a:pt x="989" y="9067"/>
                      <a:pt x="1130" y="8889"/>
                    </a:cubicBezTo>
                    <a:cubicBezTo>
                      <a:pt x="1330" y="8647"/>
                      <a:pt x="1743" y="8488"/>
                      <a:pt x="2144" y="8348"/>
                    </a:cubicBezTo>
                    <a:lnTo>
                      <a:pt x="2193" y="8329"/>
                    </a:lnTo>
                    <a:cubicBezTo>
                      <a:pt x="2774" y="8124"/>
                      <a:pt x="3492" y="7877"/>
                      <a:pt x="4081" y="7270"/>
                    </a:cubicBezTo>
                    <a:cubicBezTo>
                      <a:pt x="4835" y="6491"/>
                      <a:pt x="5272" y="5086"/>
                      <a:pt x="4658" y="3896"/>
                    </a:cubicBezTo>
                    <a:cubicBezTo>
                      <a:pt x="4514" y="3616"/>
                      <a:pt x="4337" y="3411"/>
                      <a:pt x="4213" y="3262"/>
                    </a:cubicBezTo>
                    <a:lnTo>
                      <a:pt x="4105" y="3131"/>
                    </a:lnTo>
                    <a:cubicBezTo>
                      <a:pt x="3816" y="2753"/>
                      <a:pt x="3487" y="1755"/>
                      <a:pt x="3616" y="1055"/>
                    </a:cubicBezTo>
                    <a:cubicBezTo>
                      <a:pt x="3676" y="737"/>
                      <a:pt x="3828" y="513"/>
                      <a:pt x="4057" y="397"/>
                    </a:cubicBezTo>
                    <a:cubicBezTo>
                      <a:pt x="4069" y="392"/>
                      <a:pt x="4077" y="401"/>
                      <a:pt x="4089" y="410"/>
                    </a:cubicBezTo>
                    <a:lnTo>
                      <a:pt x="4093" y="415"/>
                    </a:lnTo>
                    <a:cubicBezTo>
                      <a:pt x="4165" y="466"/>
                      <a:pt x="4245" y="527"/>
                      <a:pt x="4325" y="588"/>
                    </a:cubicBezTo>
                    <a:cubicBezTo>
                      <a:pt x="4691" y="877"/>
                      <a:pt x="5188" y="1274"/>
                      <a:pt x="5837" y="1330"/>
                    </a:cubicBezTo>
                    <a:cubicBezTo>
                      <a:pt x="5901" y="1335"/>
                      <a:pt x="5961" y="1344"/>
                      <a:pt x="6033" y="1344"/>
                    </a:cubicBezTo>
                    <a:cubicBezTo>
                      <a:pt x="6138" y="1344"/>
                      <a:pt x="6230" y="1335"/>
                      <a:pt x="6310" y="1330"/>
                    </a:cubicBezTo>
                    <a:cubicBezTo>
                      <a:pt x="6318" y="1330"/>
                      <a:pt x="6330" y="1330"/>
                      <a:pt x="6338" y="1325"/>
                    </a:cubicBezTo>
                    <a:cubicBezTo>
                      <a:pt x="6358" y="1321"/>
                      <a:pt x="6378" y="1321"/>
                      <a:pt x="6399" y="1325"/>
                    </a:cubicBezTo>
                    <a:cubicBezTo>
                      <a:pt x="6423" y="1330"/>
                      <a:pt x="6439" y="1353"/>
                      <a:pt x="6455" y="1372"/>
                    </a:cubicBezTo>
                    <a:lnTo>
                      <a:pt x="6475" y="1395"/>
                    </a:lnTo>
                    <a:cubicBezTo>
                      <a:pt x="6563" y="1475"/>
                      <a:pt x="6675" y="1582"/>
                      <a:pt x="6812" y="1680"/>
                    </a:cubicBezTo>
                    <a:cubicBezTo>
                      <a:pt x="7212" y="1978"/>
                      <a:pt x="7677" y="2128"/>
                      <a:pt x="8195" y="2128"/>
                    </a:cubicBezTo>
                    <a:cubicBezTo>
                      <a:pt x="8680" y="2128"/>
                      <a:pt x="9197" y="2002"/>
                      <a:pt x="9811" y="1726"/>
                    </a:cubicBezTo>
                    <a:cubicBezTo>
                      <a:pt x="10609" y="1372"/>
                      <a:pt x="11374" y="933"/>
                      <a:pt x="12096" y="425"/>
                    </a:cubicBezTo>
                    <a:lnTo>
                      <a:pt x="12188" y="364"/>
                    </a:lnTo>
                    <a:cubicBezTo>
                      <a:pt x="12417" y="200"/>
                      <a:pt x="12678" y="14"/>
                      <a:pt x="12826" y="0"/>
                    </a:cubicBezTo>
                    <a:lnTo>
                      <a:pt x="12854" y="0"/>
                    </a:lnTo>
                    <a:cubicBezTo>
                      <a:pt x="12946" y="0"/>
                      <a:pt x="13075" y="28"/>
                      <a:pt x="13215" y="61"/>
                    </a:cubicBezTo>
                    <a:cubicBezTo>
                      <a:pt x="13379" y="93"/>
                      <a:pt x="13572" y="135"/>
                      <a:pt x="13780" y="145"/>
                    </a:cubicBezTo>
                    <a:cubicBezTo>
                      <a:pt x="13816" y="145"/>
                      <a:pt x="13852" y="154"/>
                      <a:pt x="13888" y="154"/>
                    </a:cubicBezTo>
                    <a:lnTo>
                      <a:pt x="13897" y="154"/>
                    </a:lnTo>
                    <a:cubicBezTo>
                      <a:pt x="13909" y="145"/>
                      <a:pt x="13920" y="145"/>
                      <a:pt x="13933" y="159"/>
                    </a:cubicBezTo>
                    <a:cubicBezTo>
                      <a:pt x="14181" y="555"/>
                      <a:pt x="14017" y="1040"/>
                      <a:pt x="13836" y="1558"/>
                    </a:cubicBezTo>
                    <a:cubicBezTo>
                      <a:pt x="13720" y="1890"/>
                      <a:pt x="13600" y="2240"/>
                      <a:pt x="13608" y="2562"/>
                    </a:cubicBezTo>
                    <a:cubicBezTo>
                      <a:pt x="13612" y="2795"/>
                      <a:pt x="13616" y="3406"/>
                      <a:pt x="13997" y="3915"/>
                    </a:cubicBezTo>
                    <a:cubicBezTo>
                      <a:pt x="14382" y="4433"/>
                      <a:pt x="14915" y="4531"/>
                      <a:pt x="15115" y="4568"/>
                    </a:cubicBezTo>
                    <a:cubicBezTo>
                      <a:pt x="15284" y="4596"/>
                      <a:pt x="15452" y="4619"/>
                      <a:pt x="15613" y="4643"/>
                    </a:cubicBezTo>
                    <a:cubicBezTo>
                      <a:pt x="16018" y="4694"/>
                      <a:pt x="16398" y="4750"/>
                      <a:pt x="16599" y="4914"/>
                    </a:cubicBezTo>
                    <a:cubicBezTo>
                      <a:pt x="16735" y="5021"/>
                      <a:pt x="16884" y="5268"/>
                      <a:pt x="17044" y="5525"/>
                    </a:cubicBezTo>
                    <a:cubicBezTo>
                      <a:pt x="17365" y="6038"/>
                      <a:pt x="17766" y="6677"/>
                      <a:pt x="18480" y="7004"/>
                    </a:cubicBezTo>
                    <a:cubicBezTo>
                      <a:pt x="18784" y="7144"/>
                      <a:pt x="19101" y="7205"/>
                      <a:pt x="19350" y="7247"/>
                    </a:cubicBezTo>
                    <a:lnTo>
                      <a:pt x="19394" y="7247"/>
                    </a:lnTo>
                    <a:cubicBezTo>
                      <a:pt x="19430" y="7247"/>
                      <a:pt x="19466" y="7237"/>
                      <a:pt x="19490" y="7275"/>
                    </a:cubicBezTo>
                    <a:cubicBezTo>
                      <a:pt x="19554" y="7368"/>
                      <a:pt x="19510" y="7508"/>
                      <a:pt x="19466" y="7657"/>
                    </a:cubicBezTo>
                    <a:cubicBezTo>
                      <a:pt x="19446" y="7727"/>
                      <a:pt x="19422" y="7797"/>
                      <a:pt x="19410" y="7867"/>
                    </a:cubicBezTo>
                    <a:cubicBezTo>
                      <a:pt x="19281" y="8647"/>
                      <a:pt x="19101" y="9711"/>
                      <a:pt x="19686" y="10658"/>
                    </a:cubicBezTo>
                    <a:cubicBezTo>
                      <a:pt x="20095" y="11316"/>
                      <a:pt x="20705" y="11526"/>
                      <a:pt x="21106" y="11661"/>
                    </a:cubicBezTo>
                    <a:cubicBezTo>
                      <a:pt x="21130" y="11666"/>
                      <a:pt x="21158" y="11680"/>
                      <a:pt x="21190" y="11689"/>
                    </a:cubicBezTo>
                    <a:cubicBezTo>
                      <a:pt x="21286" y="11717"/>
                      <a:pt x="21390" y="11754"/>
                      <a:pt x="21434" y="11787"/>
                    </a:cubicBezTo>
                    <a:cubicBezTo>
                      <a:pt x="21515" y="11857"/>
                      <a:pt x="21567" y="11992"/>
                      <a:pt x="21547" y="12057"/>
                    </a:cubicBezTo>
                    <a:cubicBezTo>
                      <a:pt x="21527" y="12113"/>
                      <a:pt x="21455" y="12151"/>
                      <a:pt x="21387" y="12193"/>
                    </a:cubicBezTo>
                    <a:cubicBezTo>
                      <a:pt x="21354" y="12207"/>
                      <a:pt x="21330" y="12221"/>
                      <a:pt x="21310" y="12240"/>
                    </a:cubicBezTo>
                    <a:lnTo>
                      <a:pt x="21294" y="12249"/>
                    </a:lnTo>
                    <a:cubicBezTo>
                      <a:pt x="20236" y="12986"/>
                      <a:pt x="19041" y="13929"/>
                      <a:pt x="18227" y="15352"/>
                    </a:cubicBezTo>
                    <a:cubicBezTo>
                      <a:pt x="17950" y="15837"/>
                      <a:pt x="17738" y="16337"/>
                      <a:pt x="17537" y="16822"/>
                    </a:cubicBezTo>
                    <a:cubicBezTo>
                      <a:pt x="17224" y="17550"/>
                      <a:pt x="16960" y="18189"/>
                      <a:pt x="16555" y="18576"/>
                    </a:cubicBezTo>
                    <a:cubicBezTo>
                      <a:pt x="16222" y="18894"/>
                      <a:pt x="15741" y="19099"/>
                      <a:pt x="15236" y="19314"/>
                    </a:cubicBezTo>
                    <a:cubicBezTo>
                      <a:pt x="14690" y="19547"/>
                      <a:pt x="14073" y="19808"/>
                      <a:pt x="13511" y="20265"/>
                    </a:cubicBezTo>
                    <a:cubicBezTo>
                      <a:pt x="13271" y="20462"/>
                      <a:pt x="13059" y="20676"/>
                      <a:pt x="12874" y="20872"/>
                    </a:cubicBezTo>
                    <a:cubicBezTo>
                      <a:pt x="12669" y="21082"/>
                      <a:pt x="12477" y="21278"/>
                      <a:pt x="12296" y="21395"/>
                    </a:cubicBezTo>
                    <a:cubicBezTo>
                      <a:pt x="12044" y="21530"/>
                      <a:pt x="11743" y="21600"/>
                      <a:pt x="11330" y="2160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2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77" name="Google Shape;232;p10"/>
              <p:cNvSpPr/>
              <p:nvPr/>
            </p:nvSpPr>
            <p:spPr>
              <a:xfrm>
                <a:off x="338576" y="376216"/>
                <a:ext cx="2793507" cy="2481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6" h="21303" extrusionOk="0">
                    <a:moveTo>
                      <a:pt x="12054" y="21303"/>
                    </a:moveTo>
                    <a:cubicBezTo>
                      <a:pt x="11718" y="21303"/>
                      <a:pt x="11326" y="21251"/>
                      <a:pt x="10919" y="21188"/>
                    </a:cubicBezTo>
                    <a:lnTo>
                      <a:pt x="3964" y="20205"/>
                    </a:lnTo>
                    <a:cubicBezTo>
                      <a:pt x="3037" y="20074"/>
                      <a:pt x="2092" y="19942"/>
                      <a:pt x="1511" y="19553"/>
                    </a:cubicBezTo>
                    <a:cubicBezTo>
                      <a:pt x="174" y="18666"/>
                      <a:pt x="22" y="16060"/>
                      <a:pt x="3" y="15276"/>
                    </a:cubicBezTo>
                    <a:cubicBezTo>
                      <a:pt x="-34" y="13438"/>
                      <a:pt x="249" y="11557"/>
                      <a:pt x="835" y="9833"/>
                    </a:cubicBezTo>
                    <a:cubicBezTo>
                      <a:pt x="854" y="9775"/>
                      <a:pt x="873" y="9723"/>
                      <a:pt x="892" y="9675"/>
                    </a:cubicBezTo>
                    <a:cubicBezTo>
                      <a:pt x="925" y="9560"/>
                      <a:pt x="949" y="9486"/>
                      <a:pt x="986" y="9445"/>
                    </a:cubicBezTo>
                    <a:cubicBezTo>
                      <a:pt x="1048" y="9376"/>
                      <a:pt x="1190" y="9334"/>
                      <a:pt x="1379" y="9276"/>
                    </a:cubicBezTo>
                    <a:cubicBezTo>
                      <a:pt x="1450" y="9255"/>
                      <a:pt x="1530" y="9229"/>
                      <a:pt x="1610" y="9203"/>
                    </a:cubicBezTo>
                    <a:lnTo>
                      <a:pt x="1667" y="9187"/>
                    </a:lnTo>
                    <a:cubicBezTo>
                      <a:pt x="2433" y="8930"/>
                      <a:pt x="3477" y="8577"/>
                      <a:pt x="4389" y="7689"/>
                    </a:cubicBezTo>
                    <a:cubicBezTo>
                      <a:pt x="5674" y="6418"/>
                      <a:pt x="6402" y="4080"/>
                      <a:pt x="5315" y="2067"/>
                    </a:cubicBezTo>
                    <a:cubicBezTo>
                      <a:pt x="5235" y="1920"/>
                      <a:pt x="5107" y="1794"/>
                      <a:pt x="4989" y="1684"/>
                    </a:cubicBezTo>
                    <a:cubicBezTo>
                      <a:pt x="4819" y="1521"/>
                      <a:pt x="4663" y="1374"/>
                      <a:pt x="4743" y="1232"/>
                    </a:cubicBezTo>
                    <a:cubicBezTo>
                      <a:pt x="4823" y="1080"/>
                      <a:pt x="4989" y="1164"/>
                      <a:pt x="5173" y="1258"/>
                    </a:cubicBezTo>
                    <a:cubicBezTo>
                      <a:pt x="5277" y="1311"/>
                      <a:pt x="5386" y="1363"/>
                      <a:pt x="5485" y="1374"/>
                    </a:cubicBezTo>
                    <a:cubicBezTo>
                      <a:pt x="5598" y="1390"/>
                      <a:pt x="5703" y="1390"/>
                      <a:pt x="5821" y="1390"/>
                    </a:cubicBezTo>
                    <a:lnTo>
                      <a:pt x="5830" y="1390"/>
                    </a:lnTo>
                    <a:cubicBezTo>
                      <a:pt x="5877" y="1411"/>
                      <a:pt x="5915" y="1442"/>
                      <a:pt x="5962" y="1479"/>
                    </a:cubicBezTo>
                    <a:cubicBezTo>
                      <a:pt x="5986" y="1500"/>
                      <a:pt x="6019" y="1526"/>
                      <a:pt x="6043" y="1547"/>
                    </a:cubicBezTo>
                    <a:cubicBezTo>
                      <a:pt x="6728" y="2031"/>
                      <a:pt x="7508" y="2278"/>
                      <a:pt x="8368" y="2278"/>
                    </a:cubicBezTo>
                    <a:cubicBezTo>
                      <a:pt x="9105" y="2278"/>
                      <a:pt x="9856" y="2104"/>
                      <a:pt x="10735" y="1731"/>
                    </a:cubicBezTo>
                    <a:cubicBezTo>
                      <a:pt x="11104" y="1574"/>
                      <a:pt x="11482" y="1216"/>
                      <a:pt x="11846" y="875"/>
                    </a:cubicBezTo>
                    <a:cubicBezTo>
                      <a:pt x="12493" y="271"/>
                      <a:pt x="13093" y="-297"/>
                      <a:pt x="13627" y="176"/>
                    </a:cubicBezTo>
                    <a:cubicBezTo>
                      <a:pt x="13783" y="313"/>
                      <a:pt x="13689" y="554"/>
                      <a:pt x="13589" y="806"/>
                    </a:cubicBezTo>
                    <a:cubicBezTo>
                      <a:pt x="13518" y="980"/>
                      <a:pt x="13448" y="1164"/>
                      <a:pt x="13448" y="1337"/>
                    </a:cubicBezTo>
                    <a:cubicBezTo>
                      <a:pt x="13452" y="1705"/>
                      <a:pt x="13467" y="2808"/>
                      <a:pt x="14223" y="3786"/>
                    </a:cubicBezTo>
                    <a:cubicBezTo>
                      <a:pt x="14988" y="4779"/>
                      <a:pt x="15995" y="4947"/>
                      <a:pt x="16325" y="4999"/>
                    </a:cubicBezTo>
                    <a:cubicBezTo>
                      <a:pt x="16557" y="5041"/>
                      <a:pt x="16774" y="5067"/>
                      <a:pt x="16963" y="5094"/>
                    </a:cubicBezTo>
                    <a:cubicBezTo>
                      <a:pt x="17015" y="5099"/>
                      <a:pt x="17077" y="5099"/>
                      <a:pt x="17133" y="5104"/>
                    </a:cubicBezTo>
                    <a:cubicBezTo>
                      <a:pt x="17280" y="5115"/>
                      <a:pt x="17441" y="5120"/>
                      <a:pt x="17530" y="5178"/>
                    </a:cubicBezTo>
                    <a:cubicBezTo>
                      <a:pt x="17597" y="5225"/>
                      <a:pt x="17644" y="5310"/>
                      <a:pt x="17681" y="5393"/>
                    </a:cubicBezTo>
                    <a:cubicBezTo>
                      <a:pt x="17700" y="5435"/>
                      <a:pt x="17719" y="5467"/>
                      <a:pt x="17743" y="5493"/>
                    </a:cubicBezTo>
                    <a:cubicBezTo>
                      <a:pt x="18168" y="6145"/>
                      <a:pt x="18811" y="7127"/>
                      <a:pt x="20006" y="7653"/>
                    </a:cubicBezTo>
                    <a:cubicBezTo>
                      <a:pt x="20021" y="7663"/>
                      <a:pt x="20044" y="7668"/>
                      <a:pt x="20068" y="7668"/>
                    </a:cubicBezTo>
                    <a:cubicBezTo>
                      <a:pt x="20111" y="7674"/>
                      <a:pt x="20158" y="7689"/>
                      <a:pt x="20181" y="7726"/>
                    </a:cubicBezTo>
                    <a:cubicBezTo>
                      <a:pt x="20389" y="8099"/>
                      <a:pt x="20389" y="8593"/>
                      <a:pt x="20389" y="9113"/>
                    </a:cubicBezTo>
                    <a:cubicBezTo>
                      <a:pt x="20389" y="9796"/>
                      <a:pt x="20389" y="10563"/>
                      <a:pt x="20843" y="11262"/>
                    </a:cubicBezTo>
                    <a:cubicBezTo>
                      <a:pt x="20933" y="11399"/>
                      <a:pt x="21070" y="11499"/>
                      <a:pt x="21197" y="11604"/>
                    </a:cubicBezTo>
                    <a:cubicBezTo>
                      <a:pt x="21387" y="11746"/>
                      <a:pt x="21566" y="11877"/>
                      <a:pt x="21566" y="12092"/>
                    </a:cubicBezTo>
                    <a:cubicBezTo>
                      <a:pt x="21556" y="12817"/>
                      <a:pt x="20961" y="13259"/>
                      <a:pt x="20323" y="13721"/>
                    </a:cubicBezTo>
                    <a:cubicBezTo>
                      <a:pt x="19865" y="14063"/>
                      <a:pt x="19378" y="14415"/>
                      <a:pt x="19090" y="14898"/>
                    </a:cubicBezTo>
                    <a:cubicBezTo>
                      <a:pt x="18717" y="15524"/>
                      <a:pt x="18433" y="16159"/>
                      <a:pt x="18187" y="16716"/>
                    </a:cubicBezTo>
                    <a:cubicBezTo>
                      <a:pt x="17904" y="17367"/>
                      <a:pt x="17630" y="17972"/>
                      <a:pt x="17365" y="18214"/>
                    </a:cubicBezTo>
                    <a:cubicBezTo>
                      <a:pt x="17152" y="18413"/>
                      <a:pt x="16666" y="18608"/>
                      <a:pt x="16193" y="18802"/>
                    </a:cubicBezTo>
                    <a:cubicBezTo>
                      <a:pt x="15508" y="19075"/>
                      <a:pt x="14657" y="19422"/>
                      <a:pt x="13863" y="20047"/>
                    </a:cubicBezTo>
                    <a:cubicBezTo>
                      <a:pt x="13518" y="20315"/>
                      <a:pt x="13230" y="20599"/>
                      <a:pt x="12994" y="20830"/>
                    </a:cubicBezTo>
                    <a:cubicBezTo>
                      <a:pt x="12852" y="20972"/>
                      <a:pt x="12635" y="21182"/>
                      <a:pt x="12550" y="21235"/>
                    </a:cubicBezTo>
                    <a:cubicBezTo>
                      <a:pt x="12531" y="21245"/>
                      <a:pt x="12422" y="21303"/>
                      <a:pt x="12054" y="21303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2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78" name="Google Shape;233;p10"/>
              <p:cNvSpPr/>
              <p:nvPr/>
            </p:nvSpPr>
            <p:spPr>
              <a:xfrm>
                <a:off x="497985" y="652002"/>
                <a:ext cx="2420526" cy="2041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7" h="21509" extrusionOk="0">
                    <a:moveTo>
                      <a:pt x="12167" y="21509"/>
                    </a:moveTo>
                    <a:cubicBezTo>
                      <a:pt x="12021" y="21509"/>
                      <a:pt x="11858" y="21470"/>
                      <a:pt x="11678" y="21432"/>
                    </a:cubicBezTo>
                    <a:cubicBezTo>
                      <a:pt x="11564" y="21393"/>
                      <a:pt x="11440" y="21373"/>
                      <a:pt x="11320" y="21354"/>
                    </a:cubicBezTo>
                    <a:lnTo>
                      <a:pt x="3320" y="20148"/>
                    </a:lnTo>
                    <a:cubicBezTo>
                      <a:pt x="2500" y="20025"/>
                      <a:pt x="1478" y="19871"/>
                      <a:pt x="1082" y="19581"/>
                    </a:cubicBezTo>
                    <a:cubicBezTo>
                      <a:pt x="539" y="19193"/>
                      <a:pt x="110" y="17613"/>
                      <a:pt x="77" y="15814"/>
                    </a:cubicBezTo>
                    <a:cubicBezTo>
                      <a:pt x="67" y="15491"/>
                      <a:pt x="55" y="15162"/>
                      <a:pt x="39" y="14814"/>
                    </a:cubicBezTo>
                    <a:cubicBezTo>
                      <a:pt x="-32" y="13137"/>
                      <a:pt x="-118" y="11234"/>
                      <a:pt x="849" y="10106"/>
                    </a:cubicBezTo>
                    <a:lnTo>
                      <a:pt x="903" y="10086"/>
                    </a:lnTo>
                    <a:lnTo>
                      <a:pt x="924" y="10073"/>
                    </a:lnTo>
                    <a:cubicBezTo>
                      <a:pt x="1875" y="9738"/>
                      <a:pt x="3314" y="9222"/>
                      <a:pt x="4602" y="7868"/>
                    </a:cubicBezTo>
                    <a:cubicBezTo>
                      <a:pt x="5292" y="7151"/>
                      <a:pt x="5443" y="6029"/>
                      <a:pt x="5612" y="4843"/>
                    </a:cubicBezTo>
                    <a:cubicBezTo>
                      <a:pt x="5780" y="3617"/>
                      <a:pt x="5954" y="2353"/>
                      <a:pt x="6758" y="1489"/>
                    </a:cubicBezTo>
                    <a:cubicBezTo>
                      <a:pt x="6980" y="1256"/>
                      <a:pt x="7285" y="1379"/>
                      <a:pt x="7611" y="1508"/>
                    </a:cubicBezTo>
                    <a:cubicBezTo>
                      <a:pt x="7806" y="1586"/>
                      <a:pt x="8007" y="1657"/>
                      <a:pt x="8197" y="1657"/>
                    </a:cubicBezTo>
                    <a:cubicBezTo>
                      <a:pt x="9229" y="1657"/>
                      <a:pt x="10266" y="1411"/>
                      <a:pt x="11456" y="870"/>
                    </a:cubicBezTo>
                    <a:cubicBezTo>
                      <a:pt x="11624" y="786"/>
                      <a:pt x="11782" y="612"/>
                      <a:pt x="11939" y="431"/>
                    </a:cubicBezTo>
                    <a:cubicBezTo>
                      <a:pt x="12167" y="167"/>
                      <a:pt x="12384" y="-91"/>
                      <a:pt x="12651" y="31"/>
                    </a:cubicBezTo>
                    <a:cubicBezTo>
                      <a:pt x="13151" y="257"/>
                      <a:pt x="13270" y="882"/>
                      <a:pt x="13384" y="1554"/>
                    </a:cubicBezTo>
                    <a:cubicBezTo>
                      <a:pt x="13466" y="2037"/>
                      <a:pt x="13552" y="2540"/>
                      <a:pt x="13802" y="2882"/>
                    </a:cubicBezTo>
                    <a:cubicBezTo>
                      <a:pt x="14633" y="4024"/>
                      <a:pt x="15746" y="4720"/>
                      <a:pt x="17126" y="4972"/>
                    </a:cubicBezTo>
                    <a:cubicBezTo>
                      <a:pt x="17235" y="4991"/>
                      <a:pt x="17343" y="4998"/>
                      <a:pt x="17441" y="4998"/>
                    </a:cubicBezTo>
                    <a:cubicBezTo>
                      <a:pt x="17620" y="5004"/>
                      <a:pt x="17789" y="5004"/>
                      <a:pt x="17914" y="5094"/>
                    </a:cubicBezTo>
                    <a:cubicBezTo>
                      <a:pt x="18538" y="5520"/>
                      <a:pt x="19695" y="6320"/>
                      <a:pt x="20521" y="7861"/>
                    </a:cubicBezTo>
                    <a:cubicBezTo>
                      <a:pt x="20564" y="7945"/>
                      <a:pt x="20553" y="8055"/>
                      <a:pt x="20537" y="8151"/>
                    </a:cubicBezTo>
                    <a:cubicBezTo>
                      <a:pt x="20531" y="8197"/>
                      <a:pt x="20526" y="8235"/>
                      <a:pt x="20526" y="8268"/>
                    </a:cubicBezTo>
                    <a:cubicBezTo>
                      <a:pt x="20526" y="9203"/>
                      <a:pt x="20531" y="10622"/>
                      <a:pt x="21330" y="11944"/>
                    </a:cubicBezTo>
                    <a:cubicBezTo>
                      <a:pt x="21346" y="11970"/>
                      <a:pt x="21373" y="11996"/>
                      <a:pt x="21395" y="12021"/>
                    </a:cubicBezTo>
                    <a:cubicBezTo>
                      <a:pt x="21433" y="12060"/>
                      <a:pt x="21482" y="12105"/>
                      <a:pt x="21477" y="12163"/>
                    </a:cubicBezTo>
                    <a:cubicBezTo>
                      <a:pt x="21460" y="12286"/>
                      <a:pt x="21346" y="12344"/>
                      <a:pt x="21254" y="12382"/>
                    </a:cubicBezTo>
                    <a:cubicBezTo>
                      <a:pt x="21205" y="12408"/>
                      <a:pt x="21161" y="12421"/>
                      <a:pt x="21129" y="12447"/>
                    </a:cubicBezTo>
                    <a:cubicBezTo>
                      <a:pt x="20531" y="12911"/>
                      <a:pt x="19793" y="13492"/>
                      <a:pt x="19288" y="14388"/>
                    </a:cubicBezTo>
                    <a:cubicBezTo>
                      <a:pt x="18810" y="15253"/>
                      <a:pt x="18446" y="16123"/>
                      <a:pt x="18158" y="16813"/>
                    </a:cubicBezTo>
                    <a:cubicBezTo>
                      <a:pt x="18109" y="16923"/>
                      <a:pt x="18065" y="17052"/>
                      <a:pt x="18011" y="17168"/>
                    </a:cubicBezTo>
                    <a:cubicBezTo>
                      <a:pt x="17870" y="17542"/>
                      <a:pt x="17729" y="17929"/>
                      <a:pt x="17588" y="18064"/>
                    </a:cubicBezTo>
                    <a:cubicBezTo>
                      <a:pt x="17463" y="18187"/>
                      <a:pt x="17186" y="18290"/>
                      <a:pt x="16941" y="18387"/>
                    </a:cubicBezTo>
                    <a:cubicBezTo>
                      <a:pt x="16855" y="18420"/>
                      <a:pt x="16762" y="18452"/>
                      <a:pt x="16697" y="18484"/>
                    </a:cubicBezTo>
                    <a:cubicBezTo>
                      <a:pt x="15872" y="18839"/>
                      <a:pt x="14747" y="19329"/>
                      <a:pt x="13666" y="20225"/>
                    </a:cubicBezTo>
                    <a:cubicBezTo>
                      <a:pt x="13205" y="20612"/>
                      <a:pt x="12825" y="21019"/>
                      <a:pt x="12542" y="21309"/>
                    </a:cubicBezTo>
                    <a:lnTo>
                      <a:pt x="12531" y="21315"/>
                    </a:lnTo>
                    <a:cubicBezTo>
                      <a:pt x="12526" y="21321"/>
                      <a:pt x="12515" y="21341"/>
                      <a:pt x="12504" y="21354"/>
                    </a:cubicBezTo>
                    <a:cubicBezTo>
                      <a:pt x="12477" y="21386"/>
                      <a:pt x="12450" y="21438"/>
                      <a:pt x="12406" y="21451"/>
                    </a:cubicBezTo>
                    <a:cubicBezTo>
                      <a:pt x="12325" y="21502"/>
                      <a:pt x="12249" y="21509"/>
                      <a:pt x="12167" y="2150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2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79" name="Google Shape;234;p10"/>
              <p:cNvSpPr/>
              <p:nvPr/>
            </p:nvSpPr>
            <p:spPr>
              <a:xfrm>
                <a:off x="659012" y="890385"/>
                <a:ext cx="2044289" cy="1627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595" extrusionOk="0">
                    <a:moveTo>
                      <a:pt x="12256" y="21595"/>
                    </a:moveTo>
                    <a:cubicBezTo>
                      <a:pt x="12154" y="21563"/>
                      <a:pt x="12001" y="21530"/>
                      <a:pt x="11841" y="21505"/>
                    </a:cubicBezTo>
                    <a:lnTo>
                      <a:pt x="2445" y="19979"/>
                    </a:lnTo>
                    <a:cubicBezTo>
                      <a:pt x="2317" y="19963"/>
                      <a:pt x="2145" y="19946"/>
                      <a:pt x="1966" y="19938"/>
                    </a:cubicBezTo>
                    <a:cubicBezTo>
                      <a:pt x="1475" y="19906"/>
                      <a:pt x="863" y="19865"/>
                      <a:pt x="601" y="19605"/>
                    </a:cubicBezTo>
                    <a:cubicBezTo>
                      <a:pt x="346" y="19337"/>
                      <a:pt x="206" y="18355"/>
                      <a:pt x="174" y="16699"/>
                    </a:cubicBezTo>
                    <a:cubicBezTo>
                      <a:pt x="167" y="16268"/>
                      <a:pt x="148" y="15805"/>
                      <a:pt x="123" y="15375"/>
                    </a:cubicBezTo>
                    <a:cubicBezTo>
                      <a:pt x="110" y="15074"/>
                      <a:pt x="97" y="14766"/>
                      <a:pt x="72" y="14449"/>
                    </a:cubicBezTo>
                    <a:cubicBezTo>
                      <a:pt x="-18" y="13239"/>
                      <a:pt x="-107" y="11988"/>
                      <a:pt x="359" y="11493"/>
                    </a:cubicBezTo>
                    <a:cubicBezTo>
                      <a:pt x="774" y="11055"/>
                      <a:pt x="1354" y="10762"/>
                      <a:pt x="2030" y="10429"/>
                    </a:cubicBezTo>
                    <a:cubicBezTo>
                      <a:pt x="2949" y="9975"/>
                      <a:pt x="3989" y="9455"/>
                      <a:pt x="4900" y="8408"/>
                    </a:cubicBezTo>
                    <a:cubicBezTo>
                      <a:pt x="6170" y="6979"/>
                      <a:pt x="6432" y="4940"/>
                      <a:pt x="6648" y="3300"/>
                    </a:cubicBezTo>
                    <a:cubicBezTo>
                      <a:pt x="6681" y="3040"/>
                      <a:pt x="6699" y="2764"/>
                      <a:pt x="6706" y="2488"/>
                    </a:cubicBezTo>
                    <a:cubicBezTo>
                      <a:pt x="6731" y="1830"/>
                      <a:pt x="6751" y="1213"/>
                      <a:pt x="7095" y="1010"/>
                    </a:cubicBezTo>
                    <a:cubicBezTo>
                      <a:pt x="7229" y="929"/>
                      <a:pt x="7389" y="986"/>
                      <a:pt x="7567" y="1059"/>
                    </a:cubicBezTo>
                    <a:cubicBezTo>
                      <a:pt x="7695" y="1107"/>
                      <a:pt x="7822" y="1164"/>
                      <a:pt x="7956" y="1164"/>
                    </a:cubicBezTo>
                    <a:cubicBezTo>
                      <a:pt x="9392" y="1164"/>
                      <a:pt x="10808" y="799"/>
                      <a:pt x="12402" y="27"/>
                    </a:cubicBezTo>
                    <a:cubicBezTo>
                      <a:pt x="12402" y="27"/>
                      <a:pt x="12415" y="27"/>
                      <a:pt x="12415" y="11"/>
                    </a:cubicBezTo>
                    <a:cubicBezTo>
                      <a:pt x="12422" y="3"/>
                      <a:pt x="12435" y="-5"/>
                      <a:pt x="12453" y="3"/>
                    </a:cubicBezTo>
                    <a:cubicBezTo>
                      <a:pt x="12703" y="165"/>
                      <a:pt x="12785" y="539"/>
                      <a:pt x="12868" y="945"/>
                    </a:cubicBezTo>
                    <a:cubicBezTo>
                      <a:pt x="12939" y="1294"/>
                      <a:pt x="13021" y="1660"/>
                      <a:pt x="13200" y="1936"/>
                    </a:cubicBezTo>
                    <a:cubicBezTo>
                      <a:pt x="14457" y="3779"/>
                      <a:pt x="16122" y="4916"/>
                      <a:pt x="18163" y="5314"/>
                    </a:cubicBezTo>
                    <a:cubicBezTo>
                      <a:pt x="18259" y="5330"/>
                      <a:pt x="18354" y="5330"/>
                      <a:pt x="18444" y="5330"/>
                    </a:cubicBezTo>
                    <a:cubicBezTo>
                      <a:pt x="18546" y="5330"/>
                      <a:pt x="18642" y="5330"/>
                      <a:pt x="18712" y="5362"/>
                    </a:cubicBezTo>
                    <a:cubicBezTo>
                      <a:pt x="19069" y="5492"/>
                      <a:pt x="20287" y="6045"/>
                      <a:pt x="20664" y="7441"/>
                    </a:cubicBezTo>
                    <a:cubicBezTo>
                      <a:pt x="20708" y="7603"/>
                      <a:pt x="20766" y="7782"/>
                      <a:pt x="20823" y="7969"/>
                    </a:cubicBezTo>
                    <a:cubicBezTo>
                      <a:pt x="21110" y="8887"/>
                      <a:pt x="21493" y="10137"/>
                      <a:pt x="21200" y="11485"/>
                    </a:cubicBezTo>
                    <a:cubicBezTo>
                      <a:pt x="21091" y="11980"/>
                      <a:pt x="20740" y="12321"/>
                      <a:pt x="20358" y="12679"/>
                    </a:cubicBezTo>
                    <a:cubicBezTo>
                      <a:pt x="20045" y="12979"/>
                      <a:pt x="19726" y="13288"/>
                      <a:pt x="19503" y="13718"/>
                    </a:cubicBezTo>
                    <a:cubicBezTo>
                      <a:pt x="18871" y="14928"/>
                      <a:pt x="18418" y="16089"/>
                      <a:pt x="18061" y="17023"/>
                    </a:cubicBezTo>
                    <a:lnTo>
                      <a:pt x="17869" y="17543"/>
                    </a:lnTo>
                    <a:cubicBezTo>
                      <a:pt x="17857" y="17559"/>
                      <a:pt x="17851" y="17591"/>
                      <a:pt x="17844" y="17624"/>
                    </a:cubicBezTo>
                    <a:cubicBezTo>
                      <a:pt x="17825" y="17697"/>
                      <a:pt x="17812" y="17778"/>
                      <a:pt x="17761" y="17827"/>
                    </a:cubicBezTo>
                    <a:cubicBezTo>
                      <a:pt x="17749" y="17843"/>
                      <a:pt x="17723" y="17860"/>
                      <a:pt x="17704" y="17860"/>
                    </a:cubicBezTo>
                    <a:cubicBezTo>
                      <a:pt x="17691" y="17860"/>
                      <a:pt x="17684" y="17860"/>
                      <a:pt x="17678" y="17868"/>
                    </a:cubicBezTo>
                    <a:cubicBezTo>
                      <a:pt x="17564" y="17908"/>
                      <a:pt x="17436" y="17957"/>
                      <a:pt x="17321" y="18022"/>
                    </a:cubicBezTo>
                    <a:cubicBezTo>
                      <a:pt x="16319" y="18485"/>
                      <a:pt x="14814" y="19175"/>
                      <a:pt x="13347" y="20482"/>
                    </a:cubicBezTo>
                    <a:cubicBezTo>
                      <a:pt x="13002" y="20815"/>
                      <a:pt x="12645" y="21165"/>
                      <a:pt x="12256" y="21595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2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80" name="Google Shape;235;p10"/>
              <p:cNvSpPr/>
              <p:nvPr/>
            </p:nvSpPr>
            <p:spPr>
              <a:xfrm>
                <a:off x="820624" y="1077164"/>
                <a:ext cx="1717423" cy="1277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5" h="21266" extrusionOk="0">
                    <a:moveTo>
                      <a:pt x="10489" y="21266"/>
                    </a:moveTo>
                    <a:cubicBezTo>
                      <a:pt x="8650" y="21266"/>
                      <a:pt x="6268" y="20583"/>
                      <a:pt x="4253" y="19992"/>
                    </a:cubicBezTo>
                    <a:cubicBezTo>
                      <a:pt x="3101" y="19666"/>
                      <a:pt x="2001" y="19350"/>
                      <a:pt x="1177" y="19207"/>
                    </a:cubicBezTo>
                    <a:cubicBezTo>
                      <a:pt x="933" y="19166"/>
                      <a:pt x="673" y="19146"/>
                      <a:pt x="437" y="19126"/>
                    </a:cubicBezTo>
                    <a:lnTo>
                      <a:pt x="414" y="19126"/>
                    </a:lnTo>
                    <a:cubicBezTo>
                      <a:pt x="399" y="19126"/>
                      <a:pt x="368" y="19146"/>
                      <a:pt x="337" y="19116"/>
                    </a:cubicBezTo>
                    <a:cubicBezTo>
                      <a:pt x="215" y="18962"/>
                      <a:pt x="238" y="18667"/>
                      <a:pt x="261" y="18330"/>
                    </a:cubicBezTo>
                    <a:cubicBezTo>
                      <a:pt x="276" y="18147"/>
                      <a:pt x="292" y="17984"/>
                      <a:pt x="284" y="17790"/>
                    </a:cubicBezTo>
                    <a:cubicBezTo>
                      <a:pt x="276" y="17189"/>
                      <a:pt x="246" y="16608"/>
                      <a:pt x="223" y="16037"/>
                    </a:cubicBezTo>
                    <a:cubicBezTo>
                      <a:pt x="208" y="15609"/>
                      <a:pt x="177" y="15181"/>
                      <a:pt x="147" y="14773"/>
                    </a:cubicBezTo>
                    <a:cubicBezTo>
                      <a:pt x="139" y="14641"/>
                      <a:pt x="109" y="14488"/>
                      <a:pt x="86" y="14324"/>
                    </a:cubicBezTo>
                    <a:cubicBezTo>
                      <a:pt x="17" y="13927"/>
                      <a:pt x="-59" y="13498"/>
                      <a:pt x="71" y="13214"/>
                    </a:cubicBezTo>
                    <a:cubicBezTo>
                      <a:pt x="200" y="12948"/>
                      <a:pt x="490" y="12847"/>
                      <a:pt x="780" y="12744"/>
                    </a:cubicBezTo>
                    <a:cubicBezTo>
                      <a:pt x="910" y="12693"/>
                      <a:pt x="1047" y="12653"/>
                      <a:pt x="1170" y="12592"/>
                    </a:cubicBezTo>
                    <a:cubicBezTo>
                      <a:pt x="2360" y="11970"/>
                      <a:pt x="3848" y="11175"/>
                      <a:pt x="5222" y="9544"/>
                    </a:cubicBezTo>
                    <a:cubicBezTo>
                      <a:pt x="7299" y="7087"/>
                      <a:pt x="7718" y="3724"/>
                      <a:pt x="7993" y="1491"/>
                    </a:cubicBezTo>
                    <a:lnTo>
                      <a:pt x="7993" y="1379"/>
                    </a:lnTo>
                    <a:cubicBezTo>
                      <a:pt x="7993" y="1297"/>
                      <a:pt x="7978" y="1216"/>
                      <a:pt x="8031" y="1145"/>
                    </a:cubicBezTo>
                    <a:cubicBezTo>
                      <a:pt x="8955" y="13"/>
                      <a:pt x="10550" y="-334"/>
                      <a:pt x="11748" y="350"/>
                    </a:cubicBezTo>
                    <a:cubicBezTo>
                      <a:pt x="11886" y="420"/>
                      <a:pt x="11939" y="604"/>
                      <a:pt x="12016" y="787"/>
                    </a:cubicBezTo>
                    <a:cubicBezTo>
                      <a:pt x="12069" y="920"/>
                      <a:pt x="12099" y="1042"/>
                      <a:pt x="12168" y="1145"/>
                    </a:cubicBezTo>
                    <a:cubicBezTo>
                      <a:pt x="14000" y="3979"/>
                      <a:pt x="16427" y="5721"/>
                      <a:pt x="19374" y="6333"/>
                    </a:cubicBezTo>
                    <a:cubicBezTo>
                      <a:pt x="19488" y="6364"/>
                      <a:pt x="19595" y="6364"/>
                      <a:pt x="19686" y="6374"/>
                    </a:cubicBezTo>
                    <a:cubicBezTo>
                      <a:pt x="19778" y="6374"/>
                      <a:pt x="19854" y="6384"/>
                      <a:pt x="19915" y="6394"/>
                    </a:cubicBezTo>
                    <a:cubicBezTo>
                      <a:pt x="20350" y="6516"/>
                      <a:pt x="20640" y="6924"/>
                      <a:pt x="20701" y="7159"/>
                    </a:cubicBezTo>
                    <a:cubicBezTo>
                      <a:pt x="20770" y="7414"/>
                      <a:pt x="20847" y="7668"/>
                      <a:pt x="20923" y="7944"/>
                    </a:cubicBezTo>
                    <a:cubicBezTo>
                      <a:pt x="20969" y="8117"/>
                      <a:pt x="21037" y="8300"/>
                      <a:pt x="21091" y="8473"/>
                    </a:cubicBezTo>
                    <a:cubicBezTo>
                      <a:pt x="21312" y="9126"/>
                      <a:pt x="21541" y="9789"/>
                      <a:pt x="21335" y="10298"/>
                    </a:cubicBezTo>
                    <a:cubicBezTo>
                      <a:pt x="21304" y="10390"/>
                      <a:pt x="21221" y="10451"/>
                      <a:pt x="21144" y="10512"/>
                    </a:cubicBezTo>
                    <a:cubicBezTo>
                      <a:pt x="21113" y="10543"/>
                      <a:pt x="21083" y="10563"/>
                      <a:pt x="21052" y="10594"/>
                    </a:cubicBezTo>
                    <a:cubicBezTo>
                      <a:pt x="20610" y="11032"/>
                      <a:pt x="19999" y="11634"/>
                      <a:pt x="19549" y="12582"/>
                    </a:cubicBezTo>
                    <a:cubicBezTo>
                      <a:pt x="19183" y="13305"/>
                      <a:pt x="18938" y="14039"/>
                      <a:pt x="18694" y="14773"/>
                    </a:cubicBezTo>
                    <a:cubicBezTo>
                      <a:pt x="18389" y="15701"/>
                      <a:pt x="18122" y="16516"/>
                      <a:pt x="17679" y="17036"/>
                    </a:cubicBezTo>
                    <a:cubicBezTo>
                      <a:pt x="17167" y="17638"/>
                      <a:pt x="16427" y="18035"/>
                      <a:pt x="15557" y="18474"/>
                    </a:cubicBezTo>
                    <a:cubicBezTo>
                      <a:pt x="14671" y="18932"/>
                      <a:pt x="13657" y="19462"/>
                      <a:pt x="12718" y="20339"/>
                    </a:cubicBezTo>
                    <a:cubicBezTo>
                      <a:pt x="12626" y="20410"/>
                      <a:pt x="12565" y="20502"/>
                      <a:pt x="12489" y="20604"/>
                    </a:cubicBezTo>
                    <a:cubicBezTo>
                      <a:pt x="12344" y="20787"/>
                      <a:pt x="12198" y="20970"/>
                      <a:pt x="12000" y="21042"/>
                    </a:cubicBezTo>
                    <a:cubicBezTo>
                      <a:pt x="11596" y="21205"/>
                      <a:pt x="11077" y="21266"/>
                      <a:pt x="10489" y="21266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2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81" name="Google Shape;236;p10"/>
              <p:cNvSpPr/>
              <p:nvPr/>
            </p:nvSpPr>
            <p:spPr>
              <a:xfrm>
                <a:off x="1000230" y="1245184"/>
                <a:ext cx="1349571" cy="94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21569" extrusionOk="0">
                    <a:moveTo>
                      <a:pt x="11048" y="21569"/>
                    </a:moveTo>
                    <a:lnTo>
                      <a:pt x="10558" y="21569"/>
                    </a:lnTo>
                    <a:cubicBezTo>
                      <a:pt x="8515" y="21569"/>
                      <a:pt x="5659" y="20685"/>
                      <a:pt x="3137" y="19914"/>
                    </a:cubicBezTo>
                    <a:cubicBezTo>
                      <a:pt x="2775" y="19801"/>
                      <a:pt x="2384" y="19773"/>
                      <a:pt x="1993" y="19745"/>
                    </a:cubicBezTo>
                    <a:cubicBezTo>
                      <a:pt x="1250" y="19717"/>
                      <a:pt x="546" y="19675"/>
                      <a:pt x="145" y="19016"/>
                    </a:cubicBezTo>
                    <a:cubicBezTo>
                      <a:pt x="37" y="18833"/>
                      <a:pt x="56" y="18595"/>
                      <a:pt x="86" y="18342"/>
                    </a:cubicBezTo>
                    <a:cubicBezTo>
                      <a:pt x="96" y="18245"/>
                      <a:pt x="106" y="18119"/>
                      <a:pt x="106" y="18020"/>
                    </a:cubicBezTo>
                    <a:cubicBezTo>
                      <a:pt x="106" y="17879"/>
                      <a:pt x="86" y="17740"/>
                      <a:pt x="56" y="17599"/>
                    </a:cubicBezTo>
                    <a:cubicBezTo>
                      <a:pt x="8" y="17333"/>
                      <a:pt x="-41" y="17052"/>
                      <a:pt x="56" y="16828"/>
                    </a:cubicBezTo>
                    <a:cubicBezTo>
                      <a:pt x="526" y="15734"/>
                      <a:pt x="1475" y="15187"/>
                      <a:pt x="2579" y="14556"/>
                    </a:cubicBezTo>
                    <a:cubicBezTo>
                      <a:pt x="3567" y="13995"/>
                      <a:pt x="4701" y="13350"/>
                      <a:pt x="5631" y="12157"/>
                    </a:cubicBezTo>
                    <a:cubicBezTo>
                      <a:pt x="7361" y="9969"/>
                      <a:pt x="7958" y="7108"/>
                      <a:pt x="8495" y="4597"/>
                    </a:cubicBezTo>
                    <a:cubicBezTo>
                      <a:pt x="8877" y="2774"/>
                      <a:pt x="9219" y="1203"/>
                      <a:pt x="9903" y="137"/>
                    </a:cubicBezTo>
                    <a:cubicBezTo>
                      <a:pt x="10002" y="-31"/>
                      <a:pt x="10177" y="-4"/>
                      <a:pt x="10353" y="11"/>
                    </a:cubicBezTo>
                    <a:cubicBezTo>
                      <a:pt x="10402" y="11"/>
                      <a:pt x="10451" y="25"/>
                      <a:pt x="10500" y="25"/>
                    </a:cubicBezTo>
                    <a:lnTo>
                      <a:pt x="10588" y="25"/>
                    </a:lnTo>
                    <a:cubicBezTo>
                      <a:pt x="10636" y="68"/>
                      <a:pt x="10656" y="109"/>
                      <a:pt x="10686" y="179"/>
                    </a:cubicBezTo>
                    <a:cubicBezTo>
                      <a:pt x="10696" y="221"/>
                      <a:pt x="10705" y="235"/>
                      <a:pt x="10715" y="277"/>
                    </a:cubicBezTo>
                    <a:cubicBezTo>
                      <a:pt x="12230" y="2802"/>
                      <a:pt x="14274" y="3882"/>
                      <a:pt x="16426" y="5018"/>
                    </a:cubicBezTo>
                    <a:cubicBezTo>
                      <a:pt x="18166" y="5958"/>
                      <a:pt x="19946" y="6897"/>
                      <a:pt x="21529" y="8693"/>
                    </a:cubicBezTo>
                    <a:cubicBezTo>
                      <a:pt x="21549" y="8707"/>
                      <a:pt x="21559" y="8735"/>
                      <a:pt x="21559" y="8777"/>
                    </a:cubicBezTo>
                    <a:cubicBezTo>
                      <a:pt x="21471" y="9324"/>
                      <a:pt x="21129" y="9745"/>
                      <a:pt x="20776" y="10179"/>
                    </a:cubicBezTo>
                    <a:cubicBezTo>
                      <a:pt x="20493" y="10531"/>
                      <a:pt x="20200" y="10881"/>
                      <a:pt x="19995" y="11329"/>
                    </a:cubicBezTo>
                    <a:cubicBezTo>
                      <a:pt x="19408" y="12592"/>
                      <a:pt x="19007" y="13896"/>
                      <a:pt x="18684" y="14934"/>
                    </a:cubicBezTo>
                    <a:lnTo>
                      <a:pt x="18635" y="15089"/>
                    </a:lnTo>
                    <a:cubicBezTo>
                      <a:pt x="18440" y="15734"/>
                      <a:pt x="18195" y="16547"/>
                      <a:pt x="18039" y="16758"/>
                    </a:cubicBezTo>
                    <a:cubicBezTo>
                      <a:pt x="17804" y="17080"/>
                      <a:pt x="17022" y="17529"/>
                      <a:pt x="16338" y="17894"/>
                    </a:cubicBezTo>
                    <a:lnTo>
                      <a:pt x="16172" y="17978"/>
                    </a:lnTo>
                    <a:cubicBezTo>
                      <a:pt x="14949" y="18665"/>
                      <a:pt x="13433" y="19507"/>
                      <a:pt x="11967" y="20979"/>
                    </a:cubicBezTo>
                    <a:cubicBezTo>
                      <a:pt x="11889" y="21050"/>
                      <a:pt x="11830" y="21134"/>
                      <a:pt x="11762" y="21217"/>
                    </a:cubicBezTo>
                    <a:cubicBezTo>
                      <a:pt x="11673" y="21330"/>
                      <a:pt x="11595" y="21428"/>
                      <a:pt x="11516" y="21484"/>
                    </a:cubicBezTo>
                    <a:cubicBezTo>
                      <a:pt x="11370" y="21554"/>
                      <a:pt x="11223" y="21569"/>
                      <a:pt x="11048" y="21569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2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82" name="Google Shape;237;p10"/>
              <p:cNvSpPr/>
              <p:nvPr/>
            </p:nvSpPr>
            <p:spPr>
              <a:xfrm>
                <a:off x="1362653" y="1489405"/>
                <a:ext cx="734071" cy="55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0951" extrusionOk="0">
                    <a:moveTo>
                      <a:pt x="3563" y="20951"/>
                    </a:moveTo>
                    <a:cubicBezTo>
                      <a:pt x="2573" y="20951"/>
                      <a:pt x="1637" y="20744"/>
                      <a:pt x="984" y="20192"/>
                    </a:cubicBezTo>
                    <a:cubicBezTo>
                      <a:pt x="418" y="19732"/>
                      <a:pt x="101" y="19110"/>
                      <a:pt x="13" y="18283"/>
                    </a:cubicBezTo>
                    <a:cubicBezTo>
                      <a:pt x="-111" y="17316"/>
                      <a:pt x="684" y="16925"/>
                      <a:pt x="1532" y="16489"/>
                    </a:cubicBezTo>
                    <a:cubicBezTo>
                      <a:pt x="2061" y="16235"/>
                      <a:pt x="2591" y="15937"/>
                      <a:pt x="2944" y="15499"/>
                    </a:cubicBezTo>
                    <a:cubicBezTo>
                      <a:pt x="5011" y="13130"/>
                      <a:pt x="5806" y="9703"/>
                      <a:pt x="6548" y="6689"/>
                    </a:cubicBezTo>
                    <a:cubicBezTo>
                      <a:pt x="7254" y="3651"/>
                      <a:pt x="7872" y="1053"/>
                      <a:pt x="9549" y="247"/>
                    </a:cubicBezTo>
                    <a:cubicBezTo>
                      <a:pt x="11422" y="-649"/>
                      <a:pt x="13118" y="1053"/>
                      <a:pt x="14778" y="2708"/>
                    </a:cubicBezTo>
                    <a:cubicBezTo>
                      <a:pt x="15696" y="3651"/>
                      <a:pt x="16580" y="4550"/>
                      <a:pt x="17515" y="4987"/>
                    </a:cubicBezTo>
                    <a:cubicBezTo>
                      <a:pt x="17904" y="5194"/>
                      <a:pt x="18399" y="5263"/>
                      <a:pt x="18858" y="5355"/>
                    </a:cubicBezTo>
                    <a:cubicBezTo>
                      <a:pt x="19829" y="5562"/>
                      <a:pt x="20818" y="5769"/>
                      <a:pt x="21084" y="6827"/>
                    </a:cubicBezTo>
                    <a:cubicBezTo>
                      <a:pt x="21489" y="8484"/>
                      <a:pt x="20553" y="9863"/>
                      <a:pt x="19741" y="11082"/>
                    </a:cubicBezTo>
                    <a:cubicBezTo>
                      <a:pt x="19353" y="11657"/>
                      <a:pt x="18999" y="12209"/>
                      <a:pt x="18823" y="12716"/>
                    </a:cubicBezTo>
                    <a:cubicBezTo>
                      <a:pt x="18787" y="12784"/>
                      <a:pt x="18770" y="12854"/>
                      <a:pt x="18753" y="12968"/>
                    </a:cubicBezTo>
                    <a:cubicBezTo>
                      <a:pt x="18682" y="13199"/>
                      <a:pt x="18611" y="13498"/>
                      <a:pt x="18504" y="13613"/>
                    </a:cubicBezTo>
                    <a:cubicBezTo>
                      <a:pt x="18258" y="13889"/>
                      <a:pt x="17904" y="14003"/>
                      <a:pt x="17604" y="14118"/>
                    </a:cubicBezTo>
                    <a:cubicBezTo>
                      <a:pt x="17463" y="14165"/>
                      <a:pt x="17356" y="14210"/>
                      <a:pt x="17251" y="14280"/>
                    </a:cubicBezTo>
                    <a:lnTo>
                      <a:pt x="16932" y="14419"/>
                    </a:lnTo>
                    <a:cubicBezTo>
                      <a:pt x="16032" y="14879"/>
                      <a:pt x="15042" y="15613"/>
                      <a:pt x="14001" y="16419"/>
                    </a:cubicBezTo>
                    <a:cubicBezTo>
                      <a:pt x="12411" y="17639"/>
                      <a:pt x="10627" y="19018"/>
                      <a:pt x="8508" y="19869"/>
                    </a:cubicBezTo>
                    <a:lnTo>
                      <a:pt x="8491" y="19824"/>
                    </a:lnTo>
                    <a:lnTo>
                      <a:pt x="8508" y="19869"/>
                    </a:lnTo>
                    <a:cubicBezTo>
                      <a:pt x="7889" y="20077"/>
                      <a:pt x="5611" y="20951"/>
                      <a:pt x="3563" y="20951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2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290" name="Google Shape;238;p10"/>
            <p:cNvGrpSpPr/>
            <p:nvPr/>
          </p:nvGrpSpPr>
          <p:grpSpPr>
            <a:xfrm>
              <a:off x="10088949" y="1431073"/>
              <a:ext cx="520481" cy="350760"/>
              <a:chOff x="102" y="0"/>
              <a:chExt cx="520479" cy="350759"/>
            </a:xfrm>
          </p:grpSpPr>
          <p:sp>
            <p:nvSpPr>
              <p:cNvPr id="284" name="Google Shape;239;p10"/>
              <p:cNvSpPr/>
              <p:nvPr/>
            </p:nvSpPr>
            <p:spPr>
              <a:xfrm>
                <a:off x="172463" y="-1"/>
                <a:ext cx="138776" cy="102524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85" name="Google Shape;240;p10"/>
              <p:cNvSpPr/>
              <p:nvPr/>
            </p:nvSpPr>
            <p:spPr>
              <a:xfrm>
                <a:off x="345356" y="145059"/>
                <a:ext cx="117536" cy="86288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86" name="Google Shape;241;p10"/>
              <p:cNvSpPr/>
              <p:nvPr/>
            </p:nvSpPr>
            <p:spPr>
              <a:xfrm>
                <a:off x="102" y="145169"/>
                <a:ext cx="58717" cy="4125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87" name="Google Shape;242;p10"/>
              <p:cNvSpPr/>
              <p:nvPr/>
            </p:nvSpPr>
            <p:spPr>
              <a:xfrm>
                <a:off x="462989" y="308279"/>
                <a:ext cx="57593" cy="4248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88" name="Google Shape;243;p10"/>
              <p:cNvSpPr/>
              <p:nvPr/>
            </p:nvSpPr>
            <p:spPr>
              <a:xfrm>
                <a:off x="197543" y="206234"/>
                <a:ext cx="57594" cy="4248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89" name="Google Shape;244;p10"/>
              <p:cNvSpPr/>
              <p:nvPr/>
            </p:nvSpPr>
            <p:spPr>
              <a:xfrm>
                <a:off x="441504" y="30127"/>
                <a:ext cx="57491" cy="42481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291" name="Google Shape;245;p10"/>
            <p:cNvSpPr/>
            <p:nvPr/>
          </p:nvSpPr>
          <p:spPr>
            <a:xfrm>
              <a:off x="9454161" y="1478576"/>
              <a:ext cx="215536" cy="21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8" y="0"/>
                  </a:moveTo>
                  <a:lnTo>
                    <a:pt x="9188" y="9183"/>
                  </a:lnTo>
                  <a:lnTo>
                    <a:pt x="0" y="9183"/>
                  </a:lnTo>
                  <a:lnTo>
                    <a:pt x="0" y="12412"/>
                  </a:lnTo>
                  <a:lnTo>
                    <a:pt x="9188" y="12412"/>
                  </a:lnTo>
                  <a:lnTo>
                    <a:pt x="9188" y="21600"/>
                  </a:lnTo>
                  <a:lnTo>
                    <a:pt x="12417" y="21600"/>
                  </a:lnTo>
                  <a:lnTo>
                    <a:pt x="12417" y="12412"/>
                  </a:lnTo>
                  <a:lnTo>
                    <a:pt x="21600" y="12412"/>
                  </a:lnTo>
                  <a:lnTo>
                    <a:pt x="21600" y="9183"/>
                  </a:lnTo>
                  <a:lnTo>
                    <a:pt x="12417" y="9183"/>
                  </a:lnTo>
                  <a:lnTo>
                    <a:pt x="1241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298" name="Google Shape;246;p10"/>
            <p:cNvGrpSpPr/>
            <p:nvPr/>
          </p:nvGrpSpPr>
          <p:grpSpPr>
            <a:xfrm>
              <a:off x="2092028" y="4663177"/>
              <a:ext cx="395872" cy="729338"/>
              <a:chOff x="0" y="0"/>
              <a:chExt cx="395871" cy="729336"/>
            </a:xfrm>
          </p:grpSpPr>
          <p:sp>
            <p:nvSpPr>
              <p:cNvPr id="292" name="Google Shape;247;p10"/>
              <p:cNvSpPr/>
              <p:nvPr/>
            </p:nvSpPr>
            <p:spPr>
              <a:xfrm>
                <a:off x="209792" y="233392"/>
                <a:ext cx="141716" cy="104159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93" name="Google Shape;248;p10"/>
              <p:cNvSpPr/>
              <p:nvPr/>
            </p:nvSpPr>
            <p:spPr>
              <a:xfrm>
                <a:off x="0" y="354229"/>
                <a:ext cx="133319" cy="98600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94" name="Google Shape;249;p10"/>
              <p:cNvSpPr/>
              <p:nvPr/>
            </p:nvSpPr>
            <p:spPr>
              <a:xfrm>
                <a:off x="329268" y="106995"/>
                <a:ext cx="66604" cy="4856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95" name="Google Shape;250;p10"/>
              <p:cNvSpPr/>
              <p:nvPr/>
            </p:nvSpPr>
            <p:spPr>
              <a:xfrm>
                <a:off x="66716" y="680661"/>
                <a:ext cx="68078" cy="48676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96" name="Google Shape;251;p10"/>
              <p:cNvSpPr/>
              <p:nvPr/>
            </p:nvSpPr>
            <p:spPr>
              <a:xfrm>
                <a:off x="224996" y="526465"/>
                <a:ext cx="66717" cy="48677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97" name="Google Shape;252;p10"/>
              <p:cNvSpPr/>
              <p:nvPr/>
            </p:nvSpPr>
            <p:spPr>
              <a:xfrm>
                <a:off x="144437" y="0"/>
                <a:ext cx="68079" cy="48562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299" name="Google Shape;253;p10"/>
            <p:cNvSpPr/>
            <p:nvPr/>
          </p:nvSpPr>
          <p:spPr>
            <a:xfrm>
              <a:off x="2735278" y="5248847"/>
              <a:ext cx="186759" cy="186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8" y="0"/>
                  </a:moveTo>
                  <a:lnTo>
                    <a:pt x="9188" y="9183"/>
                  </a:lnTo>
                  <a:lnTo>
                    <a:pt x="0" y="9183"/>
                  </a:lnTo>
                  <a:lnTo>
                    <a:pt x="0" y="12412"/>
                  </a:lnTo>
                  <a:lnTo>
                    <a:pt x="9188" y="12412"/>
                  </a:lnTo>
                  <a:lnTo>
                    <a:pt x="9188" y="21600"/>
                  </a:lnTo>
                  <a:lnTo>
                    <a:pt x="12417" y="21600"/>
                  </a:lnTo>
                  <a:lnTo>
                    <a:pt x="12417" y="12412"/>
                  </a:lnTo>
                  <a:lnTo>
                    <a:pt x="21600" y="12412"/>
                  </a:lnTo>
                  <a:lnTo>
                    <a:pt x="21600" y="9183"/>
                  </a:lnTo>
                  <a:lnTo>
                    <a:pt x="12417" y="9183"/>
                  </a:lnTo>
                  <a:lnTo>
                    <a:pt x="1241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01" name="Texte du titre"/>
          <p:cNvSpPr txBox="1">
            <a:spLocks noGrp="1"/>
          </p:cNvSpPr>
          <p:nvPr>
            <p:ph type="title"/>
          </p:nvPr>
        </p:nvSpPr>
        <p:spPr>
          <a:xfrm>
            <a:off x="665000" y="372119"/>
            <a:ext cx="5012400" cy="11448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Texte du titre</a:t>
            </a:r>
          </a:p>
        </p:txBody>
      </p:sp>
      <p:sp>
        <p:nvSpPr>
          <p:cNvPr id="30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niveau 1…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" name="Texte du titre"/>
          <p:cNvSpPr txBox="1">
            <a:spLocks noGrp="1"/>
          </p:cNvSpPr>
          <p:nvPr>
            <p:ph type="title"/>
          </p:nvPr>
        </p:nvSpPr>
        <p:spPr>
          <a:xfrm>
            <a:off x="758775" y="391233"/>
            <a:ext cx="7626300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6"/>
          </a:solidFill>
          <a:uFillTx/>
          <a:latin typeface="Rajdhani"/>
          <a:ea typeface="Rajdhani"/>
          <a:cs typeface="Rajdhani"/>
          <a:sym typeface="Rajdhan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6"/>
          </a:solidFill>
          <a:uFillTx/>
          <a:latin typeface="Rajdhani"/>
          <a:ea typeface="Rajdhani"/>
          <a:cs typeface="Rajdhani"/>
          <a:sym typeface="Rajdhan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6"/>
          </a:solidFill>
          <a:uFillTx/>
          <a:latin typeface="Rajdhani"/>
          <a:ea typeface="Rajdhani"/>
          <a:cs typeface="Rajdhani"/>
          <a:sym typeface="Rajdhan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6"/>
          </a:solidFill>
          <a:uFillTx/>
          <a:latin typeface="Rajdhani"/>
          <a:ea typeface="Rajdhani"/>
          <a:cs typeface="Rajdhani"/>
          <a:sym typeface="Rajdhan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6"/>
          </a:solidFill>
          <a:uFillTx/>
          <a:latin typeface="Rajdhani"/>
          <a:ea typeface="Rajdhani"/>
          <a:cs typeface="Rajdhani"/>
          <a:sym typeface="Rajdhan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6"/>
          </a:solidFill>
          <a:uFillTx/>
          <a:latin typeface="Rajdhani"/>
          <a:ea typeface="Rajdhani"/>
          <a:cs typeface="Rajdhani"/>
          <a:sym typeface="Rajdhan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6"/>
          </a:solidFill>
          <a:uFillTx/>
          <a:latin typeface="Rajdhani"/>
          <a:ea typeface="Rajdhani"/>
          <a:cs typeface="Rajdhani"/>
          <a:sym typeface="Rajdhan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6"/>
          </a:solidFill>
          <a:uFillTx/>
          <a:latin typeface="Rajdhani"/>
          <a:ea typeface="Rajdhani"/>
          <a:cs typeface="Rajdhani"/>
          <a:sym typeface="Rajdhan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chemeClr val="accent6"/>
          </a:solidFill>
          <a:uFillTx/>
          <a:latin typeface="Rajdhani"/>
          <a:ea typeface="Rajdhani"/>
          <a:cs typeface="Rajdhani"/>
          <a:sym typeface="Rajdhani"/>
        </a:defRPr>
      </a:lvl9pPr>
    </p:titleStyle>
    <p:bodyStyle>
      <a:lvl1pPr marL="457200" marR="0" indent="-304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1200"/>
        <a:buFontTx/>
        <a:buAutoNum type="arabicPeriod"/>
        <a:tabLst/>
        <a:defRPr sz="1200" b="0" i="0" u="none" strike="noStrike" cap="none" spc="0" baseline="0">
          <a:solidFill>
            <a:schemeClr val="accent2"/>
          </a:solidFill>
          <a:uFillTx/>
          <a:latin typeface="Assistant Medium"/>
          <a:ea typeface="Assistant Medium"/>
          <a:cs typeface="Assistant Medium"/>
          <a:sym typeface="Assistant Medium"/>
        </a:defRPr>
      </a:lvl1pPr>
      <a:lvl2pPr marL="870857" marR="0" indent="-2612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1200"/>
        <a:buFontTx/>
        <a:buAutoNum type="alphaLcPeriod"/>
        <a:tabLst/>
        <a:defRPr sz="1200" b="0" i="0" u="none" strike="noStrike" cap="none" spc="0" baseline="0">
          <a:solidFill>
            <a:schemeClr val="accent2"/>
          </a:solidFill>
          <a:uFillTx/>
          <a:latin typeface="Assistant Medium"/>
          <a:ea typeface="Assistant Medium"/>
          <a:cs typeface="Assistant Medium"/>
          <a:sym typeface="Assistant Medium"/>
        </a:defRPr>
      </a:lvl2pPr>
      <a:lvl3pPr marL="1328057" marR="0" indent="-2612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1200"/>
        <a:buFontTx/>
        <a:buAutoNum type="romanLcPeriod"/>
        <a:tabLst/>
        <a:defRPr sz="1200" b="0" i="0" u="none" strike="noStrike" cap="none" spc="0" baseline="0">
          <a:solidFill>
            <a:schemeClr val="accent2"/>
          </a:solidFill>
          <a:uFillTx/>
          <a:latin typeface="Assistant Medium"/>
          <a:ea typeface="Assistant Medium"/>
          <a:cs typeface="Assistant Medium"/>
          <a:sym typeface="Assistant Medium"/>
        </a:defRPr>
      </a:lvl3pPr>
      <a:lvl4pPr marL="1785257" marR="0" indent="-2612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1200"/>
        <a:buFontTx/>
        <a:buAutoNum type="arabicPeriod"/>
        <a:tabLst/>
        <a:defRPr sz="1200" b="0" i="0" u="none" strike="noStrike" cap="none" spc="0" baseline="0">
          <a:solidFill>
            <a:schemeClr val="accent2"/>
          </a:solidFill>
          <a:uFillTx/>
          <a:latin typeface="Assistant Medium"/>
          <a:ea typeface="Assistant Medium"/>
          <a:cs typeface="Assistant Medium"/>
          <a:sym typeface="Assistant Medium"/>
        </a:defRPr>
      </a:lvl4pPr>
      <a:lvl5pPr marL="2242457" marR="0" indent="-2612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1200"/>
        <a:buFontTx/>
        <a:buAutoNum type="alphaLcPeriod"/>
        <a:tabLst/>
        <a:defRPr sz="1200" b="0" i="0" u="none" strike="noStrike" cap="none" spc="0" baseline="0">
          <a:solidFill>
            <a:schemeClr val="accent2"/>
          </a:solidFill>
          <a:uFillTx/>
          <a:latin typeface="Assistant Medium"/>
          <a:ea typeface="Assistant Medium"/>
          <a:cs typeface="Assistant Medium"/>
          <a:sym typeface="Assistant Medium"/>
        </a:defRPr>
      </a:lvl5pPr>
      <a:lvl6pPr marL="2699657" marR="0" indent="-2612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1200"/>
        <a:buFontTx/>
        <a:buAutoNum type="romanLcPeriod"/>
        <a:tabLst/>
        <a:defRPr sz="1200" b="0" i="0" u="none" strike="noStrike" cap="none" spc="0" baseline="0">
          <a:solidFill>
            <a:schemeClr val="accent2"/>
          </a:solidFill>
          <a:uFillTx/>
          <a:latin typeface="Assistant Medium"/>
          <a:ea typeface="Assistant Medium"/>
          <a:cs typeface="Assistant Medium"/>
          <a:sym typeface="Assistant Medium"/>
        </a:defRPr>
      </a:lvl6pPr>
      <a:lvl7pPr marL="3156857" marR="0" indent="-2612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1200"/>
        <a:buFontTx/>
        <a:buAutoNum type="arabicPeriod"/>
        <a:tabLst/>
        <a:defRPr sz="1200" b="0" i="0" u="none" strike="noStrike" cap="none" spc="0" baseline="0">
          <a:solidFill>
            <a:schemeClr val="accent2"/>
          </a:solidFill>
          <a:uFillTx/>
          <a:latin typeface="Assistant Medium"/>
          <a:ea typeface="Assistant Medium"/>
          <a:cs typeface="Assistant Medium"/>
          <a:sym typeface="Assistant Medium"/>
        </a:defRPr>
      </a:lvl7pPr>
      <a:lvl8pPr marL="3614057" marR="0" indent="-2612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1200"/>
        <a:buFontTx/>
        <a:buAutoNum type="alphaLcPeriod"/>
        <a:tabLst/>
        <a:defRPr sz="1200" b="0" i="0" u="none" strike="noStrike" cap="none" spc="0" baseline="0">
          <a:solidFill>
            <a:schemeClr val="accent2"/>
          </a:solidFill>
          <a:uFillTx/>
          <a:latin typeface="Assistant Medium"/>
          <a:ea typeface="Assistant Medium"/>
          <a:cs typeface="Assistant Medium"/>
          <a:sym typeface="Assistant Medium"/>
        </a:defRPr>
      </a:lvl8pPr>
      <a:lvl9pPr marL="4071257" marR="0" indent="-2612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1200"/>
        <a:buFontTx/>
        <a:buAutoNum type="romanLcPeriod"/>
        <a:tabLst/>
        <a:defRPr sz="1200" b="0" i="0" u="none" strike="noStrike" cap="none" spc="0" baseline="0">
          <a:solidFill>
            <a:schemeClr val="accent2"/>
          </a:solidFill>
          <a:uFillTx/>
          <a:latin typeface="Assistant Medium"/>
          <a:ea typeface="Assistant Medium"/>
          <a:cs typeface="Assistant Medium"/>
          <a:sym typeface="Assistant Medium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senat.fr/actualites/international/dou-vient-le-hamas-lorganisation-islamiste-a-lorigine-des-attaques-contre-israel" TargetMode="External"/><Relationship Id="rId3" Type="http://schemas.openxmlformats.org/officeDocument/2006/relationships/hyperlink" Target="https://fr.m.wikipedia.org/wiki/Hamas" TargetMode="External"/><Relationship Id="rId7" Type="http://schemas.openxmlformats.org/officeDocument/2006/relationships/hyperlink" Target="https://www.la-croix.com/Monde/hamas-mouvement-islamiste-palestinien" TargetMode="External"/><Relationship Id="rId2" Type="http://schemas.openxmlformats.org/officeDocument/2006/relationships/hyperlink" Target="https://www.youtube.com/watch?v=MQEj-5sDf_o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watch?v=TTGdO4rLfb0" TargetMode="External"/><Relationship Id="rId5" Type="http://schemas.openxmlformats.org/officeDocument/2006/relationships/hyperlink" Target="https://m.youtube.com/watch?v=tF1L6gGs95c" TargetMode="External"/><Relationship Id="rId4" Type="http://schemas.openxmlformats.org/officeDocument/2006/relationships/hyperlink" Target="https://www.cairn.info/revue-confluences-mediterranee-2005-4-page-105.htm" TargetMode="External"/><Relationship Id="rId9" Type="http://schemas.openxmlformats.org/officeDocument/2006/relationships/hyperlink" Target="https://www.youtube.com/watch?v=bsshqmEAo8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1294;p52"/>
          <p:cNvSpPr/>
          <p:nvPr/>
        </p:nvSpPr>
        <p:spPr>
          <a:xfrm rot="12315372">
            <a:off x="3388494" y="-191487"/>
            <a:ext cx="5983619" cy="1861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600" extrusionOk="0">
                <a:moveTo>
                  <a:pt x="17648" y="0"/>
                </a:moveTo>
                <a:cubicBezTo>
                  <a:pt x="17549" y="0"/>
                  <a:pt x="17451" y="8"/>
                  <a:pt x="17354" y="26"/>
                </a:cubicBezTo>
                <a:cubicBezTo>
                  <a:pt x="16890" y="103"/>
                  <a:pt x="16419" y="380"/>
                  <a:pt x="15958" y="523"/>
                </a:cubicBezTo>
                <a:cubicBezTo>
                  <a:pt x="15254" y="742"/>
                  <a:pt x="14542" y="723"/>
                  <a:pt x="13841" y="972"/>
                </a:cubicBezTo>
                <a:cubicBezTo>
                  <a:pt x="13501" y="1096"/>
                  <a:pt x="13161" y="1238"/>
                  <a:pt x="12821" y="1353"/>
                </a:cubicBezTo>
                <a:cubicBezTo>
                  <a:pt x="12576" y="1429"/>
                  <a:pt x="12383" y="1697"/>
                  <a:pt x="12150" y="1820"/>
                </a:cubicBezTo>
                <a:cubicBezTo>
                  <a:pt x="12031" y="1888"/>
                  <a:pt x="11925" y="1868"/>
                  <a:pt x="11807" y="1954"/>
                </a:cubicBezTo>
                <a:cubicBezTo>
                  <a:pt x="11706" y="2036"/>
                  <a:pt x="11553" y="2318"/>
                  <a:pt x="11546" y="2365"/>
                </a:cubicBezTo>
                <a:cubicBezTo>
                  <a:pt x="11536" y="2364"/>
                  <a:pt x="11526" y="2364"/>
                  <a:pt x="11516" y="2364"/>
                </a:cubicBezTo>
                <a:cubicBezTo>
                  <a:pt x="11319" y="2364"/>
                  <a:pt x="11120" y="2431"/>
                  <a:pt x="10929" y="2565"/>
                </a:cubicBezTo>
                <a:cubicBezTo>
                  <a:pt x="10515" y="2832"/>
                  <a:pt x="10092" y="2937"/>
                  <a:pt x="9672" y="3080"/>
                </a:cubicBezTo>
                <a:cubicBezTo>
                  <a:pt x="9403" y="3176"/>
                  <a:pt x="9157" y="3367"/>
                  <a:pt x="8894" y="3510"/>
                </a:cubicBezTo>
                <a:cubicBezTo>
                  <a:pt x="8752" y="3586"/>
                  <a:pt x="8658" y="3739"/>
                  <a:pt x="8519" y="3844"/>
                </a:cubicBezTo>
                <a:cubicBezTo>
                  <a:pt x="8377" y="3949"/>
                  <a:pt x="8066" y="3997"/>
                  <a:pt x="7998" y="4388"/>
                </a:cubicBezTo>
                <a:cubicBezTo>
                  <a:pt x="7951" y="4656"/>
                  <a:pt x="8031" y="4798"/>
                  <a:pt x="7924" y="5027"/>
                </a:cubicBezTo>
                <a:cubicBezTo>
                  <a:pt x="7839" y="5209"/>
                  <a:pt x="7652" y="5285"/>
                  <a:pt x="7552" y="5390"/>
                </a:cubicBezTo>
                <a:cubicBezTo>
                  <a:pt x="7404" y="5543"/>
                  <a:pt x="7271" y="5781"/>
                  <a:pt x="7120" y="5915"/>
                </a:cubicBezTo>
                <a:cubicBezTo>
                  <a:pt x="7171" y="5904"/>
                  <a:pt x="7226" y="5887"/>
                  <a:pt x="7280" y="5887"/>
                </a:cubicBezTo>
                <a:cubicBezTo>
                  <a:pt x="7321" y="5887"/>
                  <a:pt x="7360" y="5896"/>
                  <a:pt x="7398" y="5924"/>
                </a:cubicBezTo>
                <a:cubicBezTo>
                  <a:pt x="7401" y="6306"/>
                  <a:pt x="7147" y="6306"/>
                  <a:pt x="7034" y="6401"/>
                </a:cubicBezTo>
                <a:cubicBezTo>
                  <a:pt x="6570" y="6841"/>
                  <a:pt x="6138" y="7508"/>
                  <a:pt x="5677" y="7986"/>
                </a:cubicBezTo>
                <a:cubicBezTo>
                  <a:pt x="5157" y="8521"/>
                  <a:pt x="4613" y="8969"/>
                  <a:pt x="4107" y="9570"/>
                </a:cubicBezTo>
                <a:cubicBezTo>
                  <a:pt x="3930" y="9790"/>
                  <a:pt x="3593" y="10133"/>
                  <a:pt x="3486" y="10591"/>
                </a:cubicBezTo>
                <a:cubicBezTo>
                  <a:pt x="3504" y="10609"/>
                  <a:pt x="3526" y="10616"/>
                  <a:pt x="3550" y="10616"/>
                </a:cubicBezTo>
                <a:cubicBezTo>
                  <a:pt x="3715" y="10616"/>
                  <a:pt x="4005" y="10271"/>
                  <a:pt x="4172" y="10271"/>
                </a:cubicBezTo>
                <a:cubicBezTo>
                  <a:pt x="4224" y="10271"/>
                  <a:pt x="4264" y="10303"/>
                  <a:pt x="4284" y="10391"/>
                </a:cubicBezTo>
                <a:cubicBezTo>
                  <a:pt x="4018" y="10772"/>
                  <a:pt x="3749" y="11078"/>
                  <a:pt x="3519" y="11584"/>
                </a:cubicBezTo>
                <a:cubicBezTo>
                  <a:pt x="3279" y="12109"/>
                  <a:pt x="3043" y="12624"/>
                  <a:pt x="2800" y="13139"/>
                </a:cubicBezTo>
                <a:cubicBezTo>
                  <a:pt x="2608" y="13550"/>
                  <a:pt x="2431" y="13951"/>
                  <a:pt x="2215" y="14285"/>
                </a:cubicBezTo>
                <a:cubicBezTo>
                  <a:pt x="1940" y="14705"/>
                  <a:pt x="1612" y="14962"/>
                  <a:pt x="1322" y="15316"/>
                </a:cubicBezTo>
                <a:cubicBezTo>
                  <a:pt x="990" y="15716"/>
                  <a:pt x="656" y="16146"/>
                  <a:pt x="328" y="16575"/>
                </a:cubicBezTo>
                <a:cubicBezTo>
                  <a:pt x="213" y="16718"/>
                  <a:pt x="59" y="16871"/>
                  <a:pt x="0" y="17158"/>
                </a:cubicBezTo>
                <a:cubicBezTo>
                  <a:pt x="53" y="17187"/>
                  <a:pt x="107" y="17199"/>
                  <a:pt x="160" y="17199"/>
                </a:cubicBezTo>
                <a:cubicBezTo>
                  <a:pt x="518" y="17199"/>
                  <a:pt x="888" y="16632"/>
                  <a:pt x="1212" y="16375"/>
                </a:cubicBezTo>
                <a:cubicBezTo>
                  <a:pt x="1632" y="16051"/>
                  <a:pt x="2073" y="15974"/>
                  <a:pt x="2490" y="15668"/>
                </a:cubicBezTo>
                <a:cubicBezTo>
                  <a:pt x="2708" y="15516"/>
                  <a:pt x="2915" y="15296"/>
                  <a:pt x="3134" y="15153"/>
                </a:cubicBezTo>
                <a:cubicBezTo>
                  <a:pt x="3569" y="14867"/>
                  <a:pt x="3998" y="14561"/>
                  <a:pt x="4432" y="14256"/>
                </a:cubicBezTo>
                <a:cubicBezTo>
                  <a:pt x="4624" y="14123"/>
                  <a:pt x="4820" y="14008"/>
                  <a:pt x="5009" y="13855"/>
                </a:cubicBezTo>
                <a:cubicBezTo>
                  <a:pt x="5118" y="13772"/>
                  <a:pt x="5329" y="13492"/>
                  <a:pt x="5442" y="13492"/>
                </a:cubicBezTo>
                <a:cubicBezTo>
                  <a:pt x="5446" y="13492"/>
                  <a:pt x="5449" y="13492"/>
                  <a:pt x="5452" y="13493"/>
                </a:cubicBezTo>
                <a:cubicBezTo>
                  <a:pt x="5142" y="14227"/>
                  <a:pt x="4633" y="14590"/>
                  <a:pt x="4376" y="15468"/>
                </a:cubicBezTo>
                <a:cubicBezTo>
                  <a:pt x="4410" y="15508"/>
                  <a:pt x="4444" y="15525"/>
                  <a:pt x="4480" y="15525"/>
                </a:cubicBezTo>
                <a:cubicBezTo>
                  <a:pt x="4644" y="15525"/>
                  <a:pt x="4824" y="15167"/>
                  <a:pt x="4990" y="15167"/>
                </a:cubicBezTo>
                <a:cubicBezTo>
                  <a:pt x="5001" y="15167"/>
                  <a:pt x="5012" y="15169"/>
                  <a:pt x="5024" y="15172"/>
                </a:cubicBezTo>
                <a:cubicBezTo>
                  <a:pt x="5109" y="15640"/>
                  <a:pt x="4725" y="16088"/>
                  <a:pt x="4663" y="16508"/>
                </a:cubicBezTo>
                <a:cubicBezTo>
                  <a:pt x="4630" y="16747"/>
                  <a:pt x="4681" y="16985"/>
                  <a:pt x="4648" y="17224"/>
                </a:cubicBezTo>
                <a:cubicBezTo>
                  <a:pt x="4595" y="17606"/>
                  <a:pt x="4456" y="17701"/>
                  <a:pt x="4314" y="17883"/>
                </a:cubicBezTo>
                <a:cubicBezTo>
                  <a:pt x="3894" y="18407"/>
                  <a:pt x="3486" y="19028"/>
                  <a:pt x="3096" y="19744"/>
                </a:cubicBezTo>
                <a:cubicBezTo>
                  <a:pt x="2948" y="20030"/>
                  <a:pt x="2800" y="20307"/>
                  <a:pt x="2637" y="20555"/>
                </a:cubicBezTo>
                <a:cubicBezTo>
                  <a:pt x="2478" y="20794"/>
                  <a:pt x="2250" y="20965"/>
                  <a:pt x="2147" y="21366"/>
                </a:cubicBezTo>
                <a:cubicBezTo>
                  <a:pt x="2189" y="21386"/>
                  <a:pt x="2231" y="21395"/>
                  <a:pt x="2271" y="21395"/>
                </a:cubicBezTo>
                <a:cubicBezTo>
                  <a:pt x="2502" y="21395"/>
                  <a:pt x="2694" y="21101"/>
                  <a:pt x="2918" y="20889"/>
                </a:cubicBezTo>
                <a:cubicBezTo>
                  <a:pt x="3196" y="20612"/>
                  <a:pt x="3477" y="20402"/>
                  <a:pt x="3764" y="20249"/>
                </a:cubicBezTo>
                <a:cubicBezTo>
                  <a:pt x="3875" y="20185"/>
                  <a:pt x="4006" y="20059"/>
                  <a:pt x="4122" y="20059"/>
                </a:cubicBezTo>
                <a:cubicBezTo>
                  <a:pt x="4126" y="20059"/>
                  <a:pt x="4130" y="20059"/>
                  <a:pt x="4134" y="20059"/>
                </a:cubicBezTo>
                <a:cubicBezTo>
                  <a:pt x="4225" y="20622"/>
                  <a:pt x="3693" y="21080"/>
                  <a:pt x="3616" y="21538"/>
                </a:cubicBezTo>
                <a:cubicBezTo>
                  <a:pt x="3650" y="21581"/>
                  <a:pt x="3690" y="21600"/>
                  <a:pt x="3734" y="21600"/>
                </a:cubicBezTo>
                <a:cubicBezTo>
                  <a:pt x="3992" y="21600"/>
                  <a:pt x="4390" y="20952"/>
                  <a:pt x="4559" y="20755"/>
                </a:cubicBezTo>
                <a:cubicBezTo>
                  <a:pt x="5050" y="20183"/>
                  <a:pt x="5645" y="19944"/>
                  <a:pt x="6159" y="19467"/>
                </a:cubicBezTo>
                <a:cubicBezTo>
                  <a:pt x="6481" y="19181"/>
                  <a:pt x="6777" y="18799"/>
                  <a:pt x="7102" y="18541"/>
                </a:cubicBezTo>
                <a:cubicBezTo>
                  <a:pt x="7280" y="18398"/>
                  <a:pt x="7392" y="18169"/>
                  <a:pt x="7552" y="17950"/>
                </a:cubicBezTo>
                <a:cubicBezTo>
                  <a:pt x="7649" y="17816"/>
                  <a:pt x="7830" y="17759"/>
                  <a:pt x="7898" y="17558"/>
                </a:cubicBezTo>
                <a:cubicBezTo>
                  <a:pt x="7794" y="17473"/>
                  <a:pt x="7534" y="17654"/>
                  <a:pt x="7552" y="17224"/>
                </a:cubicBezTo>
                <a:cubicBezTo>
                  <a:pt x="7744" y="16938"/>
                  <a:pt x="7942" y="16718"/>
                  <a:pt x="8146" y="16547"/>
                </a:cubicBezTo>
                <a:cubicBezTo>
                  <a:pt x="8218" y="16494"/>
                  <a:pt x="8409" y="16294"/>
                  <a:pt x="8536" y="16294"/>
                </a:cubicBezTo>
                <a:cubicBezTo>
                  <a:pt x="8571" y="16294"/>
                  <a:pt x="8601" y="16310"/>
                  <a:pt x="8622" y="16346"/>
                </a:cubicBezTo>
                <a:cubicBezTo>
                  <a:pt x="8726" y="16528"/>
                  <a:pt x="8596" y="16880"/>
                  <a:pt x="8664" y="17090"/>
                </a:cubicBezTo>
                <a:cubicBezTo>
                  <a:pt x="8693" y="17179"/>
                  <a:pt x="8744" y="17211"/>
                  <a:pt x="8803" y="17211"/>
                </a:cubicBezTo>
                <a:cubicBezTo>
                  <a:pt x="8928" y="17211"/>
                  <a:pt x="9092" y="17066"/>
                  <a:pt x="9166" y="17014"/>
                </a:cubicBezTo>
                <a:cubicBezTo>
                  <a:pt x="9379" y="16880"/>
                  <a:pt x="9595" y="16833"/>
                  <a:pt x="9811" y="16738"/>
                </a:cubicBezTo>
                <a:cubicBezTo>
                  <a:pt x="9982" y="16670"/>
                  <a:pt x="10179" y="16480"/>
                  <a:pt x="10358" y="16480"/>
                </a:cubicBezTo>
                <a:cubicBezTo>
                  <a:pt x="10380" y="16480"/>
                  <a:pt x="10402" y="16483"/>
                  <a:pt x="10423" y="16489"/>
                </a:cubicBezTo>
                <a:cubicBezTo>
                  <a:pt x="10557" y="16532"/>
                  <a:pt x="10637" y="16686"/>
                  <a:pt x="10770" y="16686"/>
                </a:cubicBezTo>
                <a:cubicBezTo>
                  <a:pt x="10784" y="16686"/>
                  <a:pt x="10798" y="16684"/>
                  <a:pt x="10813" y="16680"/>
                </a:cubicBezTo>
                <a:cubicBezTo>
                  <a:pt x="11097" y="16613"/>
                  <a:pt x="11351" y="16003"/>
                  <a:pt x="11609" y="15688"/>
                </a:cubicBezTo>
                <a:cubicBezTo>
                  <a:pt x="12094" y="15096"/>
                  <a:pt x="12593" y="14638"/>
                  <a:pt x="13102" y="14304"/>
                </a:cubicBezTo>
                <a:cubicBezTo>
                  <a:pt x="13072" y="14320"/>
                  <a:pt x="13029" y="14339"/>
                  <a:pt x="12987" y="14339"/>
                </a:cubicBezTo>
                <a:cubicBezTo>
                  <a:pt x="12955" y="14339"/>
                  <a:pt x="12924" y="14327"/>
                  <a:pt x="12901" y="14294"/>
                </a:cubicBezTo>
                <a:cubicBezTo>
                  <a:pt x="12738" y="14056"/>
                  <a:pt x="12978" y="13693"/>
                  <a:pt x="13061" y="13512"/>
                </a:cubicBezTo>
                <a:cubicBezTo>
                  <a:pt x="13510" y="12500"/>
                  <a:pt x="14134" y="11861"/>
                  <a:pt x="14704" y="11288"/>
                </a:cubicBezTo>
                <a:cubicBezTo>
                  <a:pt x="15092" y="10897"/>
                  <a:pt x="15488" y="10544"/>
                  <a:pt x="15875" y="10143"/>
                </a:cubicBezTo>
                <a:cubicBezTo>
                  <a:pt x="16047" y="9961"/>
                  <a:pt x="16248" y="9818"/>
                  <a:pt x="16372" y="9475"/>
                </a:cubicBezTo>
                <a:cubicBezTo>
                  <a:pt x="16556" y="8969"/>
                  <a:pt x="16351" y="9093"/>
                  <a:pt x="16313" y="8730"/>
                </a:cubicBezTo>
                <a:cubicBezTo>
                  <a:pt x="16275" y="8396"/>
                  <a:pt x="16816" y="8196"/>
                  <a:pt x="16916" y="8110"/>
                </a:cubicBezTo>
                <a:cubicBezTo>
                  <a:pt x="17502" y="7605"/>
                  <a:pt x="18072" y="7022"/>
                  <a:pt x="18664" y="6564"/>
                </a:cubicBezTo>
                <a:cubicBezTo>
                  <a:pt x="19089" y="6239"/>
                  <a:pt x="19388" y="5763"/>
                  <a:pt x="19770" y="5266"/>
                </a:cubicBezTo>
                <a:cubicBezTo>
                  <a:pt x="20148" y="4769"/>
                  <a:pt x="20533" y="4388"/>
                  <a:pt x="20896" y="3815"/>
                </a:cubicBezTo>
                <a:cubicBezTo>
                  <a:pt x="21091" y="3510"/>
                  <a:pt x="21420" y="3014"/>
                  <a:pt x="21493" y="2450"/>
                </a:cubicBezTo>
                <a:cubicBezTo>
                  <a:pt x="21600" y="1610"/>
                  <a:pt x="21319" y="1191"/>
                  <a:pt x="20973" y="1048"/>
                </a:cubicBezTo>
                <a:cubicBezTo>
                  <a:pt x="20601" y="886"/>
                  <a:pt x="20216" y="838"/>
                  <a:pt x="19841" y="685"/>
                </a:cubicBezTo>
                <a:cubicBezTo>
                  <a:pt x="19477" y="542"/>
                  <a:pt x="19116" y="313"/>
                  <a:pt x="18746" y="208"/>
                </a:cubicBezTo>
                <a:cubicBezTo>
                  <a:pt x="18388" y="110"/>
                  <a:pt x="18014" y="0"/>
                  <a:pt x="17648" y="0"/>
                </a:cubicBezTo>
                <a:close/>
              </a:path>
            </a:pathLst>
          </a:custGeom>
          <a:solidFill>
            <a:srgbClr val="FAF7F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59" name="Google Shape;1295;p52"/>
          <p:cNvSpPr/>
          <p:nvPr/>
        </p:nvSpPr>
        <p:spPr>
          <a:xfrm>
            <a:off x="9774" y="3585522"/>
            <a:ext cx="9144001" cy="1568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819" y="0"/>
                </a:moveTo>
                <a:lnTo>
                  <a:pt x="19251" y="7461"/>
                </a:lnTo>
                <a:lnTo>
                  <a:pt x="19251" y="10302"/>
                </a:lnTo>
                <a:lnTo>
                  <a:pt x="17965" y="10302"/>
                </a:lnTo>
                <a:lnTo>
                  <a:pt x="17773" y="12897"/>
                </a:lnTo>
                <a:lnTo>
                  <a:pt x="16172" y="12897"/>
                </a:lnTo>
                <a:lnTo>
                  <a:pt x="17212" y="7923"/>
                </a:lnTo>
                <a:lnTo>
                  <a:pt x="16553" y="7264"/>
                </a:lnTo>
                <a:lnTo>
                  <a:pt x="15300" y="12897"/>
                </a:lnTo>
                <a:lnTo>
                  <a:pt x="14341" y="12897"/>
                </a:lnTo>
                <a:lnTo>
                  <a:pt x="13965" y="6605"/>
                </a:lnTo>
                <a:lnTo>
                  <a:pt x="12807" y="6567"/>
                </a:lnTo>
                <a:lnTo>
                  <a:pt x="12460" y="12093"/>
                </a:lnTo>
                <a:lnTo>
                  <a:pt x="12272" y="9124"/>
                </a:lnTo>
                <a:lnTo>
                  <a:pt x="10623" y="8529"/>
                </a:lnTo>
                <a:lnTo>
                  <a:pt x="9808" y="12093"/>
                </a:lnTo>
                <a:lnTo>
                  <a:pt x="7164" y="11056"/>
                </a:lnTo>
                <a:lnTo>
                  <a:pt x="6502" y="6018"/>
                </a:lnTo>
                <a:lnTo>
                  <a:pt x="5004" y="5272"/>
                </a:lnTo>
                <a:lnTo>
                  <a:pt x="4321" y="9124"/>
                </a:lnTo>
                <a:lnTo>
                  <a:pt x="2768" y="9124"/>
                </a:lnTo>
                <a:lnTo>
                  <a:pt x="2768" y="3886"/>
                </a:lnTo>
                <a:lnTo>
                  <a:pt x="0" y="5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9282"/>
                </a:lnTo>
                <a:lnTo>
                  <a:pt x="21568" y="19282"/>
                </a:lnTo>
                <a:lnTo>
                  <a:pt x="21568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60" name="Google Shape;1296;p52"/>
          <p:cNvSpPr/>
          <p:nvPr/>
        </p:nvSpPr>
        <p:spPr>
          <a:xfrm rot="10304210" flipH="1">
            <a:off x="-282354" y="65585"/>
            <a:ext cx="4519893" cy="2661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600" extrusionOk="0">
                <a:moveTo>
                  <a:pt x="20346" y="0"/>
                </a:moveTo>
                <a:cubicBezTo>
                  <a:pt x="20041" y="0"/>
                  <a:pt x="19745" y="198"/>
                  <a:pt x="19456" y="298"/>
                </a:cubicBezTo>
                <a:cubicBezTo>
                  <a:pt x="19257" y="364"/>
                  <a:pt x="19055" y="397"/>
                  <a:pt x="18853" y="408"/>
                </a:cubicBezTo>
                <a:cubicBezTo>
                  <a:pt x="18414" y="441"/>
                  <a:pt x="18020" y="670"/>
                  <a:pt x="17587" y="708"/>
                </a:cubicBezTo>
                <a:cubicBezTo>
                  <a:pt x="17699" y="664"/>
                  <a:pt x="17750" y="490"/>
                  <a:pt x="17844" y="402"/>
                </a:cubicBezTo>
                <a:cubicBezTo>
                  <a:pt x="17603" y="512"/>
                  <a:pt x="17359" y="643"/>
                  <a:pt x="17116" y="746"/>
                </a:cubicBezTo>
                <a:cubicBezTo>
                  <a:pt x="16824" y="855"/>
                  <a:pt x="16513" y="833"/>
                  <a:pt x="16231" y="992"/>
                </a:cubicBezTo>
                <a:cubicBezTo>
                  <a:pt x="15949" y="1145"/>
                  <a:pt x="15673" y="1341"/>
                  <a:pt x="15379" y="1472"/>
                </a:cubicBezTo>
                <a:cubicBezTo>
                  <a:pt x="15087" y="1608"/>
                  <a:pt x="14789" y="1669"/>
                  <a:pt x="14503" y="1816"/>
                </a:cubicBezTo>
                <a:cubicBezTo>
                  <a:pt x="14093" y="2023"/>
                  <a:pt x="13709" y="2302"/>
                  <a:pt x="13295" y="2509"/>
                </a:cubicBezTo>
                <a:cubicBezTo>
                  <a:pt x="12750" y="2771"/>
                  <a:pt x="12215" y="3093"/>
                  <a:pt x="11693" y="3470"/>
                </a:cubicBezTo>
                <a:cubicBezTo>
                  <a:pt x="11362" y="3715"/>
                  <a:pt x="11036" y="3890"/>
                  <a:pt x="10693" y="4097"/>
                </a:cubicBezTo>
                <a:cubicBezTo>
                  <a:pt x="10635" y="4131"/>
                  <a:pt x="10428" y="4287"/>
                  <a:pt x="10288" y="4287"/>
                </a:cubicBezTo>
                <a:cubicBezTo>
                  <a:pt x="10227" y="4287"/>
                  <a:pt x="10178" y="4257"/>
                  <a:pt x="10160" y="4174"/>
                </a:cubicBezTo>
                <a:cubicBezTo>
                  <a:pt x="10125" y="3993"/>
                  <a:pt x="10465" y="3666"/>
                  <a:pt x="10552" y="3530"/>
                </a:cubicBezTo>
                <a:cubicBezTo>
                  <a:pt x="10035" y="3699"/>
                  <a:pt x="9590" y="4081"/>
                  <a:pt x="9116" y="4386"/>
                </a:cubicBezTo>
                <a:cubicBezTo>
                  <a:pt x="8574" y="4736"/>
                  <a:pt x="8000" y="5009"/>
                  <a:pt x="7484" y="5429"/>
                </a:cubicBezTo>
                <a:cubicBezTo>
                  <a:pt x="6859" y="5937"/>
                  <a:pt x="6199" y="6510"/>
                  <a:pt x="5651" y="7148"/>
                </a:cubicBezTo>
                <a:cubicBezTo>
                  <a:pt x="5394" y="7448"/>
                  <a:pt x="4947" y="8019"/>
                  <a:pt x="4550" y="8019"/>
                </a:cubicBezTo>
                <a:cubicBezTo>
                  <a:pt x="4521" y="8019"/>
                  <a:pt x="4493" y="8017"/>
                  <a:pt x="4465" y="8010"/>
                </a:cubicBezTo>
                <a:cubicBezTo>
                  <a:pt x="4603" y="7787"/>
                  <a:pt x="5215" y="6968"/>
                  <a:pt x="4712" y="6951"/>
                </a:cubicBezTo>
                <a:cubicBezTo>
                  <a:pt x="4704" y="6951"/>
                  <a:pt x="4697" y="6951"/>
                  <a:pt x="4690" y="6951"/>
                </a:cubicBezTo>
                <a:cubicBezTo>
                  <a:pt x="4383" y="6951"/>
                  <a:pt x="4151" y="7179"/>
                  <a:pt x="3878" y="7350"/>
                </a:cubicBezTo>
                <a:cubicBezTo>
                  <a:pt x="3647" y="7492"/>
                  <a:pt x="3446" y="7688"/>
                  <a:pt x="3224" y="7852"/>
                </a:cubicBezTo>
                <a:cubicBezTo>
                  <a:pt x="2814" y="8152"/>
                  <a:pt x="2398" y="8382"/>
                  <a:pt x="2003" y="8725"/>
                </a:cubicBezTo>
                <a:cubicBezTo>
                  <a:pt x="1311" y="9325"/>
                  <a:pt x="647" y="9948"/>
                  <a:pt x="0" y="10613"/>
                </a:cubicBezTo>
                <a:cubicBezTo>
                  <a:pt x="0" y="11618"/>
                  <a:pt x="202" y="12868"/>
                  <a:pt x="301" y="13861"/>
                </a:cubicBezTo>
                <a:cubicBezTo>
                  <a:pt x="468" y="15520"/>
                  <a:pt x="558" y="17228"/>
                  <a:pt x="609" y="18904"/>
                </a:cubicBezTo>
                <a:cubicBezTo>
                  <a:pt x="635" y="19662"/>
                  <a:pt x="702" y="20427"/>
                  <a:pt x="962" y="21114"/>
                </a:cubicBezTo>
                <a:cubicBezTo>
                  <a:pt x="1043" y="21327"/>
                  <a:pt x="1135" y="21598"/>
                  <a:pt x="1337" y="21598"/>
                </a:cubicBezTo>
                <a:cubicBezTo>
                  <a:pt x="1358" y="21598"/>
                  <a:pt x="1380" y="21595"/>
                  <a:pt x="1404" y="21589"/>
                </a:cubicBezTo>
                <a:lnTo>
                  <a:pt x="1429" y="21595"/>
                </a:lnTo>
                <a:cubicBezTo>
                  <a:pt x="1440" y="21598"/>
                  <a:pt x="1452" y="21600"/>
                  <a:pt x="1465" y="21600"/>
                </a:cubicBezTo>
                <a:cubicBezTo>
                  <a:pt x="1603" y="21600"/>
                  <a:pt x="1853" y="21403"/>
                  <a:pt x="1961" y="21343"/>
                </a:cubicBezTo>
                <a:cubicBezTo>
                  <a:pt x="2112" y="21261"/>
                  <a:pt x="2260" y="21098"/>
                  <a:pt x="2410" y="21032"/>
                </a:cubicBezTo>
                <a:cubicBezTo>
                  <a:pt x="2561" y="20967"/>
                  <a:pt x="2679" y="20983"/>
                  <a:pt x="2824" y="20874"/>
                </a:cubicBezTo>
                <a:cubicBezTo>
                  <a:pt x="3801" y="20153"/>
                  <a:pt x="4811" y="19526"/>
                  <a:pt x="5724" y="18664"/>
                </a:cubicBezTo>
                <a:cubicBezTo>
                  <a:pt x="5859" y="18538"/>
                  <a:pt x="5933" y="18407"/>
                  <a:pt x="6042" y="18249"/>
                </a:cubicBezTo>
                <a:cubicBezTo>
                  <a:pt x="6225" y="17982"/>
                  <a:pt x="6433" y="17883"/>
                  <a:pt x="6660" y="17703"/>
                </a:cubicBezTo>
                <a:cubicBezTo>
                  <a:pt x="7154" y="17304"/>
                  <a:pt x="7663" y="16923"/>
                  <a:pt x="8132" y="16486"/>
                </a:cubicBezTo>
                <a:cubicBezTo>
                  <a:pt x="8433" y="16208"/>
                  <a:pt x="8651" y="15826"/>
                  <a:pt x="8891" y="15476"/>
                </a:cubicBezTo>
                <a:cubicBezTo>
                  <a:pt x="9000" y="15318"/>
                  <a:pt x="9116" y="15171"/>
                  <a:pt x="9237" y="15040"/>
                </a:cubicBezTo>
                <a:cubicBezTo>
                  <a:pt x="9317" y="14947"/>
                  <a:pt x="9430" y="14881"/>
                  <a:pt x="9491" y="14767"/>
                </a:cubicBezTo>
                <a:cubicBezTo>
                  <a:pt x="9473" y="14765"/>
                  <a:pt x="9455" y="14764"/>
                  <a:pt x="9436" y="14764"/>
                </a:cubicBezTo>
                <a:cubicBezTo>
                  <a:pt x="9056" y="14764"/>
                  <a:pt x="8632" y="15168"/>
                  <a:pt x="8246" y="15168"/>
                </a:cubicBezTo>
                <a:cubicBezTo>
                  <a:pt x="8183" y="15168"/>
                  <a:pt x="8121" y="15157"/>
                  <a:pt x="8061" y="15133"/>
                </a:cubicBezTo>
                <a:cubicBezTo>
                  <a:pt x="8045" y="14974"/>
                  <a:pt x="8250" y="14805"/>
                  <a:pt x="8327" y="14707"/>
                </a:cubicBezTo>
                <a:cubicBezTo>
                  <a:pt x="8481" y="14510"/>
                  <a:pt x="8648" y="14336"/>
                  <a:pt x="8818" y="14177"/>
                </a:cubicBezTo>
                <a:cubicBezTo>
                  <a:pt x="9215" y="13817"/>
                  <a:pt x="9574" y="13402"/>
                  <a:pt x="9939" y="12987"/>
                </a:cubicBezTo>
                <a:cubicBezTo>
                  <a:pt x="10177" y="12720"/>
                  <a:pt x="10366" y="12436"/>
                  <a:pt x="10644" y="12229"/>
                </a:cubicBezTo>
                <a:cubicBezTo>
                  <a:pt x="10827" y="12093"/>
                  <a:pt x="11023" y="12000"/>
                  <a:pt x="11205" y="11869"/>
                </a:cubicBezTo>
                <a:cubicBezTo>
                  <a:pt x="11274" y="11818"/>
                  <a:pt x="11349" y="11681"/>
                  <a:pt x="11429" y="11681"/>
                </a:cubicBezTo>
                <a:cubicBezTo>
                  <a:pt x="11435" y="11681"/>
                  <a:pt x="11440" y="11682"/>
                  <a:pt x="11446" y="11683"/>
                </a:cubicBezTo>
                <a:cubicBezTo>
                  <a:pt x="11486" y="11875"/>
                  <a:pt x="11435" y="12074"/>
                  <a:pt x="11571" y="12074"/>
                </a:cubicBezTo>
                <a:cubicBezTo>
                  <a:pt x="11598" y="12074"/>
                  <a:pt x="11633" y="12066"/>
                  <a:pt x="11677" y="12049"/>
                </a:cubicBezTo>
                <a:cubicBezTo>
                  <a:pt x="11757" y="11984"/>
                  <a:pt x="11837" y="11918"/>
                  <a:pt x="11917" y="11852"/>
                </a:cubicBezTo>
                <a:cubicBezTo>
                  <a:pt x="12061" y="11749"/>
                  <a:pt x="12206" y="11650"/>
                  <a:pt x="12353" y="11569"/>
                </a:cubicBezTo>
                <a:cubicBezTo>
                  <a:pt x="12680" y="11356"/>
                  <a:pt x="13000" y="11110"/>
                  <a:pt x="13308" y="10837"/>
                </a:cubicBezTo>
                <a:cubicBezTo>
                  <a:pt x="13645" y="10532"/>
                  <a:pt x="13952" y="10248"/>
                  <a:pt x="14327" y="10018"/>
                </a:cubicBezTo>
                <a:cubicBezTo>
                  <a:pt x="14885" y="9675"/>
                  <a:pt x="15439" y="9364"/>
                  <a:pt x="15975" y="8971"/>
                </a:cubicBezTo>
                <a:cubicBezTo>
                  <a:pt x="16504" y="8589"/>
                  <a:pt x="16988" y="8190"/>
                  <a:pt x="17446" y="7677"/>
                </a:cubicBezTo>
                <a:cubicBezTo>
                  <a:pt x="17606" y="7497"/>
                  <a:pt x="17792" y="7334"/>
                  <a:pt x="17949" y="7148"/>
                </a:cubicBezTo>
                <a:cubicBezTo>
                  <a:pt x="18017" y="7071"/>
                  <a:pt x="18090" y="6984"/>
                  <a:pt x="18100" y="6859"/>
                </a:cubicBezTo>
                <a:cubicBezTo>
                  <a:pt x="18110" y="6696"/>
                  <a:pt x="18025" y="6648"/>
                  <a:pt x="17913" y="6648"/>
                </a:cubicBezTo>
                <a:cubicBezTo>
                  <a:pt x="17774" y="6648"/>
                  <a:pt x="17594" y="6723"/>
                  <a:pt x="17507" y="6744"/>
                </a:cubicBezTo>
                <a:cubicBezTo>
                  <a:pt x="17347" y="6777"/>
                  <a:pt x="17190" y="6810"/>
                  <a:pt x="17036" y="6864"/>
                </a:cubicBezTo>
                <a:cubicBezTo>
                  <a:pt x="16957" y="6890"/>
                  <a:pt x="16833" y="6972"/>
                  <a:pt x="16733" y="6972"/>
                </a:cubicBezTo>
                <a:cubicBezTo>
                  <a:pt x="16703" y="6972"/>
                  <a:pt x="16675" y="6965"/>
                  <a:pt x="16651" y="6946"/>
                </a:cubicBezTo>
                <a:cubicBezTo>
                  <a:pt x="16398" y="6744"/>
                  <a:pt x="16924" y="6504"/>
                  <a:pt x="17000" y="6400"/>
                </a:cubicBezTo>
                <a:cubicBezTo>
                  <a:pt x="16959" y="6386"/>
                  <a:pt x="16917" y="6383"/>
                  <a:pt x="16875" y="6383"/>
                </a:cubicBezTo>
                <a:cubicBezTo>
                  <a:pt x="16824" y="6383"/>
                  <a:pt x="16773" y="6388"/>
                  <a:pt x="16722" y="6388"/>
                </a:cubicBezTo>
                <a:cubicBezTo>
                  <a:pt x="16700" y="6388"/>
                  <a:pt x="16677" y="6387"/>
                  <a:pt x="16654" y="6384"/>
                </a:cubicBezTo>
                <a:cubicBezTo>
                  <a:pt x="16581" y="6367"/>
                  <a:pt x="16507" y="6340"/>
                  <a:pt x="16433" y="6307"/>
                </a:cubicBezTo>
                <a:cubicBezTo>
                  <a:pt x="16387" y="6291"/>
                  <a:pt x="16341" y="6288"/>
                  <a:pt x="16293" y="6288"/>
                </a:cubicBezTo>
                <a:cubicBezTo>
                  <a:pt x="16249" y="6288"/>
                  <a:pt x="16205" y="6291"/>
                  <a:pt x="16161" y="6291"/>
                </a:cubicBezTo>
                <a:cubicBezTo>
                  <a:pt x="16107" y="6291"/>
                  <a:pt x="16055" y="6286"/>
                  <a:pt x="16004" y="6264"/>
                </a:cubicBezTo>
                <a:cubicBezTo>
                  <a:pt x="16071" y="6160"/>
                  <a:pt x="16225" y="6122"/>
                  <a:pt x="16318" y="6051"/>
                </a:cubicBezTo>
                <a:cubicBezTo>
                  <a:pt x="16440" y="5953"/>
                  <a:pt x="16552" y="5832"/>
                  <a:pt x="16674" y="5734"/>
                </a:cubicBezTo>
                <a:cubicBezTo>
                  <a:pt x="17084" y="5402"/>
                  <a:pt x="17529" y="5156"/>
                  <a:pt x="17946" y="4845"/>
                </a:cubicBezTo>
                <a:cubicBezTo>
                  <a:pt x="18145" y="4698"/>
                  <a:pt x="18279" y="4474"/>
                  <a:pt x="18465" y="4310"/>
                </a:cubicBezTo>
                <a:cubicBezTo>
                  <a:pt x="18673" y="4125"/>
                  <a:pt x="18898" y="3966"/>
                  <a:pt x="19106" y="3781"/>
                </a:cubicBezTo>
                <a:cubicBezTo>
                  <a:pt x="19331" y="3590"/>
                  <a:pt x="19584" y="3464"/>
                  <a:pt x="19811" y="3278"/>
                </a:cubicBezTo>
                <a:cubicBezTo>
                  <a:pt x="19994" y="3131"/>
                  <a:pt x="20161" y="2957"/>
                  <a:pt x="20353" y="2820"/>
                </a:cubicBezTo>
                <a:cubicBezTo>
                  <a:pt x="20616" y="2634"/>
                  <a:pt x="20860" y="2444"/>
                  <a:pt x="21077" y="2176"/>
                </a:cubicBezTo>
                <a:cubicBezTo>
                  <a:pt x="21180" y="2050"/>
                  <a:pt x="21283" y="1930"/>
                  <a:pt x="21388" y="1816"/>
                </a:cubicBezTo>
                <a:cubicBezTo>
                  <a:pt x="21440" y="1783"/>
                  <a:pt x="21488" y="1745"/>
                  <a:pt x="21529" y="1691"/>
                </a:cubicBezTo>
                <a:cubicBezTo>
                  <a:pt x="21600" y="1494"/>
                  <a:pt x="21379" y="1510"/>
                  <a:pt x="21263" y="1472"/>
                </a:cubicBezTo>
                <a:cubicBezTo>
                  <a:pt x="21010" y="1396"/>
                  <a:pt x="20757" y="1325"/>
                  <a:pt x="20523" y="1183"/>
                </a:cubicBezTo>
                <a:cubicBezTo>
                  <a:pt x="20334" y="1063"/>
                  <a:pt x="20174" y="1150"/>
                  <a:pt x="19984" y="1074"/>
                </a:cubicBezTo>
                <a:cubicBezTo>
                  <a:pt x="20007" y="643"/>
                  <a:pt x="20539" y="484"/>
                  <a:pt x="20578" y="42"/>
                </a:cubicBezTo>
                <a:cubicBezTo>
                  <a:pt x="20500" y="12"/>
                  <a:pt x="20423" y="0"/>
                  <a:pt x="20346" y="0"/>
                </a:cubicBezTo>
                <a:close/>
              </a:path>
            </a:pathLst>
          </a:custGeom>
          <a:solidFill>
            <a:srgbClr val="FAF7F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863" name="Google Shape;1297;p52"/>
          <p:cNvGrpSpPr/>
          <p:nvPr/>
        </p:nvGrpSpPr>
        <p:grpSpPr>
          <a:xfrm>
            <a:off x="873467" y="153078"/>
            <a:ext cx="6881767" cy="4903045"/>
            <a:chOff x="0" y="0"/>
            <a:chExt cx="6881765" cy="4903043"/>
          </a:xfrm>
        </p:grpSpPr>
        <p:sp>
          <p:nvSpPr>
            <p:cNvPr id="861" name="Google Shape;1298;p52"/>
            <p:cNvSpPr/>
            <p:nvPr/>
          </p:nvSpPr>
          <p:spPr>
            <a:xfrm rot="21402211">
              <a:off x="449242" y="179393"/>
              <a:ext cx="6338670" cy="3446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1" extrusionOk="0">
                  <a:moveTo>
                    <a:pt x="21600" y="2502"/>
                  </a:moveTo>
                  <a:cubicBezTo>
                    <a:pt x="21193" y="8684"/>
                    <a:pt x="21392" y="14549"/>
                    <a:pt x="20379" y="21047"/>
                  </a:cubicBezTo>
                  <a:cubicBezTo>
                    <a:pt x="19748" y="21565"/>
                    <a:pt x="18903" y="20293"/>
                    <a:pt x="17757" y="20271"/>
                  </a:cubicBezTo>
                  <a:cubicBezTo>
                    <a:pt x="16566" y="20248"/>
                    <a:pt x="15306" y="20854"/>
                    <a:pt x="15047" y="20800"/>
                  </a:cubicBezTo>
                  <a:cubicBezTo>
                    <a:pt x="14711" y="20731"/>
                    <a:pt x="12110" y="21136"/>
                    <a:pt x="11599" y="21073"/>
                  </a:cubicBezTo>
                  <a:cubicBezTo>
                    <a:pt x="10660" y="20955"/>
                    <a:pt x="8877" y="20181"/>
                    <a:pt x="8017" y="20397"/>
                  </a:cubicBezTo>
                  <a:cubicBezTo>
                    <a:pt x="7565" y="20509"/>
                    <a:pt x="7466" y="20598"/>
                    <a:pt x="7178" y="20656"/>
                  </a:cubicBezTo>
                  <a:cubicBezTo>
                    <a:pt x="7139" y="20665"/>
                    <a:pt x="7097" y="20670"/>
                    <a:pt x="7050" y="20676"/>
                  </a:cubicBezTo>
                  <a:cubicBezTo>
                    <a:pt x="6884" y="20693"/>
                    <a:pt x="6717" y="20688"/>
                    <a:pt x="6551" y="20656"/>
                  </a:cubicBezTo>
                  <a:cubicBezTo>
                    <a:pt x="6336" y="20613"/>
                    <a:pt x="6123" y="20532"/>
                    <a:pt x="5914" y="20412"/>
                  </a:cubicBezTo>
                  <a:cubicBezTo>
                    <a:pt x="5516" y="20213"/>
                    <a:pt x="5160" y="20086"/>
                    <a:pt x="4854" y="20006"/>
                  </a:cubicBezTo>
                  <a:cubicBezTo>
                    <a:pt x="4620" y="19943"/>
                    <a:pt x="4416" y="19908"/>
                    <a:pt x="4247" y="19885"/>
                  </a:cubicBezTo>
                  <a:lnTo>
                    <a:pt x="4219" y="19882"/>
                  </a:lnTo>
                  <a:cubicBezTo>
                    <a:pt x="3584" y="19807"/>
                    <a:pt x="3548" y="19948"/>
                    <a:pt x="2935" y="19813"/>
                  </a:cubicBezTo>
                  <a:cubicBezTo>
                    <a:pt x="2242" y="19664"/>
                    <a:pt x="2060" y="19433"/>
                    <a:pt x="1476" y="19485"/>
                  </a:cubicBezTo>
                  <a:cubicBezTo>
                    <a:pt x="1273" y="19502"/>
                    <a:pt x="1111" y="19546"/>
                    <a:pt x="790" y="19537"/>
                  </a:cubicBezTo>
                  <a:cubicBezTo>
                    <a:pt x="526" y="19531"/>
                    <a:pt x="262" y="19491"/>
                    <a:pt x="0" y="19422"/>
                  </a:cubicBezTo>
                  <a:cubicBezTo>
                    <a:pt x="562" y="12967"/>
                    <a:pt x="1123" y="6515"/>
                    <a:pt x="1686" y="60"/>
                  </a:cubicBezTo>
                  <a:cubicBezTo>
                    <a:pt x="2139" y="-35"/>
                    <a:pt x="2596" y="-18"/>
                    <a:pt x="3050" y="117"/>
                  </a:cubicBezTo>
                  <a:cubicBezTo>
                    <a:pt x="3600" y="284"/>
                    <a:pt x="3824" y="523"/>
                    <a:pt x="4225" y="748"/>
                  </a:cubicBezTo>
                  <a:cubicBezTo>
                    <a:pt x="4377" y="831"/>
                    <a:pt x="5583" y="621"/>
                    <a:pt x="5919" y="693"/>
                  </a:cubicBezTo>
                  <a:cubicBezTo>
                    <a:pt x="5919" y="693"/>
                    <a:pt x="6083" y="736"/>
                    <a:pt x="6295" y="822"/>
                  </a:cubicBezTo>
                  <a:cubicBezTo>
                    <a:pt x="7045" y="1136"/>
                    <a:pt x="7672" y="1435"/>
                    <a:pt x="7861" y="1645"/>
                  </a:cubicBezTo>
                  <a:cubicBezTo>
                    <a:pt x="8294" y="2125"/>
                    <a:pt x="8691" y="2108"/>
                    <a:pt x="9201" y="1953"/>
                  </a:cubicBezTo>
                  <a:cubicBezTo>
                    <a:pt x="9506" y="1858"/>
                    <a:pt x="11600" y="1803"/>
                    <a:pt x="12716" y="1305"/>
                  </a:cubicBezTo>
                  <a:cubicBezTo>
                    <a:pt x="15047" y="261"/>
                    <a:pt x="15630" y="1786"/>
                    <a:pt x="17825" y="2128"/>
                  </a:cubicBezTo>
                  <a:cubicBezTo>
                    <a:pt x="19472" y="2384"/>
                    <a:pt x="20952" y="1521"/>
                    <a:pt x="21600" y="2502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2" name="Google Shape;1299;p52"/>
            <p:cNvSpPr/>
            <p:nvPr/>
          </p:nvSpPr>
          <p:spPr>
            <a:xfrm rot="21402211">
              <a:off x="131215" y="286982"/>
              <a:ext cx="974254" cy="4591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600" extrusionOk="0">
                  <a:moveTo>
                    <a:pt x="20352" y="0"/>
                  </a:moveTo>
                  <a:cubicBezTo>
                    <a:pt x="19857" y="0"/>
                    <a:pt x="19422" y="77"/>
                    <a:pt x="19319" y="189"/>
                  </a:cubicBezTo>
                  <a:lnTo>
                    <a:pt x="21" y="21317"/>
                  </a:lnTo>
                  <a:cubicBezTo>
                    <a:pt x="-96" y="21444"/>
                    <a:pt x="272" y="21568"/>
                    <a:pt x="842" y="21594"/>
                  </a:cubicBezTo>
                  <a:cubicBezTo>
                    <a:pt x="909" y="21598"/>
                    <a:pt x="984" y="21600"/>
                    <a:pt x="1051" y="21600"/>
                  </a:cubicBezTo>
                  <a:cubicBezTo>
                    <a:pt x="1554" y="21600"/>
                    <a:pt x="1980" y="21520"/>
                    <a:pt x="2081" y="21412"/>
                  </a:cubicBezTo>
                  <a:lnTo>
                    <a:pt x="21387" y="282"/>
                  </a:lnTo>
                  <a:cubicBezTo>
                    <a:pt x="21504" y="154"/>
                    <a:pt x="21136" y="31"/>
                    <a:pt x="20567" y="5"/>
                  </a:cubicBezTo>
                  <a:cubicBezTo>
                    <a:pt x="20494" y="2"/>
                    <a:pt x="20423" y="0"/>
                    <a:pt x="203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897" name="Google Shape;1300;p52"/>
          <p:cNvGrpSpPr/>
          <p:nvPr/>
        </p:nvGrpSpPr>
        <p:grpSpPr>
          <a:xfrm>
            <a:off x="603811" y="2327582"/>
            <a:ext cx="2693719" cy="3028933"/>
            <a:chOff x="0" y="0"/>
            <a:chExt cx="2693718" cy="3028932"/>
          </a:xfrm>
        </p:grpSpPr>
        <p:sp>
          <p:nvSpPr>
            <p:cNvPr id="864" name="Google Shape;1301;p52"/>
            <p:cNvSpPr/>
            <p:nvPr/>
          </p:nvSpPr>
          <p:spPr>
            <a:xfrm>
              <a:off x="35501" y="411241"/>
              <a:ext cx="150114" cy="115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78" y="0"/>
                  </a:moveTo>
                  <a:lnTo>
                    <a:pt x="2402" y="10205"/>
                  </a:lnTo>
                  <a:lnTo>
                    <a:pt x="0" y="21600"/>
                  </a:lnTo>
                  <a:lnTo>
                    <a:pt x="21600" y="17360"/>
                  </a:lnTo>
                  <a:lnTo>
                    <a:pt x="20378" y="0"/>
                  </a:lnTo>
                  <a:close/>
                </a:path>
              </a:pathLst>
            </a:custGeom>
            <a:solidFill>
              <a:srgbClr val="20242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5" name="Google Shape;1302;p52"/>
            <p:cNvSpPr/>
            <p:nvPr/>
          </p:nvSpPr>
          <p:spPr>
            <a:xfrm>
              <a:off x="148259" y="252705"/>
              <a:ext cx="495892" cy="64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8" h="21600" extrusionOk="0">
                  <a:moveTo>
                    <a:pt x="9217" y="0"/>
                  </a:moveTo>
                  <a:cubicBezTo>
                    <a:pt x="5216" y="0"/>
                    <a:pt x="1506" y="1398"/>
                    <a:pt x="361" y="4444"/>
                  </a:cubicBezTo>
                  <a:cubicBezTo>
                    <a:pt x="-25" y="5472"/>
                    <a:pt x="-124" y="6705"/>
                    <a:pt x="175" y="8127"/>
                  </a:cubicBezTo>
                  <a:cubicBezTo>
                    <a:pt x="346" y="8940"/>
                    <a:pt x="745" y="9693"/>
                    <a:pt x="1330" y="10351"/>
                  </a:cubicBezTo>
                  <a:cubicBezTo>
                    <a:pt x="1529" y="10578"/>
                    <a:pt x="1671" y="10829"/>
                    <a:pt x="1728" y="11104"/>
                  </a:cubicBezTo>
                  <a:cubicBezTo>
                    <a:pt x="1900" y="11977"/>
                    <a:pt x="389" y="15445"/>
                    <a:pt x="1101" y="15648"/>
                  </a:cubicBezTo>
                  <a:cubicBezTo>
                    <a:pt x="1338" y="15716"/>
                    <a:pt x="1655" y="15738"/>
                    <a:pt x="1973" y="15738"/>
                  </a:cubicBezTo>
                  <a:cubicBezTo>
                    <a:pt x="2606" y="15738"/>
                    <a:pt x="3239" y="15648"/>
                    <a:pt x="3239" y="15648"/>
                  </a:cubicBezTo>
                  <a:cubicBezTo>
                    <a:pt x="3523" y="16234"/>
                    <a:pt x="3823" y="16808"/>
                    <a:pt x="4107" y="17382"/>
                  </a:cubicBezTo>
                  <a:cubicBezTo>
                    <a:pt x="3922" y="17777"/>
                    <a:pt x="3979" y="18171"/>
                    <a:pt x="4250" y="18410"/>
                  </a:cubicBezTo>
                  <a:cubicBezTo>
                    <a:pt x="4365" y="18494"/>
                    <a:pt x="4507" y="18566"/>
                    <a:pt x="4664" y="18589"/>
                  </a:cubicBezTo>
                  <a:cubicBezTo>
                    <a:pt x="4735" y="18745"/>
                    <a:pt x="5190" y="19725"/>
                    <a:pt x="5832" y="20275"/>
                  </a:cubicBezTo>
                  <a:cubicBezTo>
                    <a:pt x="6059" y="20467"/>
                    <a:pt x="6345" y="20658"/>
                    <a:pt x="6345" y="20658"/>
                  </a:cubicBezTo>
                  <a:cubicBezTo>
                    <a:pt x="6558" y="20802"/>
                    <a:pt x="6801" y="20933"/>
                    <a:pt x="7057" y="21065"/>
                  </a:cubicBezTo>
                  <a:cubicBezTo>
                    <a:pt x="7569" y="21328"/>
                    <a:pt x="8140" y="21507"/>
                    <a:pt x="8739" y="21591"/>
                  </a:cubicBezTo>
                  <a:cubicBezTo>
                    <a:pt x="8795" y="21597"/>
                    <a:pt x="8852" y="21600"/>
                    <a:pt x="8910" y="21600"/>
                  </a:cubicBezTo>
                  <a:cubicBezTo>
                    <a:pt x="8966" y="21600"/>
                    <a:pt x="9023" y="21597"/>
                    <a:pt x="9081" y="21591"/>
                  </a:cubicBezTo>
                  <a:cubicBezTo>
                    <a:pt x="10020" y="21507"/>
                    <a:pt x="13112" y="20814"/>
                    <a:pt x="19908" y="15971"/>
                  </a:cubicBezTo>
                  <a:lnTo>
                    <a:pt x="18256" y="13293"/>
                  </a:lnTo>
                  <a:cubicBezTo>
                    <a:pt x="18256" y="13293"/>
                    <a:pt x="18369" y="13042"/>
                    <a:pt x="18541" y="12599"/>
                  </a:cubicBezTo>
                  <a:cubicBezTo>
                    <a:pt x="19382" y="10387"/>
                    <a:pt x="21476" y="3452"/>
                    <a:pt x="15491" y="1144"/>
                  </a:cubicBezTo>
                  <a:cubicBezTo>
                    <a:pt x="13546" y="394"/>
                    <a:pt x="11340" y="0"/>
                    <a:pt x="921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6" name="Google Shape;1303;p52"/>
            <p:cNvSpPr/>
            <p:nvPr/>
          </p:nvSpPr>
          <p:spPr>
            <a:xfrm>
              <a:off x="148259" y="384619"/>
              <a:ext cx="306960" cy="509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1600" extrusionOk="0">
                  <a:moveTo>
                    <a:pt x="20177" y="17324"/>
                  </a:moveTo>
                  <a:cubicBezTo>
                    <a:pt x="19472" y="18484"/>
                    <a:pt x="16917" y="20290"/>
                    <a:pt x="14947" y="21600"/>
                  </a:cubicBezTo>
                  <a:cubicBezTo>
                    <a:pt x="14758" y="21600"/>
                    <a:pt x="14571" y="21600"/>
                    <a:pt x="14384" y="21600"/>
                  </a:cubicBezTo>
                  <a:cubicBezTo>
                    <a:pt x="13399" y="21479"/>
                    <a:pt x="12459" y="21254"/>
                    <a:pt x="11616" y="20922"/>
                  </a:cubicBezTo>
                  <a:cubicBezTo>
                    <a:pt x="11195" y="20772"/>
                    <a:pt x="10795" y="20591"/>
                    <a:pt x="10444" y="20410"/>
                  </a:cubicBezTo>
                  <a:cubicBezTo>
                    <a:pt x="10444" y="20410"/>
                    <a:pt x="9974" y="20170"/>
                    <a:pt x="9599" y="19929"/>
                  </a:cubicBezTo>
                  <a:cubicBezTo>
                    <a:pt x="8544" y="19236"/>
                    <a:pt x="7793" y="18002"/>
                    <a:pt x="7677" y="17806"/>
                  </a:cubicBezTo>
                  <a:cubicBezTo>
                    <a:pt x="7419" y="17777"/>
                    <a:pt x="7184" y="17701"/>
                    <a:pt x="6995" y="17581"/>
                  </a:cubicBezTo>
                  <a:cubicBezTo>
                    <a:pt x="6550" y="17295"/>
                    <a:pt x="6456" y="16783"/>
                    <a:pt x="6761" y="16287"/>
                  </a:cubicBezTo>
                  <a:cubicBezTo>
                    <a:pt x="6292" y="15563"/>
                    <a:pt x="5800" y="14842"/>
                    <a:pt x="5331" y="14103"/>
                  </a:cubicBezTo>
                  <a:cubicBezTo>
                    <a:pt x="5331" y="14103"/>
                    <a:pt x="2985" y="14360"/>
                    <a:pt x="1813" y="14103"/>
                  </a:cubicBezTo>
                  <a:cubicBezTo>
                    <a:pt x="641" y="13848"/>
                    <a:pt x="3127" y="9483"/>
                    <a:pt x="2845" y="8399"/>
                  </a:cubicBezTo>
                  <a:cubicBezTo>
                    <a:pt x="2751" y="8053"/>
                    <a:pt x="2516" y="7722"/>
                    <a:pt x="2189" y="7436"/>
                  </a:cubicBezTo>
                  <a:cubicBezTo>
                    <a:pt x="1226" y="6608"/>
                    <a:pt x="570" y="5660"/>
                    <a:pt x="288" y="4636"/>
                  </a:cubicBezTo>
                  <a:cubicBezTo>
                    <a:pt x="-204" y="2846"/>
                    <a:pt x="-41" y="1295"/>
                    <a:pt x="594" y="0"/>
                  </a:cubicBezTo>
                  <a:lnTo>
                    <a:pt x="7699" y="1129"/>
                  </a:lnTo>
                  <a:cubicBezTo>
                    <a:pt x="7699" y="1129"/>
                    <a:pt x="15182" y="8369"/>
                    <a:pt x="13165" y="8926"/>
                  </a:cubicBezTo>
                  <a:cubicBezTo>
                    <a:pt x="11148" y="9468"/>
                    <a:pt x="10513" y="9347"/>
                    <a:pt x="11195" y="10808"/>
                  </a:cubicBezTo>
                  <a:cubicBezTo>
                    <a:pt x="11874" y="12283"/>
                    <a:pt x="21396" y="15323"/>
                    <a:pt x="20177" y="17324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7" name="Google Shape;1304;p52"/>
            <p:cNvSpPr/>
            <p:nvPr/>
          </p:nvSpPr>
          <p:spPr>
            <a:xfrm>
              <a:off x="309138" y="380356"/>
              <a:ext cx="134690" cy="62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8428" y="0"/>
                  </a:moveTo>
                  <a:lnTo>
                    <a:pt x="0" y="661"/>
                  </a:lnTo>
                  <a:cubicBezTo>
                    <a:pt x="4573" y="3561"/>
                    <a:pt x="7822" y="6547"/>
                    <a:pt x="9807" y="9595"/>
                  </a:cubicBezTo>
                  <a:cubicBezTo>
                    <a:pt x="12344" y="13511"/>
                    <a:pt x="12728" y="17464"/>
                    <a:pt x="10909" y="21392"/>
                  </a:cubicBezTo>
                  <a:lnTo>
                    <a:pt x="19726" y="21600"/>
                  </a:lnTo>
                  <a:cubicBezTo>
                    <a:pt x="21600" y="17512"/>
                    <a:pt x="21271" y="13376"/>
                    <a:pt x="18624" y="9313"/>
                  </a:cubicBezTo>
                  <a:cubicBezTo>
                    <a:pt x="16588" y="6143"/>
                    <a:pt x="13112" y="3023"/>
                    <a:pt x="842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8" name="Google Shape;1305;p52"/>
            <p:cNvSpPr/>
            <p:nvPr/>
          </p:nvSpPr>
          <p:spPr>
            <a:xfrm>
              <a:off x="470608" y="402029"/>
              <a:ext cx="346463" cy="38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4" h="21600" extrusionOk="0">
                  <a:moveTo>
                    <a:pt x="2729" y="0"/>
                  </a:moveTo>
                  <a:cubicBezTo>
                    <a:pt x="1812" y="2699"/>
                    <a:pt x="917" y="5418"/>
                    <a:pt x="0" y="8117"/>
                  </a:cubicBezTo>
                  <a:cubicBezTo>
                    <a:pt x="276" y="8315"/>
                    <a:pt x="609" y="8430"/>
                    <a:pt x="953" y="8430"/>
                  </a:cubicBezTo>
                  <a:cubicBezTo>
                    <a:pt x="1023" y="8430"/>
                    <a:pt x="1095" y="8425"/>
                    <a:pt x="1167" y="8415"/>
                  </a:cubicBezTo>
                  <a:cubicBezTo>
                    <a:pt x="2563" y="8177"/>
                    <a:pt x="2416" y="5556"/>
                    <a:pt x="3936" y="4903"/>
                  </a:cubicBezTo>
                  <a:cubicBezTo>
                    <a:pt x="4178" y="4801"/>
                    <a:pt x="4445" y="4756"/>
                    <a:pt x="4727" y="4756"/>
                  </a:cubicBezTo>
                  <a:cubicBezTo>
                    <a:pt x="5834" y="4756"/>
                    <a:pt x="7134" y="5468"/>
                    <a:pt x="7666" y="6371"/>
                  </a:cubicBezTo>
                  <a:cubicBezTo>
                    <a:pt x="8623" y="8019"/>
                    <a:pt x="7437" y="11074"/>
                    <a:pt x="4041" y="13100"/>
                  </a:cubicBezTo>
                  <a:lnTo>
                    <a:pt x="2729" y="21555"/>
                  </a:lnTo>
                  <a:cubicBezTo>
                    <a:pt x="2729" y="21555"/>
                    <a:pt x="3009" y="21600"/>
                    <a:pt x="3625" y="21600"/>
                  </a:cubicBezTo>
                  <a:cubicBezTo>
                    <a:pt x="5024" y="21600"/>
                    <a:pt x="8154" y="21370"/>
                    <a:pt x="13665" y="19868"/>
                  </a:cubicBezTo>
                  <a:cubicBezTo>
                    <a:pt x="21600" y="17724"/>
                    <a:pt x="20246" y="4286"/>
                    <a:pt x="20246" y="4286"/>
                  </a:cubicBezTo>
                  <a:lnTo>
                    <a:pt x="272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9" name="Google Shape;1306;p52"/>
            <p:cNvSpPr/>
            <p:nvPr/>
          </p:nvSpPr>
          <p:spPr>
            <a:xfrm>
              <a:off x="0" y="-1"/>
              <a:ext cx="864909" cy="53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79" extrusionOk="0">
                  <a:moveTo>
                    <a:pt x="21600" y="17487"/>
                  </a:moveTo>
                  <a:cubicBezTo>
                    <a:pt x="19659" y="17805"/>
                    <a:pt x="17709" y="17964"/>
                    <a:pt x="15750" y="17964"/>
                  </a:cubicBezTo>
                  <a:cubicBezTo>
                    <a:pt x="13207" y="17924"/>
                    <a:pt x="11655" y="17460"/>
                    <a:pt x="10645" y="17036"/>
                  </a:cubicBezTo>
                  <a:cubicBezTo>
                    <a:pt x="9112" y="16374"/>
                    <a:pt x="7755" y="15963"/>
                    <a:pt x="6302" y="16215"/>
                  </a:cubicBezTo>
                  <a:cubicBezTo>
                    <a:pt x="5894" y="16282"/>
                    <a:pt x="5291" y="16320"/>
                    <a:pt x="4644" y="16811"/>
                  </a:cubicBezTo>
                  <a:cubicBezTo>
                    <a:pt x="3936" y="17328"/>
                    <a:pt x="3918" y="17779"/>
                    <a:pt x="3200" y="18573"/>
                  </a:cubicBezTo>
                  <a:cubicBezTo>
                    <a:pt x="2048" y="19833"/>
                    <a:pt x="453" y="20482"/>
                    <a:pt x="80" y="19806"/>
                  </a:cubicBezTo>
                  <a:cubicBezTo>
                    <a:pt x="27" y="19713"/>
                    <a:pt x="0" y="19580"/>
                    <a:pt x="0" y="19461"/>
                  </a:cubicBezTo>
                  <a:cubicBezTo>
                    <a:pt x="408" y="18680"/>
                    <a:pt x="736" y="17805"/>
                    <a:pt x="975" y="16877"/>
                  </a:cubicBezTo>
                  <a:cubicBezTo>
                    <a:pt x="896" y="15460"/>
                    <a:pt x="931" y="14042"/>
                    <a:pt x="1064" y="12636"/>
                  </a:cubicBezTo>
                  <a:cubicBezTo>
                    <a:pt x="1223" y="10940"/>
                    <a:pt x="1542" y="9297"/>
                    <a:pt x="2030" y="7760"/>
                  </a:cubicBezTo>
                  <a:cubicBezTo>
                    <a:pt x="3014" y="4593"/>
                    <a:pt x="4822" y="2169"/>
                    <a:pt x="7038" y="1042"/>
                  </a:cubicBezTo>
                  <a:cubicBezTo>
                    <a:pt x="7685" y="711"/>
                    <a:pt x="8358" y="459"/>
                    <a:pt x="9041" y="300"/>
                  </a:cubicBezTo>
                  <a:cubicBezTo>
                    <a:pt x="9741" y="114"/>
                    <a:pt x="14439" y="-1118"/>
                    <a:pt x="17470" y="3255"/>
                  </a:cubicBezTo>
                  <a:cubicBezTo>
                    <a:pt x="18569" y="4845"/>
                    <a:pt x="19091" y="6647"/>
                    <a:pt x="19490" y="8039"/>
                  </a:cubicBezTo>
                  <a:cubicBezTo>
                    <a:pt x="20146" y="10345"/>
                    <a:pt x="20492" y="12822"/>
                    <a:pt x="20509" y="15327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0" name="Google Shape;1307;p52"/>
            <p:cNvSpPr/>
            <p:nvPr/>
          </p:nvSpPr>
          <p:spPr>
            <a:xfrm>
              <a:off x="0" y="27929"/>
              <a:ext cx="636342" cy="50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53" y="0"/>
                  </a:moveTo>
                  <a:cubicBezTo>
                    <a:pt x="6553" y="1278"/>
                    <a:pt x="4097" y="4029"/>
                    <a:pt x="2759" y="7623"/>
                  </a:cubicBezTo>
                  <a:cubicBezTo>
                    <a:pt x="2096" y="9367"/>
                    <a:pt x="1662" y="11231"/>
                    <a:pt x="1446" y="13156"/>
                  </a:cubicBezTo>
                  <a:cubicBezTo>
                    <a:pt x="1266" y="14751"/>
                    <a:pt x="1217" y="16360"/>
                    <a:pt x="1325" y="17968"/>
                  </a:cubicBezTo>
                  <a:cubicBezTo>
                    <a:pt x="1001" y="19021"/>
                    <a:pt x="554" y="20014"/>
                    <a:pt x="0" y="20900"/>
                  </a:cubicBezTo>
                  <a:cubicBezTo>
                    <a:pt x="0" y="21035"/>
                    <a:pt x="36" y="21186"/>
                    <a:pt x="109" y="21292"/>
                  </a:cubicBezTo>
                  <a:cubicBezTo>
                    <a:pt x="245" y="21503"/>
                    <a:pt x="509" y="21600"/>
                    <a:pt x="853" y="21600"/>
                  </a:cubicBezTo>
                  <a:cubicBezTo>
                    <a:pt x="1758" y="21600"/>
                    <a:pt x="3215" y="20928"/>
                    <a:pt x="4350" y="19893"/>
                  </a:cubicBezTo>
                  <a:cubicBezTo>
                    <a:pt x="5325" y="18991"/>
                    <a:pt x="5349" y="18479"/>
                    <a:pt x="6313" y="17893"/>
                  </a:cubicBezTo>
                  <a:cubicBezTo>
                    <a:pt x="7192" y="17336"/>
                    <a:pt x="8011" y="17292"/>
                    <a:pt x="8566" y="17216"/>
                  </a:cubicBezTo>
                  <a:cubicBezTo>
                    <a:pt x="8967" y="17158"/>
                    <a:pt x="9361" y="17132"/>
                    <a:pt x="9754" y="17132"/>
                  </a:cubicBezTo>
                  <a:cubicBezTo>
                    <a:pt x="11299" y="17132"/>
                    <a:pt x="12807" y="17550"/>
                    <a:pt x="14469" y="18148"/>
                  </a:cubicBezTo>
                  <a:cubicBezTo>
                    <a:pt x="15842" y="18630"/>
                    <a:pt x="17950" y="19156"/>
                    <a:pt x="21408" y="19202"/>
                  </a:cubicBezTo>
                  <a:lnTo>
                    <a:pt x="21600" y="18945"/>
                  </a:lnTo>
                  <a:cubicBezTo>
                    <a:pt x="21059" y="14871"/>
                    <a:pt x="16818" y="15187"/>
                    <a:pt x="11421" y="12855"/>
                  </a:cubicBezTo>
                  <a:cubicBezTo>
                    <a:pt x="6072" y="10540"/>
                    <a:pt x="9494" y="179"/>
                    <a:pt x="9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1" name="Google Shape;1308;p52"/>
            <p:cNvSpPr/>
            <p:nvPr/>
          </p:nvSpPr>
          <p:spPr>
            <a:xfrm>
              <a:off x="158287" y="475126"/>
              <a:ext cx="2535432" cy="235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276" y="21600"/>
                  </a:moveTo>
                  <a:lnTo>
                    <a:pt x="1701" y="21600"/>
                  </a:lnTo>
                  <a:cubicBezTo>
                    <a:pt x="1648" y="20914"/>
                    <a:pt x="1716" y="20222"/>
                    <a:pt x="1901" y="19563"/>
                  </a:cubicBezTo>
                  <a:cubicBezTo>
                    <a:pt x="2255" y="18325"/>
                    <a:pt x="2922" y="17668"/>
                    <a:pt x="4405" y="15981"/>
                  </a:cubicBezTo>
                  <a:cubicBezTo>
                    <a:pt x="4926" y="15387"/>
                    <a:pt x="5733" y="14454"/>
                    <a:pt x="6722" y="13255"/>
                  </a:cubicBezTo>
                  <a:cubicBezTo>
                    <a:pt x="6698" y="13086"/>
                    <a:pt x="6675" y="12917"/>
                    <a:pt x="6651" y="12745"/>
                  </a:cubicBezTo>
                  <a:cubicBezTo>
                    <a:pt x="6621" y="12534"/>
                    <a:pt x="6591" y="12323"/>
                    <a:pt x="6564" y="12108"/>
                  </a:cubicBezTo>
                  <a:cubicBezTo>
                    <a:pt x="6511" y="11738"/>
                    <a:pt x="6460" y="11364"/>
                    <a:pt x="6409" y="10993"/>
                  </a:cubicBezTo>
                  <a:lnTo>
                    <a:pt x="5069" y="9820"/>
                  </a:lnTo>
                  <a:cubicBezTo>
                    <a:pt x="5013" y="10197"/>
                    <a:pt x="3798" y="12803"/>
                    <a:pt x="3628" y="12898"/>
                  </a:cubicBezTo>
                  <a:cubicBezTo>
                    <a:pt x="3455" y="12992"/>
                    <a:pt x="2002" y="13333"/>
                    <a:pt x="1588" y="13242"/>
                  </a:cubicBezTo>
                  <a:cubicBezTo>
                    <a:pt x="1174" y="13148"/>
                    <a:pt x="587" y="12508"/>
                    <a:pt x="131" y="11663"/>
                  </a:cubicBezTo>
                  <a:cubicBezTo>
                    <a:pt x="-324" y="10821"/>
                    <a:pt x="554" y="9336"/>
                    <a:pt x="554" y="9336"/>
                  </a:cubicBezTo>
                  <a:cubicBezTo>
                    <a:pt x="423" y="8683"/>
                    <a:pt x="1231" y="8228"/>
                    <a:pt x="1231" y="8228"/>
                  </a:cubicBezTo>
                  <a:cubicBezTo>
                    <a:pt x="1231" y="8228"/>
                    <a:pt x="1201" y="5934"/>
                    <a:pt x="1231" y="5060"/>
                  </a:cubicBezTo>
                  <a:cubicBezTo>
                    <a:pt x="1240" y="4923"/>
                    <a:pt x="1278" y="4790"/>
                    <a:pt x="1341" y="4673"/>
                  </a:cubicBezTo>
                  <a:cubicBezTo>
                    <a:pt x="1728" y="3912"/>
                    <a:pt x="2993" y="3178"/>
                    <a:pt x="2993" y="3178"/>
                  </a:cubicBezTo>
                  <a:cubicBezTo>
                    <a:pt x="2996" y="2531"/>
                    <a:pt x="3214" y="1911"/>
                    <a:pt x="3601" y="1423"/>
                  </a:cubicBezTo>
                  <a:cubicBezTo>
                    <a:pt x="3866" y="1099"/>
                    <a:pt x="4179" y="826"/>
                    <a:pt x="4530" y="618"/>
                  </a:cubicBezTo>
                  <a:cubicBezTo>
                    <a:pt x="5010" y="325"/>
                    <a:pt x="5528" y="117"/>
                    <a:pt x="6067" y="0"/>
                  </a:cubicBezTo>
                  <a:lnTo>
                    <a:pt x="6725" y="770"/>
                  </a:lnTo>
                  <a:cubicBezTo>
                    <a:pt x="6725" y="770"/>
                    <a:pt x="8938" y="429"/>
                    <a:pt x="9664" y="338"/>
                  </a:cubicBezTo>
                  <a:cubicBezTo>
                    <a:pt x="10394" y="244"/>
                    <a:pt x="11463" y="1274"/>
                    <a:pt x="12404" y="1787"/>
                  </a:cubicBezTo>
                  <a:cubicBezTo>
                    <a:pt x="13348" y="2304"/>
                    <a:pt x="13324" y="1602"/>
                    <a:pt x="15016" y="2983"/>
                  </a:cubicBezTo>
                  <a:cubicBezTo>
                    <a:pt x="16708" y="4364"/>
                    <a:pt x="21276" y="21600"/>
                    <a:pt x="21276" y="2160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2" name="Google Shape;1309;p52"/>
            <p:cNvSpPr/>
            <p:nvPr/>
          </p:nvSpPr>
          <p:spPr>
            <a:xfrm>
              <a:off x="552340" y="1570688"/>
              <a:ext cx="341273" cy="784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0" h="21600" extrusionOk="0">
                  <a:moveTo>
                    <a:pt x="18039" y="0"/>
                  </a:moveTo>
                  <a:cubicBezTo>
                    <a:pt x="16894" y="0"/>
                    <a:pt x="15819" y="328"/>
                    <a:pt x="15444" y="845"/>
                  </a:cubicBezTo>
                  <a:lnTo>
                    <a:pt x="167" y="19938"/>
                  </a:lnTo>
                  <a:cubicBezTo>
                    <a:pt x="-480" y="20739"/>
                    <a:pt x="836" y="21590"/>
                    <a:pt x="2713" y="21600"/>
                  </a:cubicBezTo>
                  <a:cubicBezTo>
                    <a:pt x="3857" y="21590"/>
                    <a:pt x="4892" y="21267"/>
                    <a:pt x="5282" y="20779"/>
                  </a:cubicBezTo>
                  <a:lnTo>
                    <a:pt x="20558" y="1696"/>
                  </a:lnTo>
                  <a:cubicBezTo>
                    <a:pt x="21120" y="1050"/>
                    <a:pt x="20408" y="317"/>
                    <a:pt x="18961" y="72"/>
                  </a:cubicBezTo>
                  <a:cubicBezTo>
                    <a:pt x="18657" y="23"/>
                    <a:pt x="18345" y="0"/>
                    <a:pt x="1803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3" name="Google Shape;1310;p52"/>
            <p:cNvSpPr/>
            <p:nvPr/>
          </p:nvSpPr>
          <p:spPr>
            <a:xfrm>
              <a:off x="155316" y="948162"/>
              <a:ext cx="1059539" cy="98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0637" extrusionOk="0">
                  <a:moveTo>
                    <a:pt x="20835" y="20637"/>
                  </a:moveTo>
                  <a:lnTo>
                    <a:pt x="15587" y="19248"/>
                  </a:lnTo>
                  <a:cubicBezTo>
                    <a:pt x="15398" y="17910"/>
                    <a:pt x="15210" y="16572"/>
                    <a:pt x="15014" y="15235"/>
                  </a:cubicBezTo>
                  <a:lnTo>
                    <a:pt x="11874" y="12560"/>
                  </a:lnTo>
                  <a:cubicBezTo>
                    <a:pt x="11741" y="13415"/>
                    <a:pt x="8901" y="19374"/>
                    <a:pt x="8496" y="19589"/>
                  </a:cubicBezTo>
                  <a:cubicBezTo>
                    <a:pt x="8098" y="19804"/>
                    <a:pt x="4685" y="20593"/>
                    <a:pt x="3715" y="20377"/>
                  </a:cubicBezTo>
                  <a:cubicBezTo>
                    <a:pt x="2746" y="20161"/>
                    <a:pt x="1377" y="18697"/>
                    <a:pt x="309" y="16773"/>
                  </a:cubicBezTo>
                  <a:cubicBezTo>
                    <a:pt x="-765" y="14841"/>
                    <a:pt x="1301" y="11453"/>
                    <a:pt x="1301" y="11453"/>
                  </a:cubicBezTo>
                  <a:cubicBezTo>
                    <a:pt x="993" y="9952"/>
                    <a:pt x="2885" y="8919"/>
                    <a:pt x="2885" y="8919"/>
                  </a:cubicBezTo>
                  <a:cubicBezTo>
                    <a:pt x="2885" y="8919"/>
                    <a:pt x="2815" y="3666"/>
                    <a:pt x="2885" y="1674"/>
                  </a:cubicBezTo>
                  <a:cubicBezTo>
                    <a:pt x="2899" y="1355"/>
                    <a:pt x="2989" y="1058"/>
                    <a:pt x="3143" y="783"/>
                  </a:cubicBezTo>
                  <a:cubicBezTo>
                    <a:pt x="3199" y="753"/>
                    <a:pt x="5935" y="-963"/>
                    <a:pt x="8370" y="783"/>
                  </a:cubicBezTo>
                  <a:cubicBezTo>
                    <a:pt x="10834" y="2551"/>
                    <a:pt x="10959" y="5761"/>
                    <a:pt x="14623" y="7493"/>
                  </a:cubicBezTo>
                  <a:cubicBezTo>
                    <a:pt x="18288" y="9224"/>
                    <a:pt x="20835" y="20637"/>
                    <a:pt x="20835" y="2063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4" name="Google Shape;1311;p52"/>
            <p:cNvSpPr/>
            <p:nvPr/>
          </p:nvSpPr>
          <p:spPr>
            <a:xfrm>
              <a:off x="358839" y="1730565"/>
              <a:ext cx="788203" cy="110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21484" y="2674"/>
                  </a:moveTo>
                  <a:cubicBezTo>
                    <a:pt x="17402" y="5230"/>
                    <a:pt x="13562" y="7987"/>
                    <a:pt x="10002" y="10911"/>
                  </a:cubicBezTo>
                  <a:cubicBezTo>
                    <a:pt x="5330" y="14752"/>
                    <a:pt x="3086" y="17308"/>
                    <a:pt x="1751" y="20447"/>
                  </a:cubicBezTo>
                  <a:cubicBezTo>
                    <a:pt x="1558" y="20899"/>
                    <a:pt x="1422" y="21273"/>
                    <a:pt x="1335" y="21524"/>
                  </a:cubicBezTo>
                  <a:cubicBezTo>
                    <a:pt x="1335" y="21524"/>
                    <a:pt x="1355" y="21552"/>
                    <a:pt x="1393" y="21600"/>
                  </a:cubicBezTo>
                  <a:lnTo>
                    <a:pt x="58" y="21600"/>
                  </a:lnTo>
                  <a:cubicBezTo>
                    <a:pt x="-116" y="20135"/>
                    <a:pt x="107" y="18655"/>
                    <a:pt x="706" y="17245"/>
                  </a:cubicBezTo>
                  <a:cubicBezTo>
                    <a:pt x="1857" y="14599"/>
                    <a:pt x="4024" y="13196"/>
                    <a:pt x="8841" y="9591"/>
                  </a:cubicBezTo>
                  <a:cubicBezTo>
                    <a:pt x="10535" y="8320"/>
                    <a:pt x="13155" y="6327"/>
                    <a:pt x="16367" y="3764"/>
                  </a:cubicBezTo>
                  <a:cubicBezTo>
                    <a:pt x="16290" y="3403"/>
                    <a:pt x="16213" y="3042"/>
                    <a:pt x="16135" y="2674"/>
                  </a:cubicBezTo>
                  <a:cubicBezTo>
                    <a:pt x="16038" y="2223"/>
                    <a:pt x="15941" y="1771"/>
                    <a:pt x="15854" y="1313"/>
                  </a:cubicBezTo>
                  <a:cubicBezTo>
                    <a:pt x="18254" y="569"/>
                    <a:pt x="20101" y="0"/>
                    <a:pt x="2010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5" name="Google Shape;1312;p52"/>
            <p:cNvSpPr/>
            <p:nvPr/>
          </p:nvSpPr>
          <p:spPr>
            <a:xfrm>
              <a:off x="1001906" y="1999969"/>
              <a:ext cx="1506914" cy="49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544" extrusionOk="0">
                  <a:moveTo>
                    <a:pt x="0" y="0"/>
                  </a:moveTo>
                  <a:cubicBezTo>
                    <a:pt x="834" y="3421"/>
                    <a:pt x="2192" y="7635"/>
                    <a:pt x="4390" y="10855"/>
                  </a:cubicBezTo>
                  <a:cubicBezTo>
                    <a:pt x="11731" y="21600"/>
                    <a:pt x="21177" y="10588"/>
                    <a:pt x="21600" y="1007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6" name="Google Shape;1313;p52"/>
            <p:cNvSpPr/>
            <p:nvPr/>
          </p:nvSpPr>
          <p:spPr>
            <a:xfrm>
              <a:off x="951143" y="1867905"/>
              <a:ext cx="360605" cy="850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8" h="21600" extrusionOk="0">
                  <a:moveTo>
                    <a:pt x="13566" y="3316"/>
                  </a:moveTo>
                  <a:cubicBezTo>
                    <a:pt x="20417" y="8885"/>
                    <a:pt x="21600" y="15571"/>
                    <a:pt x="16845" y="21600"/>
                  </a:cubicBezTo>
                  <a:lnTo>
                    <a:pt x="12614" y="5605"/>
                  </a:lnTo>
                  <a:lnTo>
                    <a:pt x="0" y="0"/>
                  </a:lnTo>
                  <a:lnTo>
                    <a:pt x="14595" y="1685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7" name="Google Shape;1314;p52"/>
            <p:cNvSpPr/>
            <p:nvPr/>
          </p:nvSpPr>
          <p:spPr>
            <a:xfrm>
              <a:off x="1664508" y="2560747"/>
              <a:ext cx="138042" cy="264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7216" y="14392"/>
                    <a:pt x="12771" y="7211"/>
                    <a:pt x="8386" y="0"/>
                  </a:cubicBezTo>
                  <a:cubicBezTo>
                    <a:pt x="6497" y="4633"/>
                    <a:pt x="4664" y="9295"/>
                    <a:pt x="2887" y="14015"/>
                  </a:cubicBezTo>
                  <a:cubicBezTo>
                    <a:pt x="1889" y="16534"/>
                    <a:pt x="942" y="19083"/>
                    <a:pt x="0" y="2160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8" name="Google Shape;1315;p52"/>
            <p:cNvSpPr/>
            <p:nvPr/>
          </p:nvSpPr>
          <p:spPr>
            <a:xfrm>
              <a:off x="879345" y="1820207"/>
              <a:ext cx="1720372" cy="58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600" extrusionOk="0">
                  <a:moveTo>
                    <a:pt x="1056" y="0"/>
                  </a:moveTo>
                  <a:cubicBezTo>
                    <a:pt x="647" y="0"/>
                    <a:pt x="256" y="694"/>
                    <a:pt x="85" y="1880"/>
                  </a:cubicBezTo>
                  <a:cubicBezTo>
                    <a:pt x="-147" y="3518"/>
                    <a:pt x="116" y="5392"/>
                    <a:pt x="667" y="6048"/>
                  </a:cubicBezTo>
                  <a:cubicBezTo>
                    <a:pt x="4355" y="10373"/>
                    <a:pt x="7558" y="13806"/>
                    <a:pt x="10244" y="16336"/>
                  </a:cubicBezTo>
                  <a:cubicBezTo>
                    <a:pt x="11045" y="17083"/>
                    <a:pt x="11793" y="17752"/>
                    <a:pt x="12497" y="18342"/>
                  </a:cubicBezTo>
                  <a:cubicBezTo>
                    <a:pt x="13293" y="18997"/>
                    <a:pt x="14024" y="19547"/>
                    <a:pt x="14698" y="20006"/>
                  </a:cubicBezTo>
                  <a:cubicBezTo>
                    <a:pt x="14698" y="20006"/>
                    <a:pt x="16124" y="21382"/>
                    <a:pt x="18557" y="21579"/>
                  </a:cubicBezTo>
                  <a:cubicBezTo>
                    <a:pt x="18712" y="21593"/>
                    <a:pt x="18855" y="21600"/>
                    <a:pt x="18987" y="21600"/>
                  </a:cubicBezTo>
                  <a:cubicBezTo>
                    <a:pt x="20062" y="21600"/>
                    <a:pt x="20412" y="21139"/>
                    <a:pt x="20661" y="20439"/>
                  </a:cubicBezTo>
                  <a:cubicBezTo>
                    <a:pt x="21453" y="18197"/>
                    <a:pt x="21357" y="13138"/>
                    <a:pt x="20561" y="10005"/>
                  </a:cubicBezTo>
                  <a:cubicBezTo>
                    <a:pt x="20224" y="8708"/>
                    <a:pt x="19773" y="7712"/>
                    <a:pt x="19257" y="7122"/>
                  </a:cubicBezTo>
                  <a:cubicBezTo>
                    <a:pt x="19375" y="8210"/>
                    <a:pt x="19493" y="9337"/>
                    <a:pt x="19602" y="10504"/>
                  </a:cubicBezTo>
                  <a:cubicBezTo>
                    <a:pt x="19668" y="11132"/>
                    <a:pt x="19729" y="11775"/>
                    <a:pt x="19786" y="12391"/>
                  </a:cubicBezTo>
                  <a:cubicBezTo>
                    <a:pt x="19904" y="13636"/>
                    <a:pt x="19598" y="14882"/>
                    <a:pt x="19165" y="14907"/>
                  </a:cubicBezTo>
                  <a:cubicBezTo>
                    <a:pt x="19002" y="14921"/>
                    <a:pt x="18840" y="14928"/>
                    <a:pt x="18678" y="14928"/>
                  </a:cubicBezTo>
                  <a:cubicBezTo>
                    <a:pt x="17436" y="14928"/>
                    <a:pt x="16197" y="14531"/>
                    <a:pt x="14982" y="13755"/>
                  </a:cubicBezTo>
                  <a:cubicBezTo>
                    <a:pt x="14204" y="13256"/>
                    <a:pt x="13421" y="12666"/>
                    <a:pt x="12642" y="12037"/>
                  </a:cubicBezTo>
                  <a:cubicBezTo>
                    <a:pt x="12112" y="11605"/>
                    <a:pt x="11587" y="11146"/>
                    <a:pt x="11062" y="10688"/>
                  </a:cubicBezTo>
                  <a:cubicBezTo>
                    <a:pt x="7190" y="7188"/>
                    <a:pt x="3603" y="2744"/>
                    <a:pt x="1454" y="228"/>
                  </a:cubicBezTo>
                  <a:cubicBezTo>
                    <a:pt x="1324" y="74"/>
                    <a:pt x="1189" y="0"/>
                    <a:pt x="10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9" name="Google Shape;1316;p52"/>
            <p:cNvSpPr/>
            <p:nvPr/>
          </p:nvSpPr>
          <p:spPr>
            <a:xfrm>
              <a:off x="1094890" y="1865244"/>
              <a:ext cx="721846" cy="70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1" h="21018" extrusionOk="0">
                  <a:moveTo>
                    <a:pt x="14387" y="20916"/>
                  </a:moveTo>
                  <a:lnTo>
                    <a:pt x="1799" y="17142"/>
                  </a:lnTo>
                  <a:cubicBezTo>
                    <a:pt x="476" y="16738"/>
                    <a:pt x="-289" y="15307"/>
                    <a:pt x="103" y="13950"/>
                  </a:cubicBezTo>
                  <a:lnTo>
                    <a:pt x="3535" y="1851"/>
                  </a:lnTo>
                  <a:cubicBezTo>
                    <a:pt x="3917" y="494"/>
                    <a:pt x="5302" y="-291"/>
                    <a:pt x="6635" y="101"/>
                  </a:cubicBezTo>
                  <a:lnTo>
                    <a:pt x="19213" y="3876"/>
                  </a:lnTo>
                  <a:cubicBezTo>
                    <a:pt x="20546" y="4279"/>
                    <a:pt x="21311" y="5700"/>
                    <a:pt x="20918" y="7068"/>
                  </a:cubicBezTo>
                  <a:lnTo>
                    <a:pt x="17487" y="19167"/>
                  </a:lnTo>
                  <a:cubicBezTo>
                    <a:pt x="17105" y="20524"/>
                    <a:pt x="15710" y="21309"/>
                    <a:pt x="14387" y="20916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0" name="Google Shape;1317;p52"/>
            <p:cNvSpPr/>
            <p:nvPr/>
          </p:nvSpPr>
          <p:spPr>
            <a:xfrm>
              <a:off x="1823375" y="2024675"/>
              <a:ext cx="573404" cy="627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486" extrusionOk="0">
                  <a:moveTo>
                    <a:pt x="3155" y="4"/>
                  </a:moveTo>
                  <a:lnTo>
                    <a:pt x="20010" y="1184"/>
                  </a:lnTo>
                  <a:cubicBezTo>
                    <a:pt x="20886" y="1244"/>
                    <a:pt x="21538" y="1938"/>
                    <a:pt x="21471" y="2729"/>
                  </a:cubicBezTo>
                  <a:lnTo>
                    <a:pt x="20010" y="20157"/>
                  </a:lnTo>
                  <a:cubicBezTo>
                    <a:pt x="19943" y="20959"/>
                    <a:pt x="19185" y="21543"/>
                    <a:pt x="18322" y="21482"/>
                  </a:cubicBezTo>
                  <a:lnTo>
                    <a:pt x="1454" y="20302"/>
                  </a:lnTo>
                  <a:cubicBezTo>
                    <a:pt x="577" y="20242"/>
                    <a:pt x="-62" y="19548"/>
                    <a:pt x="5" y="18757"/>
                  </a:cubicBezTo>
                  <a:lnTo>
                    <a:pt x="1466" y="1330"/>
                  </a:lnTo>
                  <a:cubicBezTo>
                    <a:pt x="1533" y="540"/>
                    <a:pt x="2278" y="-57"/>
                    <a:pt x="3155" y="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1" name="Google Shape;1318;p52"/>
            <p:cNvSpPr/>
            <p:nvPr/>
          </p:nvSpPr>
          <p:spPr>
            <a:xfrm>
              <a:off x="494037" y="2231363"/>
              <a:ext cx="507870" cy="599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cubicBezTo>
                    <a:pt x="18792" y="3954"/>
                    <a:pt x="15955" y="8343"/>
                    <a:pt x="13238" y="13168"/>
                  </a:cubicBezTo>
                  <a:cubicBezTo>
                    <a:pt x="11608" y="16073"/>
                    <a:pt x="10159" y="18874"/>
                    <a:pt x="8860" y="2160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2" name="Google Shape;1319;p52"/>
            <p:cNvSpPr/>
            <p:nvPr/>
          </p:nvSpPr>
          <p:spPr>
            <a:xfrm>
              <a:off x="514962" y="542589"/>
              <a:ext cx="183142" cy="27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16" y="17317"/>
                  </a:moveTo>
                  <a:lnTo>
                    <a:pt x="0" y="21600"/>
                  </a:lnTo>
                  <a:cubicBezTo>
                    <a:pt x="42" y="16137"/>
                    <a:pt x="3059" y="10895"/>
                    <a:pt x="8539" y="6805"/>
                  </a:cubicBezTo>
                  <a:cubicBezTo>
                    <a:pt x="12266" y="4062"/>
                    <a:pt x="16661" y="1757"/>
                    <a:pt x="21600" y="0"/>
                  </a:cubicBezTo>
                  <a:cubicBezTo>
                    <a:pt x="13479" y="7026"/>
                    <a:pt x="12224" y="10759"/>
                    <a:pt x="12895" y="12925"/>
                  </a:cubicBezTo>
                  <a:cubicBezTo>
                    <a:pt x="13018" y="13366"/>
                    <a:pt x="14316" y="17317"/>
                    <a:pt x="14316" y="17317"/>
                  </a:cubicBezTo>
                  <a:close/>
                </a:path>
              </a:pathLst>
            </a:custGeom>
            <a:solidFill>
              <a:srgbClr val="6B4E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3" name="Google Shape;1320;p52"/>
            <p:cNvSpPr/>
            <p:nvPr/>
          </p:nvSpPr>
          <p:spPr>
            <a:xfrm>
              <a:off x="1660806" y="772451"/>
              <a:ext cx="508814" cy="762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318" extrusionOk="0">
                  <a:moveTo>
                    <a:pt x="5238" y="4371"/>
                  </a:moveTo>
                  <a:cubicBezTo>
                    <a:pt x="16083" y="12997"/>
                    <a:pt x="20292" y="21504"/>
                    <a:pt x="20905" y="21315"/>
                  </a:cubicBezTo>
                  <a:cubicBezTo>
                    <a:pt x="21416" y="21146"/>
                    <a:pt x="17646" y="15111"/>
                    <a:pt x="16375" y="13255"/>
                  </a:cubicBezTo>
                  <a:cubicBezTo>
                    <a:pt x="13569" y="9205"/>
                    <a:pt x="13393" y="10178"/>
                    <a:pt x="12005" y="7716"/>
                  </a:cubicBezTo>
                  <a:cubicBezTo>
                    <a:pt x="11406" y="6634"/>
                    <a:pt x="10704" y="5125"/>
                    <a:pt x="8570" y="4063"/>
                  </a:cubicBezTo>
                  <a:cubicBezTo>
                    <a:pt x="7898" y="3716"/>
                    <a:pt x="7635" y="3686"/>
                    <a:pt x="6524" y="3299"/>
                  </a:cubicBezTo>
                  <a:cubicBezTo>
                    <a:pt x="2388" y="1839"/>
                    <a:pt x="167" y="-96"/>
                    <a:pt x="6" y="3"/>
                  </a:cubicBezTo>
                  <a:cubicBezTo>
                    <a:pt x="-184" y="132"/>
                    <a:pt x="3951" y="3358"/>
                    <a:pt x="5238" y="4371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4" name="Google Shape;1321;p52"/>
            <p:cNvSpPr/>
            <p:nvPr/>
          </p:nvSpPr>
          <p:spPr>
            <a:xfrm flipH="1">
              <a:off x="2083638" y="2543010"/>
              <a:ext cx="26620" cy="432323"/>
            </a:xfrm>
            <a:prstGeom prst="line">
              <a:avLst/>
            </a:prstGeom>
            <a:solidFill>
              <a:srgbClr val="D09E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5" name="Google Shape;1322;p52"/>
            <p:cNvSpPr/>
            <p:nvPr/>
          </p:nvSpPr>
          <p:spPr>
            <a:xfrm>
              <a:off x="2030304" y="2489320"/>
              <a:ext cx="134003" cy="53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600" extrusionOk="0">
                  <a:moveTo>
                    <a:pt x="12618" y="0"/>
                  </a:moveTo>
                  <a:cubicBezTo>
                    <a:pt x="8211" y="0"/>
                    <a:pt x="4526" y="872"/>
                    <a:pt x="4202" y="2007"/>
                  </a:cubicBezTo>
                  <a:lnTo>
                    <a:pt x="3870" y="3428"/>
                  </a:lnTo>
                  <a:lnTo>
                    <a:pt x="2191" y="10404"/>
                  </a:lnTo>
                  <a:lnTo>
                    <a:pt x="16" y="19327"/>
                  </a:lnTo>
                  <a:cubicBezTo>
                    <a:pt x="-261" y="20506"/>
                    <a:pt x="3255" y="21528"/>
                    <a:pt x="7944" y="21600"/>
                  </a:cubicBezTo>
                  <a:lnTo>
                    <a:pt x="8446" y="21600"/>
                  </a:lnTo>
                  <a:cubicBezTo>
                    <a:pt x="12909" y="21600"/>
                    <a:pt x="16538" y="20718"/>
                    <a:pt x="16819" y="19582"/>
                  </a:cubicBezTo>
                  <a:lnTo>
                    <a:pt x="19332" y="9353"/>
                  </a:lnTo>
                  <a:lnTo>
                    <a:pt x="20837" y="2888"/>
                  </a:lnTo>
                  <a:lnTo>
                    <a:pt x="21006" y="2277"/>
                  </a:lnTo>
                  <a:lnTo>
                    <a:pt x="21062" y="2277"/>
                  </a:lnTo>
                  <a:cubicBezTo>
                    <a:pt x="21339" y="1098"/>
                    <a:pt x="17823" y="75"/>
                    <a:pt x="13134" y="4"/>
                  </a:cubicBezTo>
                  <a:cubicBezTo>
                    <a:pt x="12961" y="1"/>
                    <a:pt x="12792" y="0"/>
                    <a:pt x="126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6" name="Google Shape;1323;p52"/>
            <p:cNvSpPr/>
            <p:nvPr/>
          </p:nvSpPr>
          <p:spPr>
            <a:xfrm>
              <a:off x="2043904" y="2561463"/>
              <a:ext cx="118875" cy="187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34" y="1553"/>
                  </a:lnTo>
                  <a:lnTo>
                    <a:pt x="0" y="21600"/>
                  </a:lnTo>
                  <a:lnTo>
                    <a:pt x="19796" y="1857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7" name="Google Shape;1324;p52"/>
            <p:cNvSpPr/>
            <p:nvPr/>
          </p:nvSpPr>
          <p:spPr>
            <a:xfrm>
              <a:off x="1900140" y="2461217"/>
              <a:ext cx="375135" cy="187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47" extrusionOk="0">
                  <a:moveTo>
                    <a:pt x="0" y="17229"/>
                  </a:moveTo>
                  <a:cubicBezTo>
                    <a:pt x="0" y="17229"/>
                    <a:pt x="9115" y="1363"/>
                    <a:pt x="12098" y="57"/>
                  </a:cubicBezTo>
                  <a:cubicBezTo>
                    <a:pt x="15081" y="-1253"/>
                    <a:pt x="21600" y="20347"/>
                    <a:pt x="21600" y="20347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8" name="Google Shape;1325;p52"/>
            <p:cNvSpPr/>
            <p:nvPr/>
          </p:nvSpPr>
          <p:spPr>
            <a:xfrm>
              <a:off x="1153359" y="2097213"/>
              <a:ext cx="615905" cy="204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5" h="21600" extrusionOk="0">
                  <a:moveTo>
                    <a:pt x="357" y="0"/>
                  </a:moveTo>
                  <a:cubicBezTo>
                    <a:pt x="-24" y="0"/>
                    <a:pt x="-160" y="1764"/>
                    <a:pt x="248" y="2215"/>
                  </a:cubicBezTo>
                  <a:lnTo>
                    <a:pt x="20802" y="21524"/>
                  </a:lnTo>
                  <a:cubicBezTo>
                    <a:pt x="20839" y="21562"/>
                    <a:pt x="20875" y="21562"/>
                    <a:pt x="20912" y="21600"/>
                  </a:cubicBezTo>
                  <a:lnTo>
                    <a:pt x="20925" y="21600"/>
                  </a:lnTo>
                  <a:cubicBezTo>
                    <a:pt x="21354" y="21600"/>
                    <a:pt x="21440" y="19723"/>
                    <a:pt x="21023" y="19347"/>
                  </a:cubicBezTo>
                  <a:lnTo>
                    <a:pt x="456" y="38"/>
                  </a:lnTo>
                  <a:cubicBezTo>
                    <a:pt x="422" y="13"/>
                    <a:pt x="389" y="0"/>
                    <a:pt x="35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9" name="Google Shape;1326;p52"/>
            <p:cNvSpPr/>
            <p:nvPr/>
          </p:nvSpPr>
          <p:spPr>
            <a:xfrm>
              <a:off x="1445889" y="2094709"/>
              <a:ext cx="70265" cy="70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5" h="21600" extrusionOk="0">
                  <a:moveTo>
                    <a:pt x="9254" y="0"/>
                  </a:moveTo>
                  <a:cubicBezTo>
                    <a:pt x="1023" y="0"/>
                    <a:pt x="-3085" y="11660"/>
                    <a:pt x="2712" y="18424"/>
                  </a:cubicBezTo>
                  <a:cubicBezTo>
                    <a:pt x="4597" y="20612"/>
                    <a:pt x="6922" y="21600"/>
                    <a:pt x="9207" y="21600"/>
                  </a:cubicBezTo>
                  <a:cubicBezTo>
                    <a:pt x="13952" y="21600"/>
                    <a:pt x="18515" y="17344"/>
                    <a:pt x="18515" y="10791"/>
                  </a:cubicBezTo>
                  <a:cubicBezTo>
                    <a:pt x="18515" y="4906"/>
                    <a:pt x="14399" y="0"/>
                    <a:pt x="92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0" name="Google Shape;1327;p52"/>
            <p:cNvSpPr/>
            <p:nvPr/>
          </p:nvSpPr>
          <p:spPr>
            <a:xfrm>
              <a:off x="606533" y="595116"/>
              <a:ext cx="335400" cy="171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" y="21600"/>
                  </a:moveTo>
                  <a:lnTo>
                    <a:pt x="21600" y="0"/>
                  </a:lnTo>
                  <a:lnTo>
                    <a:pt x="0" y="20529"/>
                  </a:lnTo>
                  <a:close/>
                </a:path>
              </a:pathLst>
            </a:custGeom>
            <a:solidFill>
              <a:srgbClr val="6B4E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1" name="Google Shape;1328;p52"/>
            <p:cNvSpPr/>
            <p:nvPr/>
          </p:nvSpPr>
          <p:spPr>
            <a:xfrm>
              <a:off x="976688" y="478405"/>
              <a:ext cx="1386185" cy="98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3970" y="0"/>
                  </a:moveTo>
                  <a:cubicBezTo>
                    <a:pt x="3076" y="0"/>
                    <a:pt x="2197" y="221"/>
                    <a:pt x="1343" y="709"/>
                  </a:cubicBezTo>
                  <a:cubicBezTo>
                    <a:pt x="868" y="974"/>
                    <a:pt x="420" y="1317"/>
                    <a:pt x="0" y="1723"/>
                  </a:cubicBezTo>
                  <a:cubicBezTo>
                    <a:pt x="177" y="1676"/>
                    <a:pt x="454" y="1614"/>
                    <a:pt x="785" y="1567"/>
                  </a:cubicBezTo>
                  <a:cubicBezTo>
                    <a:pt x="1168" y="1511"/>
                    <a:pt x="1546" y="1486"/>
                    <a:pt x="1917" y="1486"/>
                  </a:cubicBezTo>
                  <a:cubicBezTo>
                    <a:pt x="6204" y="1486"/>
                    <a:pt x="9629" y="4926"/>
                    <a:pt x="10717" y="6054"/>
                  </a:cubicBezTo>
                  <a:cubicBezTo>
                    <a:pt x="15509" y="11018"/>
                    <a:pt x="20340" y="20983"/>
                    <a:pt x="20423" y="21163"/>
                  </a:cubicBezTo>
                  <a:cubicBezTo>
                    <a:pt x="20461" y="21249"/>
                    <a:pt x="20511" y="21319"/>
                    <a:pt x="20561" y="21382"/>
                  </a:cubicBezTo>
                  <a:cubicBezTo>
                    <a:pt x="20688" y="21522"/>
                    <a:pt x="20843" y="21600"/>
                    <a:pt x="21003" y="21600"/>
                  </a:cubicBezTo>
                  <a:cubicBezTo>
                    <a:pt x="21141" y="21600"/>
                    <a:pt x="21274" y="21546"/>
                    <a:pt x="21390" y="21428"/>
                  </a:cubicBezTo>
                  <a:cubicBezTo>
                    <a:pt x="21578" y="21257"/>
                    <a:pt x="21600" y="20258"/>
                    <a:pt x="21583" y="20062"/>
                  </a:cubicBezTo>
                  <a:cubicBezTo>
                    <a:pt x="21434" y="18529"/>
                    <a:pt x="12150" y="0"/>
                    <a:pt x="39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2" name="Google Shape;1329;p52"/>
            <p:cNvSpPr/>
            <p:nvPr/>
          </p:nvSpPr>
          <p:spPr>
            <a:xfrm>
              <a:off x="1304636" y="1797998"/>
              <a:ext cx="253010" cy="21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4" h="21600" extrusionOk="0">
                  <a:moveTo>
                    <a:pt x="16201" y="2058"/>
                  </a:moveTo>
                  <a:cubicBezTo>
                    <a:pt x="16490" y="2058"/>
                    <a:pt x="16766" y="2230"/>
                    <a:pt x="17030" y="2503"/>
                  </a:cubicBezTo>
                  <a:cubicBezTo>
                    <a:pt x="19446" y="4688"/>
                    <a:pt x="19563" y="8710"/>
                    <a:pt x="17204" y="11107"/>
                  </a:cubicBezTo>
                  <a:cubicBezTo>
                    <a:pt x="15167" y="13118"/>
                    <a:pt x="13101" y="15058"/>
                    <a:pt x="11032" y="17033"/>
                  </a:cubicBezTo>
                  <a:cubicBezTo>
                    <a:pt x="9433" y="18538"/>
                    <a:pt x="8154" y="19322"/>
                    <a:pt x="6986" y="19322"/>
                  </a:cubicBezTo>
                  <a:cubicBezTo>
                    <a:pt x="5472" y="19322"/>
                    <a:pt x="4142" y="18013"/>
                    <a:pt x="2533" y="15268"/>
                  </a:cubicBezTo>
                  <a:cubicBezTo>
                    <a:pt x="3056" y="15232"/>
                    <a:pt x="3550" y="15129"/>
                    <a:pt x="4076" y="14986"/>
                  </a:cubicBezTo>
                  <a:cubicBezTo>
                    <a:pt x="4888" y="14634"/>
                    <a:pt x="5700" y="14205"/>
                    <a:pt x="6472" y="14205"/>
                  </a:cubicBezTo>
                  <a:cubicBezTo>
                    <a:pt x="7169" y="14205"/>
                    <a:pt x="7834" y="14551"/>
                    <a:pt x="8443" y="15620"/>
                  </a:cubicBezTo>
                  <a:cubicBezTo>
                    <a:pt x="8570" y="15777"/>
                    <a:pt x="8739" y="15854"/>
                    <a:pt x="8905" y="15854"/>
                  </a:cubicBezTo>
                  <a:cubicBezTo>
                    <a:pt x="9081" y="15854"/>
                    <a:pt x="9255" y="15768"/>
                    <a:pt x="9375" y="15585"/>
                  </a:cubicBezTo>
                  <a:cubicBezTo>
                    <a:pt x="9751" y="15164"/>
                    <a:pt x="9751" y="14456"/>
                    <a:pt x="9375" y="14036"/>
                  </a:cubicBezTo>
                  <a:cubicBezTo>
                    <a:pt x="8384" y="12658"/>
                    <a:pt x="8675" y="11495"/>
                    <a:pt x="9519" y="10227"/>
                  </a:cubicBezTo>
                  <a:cubicBezTo>
                    <a:pt x="9810" y="9768"/>
                    <a:pt x="10015" y="9202"/>
                    <a:pt x="10101" y="8639"/>
                  </a:cubicBezTo>
                  <a:cubicBezTo>
                    <a:pt x="10306" y="7298"/>
                    <a:pt x="10683" y="5995"/>
                    <a:pt x="11878" y="5888"/>
                  </a:cubicBezTo>
                  <a:cubicBezTo>
                    <a:pt x="11930" y="5885"/>
                    <a:pt x="11981" y="5885"/>
                    <a:pt x="12035" y="5885"/>
                  </a:cubicBezTo>
                  <a:cubicBezTo>
                    <a:pt x="13169" y="5885"/>
                    <a:pt x="14233" y="6614"/>
                    <a:pt x="14817" y="7828"/>
                  </a:cubicBezTo>
                  <a:cubicBezTo>
                    <a:pt x="15341" y="8850"/>
                    <a:pt x="15720" y="9978"/>
                    <a:pt x="16331" y="11426"/>
                  </a:cubicBezTo>
                  <a:cubicBezTo>
                    <a:pt x="17174" y="9486"/>
                    <a:pt x="16942" y="8041"/>
                    <a:pt x="16389" y="6557"/>
                  </a:cubicBezTo>
                  <a:cubicBezTo>
                    <a:pt x="16011" y="5571"/>
                    <a:pt x="15458" y="4688"/>
                    <a:pt x="15370" y="3560"/>
                  </a:cubicBezTo>
                  <a:cubicBezTo>
                    <a:pt x="15311" y="3033"/>
                    <a:pt x="15311" y="2503"/>
                    <a:pt x="15720" y="2221"/>
                  </a:cubicBezTo>
                  <a:cubicBezTo>
                    <a:pt x="15883" y="2109"/>
                    <a:pt x="16045" y="2058"/>
                    <a:pt x="16201" y="2058"/>
                  </a:cubicBezTo>
                  <a:close/>
                  <a:moveTo>
                    <a:pt x="18981" y="0"/>
                  </a:moveTo>
                  <a:lnTo>
                    <a:pt x="16739" y="210"/>
                  </a:lnTo>
                  <a:lnTo>
                    <a:pt x="0" y="15410"/>
                  </a:lnTo>
                  <a:lnTo>
                    <a:pt x="29" y="16855"/>
                  </a:lnTo>
                  <a:cubicBezTo>
                    <a:pt x="159" y="16781"/>
                    <a:pt x="286" y="16746"/>
                    <a:pt x="411" y="16746"/>
                  </a:cubicBezTo>
                  <a:cubicBezTo>
                    <a:pt x="873" y="16746"/>
                    <a:pt x="1303" y="17211"/>
                    <a:pt x="1716" y="17738"/>
                  </a:cubicBezTo>
                  <a:cubicBezTo>
                    <a:pt x="3702" y="20326"/>
                    <a:pt x="5330" y="21600"/>
                    <a:pt x="7069" y="21600"/>
                  </a:cubicBezTo>
                  <a:cubicBezTo>
                    <a:pt x="8597" y="21600"/>
                    <a:pt x="10211" y="20620"/>
                    <a:pt x="12225" y="18689"/>
                  </a:cubicBezTo>
                  <a:cubicBezTo>
                    <a:pt x="14235" y="16784"/>
                    <a:pt x="16243" y="14880"/>
                    <a:pt x="18253" y="12940"/>
                  </a:cubicBezTo>
                  <a:cubicBezTo>
                    <a:pt x="21077" y="10120"/>
                    <a:pt x="21600" y="5995"/>
                    <a:pt x="19358" y="2467"/>
                  </a:cubicBezTo>
                  <a:cubicBezTo>
                    <a:pt x="18602" y="1271"/>
                    <a:pt x="18514" y="563"/>
                    <a:pt x="1898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3" name="Google Shape;1330;p52"/>
            <p:cNvSpPr/>
            <p:nvPr/>
          </p:nvSpPr>
          <p:spPr>
            <a:xfrm>
              <a:off x="275734" y="1612274"/>
              <a:ext cx="1197825" cy="966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extrusionOk="0">
                  <a:moveTo>
                    <a:pt x="20433" y="0"/>
                  </a:moveTo>
                  <a:cubicBezTo>
                    <a:pt x="20223" y="0"/>
                    <a:pt x="20015" y="84"/>
                    <a:pt x="19817" y="256"/>
                  </a:cubicBezTo>
                  <a:cubicBezTo>
                    <a:pt x="19200" y="796"/>
                    <a:pt x="18505" y="1296"/>
                    <a:pt x="18060" y="2018"/>
                  </a:cubicBezTo>
                  <a:cubicBezTo>
                    <a:pt x="17690" y="2629"/>
                    <a:pt x="17315" y="3200"/>
                    <a:pt x="16812" y="3590"/>
                  </a:cubicBezTo>
                  <a:cubicBezTo>
                    <a:pt x="16483" y="3847"/>
                    <a:pt x="16133" y="4117"/>
                    <a:pt x="15732" y="4117"/>
                  </a:cubicBezTo>
                  <a:cubicBezTo>
                    <a:pt x="15590" y="4117"/>
                    <a:pt x="15440" y="4083"/>
                    <a:pt x="15284" y="4002"/>
                  </a:cubicBezTo>
                  <a:cubicBezTo>
                    <a:pt x="15237" y="3977"/>
                    <a:pt x="15187" y="3966"/>
                    <a:pt x="15138" y="3966"/>
                  </a:cubicBezTo>
                  <a:cubicBezTo>
                    <a:pt x="14873" y="3966"/>
                    <a:pt x="14604" y="4294"/>
                    <a:pt x="14647" y="4629"/>
                  </a:cubicBezTo>
                  <a:cubicBezTo>
                    <a:pt x="14755" y="5423"/>
                    <a:pt x="14386" y="5955"/>
                    <a:pt x="13978" y="6375"/>
                  </a:cubicBezTo>
                  <a:cubicBezTo>
                    <a:pt x="12710" y="7684"/>
                    <a:pt x="11399" y="8930"/>
                    <a:pt x="10106" y="10200"/>
                  </a:cubicBezTo>
                  <a:cubicBezTo>
                    <a:pt x="7725" y="12534"/>
                    <a:pt x="5343" y="14859"/>
                    <a:pt x="2974" y="17209"/>
                  </a:cubicBezTo>
                  <a:cubicBezTo>
                    <a:pt x="2806" y="17373"/>
                    <a:pt x="2660" y="17489"/>
                    <a:pt x="2520" y="17489"/>
                  </a:cubicBezTo>
                  <a:cubicBezTo>
                    <a:pt x="2390" y="17489"/>
                    <a:pt x="2266" y="17389"/>
                    <a:pt x="2134" y="17137"/>
                  </a:cubicBezTo>
                  <a:cubicBezTo>
                    <a:pt x="2059" y="16989"/>
                    <a:pt x="1974" y="16931"/>
                    <a:pt x="1883" y="16931"/>
                  </a:cubicBezTo>
                  <a:cubicBezTo>
                    <a:pt x="1778" y="16931"/>
                    <a:pt x="1666" y="17007"/>
                    <a:pt x="1554" y="17113"/>
                  </a:cubicBezTo>
                  <a:cubicBezTo>
                    <a:pt x="1325" y="17335"/>
                    <a:pt x="1299" y="17573"/>
                    <a:pt x="1503" y="17819"/>
                  </a:cubicBezTo>
                  <a:cubicBezTo>
                    <a:pt x="1822" y="18224"/>
                    <a:pt x="1694" y="18494"/>
                    <a:pt x="1382" y="18772"/>
                  </a:cubicBezTo>
                  <a:cubicBezTo>
                    <a:pt x="1000" y="19113"/>
                    <a:pt x="631" y="19478"/>
                    <a:pt x="274" y="19859"/>
                  </a:cubicBezTo>
                  <a:cubicBezTo>
                    <a:pt x="-108" y="20279"/>
                    <a:pt x="-95" y="20597"/>
                    <a:pt x="338" y="20931"/>
                  </a:cubicBezTo>
                  <a:cubicBezTo>
                    <a:pt x="915" y="21370"/>
                    <a:pt x="1134" y="21600"/>
                    <a:pt x="1332" y="21600"/>
                  </a:cubicBezTo>
                  <a:cubicBezTo>
                    <a:pt x="1534" y="21600"/>
                    <a:pt x="1714" y="21360"/>
                    <a:pt x="2229" y="20859"/>
                  </a:cubicBezTo>
                  <a:cubicBezTo>
                    <a:pt x="3267" y="19844"/>
                    <a:pt x="4299" y="18828"/>
                    <a:pt x="5330" y="17812"/>
                  </a:cubicBezTo>
                  <a:cubicBezTo>
                    <a:pt x="6464" y="16709"/>
                    <a:pt x="7591" y="15597"/>
                    <a:pt x="8718" y="14486"/>
                  </a:cubicBezTo>
                  <a:cubicBezTo>
                    <a:pt x="9062" y="14153"/>
                    <a:pt x="9419" y="13922"/>
                    <a:pt x="9870" y="13907"/>
                  </a:cubicBezTo>
                  <a:cubicBezTo>
                    <a:pt x="10405" y="13883"/>
                    <a:pt x="10781" y="13430"/>
                    <a:pt x="11163" y="13034"/>
                  </a:cubicBezTo>
                  <a:cubicBezTo>
                    <a:pt x="11365" y="12822"/>
                    <a:pt x="11558" y="12632"/>
                    <a:pt x="11777" y="12632"/>
                  </a:cubicBezTo>
                  <a:cubicBezTo>
                    <a:pt x="11903" y="12632"/>
                    <a:pt x="12038" y="12695"/>
                    <a:pt x="12188" y="12851"/>
                  </a:cubicBezTo>
                  <a:cubicBezTo>
                    <a:pt x="12309" y="12986"/>
                    <a:pt x="12501" y="12962"/>
                    <a:pt x="12666" y="12970"/>
                  </a:cubicBezTo>
                  <a:cubicBezTo>
                    <a:pt x="13144" y="12986"/>
                    <a:pt x="13405" y="13407"/>
                    <a:pt x="13303" y="13970"/>
                  </a:cubicBezTo>
                  <a:cubicBezTo>
                    <a:pt x="13174" y="14668"/>
                    <a:pt x="13419" y="15091"/>
                    <a:pt x="13968" y="15091"/>
                  </a:cubicBezTo>
                  <a:cubicBezTo>
                    <a:pt x="13988" y="15091"/>
                    <a:pt x="14009" y="15090"/>
                    <a:pt x="14029" y="15089"/>
                  </a:cubicBezTo>
                  <a:cubicBezTo>
                    <a:pt x="14043" y="15088"/>
                    <a:pt x="14057" y="15088"/>
                    <a:pt x="14070" y="15088"/>
                  </a:cubicBezTo>
                  <a:cubicBezTo>
                    <a:pt x="14280" y="15088"/>
                    <a:pt x="14399" y="15204"/>
                    <a:pt x="14513" y="15391"/>
                  </a:cubicBezTo>
                  <a:cubicBezTo>
                    <a:pt x="14767" y="15795"/>
                    <a:pt x="15010" y="16208"/>
                    <a:pt x="15277" y="16589"/>
                  </a:cubicBezTo>
                  <a:cubicBezTo>
                    <a:pt x="15583" y="17035"/>
                    <a:pt x="15962" y="17263"/>
                    <a:pt x="16338" y="17263"/>
                  </a:cubicBezTo>
                  <a:cubicBezTo>
                    <a:pt x="16611" y="17263"/>
                    <a:pt x="16883" y="17143"/>
                    <a:pt x="17123" y="16899"/>
                  </a:cubicBezTo>
                  <a:cubicBezTo>
                    <a:pt x="17703" y="16319"/>
                    <a:pt x="17767" y="15399"/>
                    <a:pt x="17264" y="14582"/>
                  </a:cubicBezTo>
                  <a:cubicBezTo>
                    <a:pt x="16627" y="13550"/>
                    <a:pt x="15990" y="12518"/>
                    <a:pt x="15328" y="11510"/>
                  </a:cubicBezTo>
                  <a:cubicBezTo>
                    <a:pt x="15073" y="11121"/>
                    <a:pt x="15124" y="10907"/>
                    <a:pt x="15424" y="10589"/>
                  </a:cubicBezTo>
                  <a:cubicBezTo>
                    <a:pt x="15608" y="10391"/>
                    <a:pt x="15806" y="10200"/>
                    <a:pt x="16016" y="10033"/>
                  </a:cubicBezTo>
                  <a:lnTo>
                    <a:pt x="14405" y="7470"/>
                  </a:lnTo>
                  <a:lnTo>
                    <a:pt x="21492" y="518"/>
                  </a:lnTo>
                  <a:cubicBezTo>
                    <a:pt x="21468" y="527"/>
                    <a:pt x="21447" y="532"/>
                    <a:pt x="21425" y="532"/>
                  </a:cubicBezTo>
                  <a:cubicBezTo>
                    <a:pt x="21308" y="532"/>
                    <a:pt x="21222" y="399"/>
                    <a:pt x="21135" y="311"/>
                  </a:cubicBezTo>
                  <a:cubicBezTo>
                    <a:pt x="20906" y="106"/>
                    <a:pt x="20668" y="0"/>
                    <a:pt x="2043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4" name="Google Shape;1331;p52"/>
            <p:cNvSpPr/>
            <p:nvPr/>
          </p:nvSpPr>
          <p:spPr>
            <a:xfrm>
              <a:off x="1078900" y="1213386"/>
              <a:ext cx="1381584" cy="847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386" extrusionOk="0">
                  <a:moveTo>
                    <a:pt x="20590" y="7989"/>
                  </a:moveTo>
                  <a:cubicBezTo>
                    <a:pt x="18102" y="9448"/>
                    <a:pt x="15615" y="10917"/>
                    <a:pt x="13117" y="12359"/>
                  </a:cubicBezTo>
                  <a:cubicBezTo>
                    <a:pt x="12711" y="12592"/>
                    <a:pt x="12425" y="12905"/>
                    <a:pt x="12255" y="13595"/>
                  </a:cubicBezTo>
                  <a:cubicBezTo>
                    <a:pt x="12063" y="14365"/>
                    <a:pt x="11744" y="14544"/>
                    <a:pt x="11267" y="14249"/>
                  </a:cubicBezTo>
                  <a:cubicBezTo>
                    <a:pt x="9910" y="13407"/>
                    <a:pt x="8587" y="13631"/>
                    <a:pt x="7281" y="14562"/>
                  </a:cubicBezTo>
                  <a:cubicBezTo>
                    <a:pt x="7204" y="14607"/>
                    <a:pt x="7138" y="14679"/>
                    <a:pt x="7072" y="14759"/>
                  </a:cubicBezTo>
                  <a:lnTo>
                    <a:pt x="6649" y="14813"/>
                  </a:lnTo>
                  <a:lnTo>
                    <a:pt x="3492" y="18664"/>
                  </a:lnTo>
                  <a:lnTo>
                    <a:pt x="3498" y="19040"/>
                  </a:lnTo>
                  <a:cubicBezTo>
                    <a:pt x="3470" y="19058"/>
                    <a:pt x="3443" y="19093"/>
                    <a:pt x="3421" y="19129"/>
                  </a:cubicBezTo>
                  <a:cubicBezTo>
                    <a:pt x="2822" y="20070"/>
                    <a:pt x="2070" y="20634"/>
                    <a:pt x="1384" y="21386"/>
                  </a:cubicBezTo>
                  <a:lnTo>
                    <a:pt x="0" y="18503"/>
                  </a:lnTo>
                  <a:lnTo>
                    <a:pt x="6106" y="10658"/>
                  </a:lnTo>
                  <a:cubicBezTo>
                    <a:pt x="6446" y="10461"/>
                    <a:pt x="6776" y="10676"/>
                    <a:pt x="7110" y="10729"/>
                  </a:cubicBezTo>
                  <a:cubicBezTo>
                    <a:pt x="8544" y="10998"/>
                    <a:pt x="9658" y="10094"/>
                    <a:pt x="10471" y="8204"/>
                  </a:cubicBezTo>
                  <a:cubicBezTo>
                    <a:pt x="10756" y="7559"/>
                    <a:pt x="11042" y="6950"/>
                    <a:pt x="11481" y="6574"/>
                  </a:cubicBezTo>
                  <a:cubicBezTo>
                    <a:pt x="11678" y="6404"/>
                    <a:pt x="11860" y="6197"/>
                    <a:pt x="12046" y="6001"/>
                  </a:cubicBezTo>
                  <a:cubicBezTo>
                    <a:pt x="13847" y="4120"/>
                    <a:pt x="15648" y="2249"/>
                    <a:pt x="17449" y="367"/>
                  </a:cubicBezTo>
                  <a:cubicBezTo>
                    <a:pt x="18004" y="-214"/>
                    <a:pt x="18306" y="-115"/>
                    <a:pt x="18717" y="735"/>
                  </a:cubicBezTo>
                  <a:cubicBezTo>
                    <a:pt x="19481" y="2320"/>
                    <a:pt x="20249" y="3914"/>
                    <a:pt x="21013" y="5518"/>
                  </a:cubicBezTo>
                  <a:cubicBezTo>
                    <a:pt x="21600" y="6744"/>
                    <a:pt x="21479" y="7469"/>
                    <a:pt x="20590" y="7989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5" name="Google Shape;1332;p52"/>
            <p:cNvSpPr/>
            <p:nvPr/>
          </p:nvSpPr>
          <p:spPr>
            <a:xfrm>
              <a:off x="1848029" y="2284666"/>
              <a:ext cx="526593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430" y="0"/>
                  </a:moveTo>
                  <a:cubicBezTo>
                    <a:pt x="225" y="0"/>
                    <a:pt x="49" y="1095"/>
                    <a:pt x="12" y="2591"/>
                  </a:cubicBezTo>
                  <a:cubicBezTo>
                    <a:pt x="-45" y="4333"/>
                    <a:pt x="99" y="6066"/>
                    <a:pt x="344" y="6504"/>
                  </a:cubicBezTo>
                  <a:cubicBezTo>
                    <a:pt x="3993" y="12688"/>
                    <a:pt x="7714" y="17039"/>
                    <a:pt x="11450" y="19429"/>
                  </a:cubicBezTo>
                  <a:cubicBezTo>
                    <a:pt x="13743" y="20834"/>
                    <a:pt x="16065" y="21600"/>
                    <a:pt x="18373" y="21600"/>
                  </a:cubicBezTo>
                  <a:cubicBezTo>
                    <a:pt x="19252" y="21600"/>
                    <a:pt x="20117" y="21491"/>
                    <a:pt x="20969" y="21272"/>
                  </a:cubicBezTo>
                  <a:cubicBezTo>
                    <a:pt x="21555" y="21053"/>
                    <a:pt x="21532" y="14649"/>
                    <a:pt x="20969" y="14649"/>
                  </a:cubicBezTo>
                  <a:cubicBezTo>
                    <a:pt x="20964" y="14649"/>
                    <a:pt x="20959" y="14649"/>
                    <a:pt x="20954" y="14649"/>
                  </a:cubicBezTo>
                  <a:cubicBezTo>
                    <a:pt x="20095" y="14850"/>
                    <a:pt x="19236" y="14950"/>
                    <a:pt x="18378" y="14950"/>
                  </a:cubicBezTo>
                  <a:cubicBezTo>
                    <a:pt x="12374" y="14950"/>
                    <a:pt x="6386" y="9979"/>
                    <a:pt x="532" y="91"/>
                  </a:cubicBezTo>
                  <a:cubicBezTo>
                    <a:pt x="496" y="36"/>
                    <a:pt x="463" y="0"/>
                    <a:pt x="4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6" name="Google Shape;1333;p52"/>
            <p:cNvSpPr/>
            <p:nvPr/>
          </p:nvSpPr>
          <p:spPr>
            <a:xfrm>
              <a:off x="2103080" y="2212791"/>
              <a:ext cx="61624" cy="194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extrusionOk="0">
                  <a:moveTo>
                    <a:pt x="12738" y="0"/>
                  </a:moveTo>
                  <a:cubicBezTo>
                    <a:pt x="8757" y="0"/>
                    <a:pt x="5279" y="1017"/>
                    <a:pt x="4947" y="2382"/>
                  </a:cubicBezTo>
                  <a:lnTo>
                    <a:pt x="28" y="18711"/>
                  </a:lnTo>
                  <a:cubicBezTo>
                    <a:pt x="-335" y="20169"/>
                    <a:pt x="2911" y="21431"/>
                    <a:pt x="7224" y="21590"/>
                  </a:cubicBezTo>
                  <a:cubicBezTo>
                    <a:pt x="7456" y="21597"/>
                    <a:pt x="7688" y="21600"/>
                    <a:pt x="7920" y="21600"/>
                  </a:cubicBezTo>
                  <a:cubicBezTo>
                    <a:pt x="12063" y="21600"/>
                    <a:pt x="15530" y="20606"/>
                    <a:pt x="15983" y="19225"/>
                  </a:cubicBezTo>
                  <a:lnTo>
                    <a:pt x="20791" y="2892"/>
                  </a:lnTo>
                  <a:cubicBezTo>
                    <a:pt x="21265" y="1434"/>
                    <a:pt x="18030" y="133"/>
                    <a:pt x="13585" y="13"/>
                  </a:cubicBezTo>
                  <a:cubicBezTo>
                    <a:pt x="13302" y="3"/>
                    <a:pt x="13020" y="0"/>
                    <a:pt x="1273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898" name="Google Shape;1334;p52"/>
          <p:cNvSpPr txBox="1">
            <a:spLocks noGrp="1"/>
          </p:cNvSpPr>
          <p:nvPr>
            <p:ph type="ctrTitle"/>
          </p:nvPr>
        </p:nvSpPr>
        <p:spPr>
          <a:xfrm>
            <a:off x="1713130" y="649662"/>
            <a:ext cx="5482802" cy="1865702"/>
          </a:xfrm>
          <a:prstGeom prst="rect">
            <a:avLst/>
          </a:prstGeom>
        </p:spPr>
        <p:txBody>
          <a:bodyPr/>
          <a:lstStyle/>
          <a:p>
            <a:r>
              <a:t>LE HAMAS</a:t>
            </a:r>
          </a:p>
        </p:txBody>
      </p:sp>
      <p:grpSp>
        <p:nvGrpSpPr>
          <p:cNvPr id="910" name="Google Shape;1336;p52"/>
          <p:cNvGrpSpPr/>
          <p:nvPr/>
        </p:nvGrpSpPr>
        <p:grpSpPr>
          <a:xfrm>
            <a:off x="843419" y="477072"/>
            <a:ext cx="889250" cy="1054685"/>
            <a:chOff x="0" y="0"/>
            <a:chExt cx="889248" cy="1054683"/>
          </a:xfrm>
        </p:grpSpPr>
        <p:sp>
          <p:nvSpPr>
            <p:cNvPr id="899" name="Google Shape;1337;p52"/>
            <p:cNvSpPr/>
            <p:nvPr/>
          </p:nvSpPr>
          <p:spPr>
            <a:xfrm rot="831321">
              <a:off x="173065" y="34831"/>
              <a:ext cx="334509" cy="358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9" h="21600" extrusionOk="0">
                  <a:moveTo>
                    <a:pt x="21259" y="0"/>
                  </a:moveTo>
                  <a:cubicBezTo>
                    <a:pt x="9187" y="320"/>
                    <a:pt x="-341" y="9849"/>
                    <a:pt x="10" y="21294"/>
                  </a:cubicBezTo>
                  <a:cubicBezTo>
                    <a:pt x="10" y="21400"/>
                    <a:pt x="24" y="21494"/>
                    <a:pt x="24" y="21600"/>
                  </a:cubicBezTo>
                  <a:lnTo>
                    <a:pt x="95" y="21600"/>
                  </a:lnTo>
                  <a:cubicBezTo>
                    <a:pt x="1340" y="20587"/>
                    <a:pt x="2883" y="20076"/>
                    <a:pt x="4428" y="20076"/>
                  </a:cubicBezTo>
                  <a:cubicBezTo>
                    <a:pt x="5845" y="20076"/>
                    <a:pt x="7265" y="20507"/>
                    <a:pt x="8456" y="21373"/>
                  </a:cubicBezTo>
                  <a:cubicBezTo>
                    <a:pt x="8526" y="21427"/>
                    <a:pt x="8597" y="21480"/>
                    <a:pt x="8667" y="21533"/>
                  </a:cubicBezTo>
                  <a:cubicBezTo>
                    <a:pt x="8485" y="20455"/>
                    <a:pt x="8371" y="19351"/>
                    <a:pt x="8358" y="18259"/>
                  </a:cubicBezTo>
                  <a:cubicBezTo>
                    <a:pt x="8049" y="8371"/>
                    <a:pt x="13839" y="200"/>
                    <a:pt x="212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0" name="Google Shape;1338;p52"/>
            <p:cNvSpPr/>
            <p:nvPr/>
          </p:nvSpPr>
          <p:spPr>
            <a:xfrm rot="831321">
              <a:off x="499143" y="117301"/>
              <a:ext cx="353827" cy="34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" y="8"/>
                  </a:moveTo>
                  <a:cubicBezTo>
                    <a:pt x="10" y="8"/>
                    <a:pt x="6" y="8"/>
                    <a:pt x="0" y="8"/>
                  </a:cubicBezTo>
                  <a:cubicBezTo>
                    <a:pt x="6" y="8"/>
                    <a:pt x="10" y="8"/>
                    <a:pt x="16" y="8"/>
                  </a:cubicBezTo>
                  <a:close/>
                  <a:moveTo>
                    <a:pt x="599" y="0"/>
                  </a:moveTo>
                  <a:cubicBezTo>
                    <a:pt x="405" y="0"/>
                    <a:pt x="211" y="2"/>
                    <a:pt x="16" y="8"/>
                  </a:cubicBezTo>
                  <a:cubicBezTo>
                    <a:pt x="100" y="6"/>
                    <a:pt x="184" y="5"/>
                    <a:pt x="266" y="5"/>
                  </a:cubicBezTo>
                  <a:cubicBezTo>
                    <a:pt x="7291" y="5"/>
                    <a:pt x="13166" y="8074"/>
                    <a:pt x="13433" y="18204"/>
                  </a:cubicBezTo>
                  <a:cubicBezTo>
                    <a:pt x="13474" y="19337"/>
                    <a:pt x="13433" y="20468"/>
                    <a:pt x="13311" y="21600"/>
                  </a:cubicBezTo>
                  <a:cubicBezTo>
                    <a:pt x="13366" y="21546"/>
                    <a:pt x="13433" y="21490"/>
                    <a:pt x="13487" y="21421"/>
                  </a:cubicBezTo>
                  <a:cubicBezTo>
                    <a:pt x="14681" y="20379"/>
                    <a:pt x="16161" y="19854"/>
                    <a:pt x="17644" y="19854"/>
                  </a:cubicBezTo>
                  <a:cubicBezTo>
                    <a:pt x="19011" y="19854"/>
                    <a:pt x="20381" y="20300"/>
                    <a:pt x="21533" y="21200"/>
                  </a:cubicBezTo>
                  <a:lnTo>
                    <a:pt x="21600" y="21200"/>
                  </a:lnTo>
                  <a:lnTo>
                    <a:pt x="21600" y="20882"/>
                  </a:lnTo>
                  <a:cubicBezTo>
                    <a:pt x="21283" y="9228"/>
                    <a:pt x="11941" y="0"/>
                    <a:pt x="59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1" name="Google Shape;1339;p52"/>
            <p:cNvSpPr/>
            <p:nvPr/>
          </p:nvSpPr>
          <p:spPr>
            <a:xfrm rot="831321">
              <a:off x="433374" y="76664"/>
              <a:ext cx="153753" cy="354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25" h="21600" extrusionOk="0">
                  <a:moveTo>
                    <a:pt x="7154" y="0"/>
                  </a:moveTo>
                  <a:cubicBezTo>
                    <a:pt x="7154" y="0"/>
                    <a:pt x="-3316" y="6814"/>
                    <a:pt x="1077" y="21600"/>
                  </a:cubicBezTo>
                  <a:cubicBezTo>
                    <a:pt x="1190" y="21532"/>
                    <a:pt x="1305" y="21465"/>
                    <a:pt x="1417" y="21411"/>
                  </a:cubicBezTo>
                  <a:cubicBezTo>
                    <a:pt x="3423" y="20384"/>
                    <a:pt x="5917" y="19867"/>
                    <a:pt x="8418" y="19867"/>
                  </a:cubicBezTo>
                  <a:cubicBezTo>
                    <a:pt x="10716" y="19867"/>
                    <a:pt x="13021" y="20304"/>
                    <a:pt x="14960" y="21182"/>
                  </a:cubicBezTo>
                  <a:cubicBezTo>
                    <a:pt x="15074" y="21235"/>
                    <a:pt x="15187" y="21303"/>
                    <a:pt x="15325" y="21358"/>
                  </a:cubicBezTo>
                  <a:cubicBezTo>
                    <a:pt x="18284" y="6449"/>
                    <a:pt x="7154" y="0"/>
                    <a:pt x="71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2" name="Google Shape;1340;p52"/>
            <p:cNvSpPr/>
            <p:nvPr/>
          </p:nvSpPr>
          <p:spPr>
            <a:xfrm rot="831321">
              <a:off x="500572" y="101324"/>
              <a:ext cx="220293" cy="35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extrusionOk="0">
                  <a:moveTo>
                    <a:pt x="400" y="0"/>
                  </a:moveTo>
                  <a:cubicBezTo>
                    <a:pt x="267" y="0"/>
                    <a:pt x="135" y="1"/>
                    <a:pt x="0" y="3"/>
                  </a:cubicBezTo>
                  <a:cubicBezTo>
                    <a:pt x="0" y="3"/>
                    <a:pt x="10585" y="6524"/>
                    <a:pt x="7771" y="21600"/>
                  </a:cubicBezTo>
                  <a:cubicBezTo>
                    <a:pt x="7856" y="21531"/>
                    <a:pt x="7965" y="21476"/>
                    <a:pt x="8074" y="21409"/>
                  </a:cubicBezTo>
                  <a:cubicBezTo>
                    <a:pt x="9992" y="20377"/>
                    <a:pt x="12370" y="19857"/>
                    <a:pt x="14749" y="19857"/>
                  </a:cubicBezTo>
                  <a:cubicBezTo>
                    <a:pt x="16932" y="19857"/>
                    <a:pt x="19117" y="20295"/>
                    <a:pt x="20951" y="21176"/>
                  </a:cubicBezTo>
                  <a:cubicBezTo>
                    <a:pt x="21080" y="21245"/>
                    <a:pt x="21189" y="21300"/>
                    <a:pt x="21296" y="21367"/>
                  </a:cubicBezTo>
                  <a:lnTo>
                    <a:pt x="21340" y="21340"/>
                  </a:lnTo>
                  <a:cubicBezTo>
                    <a:pt x="21535" y="20222"/>
                    <a:pt x="21600" y="19103"/>
                    <a:pt x="21535" y="17984"/>
                  </a:cubicBezTo>
                  <a:cubicBezTo>
                    <a:pt x="21107" y="7966"/>
                    <a:pt x="11673" y="0"/>
                    <a:pt x="4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3" name="Google Shape;1341;p52"/>
            <p:cNvSpPr/>
            <p:nvPr/>
          </p:nvSpPr>
          <p:spPr>
            <a:xfrm rot="831321">
              <a:off x="302417" y="50544"/>
              <a:ext cx="203384" cy="35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21135" y="0"/>
                  </a:moveTo>
                  <a:cubicBezTo>
                    <a:pt x="9002" y="201"/>
                    <a:pt x="-465" y="8397"/>
                    <a:pt x="18" y="18316"/>
                  </a:cubicBezTo>
                  <a:cubicBezTo>
                    <a:pt x="62" y="19411"/>
                    <a:pt x="247" y="20506"/>
                    <a:pt x="544" y="21587"/>
                  </a:cubicBezTo>
                  <a:lnTo>
                    <a:pt x="591" y="21600"/>
                  </a:lnTo>
                  <a:cubicBezTo>
                    <a:pt x="707" y="21547"/>
                    <a:pt x="820" y="21480"/>
                    <a:pt x="936" y="21414"/>
                  </a:cubicBezTo>
                  <a:cubicBezTo>
                    <a:pt x="2969" y="20406"/>
                    <a:pt x="5487" y="19898"/>
                    <a:pt x="8010" y="19898"/>
                  </a:cubicBezTo>
                  <a:cubicBezTo>
                    <a:pt x="10334" y="19898"/>
                    <a:pt x="12660" y="20330"/>
                    <a:pt x="14609" y="21200"/>
                  </a:cubicBezTo>
                  <a:cubicBezTo>
                    <a:pt x="14748" y="21254"/>
                    <a:pt x="14862" y="21320"/>
                    <a:pt x="14978" y="21374"/>
                  </a:cubicBezTo>
                  <a:cubicBezTo>
                    <a:pt x="10542" y="6742"/>
                    <a:pt x="21135" y="0"/>
                    <a:pt x="21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4" name="Google Shape;1342;p52"/>
            <p:cNvSpPr/>
            <p:nvPr/>
          </p:nvSpPr>
          <p:spPr>
            <a:xfrm rot="831321">
              <a:off x="61693" y="381187"/>
              <a:ext cx="364441" cy="559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extrusionOk="0">
                  <a:moveTo>
                    <a:pt x="138" y="0"/>
                  </a:moveTo>
                  <a:cubicBezTo>
                    <a:pt x="45" y="0"/>
                    <a:pt x="-46" y="67"/>
                    <a:pt x="26" y="138"/>
                  </a:cubicBezTo>
                  <a:lnTo>
                    <a:pt x="21254" y="21566"/>
                  </a:lnTo>
                  <a:cubicBezTo>
                    <a:pt x="21280" y="21591"/>
                    <a:pt x="21333" y="21600"/>
                    <a:pt x="21372" y="21600"/>
                  </a:cubicBezTo>
                  <a:lnTo>
                    <a:pt x="21384" y="21600"/>
                  </a:lnTo>
                  <a:cubicBezTo>
                    <a:pt x="21489" y="21600"/>
                    <a:pt x="21554" y="21523"/>
                    <a:pt x="21489" y="21463"/>
                  </a:cubicBezTo>
                  <a:lnTo>
                    <a:pt x="248" y="44"/>
                  </a:lnTo>
                  <a:cubicBezTo>
                    <a:pt x="220" y="13"/>
                    <a:pt x="179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5" name="Google Shape;1343;p52"/>
            <p:cNvSpPr/>
            <p:nvPr/>
          </p:nvSpPr>
          <p:spPr>
            <a:xfrm rot="831321">
              <a:off x="195687" y="396339"/>
              <a:ext cx="228524" cy="56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29" y="0"/>
                  </a:moveTo>
                  <a:cubicBezTo>
                    <a:pt x="199" y="0"/>
                    <a:pt x="169" y="3"/>
                    <a:pt x="141" y="10"/>
                  </a:cubicBezTo>
                  <a:cubicBezTo>
                    <a:pt x="15" y="27"/>
                    <a:pt x="-25" y="78"/>
                    <a:pt x="15" y="121"/>
                  </a:cubicBezTo>
                  <a:lnTo>
                    <a:pt x="21116" y="21548"/>
                  </a:lnTo>
                  <a:cubicBezTo>
                    <a:pt x="21158" y="21583"/>
                    <a:pt x="21242" y="21600"/>
                    <a:pt x="21326" y="21600"/>
                  </a:cubicBezTo>
                  <a:lnTo>
                    <a:pt x="21409" y="21600"/>
                  </a:lnTo>
                  <a:cubicBezTo>
                    <a:pt x="21514" y="21574"/>
                    <a:pt x="21575" y="21523"/>
                    <a:pt x="21535" y="21480"/>
                  </a:cubicBezTo>
                  <a:lnTo>
                    <a:pt x="413" y="53"/>
                  </a:lnTo>
                  <a:cubicBezTo>
                    <a:pt x="381" y="22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6" name="Google Shape;1344;p52"/>
            <p:cNvSpPr/>
            <p:nvPr/>
          </p:nvSpPr>
          <p:spPr>
            <a:xfrm rot="831321">
              <a:off x="332886" y="409241"/>
              <a:ext cx="89656" cy="564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554" y="0"/>
                  </a:moveTo>
                  <a:cubicBezTo>
                    <a:pt x="242" y="0"/>
                    <a:pt x="-74" y="38"/>
                    <a:pt x="15" y="103"/>
                  </a:cubicBezTo>
                  <a:lnTo>
                    <a:pt x="20413" y="21523"/>
                  </a:lnTo>
                  <a:cubicBezTo>
                    <a:pt x="20413" y="21574"/>
                    <a:pt x="20680" y="21600"/>
                    <a:pt x="20947" y="21600"/>
                  </a:cubicBezTo>
                  <a:lnTo>
                    <a:pt x="21050" y="21600"/>
                  </a:lnTo>
                  <a:cubicBezTo>
                    <a:pt x="21317" y="21591"/>
                    <a:pt x="21526" y="21549"/>
                    <a:pt x="21477" y="21498"/>
                  </a:cubicBezTo>
                  <a:lnTo>
                    <a:pt x="1074" y="77"/>
                  </a:lnTo>
                  <a:cubicBezTo>
                    <a:pt x="1048" y="25"/>
                    <a:pt x="803" y="0"/>
                    <a:pt x="55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7" name="Google Shape;1345;p52"/>
            <p:cNvSpPr/>
            <p:nvPr/>
          </p:nvSpPr>
          <p:spPr>
            <a:xfrm rot="831321">
              <a:off x="413707" y="444489"/>
              <a:ext cx="332470" cy="578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600" extrusionOk="0">
                  <a:moveTo>
                    <a:pt x="21390" y="0"/>
                  </a:moveTo>
                  <a:cubicBezTo>
                    <a:pt x="21348" y="0"/>
                    <a:pt x="21305" y="11"/>
                    <a:pt x="21270" y="36"/>
                  </a:cubicBezTo>
                  <a:lnTo>
                    <a:pt x="20" y="21476"/>
                  </a:lnTo>
                  <a:cubicBezTo>
                    <a:pt x="-22" y="21518"/>
                    <a:pt x="6" y="21567"/>
                    <a:pt x="78" y="21592"/>
                  </a:cubicBezTo>
                  <a:cubicBezTo>
                    <a:pt x="107" y="21600"/>
                    <a:pt x="121" y="21600"/>
                    <a:pt x="150" y="21600"/>
                  </a:cubicBezTo>
                  <a:cubicBezTo>
                    <a:pt x="207" y="21600"/>
                    <a:pt x="250" y="21583"/>
                    <a:pt x="279" y="21558"/>
                  </a:cubicBezTo>
                  <a:lnTo>
                    <a:pt x="21529" y="127"/>
                  </a:lnTo>
                  <a:cubicBezTo>
                    <a:pt x="21578" y="58"/>
                    <a:pt x="21489" y="0"/>
                    <a:pt x="2139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8" name="Google Shape;1346;p52"/>
            <p:cNvSpPr/>
            <p:nvPr/>
          </p:nvSpPr>
          <p:spPr>
            <a:xfrm rot="831321">
              <a:off x="414876" y="434487"/>
              <a:ext cx="196911" cy="572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extrusionOk="0">
                  <a:moveTo>
                    <a:pt x="21262" y="0"/>
                  </a:moveTo>
                  <a:cubicBezTo>
                    <a:pt x="21166" y="0"/>
                    <a:pt x="21071" y="19"/>
                    <a:pt x="21034" y="64"/>
                  </a:cubicBezTo>
                  <a:lnTo>
                    <a:pt x="15" y="21491"/>
                  </a:lnTo>
                  <a:cubicBezTo>
                    <a:pt x="-32" y="21533"/>
                    <a:pt x="39" y="21583"/>
                    <a:pt x="185" y="21600"/>
                  </a:cubicBezTo>
                  <a:lnTo>
                    <a:pt x="258" y="21600"/>
                  </a:lnTo>
                  <a:cubicBezTo>
                    <a:pt x="378" y="21600"/>
                    <a:pt x="451" y="21583"/>
                    <a:pt x="500" y="21550"/>
                  </a:cubicBezTo>
                  <a:lnTo>
                    <a:pt x="21493" y="114"/>
                  </a:lnTo>
                  <a:cubicBezTo>
                    <a:pt x="21568" y="48"/>
                    <a:pt x="21414" y="0"/>
                    <a:pt x="212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9" name="Google Shape;1347;p52"/>
            <p:cNvSpPr/>
            <p:nvPr/>
          </p:nvSpPr>
          <p:spPr>
            <a:xfrm rot="831321">
              <a:off x="416475" y="422144"/>
              <a:ext cx="58009" cy="568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extrusionOk="0">
                  <a:moveTo>
                    <a:pt x="20587" y="0"/>
                  </a:moveTo>
                  <a:cubicBezTo>
                    <a:pt x="20154" y="0"/>
                    <a:pt x="19810" y="38"/>
                    <a:pt x="19734" y="77"/>
                  </a:cubicBezTo>
                  <a:lnTo>
                    <a:pt x="11" y="21507"/>
                  </a:lnTo>
                  <a:cubicBezTo>
                    <a:pt x="-65" y="21558"/>
                    <a:pt x="258" y="21600"/>
                    <a:pt x="753" y="21600"/>
                  </a:cubicBezTo>
                  <a:lnTo>
                    <a:pt x="835" y="21600"/>
                  </a:lnTo>
                  <a:cubicBezTo>
                    <a:pt x="1323" y="21600"/>
                    <a:pt x="1653" y="21566"/>
                    <a:pt x="1729" y="21524"/>
                  </a:cubicBezTo>
                  <a:lnTo>
                    <a:pt x="21453" y="93"/>
                  </a:lnTo>
                  <a:cubicBezTo>
                    <a:pt x="21535" y="52"/>
                    <a:pt x="21123" y="9"/>
                    <a:pt x="20717" y="1"/>
                  </a:cubicBezTo>
                  <a:cubicBezTo>
                    <a:pt x="20676" y="0"/>
                    <a:pt x="20628" y="0"/>
                    <a:pt x="205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922" name="Google Shape;1348;p52"/>
          <p:cNvGrpSpPr/>
          <p:nvPr/>
        </p:nvGrpSpPr>
        <p:grpSpPr>
          <a:xfrm>
            <a:off x="414581" y="926266"/>
            <a:ext cx="369294" cy="453780"/>
            <a:chOff x="0" y="0"/>
            <a:chExt cx="369293" cy="453779"/>
          </a:xfrm>
        </p:grpSpPr>
        <p:sp>
          <p:nvSpPr>
            <p:cNvPr id="911" name="Google Shape;1349;p52"/>
            <p:cNvSpPr/>
            <p:nvPr/>
          </p:nvSpPr>
          <p:spPr>
            <a:xfrm rot="21071014">
              <a:off x="11458" y="34956"/>
              <a:ext cx="150137" cy="16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9" h="21600" extrusionOk="0">
                  <a:moveTo>
                    <a:pt x="21259" y="0"/>
                  </a:moveTo>
                  <a:cubicBezTo>
                    <a:pt x="9187" y="320"/>
                    <a:pt x="-341" y="9849"/>
                    <a:pt x="10" y="21294"/>
                  </a:cubicBezTo>
                  <a:cubicBezTo>
                    <a:pt x="10" y="21400"/>
                    <a:pt x="24" y="21494"/>
                    <a:pt x="24" y="21600"/>
                  </a:cubicBezTo>
                  <a:lnTo>
                    <a:pt x="95" y="21600"/>
                  </a:lnTo>
                  <a:cubicBezTo>
                    <a:pt x="1340" y="20587"/>
                    <a:pt x="2883" y="20076"/>
                    <a:pt x="4428" y="20076"/>
                  </a:cubicBezTo>
                  <a:cubicBezTo>
                    <a:pt x="5845" y="20076"/>
                    <a:pt x="7265" y="20507"/>
                    <a:pt x="8456" y="21373"/>
                  </a:cubicBezTo>
                  <a:cubicBezTo>
                    <a:pt x="8526" y="21427"/>
                    <a:pt x="8597" y="21480"/>
                    <a:pt x="8667" y="21533"/>
                  </a:cubicBezTo>
                  <a:cubicBezTo>
                    <a:pt x="8485" y="20455"/>
                    <a:pt x="8371" y="19351"/>
                    <a:pt x="8358" y="18259"/>
                  </a:cubicBezTo>
                  <a:cubicBezTo>
                    <a:pt x="8049" y="8371"/>
                    <a:pt x="13839" y="200"/>
                    <a:pt x="212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2" name="Google Shape;1350;p52"/>
            <p:cNvSpPr/>
            <p:nvPr/>
          </p:nvSpPr>
          <p:spPr>
            <a:xfrm rot="21071014">
              <a:off x="159315" y="11252"/>
              <a:ext cx="158808" cy="155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" y="8"/>
                  </a:moveTo>
                  <a:cubicBezTo>
                    <a:pt x="10" y="8"/>
                    <a:pt x="6" y="8"/>
                    <a:pt x="0" y="8"/>
                  </a:cubicBezTo>
                  <a:cubicBezTo>
                    <a:pt x="6" y="8"/>
                    <a:pt x="10" y="8"/>
                    <a:pt x="16" y="8"/>
                  </a:cubicBezTo>
                  <a:close/>
                  <a:moveTo>
                    <a:pt x="599" y="0"/>
                  </a:moveTo>
                  <a:cubicBezTo>
                    <a:pt x="405" y="0"/>
                    <a:pt x="211" y="2"/>
                    <a:pt x="16" y="8"/>
                  </a:cubicBezTo>
                  <a:cubicBezTo>
                    <a:pt x="100" y="6"/>
                    <a:pt x="184" y="5"/>
                    <a:pt x="266" y="5"/>
                  </a:cubicBezTo>
                  <a:cubicBezTo>
                    <a:pt x="7291" y="5"/>
                    <a:pt x="13166" y="8074"/>
                    <a:pt x="13433" y="18204"/>
                  </a:cubicBezTo>
                  <a:cubicBezTo>
                    <a:pt x="13474" y="19337"/>
                    <a:pt x="13433" y="20468"/>
                    <a:pt x="13311" y="21600"/>
                  </a:cubicBezTo>
                  <a:cubicBezTo>
                    <a:pt x="13366" y="21546"/>
                    <a:pt x="13433" y="21490"/>
                    <a:pt x="13487" y="21421"/>
                  </a:cubicBezTo>
                  <a:cubicBezTo>
                    <a:pt x="14681" y="20379"/>
                    <a:pt x="16161" y="19854"/>
                    <a:pt x="17644" y="19854"/>
                  </a:cubicBezTo>
                  <a:cubicBezTo>
                    <a:pt x="19011" y="19854"/>
                    <a:pt x="20381" y="20300"/>
                    <a:pt x="21533" y="21200"/>
                  </a:cubicBezTo>
                  <a:lnTo>
                    <a:pt x="21600" y="21200"/>
                  </a:lnTo>
                  <a:lnTo>
                    <a:pt x="21600" y="20882"/>
                  </a:lnTo>
                  <a:cubicBezTo>
                    <a:pt x="21283" y="9228"/>
                    <a:pt x="11941" y="0"/>
                    <a:pt x="59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3" name="Google Shape;1351;p52"/>
            <p:cNvSpPr/>
            <p:nvPr/>
          </p:nvSpPr>
          <p:spPr>
            <a:xfrm rot="21071014">
              <a:off x="129214" y="22967"/>
              <a:ext cx="69009" cy="158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25" h="21600" extrusionOk="0">
                  <a:moveTo>
                    <a:pt x="7154" y="0"/>
                  </a:moveTo>
                  <a:cubicBezTo>
                    <a:pt x="7154" y="0"/>
                    <a:pt x="-3316" y="6814"/>
                    <a:pt x="1077" y="21600"/>
                  </a:cubicBezTo>
                  <a:cubicBezTo>
                    <a:pt x="1190" y="21532"/>
                    <a:pt x="1305" y="21465"/>
                    <a:pt x="1417" y="21411"/>
                  </a:cubicBezTo>
                  <a:cubicBezTo>
                    <a:pt x="3423" y="20384"/>
                    <a:pt x="5917" y="19867"/>
                    <a:pt x="8418" y="19867"/>
                  </a:cubicBezTo>
                  <a:cubicBezTo>
                    <a:pt x="10716" y="19867"/>
                    <a:pt x="13021" y="20304"/>
                    <a:pt x="14960" y="21182"/>
                  </a:cubicBezTo>
                  <a:cubicBezTo>
                    <a:pt x="15074" y="21235"/>
                    <a:pt x="15187" y="21303"/>
                    <a:pt x="15325" y="21358"/>
                  </a:cubicBezTo>
                  <a:cubicBezTo>
                    <a:pt x="18284" y="6449"/>
                    <a:pt x="7154" y="0"/>
                    <a:pt x="71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4" name="Google Shape;1352;p52"/>
            <p:cNvSpPr/>
            <p:nvPr/>
          </p:nvSpPr>
          <p:spPr>
            <a:xfrm rot="21071014">
              <a:off x="159817" y="15867"/>
              <a:ext cx="98874" cy="157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extrusionOk="0">
                  <a:moveTo>
                    <a:pt x="400" y="0"/>
                  </a:moveTo>
                  <a:cubicBezTo>
                    <a:pt x="267" y="0"/>
                    <a:pt x="135" y="1"/>
                    <a:pt x="0" y="3"/>
                  </a:cubicBezTo>
                  <a:cubicBezTo>
                    <a:pt x="0" y="3"/>
                    <a:pt x="10585" y="6524"/>
                    <a:pt x="7771" y="21600"/>
                  </a:cubicBezTo>
                  <a:cubicBezTo>
                    <a:pt x="7856" y="21531"/>
                    <a:pt x="7965" y="21476"/>
                    <a:pt x="8074" y="21409"/>
                  </a:cubicBezTo>
                  <a:cubicBezTo>
                    <a:pt x="9992" y="20377"/>
                    <a:pt x="12370" y="19857"/>
                    <a:pt x="14749" y="19857"/>
                  </a:cubicBezTo>
                  <a:cubicBezTo>
                    <a:pt x="16932" y="19857"/>
                    <a:pt x="19117" y="20295"/>
                    <a:pt x="20951" y="21176"/>
                  </a:cubicBezTo>
                  <a:cubicBezTo>
                    <a:pt x="21080" y="21245"/>
                    <a:pt x="21189" y="21300"/>
                    <a:pt x="21296" y="21367"/>
                  </a:cubicBezTo>
                  <a:lnTo>
                    <a:pt x="21340" y="21340"/>
                  </a:lnTo>
                  <a:cubicBezTo>
                    <a:pt x="21535" y="20222"/>
                    <a:pt x="21600" y="19103"/>
                    <a:pt x="21535" y="17984"/>
                  </a:cubicBezTo>
                  <a:cubicBezTo>
                    <a:pt x="21107" y="7966"/>
                    <a:pt x="11673" y="0"/>
                    <a:pt x="4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5" name="Google Shape;1353;p52"/>
            <p:cNvSpPr/>
            <p:nvPr/>
          </p:nvSpPr>
          <p:spPr>
            <a:xfrm rot="21071014">
              <a:off x="69924" y="30447"/>
              <a:ext cx="91285" cy="160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21135" y="0"/>
                  </a:moveTo>
                  <a:cubicBezTo>
                    <a:pt x="9002" y="201"/>
                    <a:pt x="-465" y="8397"/>
                    <a:pt x="18" y="18316"/>
                  </a:cubicBezTo>
                  <a:cubicBezTo>
                    <a:pt x="62" y="19411"/>
                    <a:pt x="247" y="20506"/>
                    <a:pt x="544" y="21587"/>
                  </a:cubicBezTo>
                  <a:lnTo>
                    <a:pt x="591" y="21600"/>
                  </a:lnTo>
                  <a:cubicBezTo>
                    <a:pt x="707" y="21547"/>
                    <a:pt x="820" y="21480"/>
                    <a:pt x="936" y="21414"/>
                  </a:cubicBezTo>
                  <a:cubicBezTo>
                    <a:pt x="2969" y="20406"/>
                    <a:pt x="5487" y="19898"/>
                    <a:pt x="8010" y="19898"/>
                  </a:cubicBezTo>
                  <a:cubicBezTo>
                    <a:pt x="10334" y="19898"/>
                    <a:pt x="12660" y="20330"/>
                    <a:pt x="14609" y="21200"/>
                  </a:cubicBezTo>
                  <a:cubicBezTo>
                    <a:pt x="14748" y="21254"/>
                    <a:pt x="14862" y="21320"/>
                    <a:pt x="14978" y="21374"/>
                  </a:cubicBezTo>
                  <a:cubicBezTo>
                    <a:pt x="10542" y="6742"/>
                    <a:pt x="21135" y="0"/>
                    <a:pt x="21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6" name="Google Shape;1354;p52"/>
            <p:cNvSpPr/>
            <p:nvPr/>
          </p:nvSpPr>
          <p:spPr>
            <a:xfrm rot="21071014">
              <a:off x="42088" y="191597"/>
              <a:ext cx="163571" cy="251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extrusionOk="0">
                  <a:moveTo>
                    <a:pt x="138" y="0"/>
                  </a:moveTo>
                  <a:cubicBezTo>
                    <a:pt x="45" y="0"/>
                    <a:pt x="-46" y="67"/>
                    <a:pt x="26" y="138"/>
                  </a:cubicBezTo>
                  <a:lnTo>
                    <a:pt x="21254" y="21566"/>
                  </a:lnTo>
                  <a:cubicBezTo>
                    <a:pt x="21280" y="21591"/>
                    <a:pt x="21333" y="21600"/>
                    <a:pt x="21372" y="21600"/>
                  </a:cubicBezTo>
                  <a:lnTo>
                    <a:pt x="21384" y="21600"/>
                  </a:lnTo>
                  <a:cubicBezTo>
                    <a:pt x="21489" y="21600"/>
                    <a:pt x="21554" y="21523"/>
                    <a:pt x="21489" y="21463"/>
                  </a:cubicBezTo>
                  <a:lnTo>
                    <a:pt x="248" y="44"/>
                  </a:lnTo>
                  <a:cubicBezTo>
                    <a:pt x="220" y="13"/>
                    <a:pt x="179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7" name="Google Shape;1355;p52"/>
            <p:cNvSpPr/>
            <p:nvPr/>
          </p:nvSpPr>
          <p:spPr>
            <a:xfrm rot="21071014">
              <a:off x="102655" y="186429"/>
              <a:ext cx="102568" cy="251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29" y="0"/>
                  </a:moveTo>
                  <a:cubicBezTo>
                    <a:pt x="199" y="0"/>
                    <a:pt x="169" y="3"/>
                    <a:pt x="141" y="10"/>
                  </a:cubicBezTo>
                  <a:cubicBezTo>
                    <a:pt x="15" y="27"/>
                    <a:pt x="-25" y="78"/>
                    <a:pt x="15" y="121"/>
                  </a:cubicBezTo>
                  <a:lnTo>
                    <a:pt x="21116" y="21548"/>
                  </a:lnTo>
                  <a:cubicBezTo>
                    <a:pt x="21158" y="21583"/>
                    <a:pt x="21242" y="21600"/>
                    <a:pt x="21326" y="21600"/>
                  </a:cubicBezTo>
                  <a:lnTo>
                    <a:pt x="21409" y="21600"/>
                  </a:lnTo>
                  <a:cubicBezTo>
                    <a:pt x="21514" y="21574"/>
                    <a:pt x="21575" y="21523"/>
                    <a:pt x="21535" y="21480"/>
                  </a:cubicBezTo>
                  <a:lnTo>
                    <a:pt x="413" y="53"/>
                  </a:lnTo>
                  <a:cubicBezTo>
                    <a:pt x="381" y="22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8" name="Google Shape;1356;p52"/>
            <p:cNvSpPr/>
            <p:nvPr/>
          </p:nvSpPr>
          <p:spPr>
            <a:xfrm rot="21071014">
              <a:off x="164440" y="179984"/>
              <a:ext cx="40241" cy="25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554" y="0"/>
                  </a:moveTo>
                  <a:cubicBezTo>
                    <a:pt x="242" y="0"/>
                    <a:pt x="-74" y="38"/>
                    <a:pt x="15" y="103"/>
                  </a:cubicBezTo>
                  <a:lnTo>
                    <a:pt x="20413" y="21523"/>
                  </a:lnTo>
                  <a:cubicBezTo>
                    <a:pt x="20413" y="21574"/>
                    <a:pt x="20680" y="21600"/>
                    <a:pt x="20947" y="21600"/>
                  </a:cubicBezTo>
                  <a:lnTo>
                    <a:pt x="21050" y="21600"/>
                  </a:lnTo>
                  <a:cubicBezTo>
                    <a:pt x="21317" y="21591"/>
                    <a:pt x="21526" y="21549"/>
                    <a:pt x="21477" y="21498"/>
                  </a:cubicBezTo>
                  <a:lnTo>
                    <a:pt x="1074" y="77"/>
                  </a:lnTo>
                  <a:cubicBezTo>
                    <a:pt x="1048" y="25"/>
                    <a:pt x="803" y="0"/>
                    <a:pt x="55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9" name="Google Shape;1357;p52"/>
            <p:cNvSpPr/>
            <p:nvPr/>
          </p:nvSpPr>
          <p:spPr>
            <a:xfrm rot="21071014">
              <a:off x="201046" y="159346"/>
              <a:ext cx="149221" cy="25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600" extrusionOk="0">
                  <a:moveTo>
                    <a:pt x="21390" y="0"/>
                  </a:moveTo>
                  <a:cubicBezTo>
                    <a:pt x="21348" y="0"/>
                    <a:pt x="21305" y="11"/>
                    <a:pt x="21270" y="36"/>
                  </a:cubicBezTo>
                  <a:lnTo>
                    <a:pt x="20" y="21476"/>
                  </a:lnTo>
                  <a:cubicBezTo>
                    <a:pt x="-22" y="21518"/>
                    <a:pt x="6" y="21567"/>
                    <a:pt x="78" y="21592"/>
                  </a:cubicBezTo>
                  <a:cubicBezTo>
                    <a:pt x="107" y="21600"/>
                    <a:pt x="121" y="21600"/>
                    <a:pt x="150" y="21600"/>
                  </a:cubicBezTo>
                  <a:cubicBezTo>
                    <a:pt x="207" y="21600"/>
                    <a:pt x="250" y="21583"/>
                    <a:pt x="279" y="21558"/>
                  </a:cubicBezTo>
                  <a:lnTo>
                    <a:pt x="21529" y="127"/>
                  </a:lnTo>
                  <a:cubicBezTo>
                    <a:pt x="21578" y="58"/>
                    <a:pt x="21489" y="0"/>
                    <a:pt x="2139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0" name="Google Shape;1358;p52"/>
            <p:cNvSpPr/>
            <p:nvPr/>
          </p:nvSpPr>
          <p:spPr>
            <a:xfrm rot="21071014">
              <a:off x="201602" y="166837"/>
              <a:ext cx="88380" cy="256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extrusionOk="0">
                  <a:moveTo>
                    <a:pt x="21262" y="0"/>
                  </a:moveTo>
                  <a:cubicBezTo>
                    <a:pt x="21166" y="0"/>
                    <a:pt x="21071" y="19"/>
                    <a:pt x="21034" y="64"/>
                  </a:cubicBezTo>
                  <a:lnTo>
                    <a:pt x="15" y="21491"/>
                  </a:lnTo>
                  <a:cubicBezTo>
                    <a:pt x="-32" y="21533"/>
                    <a:pt x="39" y="21583"/>
                    <a:pt x="185" y="21600"/>
                  </a:cubicBezTo>
                  <a:lnTo>
                    <a:pt x="258" y="21600"/>
                  </a:lnTo>
                  <a:cubicBezTo>
                    <a:pt x="378" y="21600"/>
                    <a:pt x="451" y="21583"/>
                    <a:pt x="500" y="21550"/>
                  </a:cubicBezTo>
                  <a:lnTo>
                    <a:pt x="21493" y="114"/>
                  </a:lnTo>
                  <a:cubicBezTo>
                    <a:pt x="21568" y="48"/>
                    <a:pt x="21414" y="0"/>
                    <a:pt x="212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1" name="Google Shape;1359;p52"/>
            <p:cNvSpPr/>
            <p:nvPr/>
          </p:nvSpPr>
          <p:spPr>
            <a:xfrm rot="21071014">
              <a:off x="202164" y="173539"/>
              <a:ext cx="26036" cy="254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extrusionOk="0">
                  <a:moveTo>
                    <a:pt x="20587" y="0"/>
                  </a:moveTo>
                  <a:cubicBezTo>
                    <a:pt x="20154" y="0"/>
                    <a:pt x="19810" y="38"/>
                    <a:pt x="19734" y="77"/>
                  </a:cubicBezTo>
                  <a:lnTo>
                    <a:pt x="11" y="21507"/>
                  </a:lnTo>
                  <a:cubicBezTo>
                    <a:pt x="-65" y="21558"/>
                    <a:pt x="258" y="21600"/>
                    <a:pt x="753" y="21600"/>
                  </a:cubicBezTo>
                  <a:lnTo>
                    <a:pt x="835" y="21600"/>
                  </a:lnTo>
                  <a:cubicBezTo>
                    <a:pt x="1323" y="21600"/>
                    <a:pt x="1653" y="21566"/>
                    <a:pt x="1729" y="21524"/>
                  </a:cubicBezTo>
                  <a:lnTo>
                    <a:pt x="21453" y="93"/>
                  </a:lnTo>
                  <a:cubicBezTo>
                    <a:pt x="21535" y="52"/>
                    <a:pt x="21123" y="9"/>
                    <a:pt x="20717" y="1"/>
                  </a:cubicBezTo>
                  <a:cubicBezTo>
                    <a:pt x="20676" y="0"/>
                    <a:pt x="20628" y="0"/>
                    <a:pt x="205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934" name="Google Shape;1360;p52"/>
          <p:cNvGrpSpPr/>
          <p:nvPr/>
        </p:nvGrpSpPr>
        <p:grpSpPr>
          <a:xfrm>
            <a:off x="798256" y="1371171"/>
            <a:ext cx="182770" cy="219537"/>
            <a:chOff x="0" y="0"/>
            <a:chExt cx="182769" cy="219536"/>
          </a:xfrm>
        </p:grpSpPr>
        <p:sp>
          <p:nvSpPr>
            <p:cNvPr id="923" name="Google Shape;1361;p52"/>
            <p:cNvSpPr/>
            <p:nvPr/>
          </p:nvSpPr>
          <p:spPr>
            <a:xfrm rot="720943">
              <a:off x="31934" y="6522"/>
              <a:ext cx="70636" cy="75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9" h="21600" extrusionOk="0">
                  <a:moveTo>
                    <a:pt x="21259" y="0"/>
                  </a:moveTo>
                  <a:cubicBezTo>
                    <a:pt x="9187" y="320"/>
                    <a:pt x="-341" y="9849"/>
                    <a:pt x="10" y="21294"/>
                  </a:cubicBezTo>
                  <a:cubicBezTo>
                    <a:pt x="10" y="21400"/>
                    <a:pt x="24" y="21494"/>
                    <a:pt x="24" y="21600"/>
                  </a:cubicBezTo>
                  <a:lnTo>
                    <a:pt x="95" y="21600"/>
                  </a:lnTo>
                  <a:cubicBezTo>
                    <a:pt x="1340" y="20587"/>
                    <a:pt x="2883" y="20076"/>
                    <a:pt x="4428" y="20076"/>
                  </a:cubicBezTo>
                  <a:cubicBezTo>
                    <a:pt x="5845" y="20076"/>
                    <a:pt x="7265" y="20507"/>
                    <a:pt x="8456" y="21373"/>
                  </a:cubicBezTo>
                  <a:cubicBezTo>
                    <a:pt x="8526" y="21427"/>
                    <a:pt x="8597" y="21480"/>
                    <a:pt x="8667" y="21533"/>
                  </a:cubicBezTo>
                  <a:cubicBezTo>
                    <a:pt x="8485" y="20455"/>
                    <a:pt x="8371" y="19351"/>
                    <a:pt x="8358" y="18259"/>
                  </a:cubicBezTo>
                  <a:cubicBezTo>
                    <a:pt x="8049" y="8371"/>
                    <a:pt x="13839" y="200"/>
                    <a:pt x="212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4" name="Google Shape;1362;p52"/>
            <p:cNvSpPr/>
            <p:nvPr/>
          </p:nvSpPr>
          <p:spPr>
            <a:xfrm rot="720943">
              <a:off x="101268" y="21652"/>
              <a:ext cx="74716" cy="73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" y="8"/>
                  </a:moveTo>
                  <a:cubicBezTo>
                    <a:pt x="10" y="8"/>
                    <a:pt x="6" y="8"/>
                    <a:pt x="0" y="8"/>
                  </a:cubicBezTo>
                  <a:cubicBezTo>
                    <a:pt x="6" y="8"/>
                    <a:pt x="10" y="8"/>
                    <a:pt x="16" y="8"/>
                  </a:cubicBezTo>
                  <a:close/>
                  <a:moveTo>
                    <a:pt x="599" y="0"/>
                  </a:moveTo>
                  <a:cubicBezTo>
                    <a:pt x="405" y="0"/>
                    <a:pt x="211" y="2"/>
                    <a:pt x="16" y="8"/>
                  </a:cubicBezTo>
                  <a:cubicBezTo>
                    <a:pt x="100" y="6"/>
                    <a:pt x="184" y="5"/>
                    <a:pt x="266" y="5"/>
                  </a:cubicBezTo>
                  <a:cubicBezTo>
                    <a:pt x="7291" y="5"/>
                    <a:pt x="13166" y="8074"/>
                    <a:pt x="13433" y="18204"/>
                  </a:cubicBezTo>
                  <a:cubicBezTo>
                    <a:pt x="13474" y="19337"/>
                    <a:pt x="13433" y="20468"/>
                    <a:pt x="13311" y="21600"/>
                  </a:cubicBezTo>
                  <a:cubicBezTo>
                    <a:pt x="13366" y="21546"/>
                    <a:pt x="13433" y="21490"/>
                    <a:pt x="13487" y="21421"/>
                  </a:cubicBezTo>
                  <a:cubicBezTo>
                    <a:pt x="14681" y="20379"/>
                    <a:pt x="16161" y="19854"/>
                    <a:pt x="17644" y="19854"/>
                  </a:cubicBezTo>
                  <a:cubicBezTo>
                    <a:pt x="19011" y="19854"/>
                    <a:pt x="20381" y="20300"/>
                    <a:pt x="21533" y="21200"/>
                  </a:cubicBezTo>
                  <a:lnTo>
                    <a:pt x="21600" y="21200"/>
                  </a:lnTo>
                  <a:lnTo>
                    <a:pt x="21600" y="20882"/>
                  </a:lnTo>
                  <a:cubicBezTo>
                    <a:pt x="21283" y="9228"/>
                    <a:pt x="11941" y="0"/>
                    <a:pt x="59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5" name="Google Shape;1363;p52"/>
            <p:cNvSpPr/>
            <p:nvPr/>
          </p:nvSpPr>
          <p:spPr>
            <a:xfrm rot="720943">
              <a:off x="87150" y="14199"/>
              <a:ext cx="32468" cy="74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25" h="21600" extrusionOk="0">
                  <a:moveTo>
                    <a:pt x="7154" y="0"/>
                  </a:moveTo>
                  <a:cubicBezTo>
                    <a:pt x="7154" y="0"/>
                    <a:pt x="-3316" y="6814"/>
                    <a:pt x="1077" y="21600"/>
                  </a:cubicBezTo>
                  <a:cubicBezTo>
                    <a:pt x="1190" y="21532"/>
                    <a:pt x="1305" y="21465"/>
                    <a:pt x="1417" y="21411"/>
                  </a:cubicBezTo>
                  <a:cubicBezTo>
                    <a:pt x="3423" y="20384"/>
                    <a:pt x="5917" y="19867"/>
                    <a:pt x="8418" y="19867"/>
                  </a:cubicBezTo>
                  <a:cubicBezTo>
                    <a:pt x="10716" y="19867"/>
                    <a:pt x="13021" y="20304"/>
                    <a:pt x="14960" y="21182"/>
                  </a:cubicBezTo>
                  <a:cubicBezTo>
                    <a:pt x="15074" y="21235"/>
                    <a:pt x="15187" y="21303"/>
                    <a:pt x="15325" y="21358"/>
                  </a:cubicBezTo>
                  <a:cubicBezTo>
                    <a:pt x="18284" y="6449"/>
                    <a:pt x="7154" y="0"/>
                    <a:pt x="71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6" name="Google Shape;1364;p52"/>
            <p:cNvSpPr/>
            <p:nvPr/>
          </p:nvSpPr>
          <p:spPr>
            <a:xfrm rot="720943">
              <a:off x="101483" y="18723"/>
              <a:ext cx="46518" cy="73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extrusionOk="0">
                  <a:moveTo>
                    <a:pt x="400" y="0"/>
                  </a:moveTo>
                  <a:cubicBezTo>
                    <a:pt x="267" y="0"/>
                    <a:pt x="135" y="1"/>
                    <a:pt x="0" y="3"/>
                  </a:cubicBezTo>
                  <a:cubicBezTo>
                    <a:pt x="0" y="3"/>
                    <a:pt x="10585" y="6524"/>
                    <a:pt x="7771" y="21600"/>
                  </a:cubicBezTo>
                  <a:cubicBezTo>
                    <a:pt x="7856" y="21531"/>
                    <a:pt x="7965" y="21476"/>
                    <a:pt x="8074" y="21409"/>
                  </a:cubicBezTo>
                  <a:cubicBezTo>
                    <a:pt x="9992" y="20377"/>
                    <a:pt x="12370" y="19857"/>
                    <a:pt x="14749" y="19857"/>
                  </a:cubicBezTo>
                  <a:cubicBezTo>
                    <a:pt x="16932" y="19857"/>
                    <a:pt x="19117" y="20295"/>
                    <a:pt x="20951" y="21176"/>
                  </a:cubicBezTo>
                  <a:cubicBezTo>
                    <a:pt x="21080" y="21245"/>
                    <a:pt x="21189" y="21300"/>
                    <a:pt x="21296" y="21367"/>
                  </a:cubicBezTo>
                  <a:lnTo>
                    <a:pt x="21340" y="21340"/>
                  </a:lnTo>
                  <a:cubicBezTo>
                    <a:pt x="21535" y="20222"/>
                    <a:pt x="21600" y="19103"/>
                    <a:pt x="21535" y="17984"/>
                  </a:cubicBezTo>
                  <a:cubicBezTo>
                    <a:pt x="21107" y="7966"/>
                    <a:pt x="11673" y="0"/>
                    <a:pt x="4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7" name="Google Shape;1365;p52"/>
            <p:cNvSpPr/>
            <p:nvPr/>
          </p:nvSpPr>
          <p:spPr>
            <a:xfrm rot="720943">
              <a:off x="59344" y="9406"/>
              <a:ext cx="42948" cy="75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21135" y="0"/>
                  </a:moveTo>
                  <a:cubicBezTo>
                    <a:pt x="9002" y="201"/>
                    <a:pt x="-465" y="8397"/>
                    <a:pt x="18" y="18316"/>
                  </a:cubicBezTo>
                  <a:cubicBezTo>
                    <a:pt x="62" y="19411"/>
                    <a:pt x="247" y="20506"/>
                    <a:pt x="544" y="21587"/>
                  </a:cubicBezTo>
                  <a:lnTo>
                    <a:pt x="591" y="21600"/>
                  </a:lnTo>
                  <a:cubicBezTo>
                    <a:pt x="707" y="21547"/>
                    <a:pt x="820" y="21480"/>
                    <a:pt x="936" y="21414"/>
                  </a:cubicBezTo>
                  <a:cubicBezTo>
                    <a:pt x="2969" y="20406"/>
                    <a:pt x="5487" y="19898"/>
                    <a:pt x="8010" y="19898"/>
                  </a:cubicBezTo>
                  <a:cubicBezTo>
                    <a:pt x="10334" y="19898"/>
                    <a:pt x="12660" y="20330"/>
                    <a:pt x="14609" y="21200"/>
                  </a:cubicBezTo>
                  <a:cubicBezTo>
                    <a:pt x="14748" y="21254"/>
                    <a:pt x="14862" y="21320"/>
                    <a:pt x="14978" y="21374"/>
                  </a:cubicBezTo>
                  <a:cubicBezTo>
                    <a:pt x="10542" y="6742"/>
                    <a:pt x="21135" y="0"/>
                    <a:pt x="21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8" name="Google Shape;1366;p52"/>
            <p:cNvSpPr/>
            <p:nvPr/>
          </p:nvSpPr>
          <p:spPr>
            <a:xfrm rot="720943">
              <a:off x="11455" y="80264"/>
              <a:ext cx="76957" cy="11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extrusionOk="0">
                  <a:moveTo>
                    <a:pt x="138" y="0"/>
                  </a:moveTo>
                  <a:cubicBezTo>
                    <a:pt x="45" y="0"/>
                    <a:pt x="-46" y="67"/>
                    <a:pt x="26" y="138"/>
                  </a:cubicBezTo>
                  <a:lnTo>
                    <a:pt x="21254" y="21566"/>
                  </a:lnTo>
                  <a:cubicBezTo>
                    <a:pt x="21280" y="21591"/>
                    <a:pt x="21333" y="21600"/>
                    <a:pt x="21372" y="21600"/>
                  </a:cubicBezTo>
                  <a:lnTo>
                    <a:pt x="21384" y="21600"/>
                  </a:lnTo>
                  <a:cubicBezTo>
                    <a:pt x="21489" y="21600"/>
                    <a:pt x="21554" y="21523"/>
                    <a:pt x="21489" y="21463"/>
                  </a:cubicBezTo>
                  <a:lnTo>
                    <a:pt x="248" y="44"/>
                  </a:lnTo>
                  <a:cubicBezTo>
                    <a:pt x="220" y="13"/>
                    <a:pt x="179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9" name="Google Shape;1367;p52"/>
            <p:cNvSpPr/>
            <p:nvPr/>
          </p:nvSpPr>
          <p:spPr>
            <a:xfrm rot="720943">
              <a:off x="39849" y="83014"/>
              <a:ext cx="48256" cy="118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29" y="0"/>
                  </a:moveTo>
                  <a:cubicBezTo>
                    <a:pt x="199" y="0"/>
                    <a:pt x="169" y="3"/>
                    <a:pt x="141" y="10"/>
                  </a:cubicBezTo>
                  <a:cubicBezTo>
                    <a:pt x="15" y="27"/>
                    <a:pt x="-25" y="78"/>
                    <a:pt x="15" y="121"/>
                  </a:cubicBezTo>
                  <a:lnTo>
                    <a:pt x="21116" y="21548"/>
                  </a:lnTo>
                  <a:cubicBezTo>
                    <a:pt x="21158" y="21583"/>
                    <a:pt x="21242" y="21600"/>
                    <a:pt x="21326" y="21600"/>
                  </a:cubicBezTo>
                  <a:lnTo>
                    <a:pt x="21409" y="21600"/>
                  </a:lnTo>
                  <a:cubicBezTo>
                    <a:pt x="21514" y="21574"/>
                    <a:pt x="21575" y="21523"/>
                    <a:pt x="21535" y="21480"/>
                  </a:cubicBezTo>
                  <a:lnTo>
                    <a:pt x="413" y="53"/>
                  </a:lnTo>
                  <a:cubicBezTo>
                    <a:pt x="381" y="22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0" name="Google Shape;1368;p52"/>
            <p:cNvSpPr/>
            <p:nvPr/>
          </p:nvSpPr>
          <p:spPr>
            <a:xfrm rot="720943">
              <a:off x="68913" y="85278"/>
              <a:ext cx="18932" cy="119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554" y="0"/>
                  </a:moveTo>
                  <a:cubicBezTo>
                    <a:pt x="242" y="0"/>
                    <a:pt x="-74" y="38"/>
                    <a:pt x="15" y="103"/>
                  </a:cubicBezTo>
                  <a:lnTo>
                    <a:pt x="20413" y="21523"/>
                  </a:lnTo>
                  <a:cubicBezTo>
                    <a:pt x="20413" y="21574"/>
                    <a:pt x="20680" y="21600"/>
                    <a:pt x="20947" y="21600"/>
                  </a:cubicBezTo>
                  <a:lnTo>
                    <a:pt x="21050" y="21600"/>
                  </a:lnTo>
                  <a:cubicBezTo>
                    <a:pt x="21317" y="21591"/>
                    <a:pt x="21526" y="21549"/>
                    <a:pt x="21477" y="21498"/>
                  </a:cubicBezTo>
                  <a:lnTo>
                    <a:pt x="1074" y="77"/>
                  </a:lnTo>
                  <a:cubicBezTo>
                    <a:pt x="1048" y="25"/>
                    <a:pt x="803" y="0"/>
                    <a:pt x="55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1" name="Google Shape;1369;p52"/>
            <p:cNvSpPr/>
            <p:nvPr/>
          </p:nvSpPr>
          <p:spPr>
            <a:xfrm rot="720943">
              <a:off x="86245" y="91345"/>
              <a:ext cx="70206" cy="12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600" extrusionOk="0">
                  <a:moveTo>
                    <a:pt x="21390" y="0"/>
                  </a:moveTo>
                  <a:cubicBezTo>
                    <a:pt x="21348" y="0"/>
                    <a:pt x="21305" y="11"/>
                    <a:pt x="21270" y="36"/>
                  </a:cubicBezTo>
                  <a:lnTo>
                    <a:pt x="20" y="21476"/>
                  </a:lnTo>
                  <a:cubicBezTo>
                    <a:pt x="-22" y="21518"/>
                    <a:pt x="6" y="21567"/>
                    <a:pt x="78" y="21592"/>
                  </a:cubicBezTo>
                  <a:cubicBezTo>
                    <a:pt x="107" y="21600"/>
                    <a:pt x="121" y="21600"/>
                    <a:pt x="150" y="21600"/>
                  </a:cubicBezTo>
                  <a:cubicBezTo>
                    <a:pt x="207" y="21600"/>
                    <a:pt x="250" y="21583"/>
                    <a:pt x="279" y="21558"/>
                  </a:cubicBezTo>
                  <a:lnTo>
                    <a:pt x="21529" y="127"/>
                  </a:lnTo>
                  <a:cubicBezTo>
                    <a:pt x="21578" y="58"/>
                    <a:pt x="21489" y="0"/>
                    <a:pt x="2139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2" name="Google Shape;1370;p52"/>
            <p:cNvSpPr/>
            <p:nvPr/>
          </p:nvSpPr>
          <p:spPr>
            <a:xfrm rot="720943">
              <a:off x="86409" y="89686"/>
              <a:ext cx="41581" cy="12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extrusionOk="0">
                  <a:moveTo>
                    <a:pt x="21262" y="0"/>
                  </a:moveTo>
                  <a:cubicBezTo>
                    <a:pt x="21166" y="0"/>
                    <a:pt x="21071" y="19"/>
                    <a:pt x="21034" y="64"/>
                  </a:cubicBezTo>
                  <a:lnTo>
                    <a:pt x="15" y="21491"/>
                  </a:lnTo>
                  <a:cubicBezTo>
                    <a:pt x="-32" y="21533"/>
                    <a:pt x="39" y="21583"/>
                    <a:pt x="185" y="21600"/>
                  </a:cubicBezTo>
                  <a:lnTo>
                    <a:pt x="258" y="21600"/>
                  </a:lnTo>
                  <a:cubicBezTo>
                    <a:pt x="378" y="21600"/>
                    <a:pt x="451" y="21583"/>
                    <a:pt x="500" y="21550"/>
                  </a:cubicBezTo>
                  <a:lnTo>
                    <a:pt x="21493" y="114"/>
                  </a:lnTo>
                  <a:cubicBezTo>
                    <a:pt x="21568" y="48"/>
                    <a:pt x="21414" y="0"/>
                    <a:pt x="212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3" name="Google Shape;1371;p52"/>
            <p:cNvSpPr/>
            <p:nvPr/>
          </p:nvSpPr>
          <p:spPr>
            <a:xfrm rot="720943">
              <a:off x="86431" y="87541"/>
              <a:ext cx="12701" cy="119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extrusionOk="0">
                  <a:moveTo>
                    <a:pt x="20587" y="0"/>
                  </a:moveTo>
                  <a:cubicBezTo>
                    <a:pt x="20154" y="0"/>
                    <a:pt x="19810" y="38"/>
                    <a:pt x="19734" y="77"/>
                  </a:cubicBezTo>
                  <a:lnTo>
                    <a:pt x="11" y="21507"/>
                  </a:lnTo>
                  <a:cubicBezTo>
                    <a:pt x="-65" y="21558"/>
                    <a:pt x="258" y="21600"/>
                    <a:pt x="753" y="21600"/>
                  </a:cubicBezTo>
                  <a:lnTo>
                    <a:pt x="835" y="21600"/>
                  </a:lnTo>
                  <a:cubicBezTo>
                    <a:pt x="1323" y="21600"/>
                    <a:pt x="1653" y="21566"/>
                    <a:pt x="1729" y="21524"/>
                  </a:cubicBezTo>
                  <a:lnTo>
                    <a:pt x="21453" y="93"/>
                  </a:lnTo>
                  <a:cubicBezTo>
                    <a:pt x="21535" y="52"/>
                    <a:pt x="21123" y="9"/>
                    <a:pt x="20717" y="1"/>
                  </a:cubicBezTo>
                  <a:cubicBezTo>
                    <a:pt x="20676" y="0"/>
                    <a:pt x="20628" y="0"/>
                    <a:pt x="205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935" name="Google Shape;1372;p52"/>
          <p:cNvSpPr txBox="1"/>
          <p:nvPr/>
        </p:nvSpPr>
        <p:spPr>
          <a:xfrm>
            <a:off x="3588299" y="3142100"/>
            <a:ext cx="1967402" cy="36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 defTabSz="557784">
              <a:lnSpc>
                <a:spcPct val="90000"/>
              </a:lnSpc>
              <a:defRPr sz="122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chemeClr val="accent5"/>
                </a:solidFill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</a:t>
            </a:r>
          </a:p>
        </p:txBody>
      </p:sp>
      <p:grpSp>
        <p:nvGrpSpPr>
          <p:cNvPr id="945" name="Google Shape;1373;p52"/>
          <p:cNvGrpSpPr/>
          <p:nvPr/>
        </p:nvGrpSpPr>
        <p:grpSpPr>
          <a:xfrm>
            <a:off x="3987284" y="3443480"/>
            <a:ext cx="1169433" cy="162829"/>
            <a:chOff x="0" y="0"/>
            <a:chExt cx="1169432" cy="162828"/>
          </a:xfrm>
        </p:grpSpPr>
        <p:sp>
          <p:nvSpPr>
            <p:cNvPr id="936" name="Google Shape;1374;p52"/>
            <p:cNvSpPr/>
            <p:nvPr/>
          </p:nvSpPr>
          <p:spPr>
            <a:xfrm flipH="1">
              <a:off x="1056098" y="0"/>
              <a:ext cx="113335" cy="162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7" name="Google Shape;1375;p52"/>
            <p:cNvSpPr/>
            <p:nvPr/>
          </p:nvSpPr>
          <p:spPr>
            <a:xfrm flipH="1">
              <a:off x="925183" y="60135"/>
              <a:ext cx="107785" cy="4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8" name="Google Shape;1376;p52"/>
            <p:cNvSpPr/>
            <p:nvPr/>
          </p:nvSpPr>
          <p:spPr>
            <a:xfrm flipH="1">
              <a:off x="795659" y="60135"/>
              <a:ext cx="107781" cy="4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9" name="Google Shape;1377;p52"/>
            <p:cNvSpPr/>
            <p:nvPr/>
          </p:nvSpPr>
          <p:spPr>
            <a:xfrm flipH="1">
              <a:off x="666132" y="60135"/>
              <a:ext cx="107785" cy="4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0" name="Google Shape;1378;p52"/>
            <p:cNvSpPr/>
            <p:nvPr/>
          </p:nvSpPr>
          <p:spPr>
            <a:xfrm flipH="1">
              <a:off x="536604" y="60135"/>
              <a:ext cx="107785" cy="4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5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5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7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0" y="18077"/>
                  </a:lnTo>
                  <a:lnTo>
                    <a:pt x="20950" y="16434"/>
                  </a:lnTo>
                  <a:lnTo>
                    <a:pt x="21321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1" y="6809"/>
                  </a:lnTo>
                  <a:lnTo>
                    <a:pt x="20950" y="4931"/>
                  </a:lnTo>
                  <a:lnTo>
                    <a:pt x="20580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7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1" name="Google Shape;1379;p52"/>
            <p:cNvSpPr/>
            <p:nvPr/>
          </p:nvSpPr>
          <p:spPr>
            <a:xfrm flipH="1">
              <a:off x="407081" y="60135"/>
              <a:ext cx="107785" cy="4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20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20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2" name="Google Shape;1380;p52"/>
            <p:cNvSpPr/>
            <p:nvPr/>
          </p:nvSpPr>
          <p:spPr>
            <a:xfrm flipH="1">
              <a:off x="277553" y="60135"/>
              <a:ext cx="107785" cy="4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5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5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7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0" y="18077"/>
                  </a:lnTo>
                  <a:lnTo>
                    <a:pt x="20950" y="16434"/>
                  </a:lnTo>
                  <a:lnTo>
                    <a:pt x="21321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1" y="6809"/>
                  </a:lnTo>
                  <a:lnTo>
                    <a:pt x="20950" y="4931"/>
                  </a:lnTo>
                  <a:lnTo>
                    <a:pt x="20580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7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3" name="Google Shape;1381;p52"/>
            <p:cNvSpPr/>
            <p:nvPr/>
          </p:nvSpPr>
          <p:spPr>
            <a:xfrm flipH="1">
              <a:off x="129527" y="60135"/>
              <a:ext cx="107781" cy="4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4" name="Google Shape;1382;p52"/>
            <p:cNvSpPr/>
            <p:nvPr/>
          </p:nvSpPr>
          <p:spPr>
            <a:xfrm flipH="1">
              <a:off x="0" y="60135"/>
              <a:ext cx="107785" cy="4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" grpId="2" animBg="1" advAuto="0"/>
      <p:bldP spid="897" grpId="1" animBg="1" advAuto="0"/>
      <p:bldP spid="898" grpId="3" animBg="1" advAuto="0"/>
      <p:bldP spid="910" grpId="5" animBg="1" advAuto="0"/>
      <p:bldP spid="922" grpId="6" animBg="1" advAuto="0"/>
      <p:bldP spid="934" grpId="7" animBg="1" advAuto="0"/>
      <p:bldP spid="935" grpId="4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993;p63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407" name="Google Shape;1994;p63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8" name="Google Shape;1995;p63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9" name="Google Shape;1996;p63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411" name="Google Shape;1997;p63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412" name="Google Shape;1998;p63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416" name="Google Shape;1999;p63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413" name="Google Shape;2000;p63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4" name="Google Shape;2001;p63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5" name="Google Shape;2002;p63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417" name="thumbs_b_c_dc3a2a3e306a1e2cc993e7114abbec23.jpg" descr="thumbs_b_c_dc3a2a3e306a1e2cc993e7114abbec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7" y="1315902"/>
            <a:ext cx="4460068" cy="2511696"/>
          </a:xfrm>
          <a:prstGeom prst="rect">
            <a:avLst/>
          </a:prstGeom>
          <a:ln w="12700">
            <a:miter lim="400000"/>
          </a:ln>
        </p:spPr>
      </p:pic>
      <p:sp>
        <p:nvSpPr>
          <p:cNvPr id="1418" name="- les étudiants Ayyash"/>
          <p:cNvSpPr txBox="1"/>
          <p:nvPr/>
        </p:nvSpPr>
        <p:spPr>
          <a:xfrm>
            <a:off x="4849462" y="1885322"/>
            <a:ext cx="2367823" cy="33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700" b="1"/>
            </a:lvl1pPr>
          </a:lstStyle>
          <a:p>
            <a:r>
              <a:t>- les étudiants Ayyash</a:t>
            </a:r>
          </a:p>
        </p:txBody>
      </p:sp>
      <p:sp>
        <p:nvSpPr>
          <p:cNvPr id="1419" name="- les forces d'Izz al-Din al-Qassam."/>
          <p:cNvSpPr txBox="1"/>
          <p:nvPr/>
        </p:nvSpPr>
        <p:spPr>
          <a:xfrm>
            <a:off x="4859499" y="2618047"/>
            <a:ext cx="3697149" cy="35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7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- les forces d'Izz al-Din al-Qassam.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4" name="Google Shape;2025;p64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421" name="Google Shape;2026;p64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2" name="Google Shape;2027;p64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3" name="Google Shape;2028;p64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425" name="Google Shape;2029;p64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426" name="Google Shape;2030;p64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430" name="Google Shape;2031;p64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427" name="Google Shape;2032;p64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8" name="Google Shape;2033;p64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9" name="Google Shape;2034;p64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431" name="1920x1080_cmsv2_1a15e4ec-a0d1-526b-9837-e15f42ac88c4-8009414.jpg.jpeg" descr="1920x1080_cmsv2_1a15e4ec-a0d1-526b-9837-e15f42ac88c4-8009414.jp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65" y="321194"/>
            <a:ext cx="7389470" cy="4156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" name="Google Shape;2055;p65"/>
          <p:cNvGrpSpPr/>
          <p:nvPr/>
        </p:nvGrpSpPr>
        <p:grpSpPr>
          <a:xfrm>
            <a:off x="2657475" y="4650618"/>
            <a:ext cx="3829050" cy="936059"/>
            <a:chOff x="0" y="0"/>
            <a:chExt cx="3829050" cy="936057"/>
          </a:xfrm>
        </p:grpSpPr>
        <p:sp>
          <p:nvSpPr>
            <p:cNvPr id="1433" name="Google Shape;2056;p65"/>
            <p:cNvSpPr/>
            <p:nvPr/>
          </p:nvSpPr>
          <p:spPr>
            <a:xfrm rot="10800000" flipH="1">
              <a:off x="0" y="0"/>
              <a:ext cx="3829050" cy="93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45" y="509"/>
                  </a:moveTo>
                  <a:lnTo>
                    <a:pt x="14455" y="529"/>
                  </a:lnTo>
                  <a:lnTo>
                    <a:pt x="14464" y="569"/>
                  </a:lnTo>
                  <a:lnTo>
                    <a:pt x="14469" y="609"/>
                  </a:lnTo>
                  <a:lnTo>
                    <a:pt x="14469" y="649"/>
                  </a:lnTo>
                  <a:lnTo>
                    <a:pt x="14467" y="689"/>
                  </a:lnTo>
                  <a:lnTo>
                    <a:pt x="14459" y="719"/>
                  </a:lnTo>
                  <a:lnTo>
                    <a:pt x="14447" y="739"/>
                  </a:lnTo>
                  <a:lnTo>
                    <a:pt x="14440" y="739"/>
                  </a:lnTo>
                  <a:lnTo>
                    <a:pt x="14430" y="709"/>
                  </a:lnTo>
                  <a:lnTo>
                    <a:pt x="14423" y="659"/>
                  </a:lnTo>
                  <a:lnTo>
                    <a:pt x="14418" y="609"/>
                  </a:lnTo>
                  <a:lnTo>
                    <a:pt x="14418" y="569"/>
                  </a:lnTo>
                  <a:lnTo>
                    <a:pt x="14423" y="539"/>
                  </a:lnTo>
                  <a:lnTo>
                    <a:pt x="14428" y="519"/>
                  </a:lnTo>
                  <a:lnTo>
                    <a:pt x="14435" y="509"/>
                  </a:lnTo>
                  <a:close/>
                  <a:moveTo>
                    <a:pt x="13698" y="769"/>
                  </a:moveTo>
                  <a:lnTo>
                    <a:pt x="13712" y="799"/>
                  </a:lnTo>
                  <a:lnTo>
                    <a:pt x="13717" y="819"/>
                  </a:lnTo>
                  <a:lnTo>
                    <a:pt x="13720" y="829"/>
                  </a:lnTo>
                  <a:lnTo>
                    <a:pt x="13717" y="839"/>
                  </a:lnTo>
                  <a:lnTo>
                    <a:pt x="13710" y="849"/>
                  </a:lnTo>
                  <a:lnTo>
                    <a:pt x="13690" y="869"/>
                  </a:lnTo>
                  <a:lnTo>
                    <a:pt x="13681" y="869"/>
                  </a:lnTo>
                  <a:lnTo>
                    <a:pt x="13673" y="859"/>
                  </a:lnTo>
                  <a:lnTo>
                    <a:pt x="13668" y="839"/>
                  </a:lnTo>
                  <a:lnTo>
                    <a:pt x="13668" y="809"/>
                  </a:lnTo>
                  <a:lnTo>
                    <a:pt x="13673" y="789"/>
                  </a:lnTo>
                  <a:lnTo>
                    <a:pt x="13678" y="769"/>
                  </a:lnTo>
                  <a:close/>
                  <a:moveTo>
                    <a:pt x="3039" y="1258"/>
                  </a:moveTo>
                  <a:lnTo>
                    <a:pt x="3052" y="1278"/>
                  </a:lnTo>
                  <a:lnTo>
                    <a:pt x="3064" y="1308"/>
                  </a:lnTo>
                  <a:lnTo>
                    <a:pt x="3071" y="1328"/>
                  </a:lnTo>
                  <a:lnTo>
                    <a:pt x="3074" y="1338"/>
                  </a:lnTo>
                  <a:lnTo>
                    <a:pt x="3064" y="1338"/>
                  </a:lnTo>
                  <a:lnTo>
                    <a:pt x="3047" y="1328"/>
                  </a:lnTo>
                  <a:lnTo>
                    <a:pt x="3030" y="1298"/>
                  </a:lnTo>
                  <a:lnTo>
                    <a:pt x="3020" y="1278"/>
                  </a:lnTo>
                  <a:lnTo>
                    <a:pt x="3015" y="1268"/>
                  </a:lnTo>
                  <a:lnTo>
                    <a:pt x="3015" y="1258"/>
                  </a:lnTo>
                  <a:close/>
                  <a:moveTo>
                    <a:pt x="12541" y="1058"/>
                  </a:moveTo>
                  <a:lnTo>
                    <a:pt x="12597" y="1088"/>
                  </a:lnTo>
                  <a:lnTo>
                    <a:pt x="12646" y="1128"/>
                  </a:lnTo>
                  <a:lnTo>
                    <a:pt x="12692" y="1169"/>
                  </a:lnTo>
                  <a:lnTo>
                    <a:pt x="12736" y="1208"/>
                  </a:lnTo>
                  <a:lnTo>
                    <a:pt x="12775" y="1258"/>
                  </a:lnTo>
                  <a:lnTo>
                    <a:pt x="12794" y="1298"/>
                  </a:lnTo>
                  <a:lnTo>
                    <a:pt x="12804" y="1318"/>
                  </a:lnTo>
                  <a:lnTo>
                    <a:pt x="12807" y="1338"/>
                  </a:lnTo>
                  <a:lnTo>
                    <a:pt x="12804" y="1348"/>
                  </a:lnTo>
                  <a:lnTo>
                    <a:pt x="12797" y="1358"/>
                  </a:lnTo>
                  <a:lnTo>
                    <a:pt x="12780" y="1368"/>
                  </a:lnTo>
                  <a:lnTo>
                    <a:pt x="12755" y="1368"/>
                  </a:lnTo>
                  <a:lnTo>
                    <a:pt x="12726" y="1358"/>
                  </a:lnTo>
                  <a:lnTo>
                    <a:pt x="12690" y="1338"/>
                  </a:lnTo>
                  <a:lnTo>
                    <a:pt x="12611" y="1288"/>
                  </a:lnTo>
                  <a:lnTo>
                    <a:pt x="12553" y="1258"/>
                  </a:lnTo>
                  <a:lnTo>
                    <a:pt x="12533" y="1238"/>
                  </a:lnTo>
                  <a:lnTo>
                    <a:pt x="12521" y="1218"/>
                  </a:lnTo>
                  <a:lnTo>
                    <a:pt x="12519" y="1198"/>
                  </a:lnTo>
                  <a:lnTo>
                    <a:pt x="12516" y="1188"/>
                  </a:lnTo>
                  <a:lnTo>
                    <a:pt x="12516" y="1139"/>
                  </a:lnTo>
                  <a:lnTo>
                    <a:pt x="12521" y="1099"/>
                  </a:lnTo>
                  <a:lnTo>
                    <a:pt x="12526" y="1069"/>
                  </a:lnTo>
                  <a:lnTo>
                    <a:pt x="12533" y="1058"/>
                  </a:lnTo>
                  <a:close/>
                  <a:moveTo>
                    <a:pt x="18085" y="1308"/>
                  </a:moveTo>
                  <a:lnTo>
                    <a:pt x="18092" y="1318"/>
                  </a:lnTo>
                  <a:lnTo>
                    <a:pt x="18097" y="1338"/>
                  </a:lnTo>
                  <a:lnTo>
                    <a:pt x="18097" y="1358"/>
                  </a:lnTo>
                  <a:lnTo>
                    <a:pt x="18092" y="1388"/>
                  </a:lnTo>
                  <a:lnTo>
                    <a:pt x="18085" y="1408"/>
                  </a:lnTo>
                  <a:lnTo>
                    <a:pt x="18077" y="1428"/>
                  </a:lnTo>
                  <a:lnTo>
                    <a:pt x="18065" y="1438"/>
                  </a:lnTo>
                  <a:lnTo>
                    <a:pt x="18055" y="1438"/>
                  </a:lnTo>
                  <a:lnTo>
                    <a:pt x="18048" y="1428"/>
                  </a:lnTo>
                  <a:lnTo>
                    <a:pt x="18043" y="1408"/>
                  </a:lnTo>
                  <a:lnTo>
                    <a:pt x="18043" y="1378"/>
                  </a:lnTo>
                  <a:lnTo>
                    <a:pt x="18048" y="1358"/>
                  </a:lnTo>
                  <a:lnTo>
                    <a:pt x="18055" y="1338"/>
                  </a:lnTo>
                  <a:lnTo>
                    <a:pt x="18063" y="1318"/>
                  </a:lnTo>
                  <a:lnTo>
                    <a:pt x="18075" y="1308"/>
                  </a:lnTo>
                  <a:close/>
                  <a:moveTo>
                    <a:pt x="20572" y="2267"/>
                  </a:moveTo>
                  <a:lnTo>
                    <a:pt x="20582" y="2277"/>
                  </a:lnTo>
                  <a:lnTo>
                    <a:pt x="20592" y="2287"/>
                  </a:lnTo>
                  <a:lnTo>
                    <a:pt x="20602" y="2307"/>
                  </a:lnTo>
                  <a:lnTo>
                    <a:pt x="20606" y="2337"/>
                  </a:lnTo>
                  <a:lnTo>
                    <a:pt x="20609" y="2367"/>
                  </a:lnTo>
                  <a:lnTo>
                    <a:pt x="20604" y="2387"/>
                  </a:lnTo>
                  <a:lnTo>
                    <a:pt x="20594" y="2387"/>
                  </a:lnTo>
                  <a:lnTo>
                    <a:pt x="20582" y="2377"/>
                  </a:lnTo>
                  <a:lnTo>
                    <a:pt x="20558" y="2347"/>
                  </a:lnTo>
                  <a:lnTo>
                    <a:pt x="20550" y="2327"/>
                  </a:lnTo>
                  <a:lnTo>
                    <a:pt x="20548" y="2317"/>
                  </a:lnTo>
                  <a:lnTo>
                    <a:pt x="20548" y="2297"/>
                  </a:lnTo>
                  <a:lnTo>
                    <a:pt x="20553" y="2287"/>
                  </a:lnTo>
                  <a:lnTo>
                    <a:pt x="20572" y="2267"/>
                  </a:lnTo>
                  <a:close/>
                  <a:moveTo>
                    <a:pt x="20707" y="2487"/>
                  </a:moveTo>
                  <a:lnTo>
                    <a:pt x="20714" y="2506"/>
                  </a:lnTo>
                  <a:lnTo>
                    <a:pt x="20719" y="2536"/>
                  </a:lnTo>
                  <a:lnTo>
                    <a:pt x="20721" y="2566"/>
                  </a:lnTo>
                  <a:lnTo>
                    <a:pt x="20719" y="2606"/>
                  </a:lnTo>
                  <a:lnTo>
                    <a:pt x="20711" y="2646"/>
                  </a:lnTo>
                  <a:lnTo>
                    <a:pt x="20702" y="2666"/>
                  </a:lnTo>
                  <a:lnTo>
                    <a:pt x="20692" y="2686"/>
                  </a:lnTo>
                  <a:lnTo>
                    <a:pt x="20682" y="2676"/>
                  </a:lnTo>
                  <a:lnTo>
                    <a:pt x="20675" y="2666"/>
                  </a:lnTo>
                  <a:lnTo>
                    <a:pt x="20667" y="2636"/>
                  </a:lnTo>
                  <a:lnTo>
                    <a:pt x="20667" y="2596"/>
                  </a:lnTo>
                  <a:lnTo>
                    <a:pt x="20670" y="2566"/>
                  </a:lnTo>
                  <a:lnTo>
                    <a:pt x="20675" y="2527"/>
                  </a:lnTo>
                  <a:lnTo>
                    <a:pt x="20685" y="2497"/>
                  </a:lnTo>
                  <a:lnTo>
                    <a:pt x="20694" y="2487"/>
                  </a:lnTo>
                  <a:close/>
                  <a:moveTo>
                    <a:pt x="2295" y="3505"/>
                  </a:moveTo>
                  <a:lnTo>
                    <a:pt x="2305" y="3515"/>
                  </a:lnTo>
                  <a:lnTo>
                    <a:pt x="2314" y="3535"/>
                  </a:lnTo>
                  <a:lnTo>
                    <a:pt x="2319" y="3565"/>
                  </a:lnTo>
                  <a:lnTo>
                    <a:pt x="2319" y="3585"/>
                  </a:lnTo>
                  <a:lnTo>
                    <a:pt x="2314" y="3605"/>
                  </a:lnTo>
                  <a:lnTo>
                    <a:pt x="2305" y="3605"/>
                  </a:lnTo>
                  <a:lnTo>
                    <a:pt x="2292" y="3595"/>
                  </a:lnTo>
                  <a:lnTo>
                    <a:pt x="2270" y="3565"/>
                  </a:lnTo>
                  <a:lnTo>
                    <a:pt x="2263" y="3555"/>
                  </a:lnTo>
                  <a:lnTo>
                    <a:pt x="2261" y="3535"/>
                  </a:lnTo>
                  <a:lnTo>
                    <a:pt x="2261" y="3525"/>
                  </a:lnTo>
                  <a:lnTo>
                    <a:pt x="2265" y="3525"/>
                  </a:lnTo>
                  <a:lnTo>
                    <a:pt x="2285" y="3505"/>
                  </a:lnTo>
                  <a:close/>
                  <a:moveTo>
                    <a:pt x="2466" y="4454"/>
                  </a:moveTo>
                  <a:lnTo>
                    <a:pt x="2475" y="4464"/>
                  </a:lnTo>
                  <a:lnTo>
                    <a:pt x="2485" y="4474"/>
                  </a:lnTo>
                  <a:lnTo>
                    <a:pt x="2493" y="4494"/>
                  </a:lnTo>
                  <a:lnTo>
                    <a:pt x="2495" y="4524"/>
                  </a:lnTo>
                  <a:lnTo>
                    <a:pt x="2495" y="4554"/>
                  </a:lnTo>
                  <a:lnTo>
                    <a:pt x="2490" y="4574"/>
                  </a:lnTo>
                  <a:lnTo>
                    <a:pt x="2480" y="4584"/>
                  </a:lnTo>
                  <a:lnTo>
                    <a:pt x="2468" y="4584"/>
                  </a:lnTo>
                  <a:lnTo>
                    <a:pt x="2453" y="4574"/>
                  </a:lnTo>
                  <a:lnTo>
                    <a:pt x="2439" y="4544"/>
                  </a:lnTo>
                  <a:lnTo>
                    <a:pt x="2431" y="4524"/>
                  </a:lnTo>
                  <a:lnTo>
                    <a:pt x="2431" y="4484"/>
                  </a:lnTo>
                  <a:lnTo>
                    <a:pt x="2434" y="4474"/>
                  </a:lnTo>
                  <a:lnTo>
                    <a:pt x="2444" y="4464"/>
                  </a:lnTo>
                  <a:lnTo>
                    <a:pt x="2456" y="4454"/>
                  </a:lnTo>
                  <a:close/>
                  <a:moveTo>
                    <a:pt x="298" y="7340"/>
                  </a:moveTo>
                  <a:lnTo>
                    <a:pt x="315" y="7350"/>
                  </a:lnTo>
                  <a:lnTo>
                    <a:pt x="325" y="7370"/>
                  </a:lnTo>
                  <a:lnTo>
                    <a:pt x="334" y="7410"/>
                  </a:lnTo>
                  <a:lnTo>
                    <a:pt x="339" y="7450"/>
                  </a:lnTo>
                  <a:lnTo>
                    <a:pt x="344" y="7500"/>
                  </a:lnTo>
                  <a:lnTo>
                    <a:pt x="347" y="7560"/>
                  </a:lnTo>
                  <a:lnTo>
                    <a:pt x="347" y="7579"/>
                  </a:lnTo>
                  <a:lnTo>
                    <a:pt x="344" y="7579"/>
                  </a:lnTo>
                  <a:lnTo>
                    <a:pt x="337" y="7560"/>
                  </a:lnTo>
                  <a:lnTo>
                    <a:pt x="322" y="7500"/>
                  </a:lnTo>
                  <a:lnTo>
                    <a:pt x="300" y="7410"/>
                  </a:lnTo>
                  <a:lnTo>
                    <a:pt x="295" y="7380"/>
                  </a:lnTo>
                  <a:lnTo>
                    <a:pt x="293" y="7360"/>
                  </a:lnTo>
                  <a:lnTo>
                    <a:pt x="293" y="7350"/>
                  </a:lnTo>
                  <a:lnTo>
                    <a:pt x="298" y="7340"/>
                  </a:lnTo>
                  <a:close/>
                  <a:moveTo>
                    <a:pt x="17794" y="0"/>
                  </a:moveTo>
                  <a:lnTo>
                    <a:pt x="17782" y="20"/>
                  </a:lnTo>
                  <a:lnTo>
                    <a:pt x="17772" y="40"/>
                  </a:lnTo>
                  <a:lnTo>
                    <a:pt x="17760" y="70"/>
                  </a:lnTo>
                  <a:lnTo>
                    <a:pt x="17745" y="80"/>
                  </a:lnTo>
                  <a:lnTo>
                    <a:pt x="17726" y="80"/>
                  </a:lnTo>
                  <a:lnTo>
                    <a:pt x="17706" y="70"/>
                  </a:lnTo>
                  <a:lnTo>
                    <a:pt x="17687" y="50"/>
                  </a:lnTo>
                  <a:lnTo>
                    <a:pt x="17665" y="50"/>
                  </a:lnTo>
                  <a:lnTo>
                    <a:pt x="17643" y="60"/>
                  </a:lnTo>
                  <a:lnTo>
                    <a:pt x="17623" y="80"/>
                  </a:lnTo>
                  <a:lnTo>
                    <a:pt x="17606" y="100"/>
                  </a:lnTo>
                  <a:lnTo>
                    <a:pt x="17587" y="110"/>
                  </a:lnTo>
                  <a:lnTo>
                    <a:pt x="17565" y="110"/>
                  </a:lnTo>
                  <a:lnTo>
                    <a:pt x="17548" y="90"/>
                  </a:lnTo>
                  <a:lnTo>
                    <a:pt x="17528" y="80"/>
                  </a:lnTo>
                  <a:lnTo>
                    <a:pt x="17501" y="80"/>
                  </a:lnTo>
                  <a:lnTo>
                    <a:pt x="17474" y="90"/>
                  </a:lnTo>
                  <a:lnTo>
                    <a:pt x="17447" y="110"/>
                  </a:lnTo>
                  <a:lnTo>
                    <a:pt x="17421" y="140"/>
                  </a:lnTo>
                  <a:lnTo>
                    <a:pt x="17377" y="140"/>
                  </a:lnTo>
                  <a:lnTo>
                    <a:pt x="17369" y="130"/>
                  </a:lnTo>
                  <a:lnTo>
                    <a:pt x="17364" y="110"/>
                  </a:lnTo>
                  <a:lnTo>
                    <a:pt x="17355" y="90"/>
                  </a:lnTo>
                  <a:lnTo>
                    <a:pt x="17347" y="90"/>
                  </a:lnTo>
                  <a:lnTo>
                    <a:pt x="17343" y="100"/>
                  </a:lnTo>
                  <a:lnTo>
                    <a:pt x="17338" y="120"/>
                  </a:lnTo>
                  <a:lnTo>
                    <a:pt x="17338" y="130"/>
                  </a:lnTo>
                  <a:lnTo>
                    <a:pt x="17333" y="140"/>
                  </a:lnTo>
                  <a:lnTo>
                    <a:pt x="17323" y="150"/>
                  </a:lnTo>
                  <a:lnTo>
                    <a:pt x="17308" y="130"/>
                  </a:lnTo>
                  <a:lnTo>
                    <a:pt x="17291" y="100"/>
                  </a:lnTo>
                  <a:lnTo>
                    <a:pt x="17281" y="90"/>
                  </a:lnTo>
                  <a:lnTo>
                    <a:pt x="17269" y="70"/>
                  </a:lnTo>
                  <a:lnTo>
                    <a:pt x="17255" y="60"/>
                  </a:lnTo>
                  <a:lnTo>
                    <a:pt x="17238" y="60"/>
                  </a:lnTo>
                  <a:lnTo>
                    <a:pt x="17201" y="70"/>
                  </a:lnTo>
                  <a:lnTo>
                    <a:pt x="17159" y="110"/>
                  </a:lnTo>
                  <a:lnTo>
                    <a:pt x="17120" y="140"/>
                  </a:lnTo>
                  <a:lnTo>
                    <a:pt x="17086" y="150"/>
                  </a:lnTo>
                  <a:lnTo>
                    <a:pt x="17057" y="150"/>
                  </a:lnTo>
                  <a:lnTo>
                    <a:pt x="17047" y="140"/>
                  </a:lnTo>
                  <a:lnTo>
                    <a:pt x="17037" y="130"/>
                  </a:lnTo>
                  <a:lnTo>
                    <a:pt x="17025" y="110"/>
                  </a:lnTo>
                  <a:lnTo>
                    <a:pt x="17013" y="110"/>
                  </a:lnTo>
                  <a:lnTo>
                    <a:pt x="16998" y="120"/>
                  </a:lnTo>
                  <a:lnTo>
                    <a:pt x="16989" y="150"/>
                  </a:lnTo>
                  <a:lnTo>
                    <a:pt x="16984" y="160"/>
                  </a:lnTo>
                  <a:lnTo>
                    <a:pt x="16974" y="170"/>
                  </a:lnTo>
                  <a:lnTo>
                    <a:pt x="16947" y="180"/>
                  </a:lnTo>
                  <a:lnTo>
                    <a:pt x="16908" y="190"/>
                  </a:lnTo>
                  <a:lnTo>
                    <a:pt x="16864" y="200"/>
                  </a:lnTo>
                  <a:lnTo>
                    <a:pt x="16813" y="190"/>
                  </a:lnTo>
                  <a:lnTo>
                    <a:pt x="16764" y="180"/>
                  </a:lnTo>
                  <a:lnTo>
                    <a:pt x="16715" y="160"/>
                  </a:lnTo>
                  <a:lnTo>
                    <a:pt x="16674" y="140"/>
                  </a:lnTo>
                  <a:lnTo>
                    <a:pt x="16657" y="130"/>
                  </a:lnTo>
                  <a:lnTo>
                    <a:pt x="16642" y="130"/>
                  </a:lnTo>
                  <a:lnTo>
                    <a:pt x="16627" y="150"/>
                  </a:lnTo>
                  <a:lnTo>
                    <a:pt x="16615" y="160"/>
                  </a:lnTo>
                  <a:lnTo>
                    <a:pt x="16605" y="180"/>
                  </a:lnTo>
                  <a:lnTo>
                    <a:pt x="16595" y="180"/>
                  </a:lnTo>
                  <a:lnTo>
                    <a:pt x="16588" y="160"/>
                  </a:lnTo>
                  <a:lnTo>
                    <a:pt x="16583" y="130"/>
                  </a:lnTo>
                  <a:lnTo>
                    <a:pt x="16578" y="110"/>
                  </a:lnTo>
                  <a:lnTo>
                    <a:pt x="16574" y="100"/>
                  </a:lnTo>
                  <a:lnTo>
                    <a:pt x="16559" y="90"/>
                  </a:lnTo>
                  <a:lnTo>
                    <a:pt x="16539" y="90"/>
                  </a:lnTo>
                  <a:lnTo>
                    <a:pt x="16517" y="110"/>
                  </a:lnTo>
                  <a:lnTo>
                    <a:pt x="16491" y="140"/>
                  </a:lnTo>
                  <a:lnTo>
                    <a:pt x="16464" y="150"/>
                  </a:lnTo>
                  <a:lnTo>
                    <a:pt x="16437" y="140"/>
                  </a:lnTo>
                  <a:lnTo>
                    <a:pt x="16415" y="130"/>
                  </a:lnTo>
                  <a:lnTo>
                    <a:pt x="16395" y="110"/>
                  </a:lnTo>
                  <a:lnTo>
                    <a:pt x="16373" y="110"/>
                  </a:lnTo>
                  <a:lnTo>
                    <a:pt x="16356" y="130"/>
                  </a:lnTo>
                  <a:lnTo>
                    <a:pt x="16342" y="150"/>
                  </a:lnTo>
                  <a:lnTo>
                    <a:pt x="16334" y="170"/>
                  </a:lnTo>
                  <a:lnTo>
                    <a:pt x="16325" y="180"/>
                  </a:lnTo>
                  <a:lnTo>
                    <a:pt x="16303" y="190"/>
                  </a:lnTo>
                  <a:lnTo>
                    <a:pt x="16276" y="190"/>
                  </a:lnTo>
                  <a:lnTo>
                    <a:pt x="16249" y="170"/>
                  </a:lnTo>
                  <a:lnTo>
                    <a:pt x="16220" y="150"/>
                  </a:lnTo>
                  <a:lnTo>
                    <a:pt x="16190" y="150"/>
                  </a:lnTo>
                  <a:lnTo>
                    <a:pt x="16163" y="160"/>
                  </a:lnTo>
                  <a:lnTo>
                    <a:pt x="16144" y="190"/>
                  </a:lnTo>
                  <a:lnTo>
                    <a:pt x="16132" y="210"/>
                  </a:lnTo>
                  <a:lnTo>
                    <a:pt x="16122" y="220"/>
                  </a:lnTo>
                  <a:lnTo>
                    <a:pt x="16097" y="220"/>
                  </a:lnTo>
                  <a:lnTo>
                    <a:pt x="16073" y="200"/>
                  </a:lnTo>
                  <a:lnTo>
                    <a:pt x="16044" y="160"/>
                  </a:lnTo>
                  <a:lnTo>
                    <a:pt x="16014" y="120"/>
                  </a:lnTo>
                  <a:lnTo>
                    <a:pt x="16002" y="100"/>
                  </a:lnTo>
                  <a:lnTo>
                    <a:pt x="15983" y="100"/>
                  </a:lnTo>
                  <a:lnTo>
                    <a:pt x="15975" y="110"/>
                  </a:lnTo>
                  <a:lnTo>
                    <a:pt x="15968" y="130"/>
                  </a:lnTo>
                  <a:lnTo>
                    <a:pt x="15963" y="150"/>
                  </a:lnTo>
                  <a:lnTo>
                    <a:pt x="15956" y="180"/>
                  </a:lnTo>
                  <a:lnTo>
                    <a:pt x="15949" y="190"/>
                  </a:lnTo>
                  <a:lnTo>
                    <a:pt x="15939" y="210"/>
                  </a:lnTo>
                  <a:lnTo>
                    <a:pt x="15929" y="210"/>
                  </a:lnTo>
                  <a:lnTo>
                    <a:pt x="15902" y="200"/>
                  </a:lnTo>
                  <a:lnTo>
                    <a:pt x="15870" y="180"/>
                  </a:lnTo>
                  <a:lnTo>
                    <a:pt x="15841" y="150"/>
                  </a:lnTo>
                  <a:lnTo>
                    <a:pt x="15809" y="130"/>
                  </a:lnTo>
                  <a:lnTo>
                    <a:pt x="15783" y="140"/>
                  </a:lnTo>
                  <a:lnTo>
                    <a:pt x="15761" y="150"/>
                  </a:lnTo>
                  <a:lnTo>
                    <a:pt x="15741" y="170"/>
                  </a:lnTo>
                  <a:lnTo>
                    <a:pt x="15707" y="170"/>
                  </a:lnTo>
                  <a:lnTo>
                    <a:pt x="15697" y="150"/>
                  </a:lnTo>
                  <a:lnTo>
                    <a:pt x="15687" y="120"/>
                  </a:lnTo>
                  <a:lnTo>
                    <a:pt x="15678" y="110"/>
                  </a:lnTo>
                  <a:lnTo>
                    <a:pt x="15665" y="110"/>
                  </a:lnTo>
                  <a:lnTo>
                    <a:pt x="15658" y="130"/>
                  </a:lnTo>
                  <a:lnTo>
                    <a:pt x="15646" y="140"/>
                  </a:lnTo>
                  <a:lnTo>
                    <a:pt x="15612" y="140"/>
                  </a:lnTo>
                  <a:lnTo>
                    <a:pt x="15592" y="120"/>
                  </a:lnTo>
                  <a:lnTo>
                    <a:pt x="15573" y="110"/>
                  </a:lnTo>
                  <a:lnTo>
                    <a:pt x="15558" y="110"/>
                  </a:lnTo>
                  <a:lnTo>
                    <a:pt x="15546" y="130"/>
                  </a:lnTo>
                  <a:lnTo>
                    <a:pt x="15541" y="140"/>
                  </a:lnTo>
                  <a:lnTo>
                    <a:pt x="15538" y="160"/>
                  </a:lnTo>
                  <a:lnTo>
                    <a:pt x="15536" y="180"/>
                  </a:lnTo>
                  <a:lnTo>
                    <a:pt x="15529" y="200"/>
                  </a:lnTo>
                  <a:lnTo>
                    <a:pt x="15509" y="260"/>
                  </a:lnTo>
                  <a:lnTo>
                    <a:pt x="15480" y="310"/>
                  </a:lnTo>
                  <a:lnTo>
                    <a:pt x="15443" y="360"/>
                  </a:lnTo>
                  <a:lnTo>
                    <a:pt x="15414" y="390"/>
                  </a:lnTo>
                  <a:lnTo>
                    <a:pt x="15387" y="409"/>
                  </a:lnTo>
                  <a:lnTo>
                    <a:pt x="15360" y="419"/>
                  </a:lnTo>
                  <a:lnTo>
                    <a:pt x="15336" y="419"/>
                  </a:lnTo>
                  <a:lnTo>
                    <a:pt x="15309" y="409"/>
                  </a:lnTo>
                  <a:lnTo>
                    <a:pt x="15282" y="390"/>
                  </a:lnTo>
                  <a:lnTo>
                    <a:pt x="15255" y="360"/>
                  </a:lnTo>
                  <a:lnTo>
                    <a:pt x="15226" y="310"/>
                  </a:lnTo>
                  <a:lnTo>
                    <a:pt x="15209" y="300"/>
                  </a:lnTo>
                  <a:lnTo>
                    <a:pt x="15187" y="310"/>
                  </a:lnTo>
                  <a:lnTo>
                    <a:pt x="15160" y="319"/>
                  </a:lnTo>
                  <a:lnTo>
                    <a:pt x="15133" y="349"/>
                  </a:lnTo>
                  <a:lnTo>
                    <a:pt x="15106" y="379"/>
                  </a:lnTo>
                  <a:lnTo>
                    <a:pt x="15079" y="400"/>
                  </a:lnTo>
                  <a:lnTo>
                    <a:pt x="15055" y="419"/>
                  </a:lnTo>
                  <a:lnTo>
                    <a:pt x="15038" y="409"/>
                  </a:lnTo>
                  <a:lnTo>
                    <a:pt x="15021" y="409"/>
                  </a:lnTo>
                  <a:lnTo>
                    <a:pt x="14999" y="419"/>
                  </a:lnTo>
                  <a:lnTo>
                    <a:pt x="14972" y="439"/>
                  </a:lnTo>
                  <a:lnTo>
                    <a:pt x="14945" y="459"/>
                  </a:lnTo>
                  <a:lnTo>
                    <a:pt x="14916" y="489"/>
                  </a:lnTo>
                  <a:lnTo>
                    <a:pt x="14884" y="499"/>
                  </a:lnTo>
                  <a:lnTo>
                    <a:pt x="14850" y="499"/>
                  </a:lnTo>
                  <a:lnTo>
                    <a:pt x="14821" y="489"/>
                  </a:lnTo>
                  <a:lnTo>
                    <a:pt x="14721" y="439"/>
                  </a:lnTo>
                  <a:lnTo>
                    <a:pt x="14638" y="409"/>
                  </a:lnTo>
                  <a:lnTo>
                    <a:pt x="14606" y="409"/>
                  </a:lnTo>
                  <a:lnTo>
                    <a:pt x="14579" y="419"/>
                  </a:lnTo>
                  <a:lnTo>
                    <a:pt x="14559" y="429"/>
                  </a:lnTo>
                  <a:lnTo>
                    <a:pt x="14550" y="449"/>
                  </a:lnTo>
                  <a:lnTo>
                    <a:pt x="14545" y="459"/>
                  </a:lnTo>
                  <a:lnTo>
                    <a:pt x="14540" y="469"/>
                  </a:lnTo>
                  <a:lnTo>
                    <a:pt x="14520" y="479"/>
                  </a:lnTo>
                  <a:lnTo>
                    <a:pt x="14501" y="479"/>
                  </a:lnTo>
                  <a:lnTo>
                    <a:pt x="14476" y="459"/>
                  </a:lnTo>
                  <a:lnTo>
                    <a:pt x="14452" y="439"/>
                  </a:lnTo>
                  <a:lnTo>
                    <a:pt x="14428" y="429"/>
                  </a:lnTo>
                  <a:lnTo>
                    <a:pt x="14401" y="429"/>
                  </a:lnTo>
                  <a:lnTo>
                    <a:pt x="14381" y="439"/>
                  </a:lnTo>
                  <a:lnTo>
                    <a:pt x="14354" y="469"/>
                  </a:lnTo>
                  <a:lnTo>
                    <a:pt x="14320" y="499"/>
                  </a:lnTo>
                  <a:lnTo>
                    <a:pt x="14281" y="519"/>
                  </a:lnTo>
                  <a:lnTo>
                    <a:pt x="14242" y="529"/>
                  </a:lnTo>
                  <a:lnTo>
                    <a:pt x="14206" y="539"/>
                  </a:lnTo>
                  <a:lnTo>
                    <a:pt x="14171" y="539"/>
                  </a:lnTo>
                  <a:lnTo>
                    <a:pt x="14142" y="529"/>
                  </a:lnTo>
                  <a:lnTo>
                    <a:pt x="14120" y="509"/>
                  </a:lnTo>
                  <a:lnTo>
                    <a:pt x="14103" y="499"/>
                  </a:lnTo>
                  <a:lnTo>
                    <a:pt x="14091" y="499"/>
                  </a:lnTo>
                  <a:lnTo>
                    <a:pt x="14079" y="509"/>
                  </a:lnTo>
                  <a:lnTo>
                    <a:pt x="14076" y="519"/>
                  </a:lnTo>
                  <a:lnTo>
                    <a:pt x="14074" y="539"/>
                  </a:lnTo>
                  <a:lnTo>
                    <a:pt x="14071" y="549"/>
                  </a:lnTo>
                  <a:lnTo>
                    <a:pt x="14066" y="569"/>
                  </a:lnTo>
                  <a:lnTo>
                    <a:pt x="14049" y="599"/>
                  </a:lnTo>
                  <a:lnTo>
                    <a:pt x="14025" y="629"/>
                  </a:lnTo>
                  <a:lnTo>
                    <a:pt x="13998" y="659"/>
                  </a:lnTo>
                  <a:lnTo>
                    <a:pt x="13969" y="689"/>
                  </a:lnTo>
                  <a:lnTo>
                    <a:pt x="13939" y="709"/>
                  </a:lnTo>
                  <a:lnTo>
                    <a:pt x="13896" y="709"/>
                  </a:lnTo>
                  <a:lnTo>
                    <a:pt x="13866" y="689"/>
                  </a:lnTo>
                  <a:lnTo>
                    <a:pt x="13825" y="679"/>
                  </a:lnTo>
                  <a:lnTo>
                    <a:pt x="13808" y="679"/>
                  </a:lnTo>
                  <a:lnTo>
                    <a:pt x="13791" y="669"/>
                  </a:lnTo>
                  <a:lnTo>
                    <a:pt x="13776" y="649"/>
                  </a:lnTo>
                  <a:lnTo>
                    <a:pt x="13769" y="619"/>
                  </a:lnTo>
                  <a:lnTo>
                    <a:pt x="13759" y="609"/>
                  </a:lnTo>
                  <a:lnTo>
                    <a:pt x="13744" y="599"/>
                  </a:lnTo>
                  <a:lnTo>
                    <a:pt x="13727" y="599"/>
                  </a:lnTo>
                  <a:lnTo>
                    <a:pt x="13708" y="619"/>
                  </a:lnTo>
                  <a:lnTo>
                    <a:pt x="13686" y="639"/>
                  </a:lnTo>
                  <a:lnTo>
                    <a:pt x="13664" y="649"/>
                  </a:lnTo>
                  <a:lnTo>
                    <a:pt x="13627" y="649"/>
                  </a:lnTo>
                  <a:lnTo>
                    <a:pt x="13600" y="639"/>
                  </a:lnTo>
                  <a:lnTo>
                    <a:pt x="13571" y="629"/>
                  </a:lnTo>
                  <a:lnTo>
                    <a:pt x="13488" y="629"/>
                  </a:lnTo>
                  <a:lnTo>
                    <a:pt x="13468" y="639"/>
                  </a:lnTo>
                  <a:lnTo>
                    <a:pt x="13454" y="659"/>
                  </a:lnTo>
                  <a:lnTo>
                    <a:pt x="13449" y="679"/>
                  </a:lnTo>
                  <a:lnTo>
                    <a:pt x="13446" y="689"/>
                  </a:lnTo>
                  <a:lnTo>
                    <a:pt x="13441" y="689"/>
                  </a:lnTo>
                  <a:lnTo>
                    <a:pt x="13424" y="699"/>
                  </a:lnTo>
                  <a:lnTo>
                    <a:pt x="13400" y="699"/>
                  </a:lnTo>
                  <a:lnTo>
                    <a:pt x="13371" y="689"/>
                  </a:lnTo>
                  <a:lnTo>
                    <a:pt x="13339" y="679"/>
                  </a:lnTo>
                  <a:lnTo>
                    <a:pt x="13314" y="679"/>
                  </a:lnTo>
                  <a:lnTo>
                    <a:pt x="13305" y="689"/>
                  </a:lnTo>
                  <a:lnTo>
                    <a:pt x="13295" y="709"/>
                  </a:lnTo>
                  <a:lnTo>
                    <a:pt x="13290" y="729"/>
                  </a:lnTo>
                  <a:lnTo>
                    <a:pt x="13288" y="749"/>
                  </a:lnTo>
                  <a:lnTo>
                    <a:pt x="13283" y="789"/>
                  </a:lnTo>
                  <a:lnTo>
                    <a:pt x="13278" y="799"/>
                  </a:lnTo>
                  <a:lnTo>
                    <a:pt x="13273" y="799"/>
                  </a:lnTo>
                  <a:lnTo>
                    <a:pt x="13268" y="759"/>
                  </a:lnTo>
                  <a:lnTo>
                    <a:pt x="13263" y="739"/>
                  </a:lnTo>
                  <a:lnTo>
                    <a:pt x="13244" y="719"/>
                  </a:lnTo>
                  <a:lnTo>
                    <a:pt x="13217" y="699"/>
                  </a:lnTo>
                  <a:lnTo>
                    <a:pt x="13158" y="699"/>
                  </a:lnTo>
                  <a:lnTo>
                    <a:pt x="13129" y="719"/>
                  </a:lnTo>
                  <a:lnTo>
                    <a:pt x="13107" y="749"/>
                  </a:lnTo>
                  <a:lnTo>
                    <a:pt x="13097" y="769"/>
                  </a:lnTo>
                  <a:lnTo>
                    <a:pt x="13090" y="789"/>
                  </a:lnTo>
                  <a:lnTo>
                    <a:pt x="13080" y="809"/>
                  </a:lnTo>
                  <a:lnTo>
                    <a:pt x="13070" y="829"/>
                  </a:lnTo>
                  <a:lnTo>
                    <a:pt x="13056" y="829"/>
                  </a:lnTo>
                  <a:lnTo>
                    <a:pt x="13046" y="819"/>
                  </a:lnTo>
                  <a:lnTo>
                    <a:pt x="13026" y="799"/>
                  </a:lnTo>
                  <a:lnTo>
                    <a:pt x="13004" y="779"/>
                  </a:lnTo>
                  <a:lnTo>
                    <a:pt x="12978" y="779"/>
                  </a:lnTo>
                  <a:lnTo>
                    <a:pt x="12948" y="769"/>
                  </a:lnTo>
                  <a:lnTo>
                    <a:pt x="12921" y="779"/>
                  </a:lnTo>
                  <a:lnTo>
                    <a:pt x="12899" y="789"/>
                  </a:lnTo>
                  <a:lnTo>
                    <a:pt x="12880" y="799"/>
                  </a:lnTo>
                  <a:lnTo>
                    <a:pt x="12870" y="819"/>
                  </a:lnTo>
                  <a:lnTo>
                    <a:pt x="12865" y="829"/>
                  </a:lnTo>
                  <a:lnTo>
                    <a:pt x="12858" y="839"/>
                  </a:lnTo>
                  <a:lnTo>
                    <a:pt x="12834" y="839"/>
                  </a:lnTo>
                  <a:lnTo>
                    <a:pt x="12799" y="819"/>
                  </a:lnTo>
                  <a:lnTo>
                    <a:pt x="12758" y="789"/>
                  </a:lnTo>
                  <a:lnTo>
                    <a:pt x="12711" y="759"/>
                  </a:lnTo>
                  <a:lnTo>
                    <a:pt x="12658" y="749"/>
                  </a:lnTo>
                  <a:lnTo>
                    <a:pt x="12604" y="749"/>
                  </a:lnTo>
                  <a:lnTo>
                    <a:pt x="12558" y="759"/>
                  </a:lnTo>
                  <a:lnTo>
                    <a:pt x="12516" y="779"/>
                  </a:lnTo>
                  <a:lnTo>
                    <a:pt x="12475" y="789"/>
                  </a:lnTo>
                  <a:lnTo>
                    <a:pt x="12443" y="789"/>
                  </a:lnTo>
                  <a:lnTo>
                    <a:pt x="12423" y="779"/>
                  </a:lnTo>
                  <a:lnTo>
                    <a:pt x="12409" y="769"/>
                  </a:lnTo>
                  <a:lnTo>
                    <a:pt x="12399" y="769"/>
                  </a:lnTo>
                  <a:lnTo>
                    <a:pt x="12389" y="779"/>
                  </a:lnTo>
                  <a:lnTo>
                    <a:pt x="12387" y="799"/>
                  </a:lnTo>
                  <a:lnTo>
                    <a:pt x="12384" y="809"/>
                  </a:lnTo>
                  <a:lnTo>
                    <a:pt x="12379" y="819"/>
                  </a:lnTo>
                  <a:lnTo>
                    <a:pt x="12362" y="829"/>
                  </a:lnTo>
                  <a:lnTo>
                    <a:pt x="12340" y="829"/>
                  </a:lnTo>
                  <a:lnTo>
                    <a:pt x="12314" y="819"/>
                  </a:lnTo>
                  <a:lnTo>
                    <a:pt x="12277" y="809"/>
                  </a:lnTo>
                  <a:lnTo>
                    <a:pt x="12235" y="829"/>
                  </a:lnTo>
                  <a:lnTo>
                    <a:pt x="12189" y="859"/>
                  </a:lnTo>
                  <a:lnTo>
                    <a:pt x="12148" y="899"/>
                  </a:lnTo>
                  <a:lnTo>
                    <a:pt x="12104" y="949"/>
                  </a:lnTo>
                  <a:lnTo>
                    <a:pt x="12062" y="969"/>
                  </a:lnTo>
                  <a:lnTo>
                    <a:pt x="12025" y="979"/>
                  </a:lnTo>
                  <a:lnTo>
                    <a:pt x="12008" y="969"/>
                  </a:lnTo>
                  <a:lnTo>
                    <a:pt x="11996" y="959"/>
                  </a:lnTo>
                  <a:lnTo>
                    <a:pt x="11972" y="949"/>
                  </a:lnTo>
                  <a:lnTo>
                    <a:pt x="11947" y="949"/>
                  </a:lnTo>
                  <a:lnTo>
                    <a:pt x="11925" y="969"/>
                  </a:lnTo>
                  <a:lnTo>
                    <a:pt x="11906" y="999"/>
                  </a:lnTo>
                  <a:lnTo>
                    <a:pt x="11886" y="1028"/>
                  </a:lnTo>
                  <a:lnTo>
                    <a:pt x="11869" y="1049"/>
                  </a:lnTo>
                  <a:lnTo>
                    <a:pt x="11850" y="1058"/>
                  </a:lnTo>
                  <a:lnTo>
                    <a:pt x="11833" y="1049"/>
                  </a:lnTo>
                  <a:lnTo>
                    <a:pt x="11811" y="1039"/>
                  </a:lnTo>
                  <a:lnTo>
                    <a:pt x="11774" y="1039"/>
                  </a:lnTo>
                  <a:lnTo>
                    <a:pt x="11733" y="1049"/>
                  </a:lnTo>
                  <a:lnTo>
                    <a:pt x="11686" y="1058"/>
                  </a:lnTo>
                  <a:lnTo>
                    <a:pt x="11642" y="1079"/>
                  </a:lnTo>
                  <a:lnTo>
                    <a:pt x="11603" y="1109"/>
                  </a:lnTo>
                  <a:lnTo>
                    <a:pt x="11576" y="1139"/>
                  </a:lnTo>
                  <a:lnTo>
                    <a:pt x="11569" y="1148"/>
                  </a:lnTo>
                  <a:lnTo>
                    <a:pt x="11564" y="1169"/>
                  </a:lnTo>
                  <a:lnTo>
                    <a:pt x="11554" y="1169"/>
                  </a:lnTo>
                  <a:lnTo>
                    <a:pt x="11542" y="1158"/>
                  </a:lnTo>
                  <a:lnTo>
                    <a:pt x="11530" y="1128"/>
                  </a:lnTo>
                  <a:lnTo>
                    <a:pt x="11513" y="1099"/>
                  </a:lnTo>
                  <a:lnTo>
                    <a:pt x="11493" y="1079"/>
                  </a:lnTo>
                  <a:lnTo>
                    <a:pt x="11476" y="1079"/>
                  </a:lnTo>
                  <a:lnTo>
                    <a:pt x="11457" y="1088"/>
                  </a:lnTo>
                  <a:lnTo>
                    <a:pt x="11440" y="1099"/>
                  </a:lnTo>
                  <a:lnTo>
                    <a:pt x="11391" y="1099"/>
                  </a:lnTo>
                  <a:lnTo>
                    <a:pt x="11366" y="1088"/>
                  </a:lnTo>
                  <a:lnTo>
                    <a:pt x="11337" y="1069"/>
                  </a:lnTo>
                  <a:lnTo>
                    <a:pt x="11259" y="1069"/>
                  </a:lnTo>
                  <a:lnTo>
                    <a:pt x="11220" y="1079"/>
                  </a:lnTo>
                  <a:lnTo>
                    <a:pt x="11176" y="1088"/>
                  </a:lnTo>
                  <a:lnTo>
                    <a:pt x="11142" y="1079"/>
                  </a:lnTo>
                  <a:lnTo>
                    <a:pt x="11130" y="1069"/>
                  </a:lnTo>
                  <a:lnTo>
                    <a:pt x="11117" y="1058"/>
                  </a:lnTo>
                  <a:lnTo>
                    <a:pt x="11110" y="1028"/>
                  </a:lnTo>
                  <a:lnTo>
                    <a:pt x="11100" y="1009"/>
                  </a:lnTo>
                  <a:lnTo>
                    <a:pt x="11088" y="959"/>
                  </a:lnTo>
                  <a:lnTo>
                    <a:pt x="11081" y="949"/>
                  </a:lnTo>
                  <a:lnTo>
                    <a:pt x="11064" y="949"/>
                  </a:lnTo>
                  <a:lnTo>
                    <a:pt x="11054" y="959"/>
                  </a:lnTo>
                  <a:lnTo>
                    <a:pt x="11032" y="989"/>
                  </a:lnTo>
                  <a:lnTo>
                    <a:pt x="11022" y="1009"/>
                  </a:lnTo>
                  <a:lnTo>
                    <a:pt x="11007" y="1028"/>
                  </a:lnTo>
                  <a:lnTo>
                    <a:pt x="10993" y="1028"/>
                  </a:lnTo>
                  <a:lnTo>
                    <a:pt x="10976" y="1039"/>
                  </a:lnTo>
                  <a:lnTo>
                    <a:pt x="10939" y="1028"/>
                  </a:lnTo>
                  <a:lnTo>
                    <a:pt x="10895" y="989"/>
                  </a:lnTo>
                  <a:lnTo>
                    <a:pt x="10856" y="959"/>
                  </a:lnTo>
                  <a:lnTo>
                    <a:pt x="10820" y="929"/>
                  </a:lnTo>
                  <a:lnTo>
                    <a:pt x="10788" y="919"/>
                  </a:lnTo>
                  <a:lnTo>
                    <a:pt x="10768" y="929"/>
                  </a:lnTo>
                  <a:lnTo>
                    <a:pt x="10695" y="989"/>
                  </a:lnTo>
                  <a:lnTo>
                    <a:pt x="10676" y="1009"/>
                  </a:lnTo>
                  <a:lnTo>
                    <a:pt x="10651" y="1009"/>
                  </a:lnTo>
                  <a:lnTo>
                    <a:pt x="10629" y="999"/>
                  </a:lnTo>
                  <a:lnTo>
                    <a:pt x="10607" y="979"/>
                  </a:lnTo>
                  <a:lnTo>
                    <a:pt x="10583" y="959"/>
                  </a:lnTo>
                  <a:lnTo>
                    <a:pt x="10544" y="949"/>
                  </a:lnTo>
                  <a:lnTo>
                    <a:pt x="10497" y="949"/>
                  </a:lnTo>
                  <a:lnTo>
                    <a:pt x="10448" y="959"/>
                  </a:lnTo>
                  <a:lnTo>
                    <a:pt x="10217" y="1009"/>
                  </a:lnTo>
                  <a:lnTo>
                    <a:pt x="10170" y="1019"/>
                  </a:lnTo>
                  <a:lnTo>
                    <a:pt x="10129" y="1039"/>
                  </a:lnTo>
                  <a:lnTo>
                    <a:pt x="10102" y="1049"/>
                  </a:lnTo>
                  <a:lnTo>
                    <a:pt x="10087" y="1069"/>
                  </a:lnTo>
                  <a:lnTo>
                    <a:pt x="10082" y="1079"/>
                  </a:lnTo>
                  <a:lnTo>
                    <a:pt x="10073" y="1079"/>
                  </a:lnTo>
                  <a:lnTo>
                    <a:pt x="10065" y="1069"/>
                  </a:lnTo>
                  <a:lnTo>
                    <a:pt x="10058" y="1049"/>
                  </a:lnTo>
                  <a:lnTo>
                    <a:pt x="10051" y="1039"/>
                  </a:lnTo>
                  <a:lnTo>
                    <a:pt x="10043" y="1028"/>
                  </a:lnTo>
                  <a:lnTo>
                    <a:pt x="9982" y="1028"/>
                  </a:lnTo>
                  <a:lnTo>
                    <a:pt x="9946" y="1058"/>
                  </a:lnTo>
                  <a:lnTo>
                    <a:pt x="9907" y="1079"/>
                  </a:lnTo>
                  <a:lnTo>
                    <a:pt x="9870" y="1088"/>
                  </a:lnTo>
                  <a:lnTo>
                    <a:pt x="9841" y="1088"/>
                  </a:lnTo>
                  <a:lnTo>
                    <a:pt x="9831" y="1079"/>
                  </a:lnTo>
                  <a:lnTo>
                    <a:pt x="9821" y="1069"/>
                  </a:lnTo>
                  <a:lnTo>
                    <a:pt x="9804" y="1049"/>
                  </a:lnTo>
                  <a:lnTo>
                    <a:pt x="9775" y="1039"/>
                  </a:lnTo>
                  <a:lnTo>
                    <a:pt x="9741" y="1049"/>
                  </a:lnTo>
                  <a:lnTo>
                    <a:pt x="9704" y="1069"/>
                  </a:lnTo>
                  <a:lnTo>
                    <a:pt x="9653" y="1088"/>
                  </a:lnTo>
                  <a:lnTo>
                    <a:pt x="9606" y="1099"/>
                  </a:lnTo>
                  <a:lnTo>
                    <a:pt x="9560" y="1088"/>
                  </a:lnTo>
                  <a:lnTo>
                    <a:pt x="9513" y="1049"/>
                  </a:lnTo>
                  <a:lnTo>
                    <a:pt x="9506" y="1058"/>
                  </a:lnTo>
                  <a:lnTo>
                    <a:pt x="9499" y="1069"/>
                  </a:lnTo>
                  <a:lnTo>
                    <a:pt x="9492" y="1088"/>
                  </a:lnTo>
                  <a:lnTo>
                    <a:pt x="9489" y="1118"/>
                  </a:lnTo>
                  <a:lnTo>
                    <a:pt x="9487" y="1139"/>
                  </a:lnTo>
                  <a:lnTo>
                    <a:pt x="9482" y="1148"/>
                  </a:lnTo>
                  <a:lnTo>
                    <a:pt x="9470" y="1158"/>
                  </a:lnTo>
                  <a:lnTo>
                    <a:pt x="9452" y="1169"/>
                  </a:lnTo>
                  <a:lnTo>
                    <a:pt x="9433" y="1148"/>
                  </a:lnTo>
                  <a:lnTo>
                    <a:pt x="9406" y="1128"/>
                  </a:lnTo>
                  <a:lnTo>
                    <a:pt x="9372" y="1118"/>
                  </a:lnTo>
                  <a:lnTo>
                    <a:pt x="9333" y="1109"/>
                  </a:lnTo>
                  <a:lnTo>
                    <a:pt x="9257" y="1109"/>
                  </a:lnTo>
                  <a:lnTo>
                    <a:pt x="9221" y="1099"/>
                  </a:lnTo>
                  <a:lnTo>
                    <a:pt x="9194" y="1079"/>
                  </a:lnTo>
                  <a:lnTo>
                    <a:pt x="9174" y="1049"/>
                  </a:lnTo>
                  <a:lnTo>
                    <a:pt x="9162" y="1028"/>
                  </a:lnTo>
                  <a:lnTo>
                    <a:pt x="9147" y="1019"/>
                  </a:lnTo>
                  <a:lnTo>
                    <a:pt x="9135" y="1028"/>
                  </a:lnTo>
                  <a:lnTo>
                    <a:pt x="9125" y="1049"/>
                  </a:lnTo>
                  <a:lnTo>
                    <a:pt x="9120" y="1069"/>
                  </a:lnTo>
                  <a:lnTo>
                    <a:pt x="9113" y="1079"/>
                  </a:lnTo>
                  <a:lnTo>
                    <a:pt x="9098" y="1088"/>
                  </a:lnTo>
                  <a:lnTo>
                    <a:pt x="9079" y="1088"/>
                  </a:lnTo>
                  <a:lnTo>
                    <a:pt x="9057" y="1069"/>
                  </a:lnTo>
                  <a:lnTo>
                    <a:pt x="9035" y="1058"/>
                  </a:lnTo>
                  <a:lnTo>
                    <a:pt x="9013" y="1058"/>
                  </a:lnTo>
                  <a:lnTo>
                    <a:pt x="8989" y="1079"/>
                  </a:lnTo>
                  <a:lnTo>
                    <a:pt x="8972" y="1109"/>
                  </a:lnTo>
                  <a:lnTo>
                    <a:pt x="8962" y="1128"/>
                  </a:lnTo>
                  <a:lnTo>
                    <a:pt x="8950" y="1139"/>
                  </a:lnTo>
                  <a:lnTo>
                    <a:pt x="8925" y="1148"/>
                  </a:lnTo>
                  <a:lnTo>
                    <a:pt x="8896" y="1148"/>
                  </a:lnTo>
                  <a:lnTo>
                    <a:pt x="8867" y="1118"/>
                  </a:lnTo>
                  <a:lnTo>
                    <a:pt x="8837" y="1099"/>
                  </a:lnTo>
                  <a:lnTo>
                    <a:pt x="8808" y="1079"/>
                  </a:lnTo>
                  <a:lnTo>
                    <a:pt x="8781" y="1079"/>
                  </a:lnTo>
                  <a:lnTo>
                    <a:pt x="8759" y="1088"/>
                  </a:lnTo>
                  <a:lnTo>
                    <a:pt x="8747" y="1099"/>
                  </a:lnTo>
                  <a:lnTo>
                    <a:pt x="8730" y="1109"/>
                  </a:lnTo>
                  <a:lnTo>
                    <a:pt x="8679" y="1109"/>
                  </a:lnTo>
                  <a:lnTo>
                    <a:pt x="8615" y="1099"/>
                  </a:lnTo>
                  <a:lnTo>
                    <a:pt x="8544" y="1079"/>
                  </a:lnTo>
                  <a:lnTo>
                    <a:pt x="8476" y="1058"/>
                  </a:lnTo>
                  <a:lnTo>
                    <a:pt x="8417" y="1028"/>
                  </a:lnTo>
                  <a:lnTo>
                    <a:pt x="8373" y="999"/>
                  </a:lnTo>
                  <a:lnTo>
                    <a:pt x="8359" y="979"/>
                  </a:lnTo>
                  <a:lnTo>
                    <a:pt x="8351" y="969"/>
                  </a:lnTo>
                  <a:lnTo>
                    <a:pt x="8349" y="959"/>
                  </a:lnTo>
                  <a:lnTo>
                    <a:pt x="8344" y="949"/>
                  </a:lnTo>
                  <a:lnTo>
                    <a:pt x="8332" y="949"/>
                  </a:lnTo>
                  <a:lnTo>
                    <a:pt x="8317" y="969"/>
                  </a:lnTo>
                  <a:lnTo>
                    <a:pt x="8303" y="999"/>
                  </a:lnTo>
                  <a:lnTo>
                    <a:pt x="8290" y="1019"/>
                  </a:lnTo>
                  <a:lnTo>
                    <a:pt x="8273" y="1028"/>
                  </a:lnTo>
                  <a:lnTo>
                    <a:pt x="8224" y="1028"/>
                  </a:lnTo>
                  <a:lnTo>
                    <a:pt x="8159" y="1019"/>
                  </a:lnTo>
                  <a:lnTo>
                    <a:pt x="8080" y="989"/>
                  </a:lnTo>
                  <a:lnTo>
                    <a:pt x="8010" y="959"/>
                  </a:lnTo>
                  <a:lnTo>
                    <a:pt x="7944" y="939"/>
                  </a:lnTo>
                  <a:lnTo>
                    <a:pt x="7880" y="939"/>
                  </a:lnTo>
                  <a:lnTo>
                    <a:pt x="7870" y="949"/>
                  </a:lnTo>
                  <a:lnTo>
                    <a:pt x="7853" y="969"/>
                  </a:lnTo>
                  <a:lnTo>
                    <a:pt x="7829" y="979"/>
                  </a:lnTo>
                  <a:lnTo>
                    <a:pt x="7800" y="969"/>
                  </a:lnTo>
                  <a:lnTo>
                    <a:pt x="7770" y="959"/>
                  </a:lnTo>
                  <a:lnTo>
                    <a:pt x="7741" y="939"/>
                  </a:lnTo>
                  <a:lnTo>
                    <a:pt x="7714" y="929"/>
                  </a:lnTo>
                  <a:lnTo>
                    <a:pt x="7692" y="939"/>
                  </a:lnTo>
                  <a:lnTo>
                    <a:pt x="7680" y="949"/>
                  </a:lnTo>
                  <a:lnTo>
                    <a:pt x="7663" y="969"/>
                  </a:lnTo>
                  <a:lnTo>
                    <a:pt x="7626" y="989"/>
                  </a:lnTo>
                  <a:lnTo>
                    <a:pt x="7524" y="1019"/>
                  </a:lnTo>
                  <a:lnTo>
                    <a:pt x="7419" y="1028"/>
                  </a:lnTo>
                  <a:lnTo>
                    <a:pt x="7380" y="1028"/>
                  </a:lnTo>
                  <a:lnTo>
                    <a:pt x="7358" y="1019"/>
                  </a:lnTo>
                  <a:lnTo>
                    <a:pt x="7348" y="1019"/>
                  </a:lnTo>
                  <a:lnTo>
                    <a:pt x="7333" y="1028"/>
                  </a:lnTo>
                  <a:lnTo>
                    <a:pt x="7316" y="1049"/>
                  </a:lnTo>
                  <a:lnTo>
                    <a:pt x="7299" y="1079"/>
                  </a:lnTo>
                  <a:lnTo>
                    <a:pt x="7282" y="1099"/>
                  </a:lnTo>
                  <a:lnTo>
                    <a:pt x="7265" y="1118"/>
                  </a:lnTo>
                  <a:lnTo>
                    <a:pt x="7250" y="1128"/>
                  </a:lnTo>
                  <a:lnTo>
                    <a:pt x="7238" y="1128"/>
                  </a:lnTo>
                  <a:lnTo>
                    <a:pt x="7226" y="1118"/>
                  </a:lnTo>
                  <a:lnTo>
                    <a:pt x="7204" y="1128"/>
                  </a:lnTo>
                  <a:lnTo>
                    <a:pt x="7182" y="1139"/>
                  </a:lnTo>
                  <a:lnTo>
                    <a:pt x="7155" y="1169"/>
                  </a:lnTo>
                  <a:lnTo>
                    <a:pt x="7128" y="1188"/>
                  </a:lnTo>
                  <a:lnTo>
                    <a:pt x="7106" y="1198"/>
                  </a:lnTo>
                  <a:lnTo>
                    <a:pt x="7087" y="1188"/>
                  </a:lnTo>
                  <a:lnTo>
                    <a:pt x="7080" y="1188"/>
                  </a:lnTo>
                  <a:lnTo>
                    <a:pt x="7075" y="1169"/>
                  </a:lnTo>
                  <a:lnTo>
                    <a:pt x="7065" y="1148"/>
                  </a:lnTo>
                  <a:lnTo>
                    <a:pt x="7055" y="1139"/>
                  </a:lnTo>
                  <a:lnTo>
                    <a:pt x="7043" y="1139"/>
                  </a:lnTo>
                  <a:lnTo>
                    <a:pt x="7036" y="1158"/>
                  </a:lnTo>
                  <a:lnTo>
                    <a:pt x="7023" y="1169"/>
                  </a:lnTo>
                  <a:lnTo>
                    <a:pt x="7001" y="1169"/>
                  </a:lnTo>
                  <a:lnTo>
                    <a:pt x="6977" y="1148"/>
                  </a:lnTo>
                  <a:lnTo>
                    <a:pt x="6950" y="1128"/>
                  </a:lnTo>
                  <a:lnTo>
                    <a:pt x="6918" y="1099"/>
                  </a:lnTo>
                  <a:lnTo>
                    <a:pt x="6884" y="1099"/>
                  </a:lnTo>
                  <a:lnTo>
                    <a:pt x="6850" y="1109"/>
                  </a:lnTo>
                  <a:lnTo>
                    <a:pt x="6818" y="1139"/>
                  </a:lnTo>
                  <a:lnTo>
                    <a:pt x="6787" y="1178"/>
                  </a:lnTo>
                  <a:lnTo>
                    <a:pt x="6757" y="1188"/>
                  </a:lnTo>
                  <a:lnTo>
                    <a:pt x="6728" y="1178"/>
                  </a:lnTo>
                  <a:lnTo>
                    <a:pt x="6716" y="1169"/>
                  </a:lnTo>
                  <a:lnTo>
                    <a:pt x="6704" y="1148"/>
                  </a:lnTo>
                  <a:lnTo>
                    <a:pt x="6674" y="1109"/>
                  </a:lnTo>
                  <a:lnTo>
                    <a:pt x="6643" y="1069"/>
                  </a:lnTo>
                  <a:lnTo>
                    <a:pt x="6606" y="1039"/>
                  </a:lnTo>
                  <a:lnTo>
                    <a:pt x="6569" y="1019"/>
                  </a:lnTo>
                  <a:lnTo>
                    <a:pt x="6535" y="999"/>
                  </a:lnTo>
                  <a:lnTo>
                    <a:pt x="6508" y="1009"/>
                  </a:lnTo>
                  <a:lnTo>
                    <a:pt x="6491" y="1019"/>
                  </a:lnTo>
                  <a:lnTo>
                    <a:pt x="6486" y="1028"/>
                  </a:lnTo>
                  <a:lnTo>
                    <a:pt x="6484" y="1049"/>
                  </a:lnTo>
                  <a:lnTo>
                    <a:pt x="6481" y="1069"/>
                  </a:lnTo>
                  <a:lnTo>
                    <a:pt x="6477" y="1079"/>
                  </a:lnTo>
                  <a:lnTo>
                    <a:pt x="6467" y="1088"/>
                  </a:lnTo>
                  <a:lnTo>
                    <a:pt x="6452" y="1088"/>
                  </a:lnTo>
                  <a:lnTo>
                    <a:pt x="6438" y="1079"/>
                  </a:lnTo>
                  <a:lnTo>
                    <a:pt x="6420" y="1069"/>
                  </a:lnTo>
                  <a:lnTo>
                    <a:pt x="6401" y="1039"/>
                  </a:lnTo>
                  <a:lnTo>
                    <a:pt x="6381" y="1009"/>
                  </a:lnTo>
                  <a:lnTo>
                    <a:pt x="6364" y="989"/>
                  </a:lnTo>
                  <a:lnTo>
                    <a:pt x="6345" y="969"/>
                  </a:lnTo>
                  <a:lnTo>
                    <a:pt x="6291" y="969"/>
                  </a:lnTo>
                  <a:lnTo>
                    <a:pt x="6276" y="979"/>
                  </a:lnTo>
                  <a:lnTo>
                    <a:pt x="6264" y="999"/>
                  </a:lnTo>
                  <a:lnTo>
                    <a:pt x="6259" y="1028"/>
                  </a:lnTo>
                  <a:lnTo>
                    <a:pt x="6254" y="1069"/>
                  </a:lnTo>
                  <a:lnTo>
                    <a:pt x="6245" y="1088"/>
                  </a:lnTo>
                  <a:lnTo>
                    <a:pt x="6232" y="1099"/>
                  </a:lnTo>
                  <a:lnTo>
                    <a:pt x="6218" y="1109"/>
                  </a:lnTo>
                  <a:lnTo>
                    <a:pt x="6198" y="1099"/>
                  </a:lnTo>
                  <a:lnTo>
                    <a:pt x="6179" y="1079"/>
                  </a:lnTo>
                  <a:lnTo>
                    <a:pt x="6157" y="1049"/>
                  </a:lnTo>
                  <a:lnTo>
                    <a:pt x="6135" y="1009"/>
                  </a:lnTo>
                  <a:lnTo>
                    <a:pt x="6110" y="979"/>
                  </a:lnTo>
                  <a:lnTo>
                    <a:pt x="6086" y="959"/>
                  </a:lnTo>
                  <a:lnTo>
                    <a:pt x="6059" y="959"/>
                  </a:lnTo>
                  <a:lnTo>
                    <a:pt x="6032" y="969"/>
                  </a:lnTo>
                  <a:lnTo>
                    <a:pt x="6013" y="989"/>
                  </a:lnTo>
                  <a:lnTo>
                    <a:pt x="5996" y="999"/>
                  </a:lnTo>
                  <a:lnTo>
                    <a:pt x="5986" y="989"/>
                  </a:lnTo>
                  <a:lnTo>
                    <a:pt x="5983" y="979"/>
                  </a:lnTo>
                  <a:lnTo>
                    <a:pt x="5983" y="959"/>
                  </a:lnTo>
                  <a:lnTo>
                    <a:pt x="5979" y="949"/>
                  </a:lnTo>
                  <a:lnTo>
                    <a:pt x="5974" y="949"/>
                  </a:lnTo>
                  <a:lnTo>
                    <a:pt x="5964" y="959"/>
                  </a:lnTo>
                  <a:lnTo>
                    <a:pt x="5947" y="979"/>
                  </a:lnTo>
                  <a:lnTo>
                    <a:pt x="5878" y="979"/>
                  </a:lnTo>
                  <a:lnTo>
                    <a:pt x="5835" y="969"/>
                  </a:lnTo>
                  <a:lnTo>
                    <a:pt x="5795" y="959"/>
                  </a:lnTo>
                  <a:lnTo>
                    <a:pt x="5759" y="959"/>
                  </a:lnTo>
                  <a:lnTo>
                    <a:pt x="5734" y="969"/>
                  </a:lnTo>
                  <a:lnTo>
                    <a:pt x="5730" y="979"/>
                  </a:lnTo>
                  <a:lnTo>
                    <a:pt x="5725" y="989"/>
                  </a:lnTo>
                  <a:lnTo>
                    <a:pt x="5722" y="1009"/>
                  </a:lnTo>
                  <a:lnTo>
                    <a:pt x="5712" y="1009"/>
                  </a:lnTo>
                  <a:lnTo>
                    <a:pt x="5703" y="999"/>
                  </a:lnTo>
                  <a:lnTo>
                    <a:pt x="5691" y="979"/>
                  </a:lnTo>
                  <a:lnTo>
                    <a:pt x="5676" y="949"/>
                  </a:lnTo>
                  <a:lnTo>
                    <a:pt x="5664" y="959"/>
                  </a:lnTo>
                  <a:lnTo>
                    <a:pt x="5649" y="979"/>
                  </a:lnTo>
                  <a:lnTo>
                    <a:pt x="5639" y="1019"/>
                  </a:lnTo>
                  <a:lnTo>
                    <a:pt x="5632" y="1069"/>
                  </a:lnTo>
                  <a:lnTo>
                    <a:pt x="5629" y="1109"/>
                  </a:lnTo>
                  <a:lnTo>
                    <a:pt x="5632" y="1128"/>
                  </a:lnTo>
                  <a:lnTo>
                    <a:pt x="5634" y="1148"/>
                  </a:lnTo>
                  <a:lnTo>
                    <a:pt x="5644" y="1169"/>
                  </a:lnTo>
                  <a:lnTo>
                    <a:pt x="5647" y="1169"/>
                  </a:lnTo>
                  <a:lnTo>
                    <a:pt x="5647" y="1178"/>
                  </a:lnTo>
                  <a:lnTo>
                    <a:pt x="5629" y="1198"/>
                  </a:lnTo>
                  <a:lnTo>
                    <a:pt x="5598" y="1208"/>
                  </a:lnTo>
                  <a:lnTo>
                    <a:pt x="5554" y="1218"/>
                  </a:lnTo>
                  <a:lnTo>
                    <a:pt x="5471" y="1218"/>
                  </a:lnTo>
                  <a:lnTo>
                    <a:pt x="5442" y="1198"/>
                  </a:lnTo>
                  <a:lnTo>
                    <a:pt x="5434" y="1188"/>
                  </a:lnTo>
                  <a:lnTo>
                    <a:pt x="5429" y="1178"/>
                  </a:lnTo>
                  <a:lnTo>
                    <a:pt x="5427" y="1169"/>
                  </a:lnTo>
                  <a:lnTo>
                    <a:pt x="5420" y="1148"/>
                  </a:lnTo>
                  <a:lnTo>
                    <a:pt x="5398" y="1109"/>
                  </a:lnTo>
                  <a:lnTo>
                    <a:pt x="5368" y="1079"/>
                  </a:lnTo>
                  <a:lnTo>
                    <a:pt x="5337" y="1049"/>
                  </a:lnTo>
                  <a:lnTo>
                    <a:pt x="5302" y="1028"/>
                  </a:lnTo>
                  <a:lnTo>
                    <a:pt x="5271" y="1019"/>
                  </a:lnTo>
                  <a:lnTo>
                    <a:pt x="5239" y="1019"/>
                  </a:lnTo>
                  <a:lnTo>
                    <a:pt x="5232" y="1028"/>
                  </a:lnTo>
                  <a:lnTo>
                    <a:pt x="5219" y="1049"/>
                  </a:lnTo>
                  <a:lnTo>
                    <a:pt x="5205" y="1039"/>
                  </a:lnTo>
                  <a:lnTo>
                    <a:pt x="5190" y="1028"/>
                  </a:lnTo>
                  <a:lnTo>
                    <a:pt x="5175" y="999"/>
                  </a:lnTo>
                  <a:lnTo>
                    <a:pt x="5158" y="969"/>
                  </a:lnTo>
                  <a:lnTo>
                    <a:pt x="5144" y="959"/>
                  </a:lnTo>
                  <a:lnTo>
                    <a:pt x="5131" y="959"/>
                  </a:lnTo>
                  <a:lnTo>
                    <a:pt x="5119" y="989"/>
                  </a:lnTo>
                  <a:lnTo>
                    <a:pt x="5114" y="999"/>
                  </a:lnTo>
                  <a:lnTo>
                    <a:pt x="5107" y="1009"/>
                  </a:lnTo>
                  <a:lnTo>
                    <a:pt x="5088" y="1009"/>
                  </a:lnTo>
                  <a:lnTo>
                    <a:pt x="5061" y="989"/>
                  </a:lnTo>
                  <a:lnTo>
                    <a:pt x="5031" y="959"/>
                  </a:lnTo>
                  <a:lnTo>
                    <a:pt x="5000" y="929"/>
                  </a:lnTo>
                  <a:lnTo>
                    <a:pt x="4973" y="909"/>
                  </a:lnTo>
                  <a:lnTo>
                    <a:pt x="4948" y="909"/>
                  </a:lnTo>
                  <a:lnTo>
                    <a:pt x="4939" y="919"/>
                  </a:lnTo>
                  <a:lnTo>
                    <a:pt x="4931" y="939"/>
                  </a:lnTo>
                  <a:lnTo>
                    <a:pt x="4917" y="969"/>
                  </a:lnTo>
                  <a:lnTo>
                    <a:pt x="4909" y="979"/>
                  </a:lnTo>
                  <a:lnTo>
                    <a:pt x="4904" y="979"/>
                  </a:lnTo>
                  <a:lnTo>
                    <a:pt x="4900" y="969"/>
                  </a:lnTo>
                  <a:lnTo>
                    <a:pt x="4895" y="949"/>
                  </a:lnTo>
                  <a:lnTo>
                    <a:pt x="4885" y="889"/>
                  </a:lnTo>
                  <a:lnTo>
                    <a:pt x="4878" y="829"/>
                  </a:lnTo>
                  <a:lnTo>
                    <a:pt x="4873" y="819"/>
                  </a:lnTo>
                  <a:lnTo>
                    <a:pt x="4870" y="819"/>
                  </a:lnTo>
                  <a:lnTo>
                    <a:pt x="4865" y="829"/>
                  </a:lnTo>
                  <a:lnTo>
                    <a:pt x="4863" y="849"/>
                  </a:lnTo>
                  <a:lnTo>
                    <a:pt x="4858" y="919"/>
                  </a:lnTo>
                  <a:lnTo>
                    <a:pt x="4851" y="979"/>
                  </a:lnTo>
                  <a:lnTo>
                    <a:pt x="4846" y="1009"/>
                  </a:lnTo>
                  <a:lnTo>
                    <a:pt x="4843" y="1019"/>
                  </a:lnTo>
                  <a:lnTo>
                    <a:pt x="4839" y="1009"/>
                  </a:lnTo>
                  <a:lnTo>
                    <a:pt x="4834" y="979"/>
                  </a:lnTo>
                  <a:lnTo>
                    <a:pt x="4826" y="939"/>
                  </a:lnTo>
                  <a:lnTo>
                    <a:pt x="4814" y="919"/>
                  </a:lnTo>
                  <a:lnTo>
                    <a:pt x="4799" y="899"/>
                  </a:lnTo>
                  <a:lnTo>
                    <a:pt x="4782" y="909"/>
                  </a:lnTo>
                  <a:lnTo>
                    <a:pt x="4763" y="909"/>
                  </a:lnTo>
                  <a:lnTo>
                    <a:pt x="4738" y="899"/>
                  </a:lnTo>
                  <a:lnTo>
                    <a:pt x="4712" y="879"/>
                  </a:lnTo>
                  <a:lnTo>
                    <a:pt x="4687" y="859"/>
                  </a:lnTo>
                  <a:lnTo>
                    <a:pt x="4668" y="839"/>
                  </a:lnTo>
                  <a:lnTo>
                    <a:pt x="4648" y="829"/>
                  </a:lnTo>
                  <a:lnTo>
                    <a:pt x="4636" y="839"/>
                  </a:lnTo>
                  <a:lnTo>
                    <a:pt x="4631" y="839"/>
                  </a:lnTo>
                  <a:lnTo>
                    <a:pt x="4629" y="849"/>
                  </a:lnTo>
                  <a:lnTo>
                    <a:pt x="4629" y="869"/>
                  </a:lnTo>
                  <a:lnTo>
                    <a:pt x="4624" y="869"/>
                  </a:lnTo>
                  <a:lnTo>
                    <a:pt x="4609" y="889"/>
                  </a:lnTo>
                  <a:lnTo>
                    <a:pt x="4587" y="889"/>
                  </a:lnTo>
                  <a:lnTo>
                    <a:pt x="4565" y="879"/>
                  </a:lnTo>
                  <a:lnTo>
                    <a:pt x="4519" y="879"/>
                  </a:lnTo>
                  <a:lnTo>
                    <a:pt x="4504" y="889"/>
                  </a:lnTo>
                  <a:lnTo>
                    <a:pt x="4502" y="899"/>
                  </a:lnTo>
                  <a:lnTo>
                    <a:pt x="4499" y="909"/>
                  </a:lnTo>
                  <a:lnTo>
                    <a:pt x="4494" y="929"/>
                  </a:lnTo>
                  <a:lnTo>
                    <a:pt x="4485" y="939"/>
                  </a:lnTo>
                  <a:lnTo>
                    <a:pt x="4472" y="939"/>
                  </a:lnTo>
                  <a:lnTo>
                    <a:pt x="4458" y="929"/>
                  </a:lnTo>
                  <a:lnTo>
                    <a:pt x="4450" y="919"/>
                  </a:lnTo>
                  <a:lnTo>
                    <a:pt x="4443" y="919"/>
                  </a:lnTo>
                  <a:lnTo>
                    <a:pt x="4428" y="939"/>
                  </a:lnTo>
                  <a:lnTo>
                    <a:pt x="4419" y="979"/>
                  </a:lnTo>
                  <a:lnTo>
                    <a:pt x="4414" y="999"/>
                  </a:lnTo>
                  <a:lnTo>
                    <a:pt x="4411" y="1028"/>
                  </a:lnTo>
                  <a:lnTo>
                    <a:pt x="4399" y="1178"/>
                  </a:lnTo>
                  <a:lnTo>
                    <a:pt x="4387" y="999"/>
                  </a:lnTo>
                  <a:lnTo>
                    <a:pt x="4380" y="909"/>
                  </a:lnTo>
                  <a:lnTo>
                    <a:pt x="4375" y="879"/>
                  </a:lnTo>
                  <a:lnTo>
                    <a:pt x="4370" y="859"/>
                  </a:lnTo>
                  <a:lnTo>
                    <a:pt x="4362" y="849"/>
                  </a:lnTo>
                  <a:lnTo>
                    <a:pt x="4353" y="839"/>
                  </a:lnTo>
                  <a:lnTo>
                    <a:pt x="4328" y="859"/>
                  </a:lnTo>
                  <a:lnTo>
                    <a:pt x="4289" y="899"/>
                  </a:lnTo>
                  <a:lnTo>
                    <a:pt x="4260" y="939"/>
                  </a:lnTo>
                  <a:lnTo>
                    <a:pt x="4250" y="949"/>
                  </a:lnTo>
                  <a:lnTo>
                    <a:pt x="4236" y="959"/>
                  </a:lnTo>
                  <a:lnTo>
                    <a:pt x="4218" y="959"/>
                  </a:lnTo>
                  <a:lnTo>
                    <a:pt x="4196" y="949"/>
                  </a:lnTo>
                  <a:lnTo>
                    <a:pt x="4143" y="909"/>
                  </a:lnTo>
                  <a:lnTo>
                    <a:pt x="4074" y="829"/>
                  </a:lnTo>
                  <a:lnTo>
                    <a:pt x="4040" y="799"/>
                  </a:lnTo>
                  <a:lnTo>
                    <a:pt x="4013" y="789"/>
                  </a:lnTo>
                  <a:lnTo>
                    <a:pt x="4006" y="799"/>
                  </a:lnTo>
                  <a:lnTo>
                    <a:pt x="3999" y="809"/>
                  </a:lnTo>
                  <a:lnTo>
                    <a:pt x="3994" y="819"/>
                  </a:lnTo>
                  <a:lnTo>
                    <a:pt x="3989" y="839"/>
                  </a:lnTo>
                  <a:lnTo>
                    <a:pt x="3984" y="879"/>
                  </a:lnTo>
                  <a:lnTo>
                    <a:pt x="3977" y="889"/>
                  </a:lnTo>
                  <a:lnTo>
                    <a:pt x="3967" y="889"/>
                  </a:lnTo>
                  <a:lnTo>
                    <a:pt x="3955" y="879"/>
                  </a:lnTo>
                  <a:lnTo>
                    <a:pt x="3940" y="859"/>
                  </a:lnTo>
                  <a:lnTo>
                    <a:pt x="3923" y="849"/>
                  </a:lnTo>
                  <a:lnTo>
                    <a:pt x="3901" y="859"/>
                  </a:lnTo>
                  <a:lnTo>
                    <a:pt x="3882" y="879"/>
                  </a:lnTo>
                  <a:lnTo>
                    <a:pt x="3864" y="909"/>
                  </a:lnTo>
                  <a:lnTo>
                    <a:pt x="3852" y="939"/>
                  </a:lnTo>
                  <a:lnTo>
                    <a:pt x="3847" y="959"/>
                  </a:lnTo>
                  <a:lnTo>
                    <a:pt x="3845" y="969"/>
                  </a:lnTo>
                  <a:lnTo>
                    <a:pt x="3845" y="989"/>
                  </a:lnTo>
                  <a:lnTo>
                    <a:pt x="3847" y="1009"/>
                  </a:lnTo>
                  <a:lnTo>
                    <a:pt x="3847" y="1019"/>
                  </a:lnTo>
                  <a:lnTo>
                    <a:pt x="3840" y="1019"/>
                  </a:lnTo>
                  <a:lnTo>
                    <a:pt x="3825" y="999"/>
                  </a:lnTo>
                  <a:lnTo>
                    <a:pt x="3806" y="959"/>
                  </a:lnTo>
                  <a:lnTo>
                    <a:pt x="3781" y="909"/>
                  </a:lnTo>
                  <a:lnTo>
                    <a:pt x="3755" y="889"/>
                  </a:lnTo>
                  <a:lnTo>
                    <a:pt x="3728" y="879"/>
                  </a:lnTo>
                  <a:lnTo>
                    <a:pt x="3701" y="899"/>
                  </a:lnTo>
                  <a:lnTo>
                    <a:pt x="3679" y="919"/>
                  </a:lnTo>
                  <a:lnTo>
                    <a:pt x="3664" y="929"/>
                  </a:lnTo>
                  <a:lnTo>
                    <a:pt x="3655" y="909"/>
                  </a:lnTo>
                  <a:lnTo>
                    <a:pt x="3652" y="899"/>
                  </a:lnTo>
                  <a:lnTo>
                    <a:pt x="3652" y="869"/>
                  </a:lnTo>
                  <a:lnTo>
                    <a:pt x="3650" y="849"/>
                  </a:lnTo>
                  <a:lnTo>
                    <a:pt x="3637" y="809"/>
                  </a:lnTo>
                  <a:lnTo>
                    <a:pt x="3620" y="779"/>
                  </a:lnTo>
                  <a:lnTo>
                    <a:pt x="3601" y="749"/>
                  </a:lnTo>
                  <a:lnTo>
                    <a:pt x="3579" y="719"/>
                  </a:lnTo>
                  <a:lnTo>
                    <a:pt x="3559" y="709"/>
                  </a:lnTo>
                  <a:lnTo>
                    <a:pt x="3542" y="719"/>
                  </a:lnTo>
                  <a:lnTo>
                    <a:pt x="3535" y="719"/>
                  </a:lnTo>
                  <a:lnTo>
                    <a:pt x="3530" y="739"/>
                  </a:lnTo>
                  <a:lnTo>
                    <a:pt x="3525" y="749"/>
                  </a:lnTo>
                  <a:lnTo>
                    <a:pt x="3493" y="749"/>
                  </a:lnTo>
                  <a:lnTo>
                    <a:pt x="3459" y="739"/>
                  </a:lnTo>
                  <a:lnTo>
                    <a:pt x="3420" y="699"/>
                  </a:lnTo>
                  <a:lnTo>
                    <a:pt x="3381" y="669"/>
                  </a:lnTo>
                  <a:lnTo>
                    <a:pt x="3340" y="639"/>
                  </a:lnTo>
                  <a:lnTo>
                    <a:pt x="3298" y="619"/>
                  </a:lnTo>
                  <a:lnTo>
                    <a:pt x="3264" y="609"/>
                  </a:lnTo>
                  <a:lnTo>
                    <a:pt x="3237" y="599"/>
                  </a:lnTo>
                  <a:lnTo>
                    <a:pt x="3222" y="609"/>
                  </a:lnTo>
                  <a:lnTo>
                    <a:pt x="3220" y="619"/>
                  </a:lnTo>
                  <a:lnTo>
                    <a:pt x="3222" y="629"/>
                  </a:lnTo>
                  <a:lnTo>
                    <a:pt x="3240" y="659"/>
                  </a:lnTo>
                  <a:lnTo>
                    <a:pt x="3257" y="689"/>
                  </a:lnTo>
                  <a:lnTo>
                    <a:pt x="3266" y="729"/>
                  </a:lnTo>
                  <a:lnTo>
                    <a:pt x="3271" y="749"/>
                  </a:lnTo>
                  <a:lnTo>
                    <a:pt x="3274" y="779"/>
                  </a:lnTo>
                  <a:lnTo>
                    <a:pt x="3274" y="809"/>
                  </a:lnTo>
                  <a:lnTo>
                    <a:pt x="3271" y="829"/>
                  </a:lnTo>
                  <a:lnTo>
                    <a:pt x="3271" y="879"/>
                  </a:lnTo>
                  <a:lnTo>
                    <a:pt x="3274" y="939"/>
                  </a:lnTo>
                  <a:lnTo>
                    <a:pt x="3281" y="979"/>
                  </a:lnTo>
                  <a:lnTo>
                    <a:pt x="3291" y="1019"/>
                  </a:lnTo>
                  <a:lnTo>
                    <a:pt x="3296" y="1028"/>
                  </a:lnTo>
                  <a:lnTo>
                    <a:pt x="3288" y="1028"/>
                  </a:lnTo>
                  <a:lnTo>
                    <a:pt x="3242" y="979"/>
                  </a:lnTo>
                  <a:lnTo>
                    <a:pt x="3208" y="929"/>
                  </a:lnTo>
                  <a:lnTo>
                    <a:pt x="3186" y="879"/>
                  </a:lnTo>
                  <a:lnTo>
                    <a:pt x="3179" y="859"/>
                  </a:lnTo>
                  <a:lnTo>
                    <a:pt x="3174" y="829"/>
                  </a:lnTo>
                  <a:lnTo>
                    <a:pt x="3174" y="719"/>
                  </a:lnTo>
                  <a:lnTo>
                    <a:pt x="3169" y="699"/>
                  </a:lnTo>
                  <a:lnTo>
                    <a:pt x="3164" y="679"/>
                  </a:lnTo>
                  <a:lnTo>
                    <a:pt x="3142" y="629"/>
                  </a:lnTo>
                  <a:lnTo>
                    <a:pt x="3110" y="589"/>
                  </a:lnTo>
                  <a:lnTo>
                    <a:pt x="3074" y="559"/>
                  </a:lnTo>
                  <a:lnTo>
                    <a:pt x="3061" y="549"/>
                  </a:lnTo>
                  <a:lnTo>
                    <a:pt x="3052" y="559"/>
                  </a:lnTo>
                  <a:lnTo>
                    <a:pt x="3047" y="569"/>
                  </a:lnTo>
                  <a:lnTo>
                    <a:pt x="3044" y="579"/>
                  </a:lnTo>
                  <a:lnTo>
                    <a:pt x="3042" y="609"/>
                  </a:lnTo>
                  <a:lnTo>
                    <a:pt x="3042" y="649"/>
                  </a:lnTo>
                  <a:lnTo>
                    <a:pt x="3044" y="679"/>
                  </a:lnTo>
                  <a:lnTo>
                    <a:pt x="3042" y="709"/>
                  </a:lnTo>
                  <a:lnTo>
                    <a:pt x="3034" y="759"/>
                  </a:lnTo>
                  <a:lnTo>
                    <a:pt x="3020" y="809"/>
                  </a:lnTo>
                  <a:lnTo>
                    <a:pt x="3003" y="839"/>
                  </a:lnTo>
                  <a:lnTo>
                    <a:pt x="2988" y="859"/>
                  </a:lnTo>
                  <a:lnTo>
                    <a:pt x="2973" y="869"/>
                  </a:lnTo>
                  <a:lnTo>
                    <a:pt x="2964" y="869"/>
                  </a:lnTo>
                  <a:lnTo>
                    <a:pt x="2964" y="849"/>
                  </a:lnTo>
                  <a:lnTo>
                    <a:pt x="2961" y="849"/>
                  </a:lnTo>
                  <a:lnTo>
                    <a:pt x="2956" y="839"/>
                  </a:lnTo>
                  <a:lnTo>
                    <a:pt x="2942" y="829"/>
                  </a:lnTo>
                  <a:lnTo>
                    <a:pt x="2917" y="829"/>
                  </a:lnTo>
                  <a:lnTo>
                    <a:pt x="2886" y="839"/>
                  </a:lnTo>
                  <a:lnTo>
                    <a:pt x="2856" y="859"/>
                  </a:lnTo>
                  <a:lnTo>
                    <a:pt x="2829" y="879"/>
                  </a:lnTo>
                  <a:lnTo>
                    <a:pt x="2812" y="899"/>
                  </a:lnTo>
                  <a:lnTo>
                    <a:pt x="2805" y="909"/>
                  </a:lnTo>
                  <a:lnTo>
                    <a:pt x="2803" y="919"/>
                  </a:lnTo>
                  <a:lnTo>
                    <a:pt x="2803" y="949"/>
                  </a:lnTo>
                  <a:lnTo>
                    <a:pt x="2805" y="969"/>
                  </a:lnTo>
                  <a:lnTo>
                    <a:pt x="2812" y="979"/>
                  </a:lnTo>
                  <a:lnTo>
                    <a:pt x="2822" y="989"/>
                  </a:lnTo>
                  <a:lnTo>
                    <a:pt x="2832" y="989"/>
                  </a:lnTo>
                  <a:lnTo>
                    <a:pt x="2846" y="979"/>
                  </a:lnTo>
                  <a:lnTo>
                    <a:pt x="2886" y="949"/>
                  </a:lnTo>
                  <a:lnTo>
                    <a:pt x="2905" y="939"/>
                  </a:lnTo>
                  <a:lnTo>
                    <a:pt x="2922" y="929"/>
                  </a:lnTo>
                  <a:lnTo>
                    <a:pt x="2939" y="939"/>
                  </a:lnTo>
                  <a:lnTo>
                    <a:pt x="2944" y="949"/>
                  </a:lnTo>
                  <a:lnTo>
                    <a:pt x="2947" y="959"/>
                  </a:lnTo>
                  <a:lnTo>
                    <a:pt x="2951" y="979"/>
                  </a:lnTo>
                  <a:lnTo>
                    <a:pt x="2951" y="1019"/>
                  </a:lnTo>
                  <a:lnTo>
                    <a:pt x="2949" y="1039"/>
                  </a:lnTo>
                  <a:lnTo>
                    <a:pt x="2939" y="1079"/>
                  </a:lnTo>
                  <a:lnTo>
                    <a:pt x="2925" y="1109"/>
                  </a:lnTo>
                  <a:lnTo>
                    <a:pt x="2905" y="1128"/>
                  </a:lnTo>
                  <a:lnTo>
                    <a:pt x="2883" y="1139"/>
                  </a:lnTo>
                  <a:lnTo>
                    <a:pt x="2861" y="1139"/>
                  </a:lnTo>
                  <a:lnTo>
                    <a:pt x="2839" y="1128"/>
                  </a:lnTo>
                  <a:lnTo>
                    <a:pt x="2817" y="1109"/>
                  </a:lnTo>
                  <a:lnTo>
                    <a:pt x="2778" y="1109"/>
                  </a:lnTo>
                  <a:lnTo>
                    <a:pt x="2766" y="1128"/>
                  </a:lnTo>
                  <a:lnTo>
                    <a:pt x="2754" y="1148"/>
                  </a:lnTo>
                  <a:lnTo>
                    <a:pt x="2737" y="1139"/>
                  </a:lnTo>
                  <a:lnTo>
                    <a:pt x="2720" y="1118"/>
                  </a:lnTo>
                  <a:lnTo>
                    <a:pt x="2700" y="1088"/>
                  </a:lnTo>
                  <a:lnTo>
                    <a:pt x="2678" y="1039"/>
                  </a:lnTo>
                  <a:lnTo>
                    <a:pt x="2668" y="1028"/>
                  </a:lnTo>
                  <a:lnTo>
                    <a:pt x="2671" y="1049"/>
                  </a:lnTo>
                  <a:lnTo>
                    <a:pt x="2680" y="1118"/>
                  </a:lnTo>
                  <a:lnTo>
                    <a:pt x="2690" y="1188"/>
                  </a:lnTo>
                  <a:lnTo>
                    <a:pt x="2693" y="1218"/>
                  </a:lnTo>
                  <a:lnTo>
                    <a:pt x="2693" y="1228"/>
                  </a:lnTo>
                  <a:lnTo>
                    <a:pt x="2690" y="1238"/>
                  </a:lnTo>
                  <a:lnTo>
                    <a:pt x="2685" y="1248"/>
                  </a:lnTo>
                  <a:lnTo>
                    <a:pt x="2666" y="1248"/>
                  </a:lnTo>
                  <a:lnTo>
                    <a:pt x="2649" y="1238"/>
                  </a:lnTo>
                  <a:lnTo>
                    <a:pt x="2641" y="1228"/>
                  </a:lnTo>
                  <a:lnTo>
                    <a:pt x="2639" y="1208"/>
                  </a:lnTo>
                  <a:lnTo>
                    <a:pt x="2637" y="1188"/>
                  </a:lnTo>
                  <a:lnTo>
                    <a:pt x="2634" y="1169"/>
                  </a:lnTo>
                  <a:lnTo>
                    <a:pt x="2637" y="1099"/>
                  </a:lnTo>
                  <a:lnTo>
                    <a:pt x="2639" y="1069"/>
                  </a:lnTo>
                  <a:lnTo>
                    <a:pt x="2637" y="1039"/>
                  </a:lnTo>
                  <a:lnTo>
                    <a:pt x="2632" y="989"/>
                  </a:lnTo>
                  <a:lnTo>
                    <a:pt x="2619" y="939"/>
                  </a:lnTo>
                  <a:lnTo>
                    <a:pt x="2605" y="899"/>
                  </a:lnTo>
                  <a:lnTo>
                    <a:pt x="2588" y="859"/>
                  </a:lnTo>
                  <a:lnTo>
                    <a:pt x="2568" y="849"/>
                  </a:lnTo>
                  <a:lnTo>
                    <a:pt x="2544" y="849"/>
                  </a:lnTo>
                  <a:lnTo>
                    <a:pt x="2536" y="869"/>
                  </a:lnTo>
                  <a:lnTo>
                    <a:pt x="2534" y="879"/>
                  </a:lnTo>
                  <a:lnTo>
                    <a:pt x="2534" y="889"/>
                  </a:lnTo>
                  <a:lnTo>
                    <a:pt x="2539" y="919"/>
                  </a:lnTo>
                  <a:lnTo>
                    <a:pt x="2549" y="939"/>
                  </a:lnTo>
                  <a:lnTo>
                    <a:pt x="2566" y="969"/>
                  </a:lnTo>
                  <a:lnTo>
                    <a:pt x="2585" y="999"/>
                  </a:lnTo>
                  <a:lnTo>
                    <a:pt x="2600" y="1028"/>
                  </a:lnTo>
                  <a:lnTo>
                    <a:pt x="2610" y="1069"/>
                  </a:lnTo>
                  <a:lnTo>
                    <a:pt x="2610" y="1368"/>
                  </a:lnTo>
                  <a:lnTo>
                    <a:pt x="2607" y="1398"/>
                  </a:lnTo>
                  <a:lnTo>
                    <a:pt x="2605" y="1428"/>
                  </a:lnTo>
                  <a:lnTo>
                    <a:pt x="2597" y="1448"/>
                  </a:lnTo>
                  <a:lnTo>
                    <a:pt x="2590" y="1458"/>
                  </a:lnTo>
                  <a:lnTo>
                    <a:pt x="2578" y="1468"/>
                  </a:lnTo>
                  <a:lnTo>
                    <a:pt x="2546" y="1478"/>
                  </a:lnTo>
                  <a:lnTo>
                    <a:pt x="2519" y="1488"/>
                  </a:lnTo>
                  <a:lnTo>
                    <a:pt x="2500" y="1518"/>
                  </a:lnTo>
                  <a:lnTo>
                    <a:pt x="2495" y="1528"/>
                  </a:lnTo>
                  <a:lnTo>
                    <a:pt x="2490" y="1548"/>
                  </a:lnTo>
                  <a:lnTo>
                    <a:pt x="2488" y="1578"/>
                  </a:lnTo>
                  <a:lnTo>
                    <a:pt x="2490" y="1598"/>
                  </a:lnTo>
                  <a:lnTo>
                    <a:pt x="2490" y="1648"/>
                  </a:lnTo>
                  <a:lnTo>
                    <a:pt x="2485" y="1668"/>
                  </a:lnTo>
                  <a:lnTo>
                    <a:pt x="2480" y="1688"/>
                  </a:lnTo>
                  <a:lnTo>
                    <a:pt x="2471" y="1688"/>
                  </a:lnTo>
                  <a:lnTo>
                    <a:pt x="2461" y="1668"/>
                  </a:lnTo>
                  <a:lnTo>
                    <a:pt x="2451" y="1648"/>
                  </a:lnTo>
                  <a:lnTo>
                    <a:pt x="2441" y="1608"/>
                  </a:lnTo>
                  <a:lnTo>
                    <a:pt x="2434" y="1558"/>
                  </a:lnTo>
                  <a:lnTo>
                    <a:pt x="2431" y="1538"/>
                  </a:lnTo>
                  <a:lnTo>
                    <a:pt x="2427" y="1528"/>
                  </a:lnTo>
                  <a:lnTo>
                    <a:pt x="2419" y="1518"/>
                  </a:lnTo>
                  <a:lnTo>
                    <a:pt x="2412" y="1518"/>
                  </a:lnTo>
                  <a:lnTo>
                    <a:pt x="2392" y="1528"/>
                  </a:lnTo>
                  <a:lnTo>
                    <a:pt x="2370" y="1568"/>
                  </a:lnTo>
                  <a:lnTo>
                    <a:pt x="2344" y="1628"/>
                  </a:lnTo>
                  <a:lnTo>
                    <a:pt x="2336" y="1648"/>
                  </a:lnTo>
                  <a:lnTo>
                    <a:pt x="2331" y="1668"/>
                  </a:lnTo>
                  <a:lnTo>
                    <a:pt x="2331" y="1698"/>
                  </a:lnTo>
                  <a:lnTo>
                    <a:pt x="2334" y="1718"/>
                  </a:lnTo>
                  <a:lnTo>
                    <a:pt x="2351" y="1788"/>
                  </a:lnTo>
                  <a:lnTo>
                    <a:pt x="2358" y="1807"/>
                  </a:lnTo>
                  <a:lnTo>
                    <a:pt x="2370" y="1837"/>
                  </a:lnTo>
                  <a:lnTo>
                    <a:pt x="2400" y="1887"/>
                  </a:lnTo>
                  <a:lnTo>
                    <a:pt x="2436" y="1927"/>
                  </a:lnTo>
                  <a:lnTo>
                    <a:pt x="2478" y="1967"/>
                  </a:lnTo>
                  <a:lnTo>
                    <a:pt x="2512" y="1997"/>
                  </a:lnTo>
                  <a:lnTo>
                    <a:pt x="2539" y="2037"/>
                  </a:lnTo>
                  <a:lnTo>
                    <a:pt x="2558" y="2067"/>
                  </a:lnTo>
                  <a:lnTo>
                    <a:pt x="2563" y="2087"/>
                  </a:lnTo>
                  <a:lnTo>
                    <a:pt x="2566" y="2107"/>
                  </a:lnTo>
                  <a:lnTo>
                    <a:pt x="2568" y="2127"/>
                  </a:lnTo>
                  <a:lnTo>
                    <a:pt x="2566" y="2137"/>
                  </a:lnTo>
                  <a:lnTo>
                    <a:pt x="2561" y="2157"/>
                  </a:lnTo>
                  <a:lnTo>
                    <a:pt x="2556" y="2157"/>
                  </a:lnTo>
                  <a:lnTo>
                    <a:pt x="2534" y="2167"/>
                  </a:lnTo>
                  <a:lnTo>
                    <a:pt x="2500" y="2157"/>
                  </a:lnTo>
                  <a:lnTo>
                    <a:pt x="2473" y="2157"/>
                  </a:lnTo>
                  <a:lnTo>
                    <a:pt x="2439" y="2167"/>
                  </a:lnTo>
                  <a:lnTo>
                    <a:pt x="2402" y="2187"/>
                  </a:lnTo>
                  <a:lnTo>
                    <a:pt x="2370" y="2217"/>
                  </a:lnTo>
                  <a:lnTo>
                    <a:pt x="2331" y="2267"/>
                  </a:lnTo>
                  <a:lnTo>
                    <a:pt x="2319" y="2287"/>
                  </a:lnTo>
                  <a:lnTo>
                    <a:pt x="2312" y="2317"/>
                  </a:lnTo>
                  <a:lnTo>
                    <a:pt x="2307" y="2347"/>
                  </a:lnTo>
                  <a:lnTo>
                    <a:pt x="2305" y="2387"/>
                  </a:lnTo>
                  <a:lnTo>
                    <a:pt x="2305" y="2427"/>
                  </a:lnTo>
                  <a:lnTo>
                    <a:pt x="2307" y="2476"/>
                  </a:lnTo>
                  <a:lnTo>
                    <a:pt x="2312" y="2536"/>
                  </a:lnTo>
                  <a:lnTo>
                    <a:pt x="2317" y="2566"/>
                  </a:lnTo>
                  <a:lnTo>
                    <a:pt x="2322" y="2587"/>
                  </a:lnTo>
                  <a:lnTo>
                    <a:pt x="2324" y="2576"/>
                  </a:lnTo>
                  <a:lnTo>
                    <a:pt x="2327" y="2566"/>
                  </a:lnTo>
                  <a:lnTo>
                    <a:pt x="2331" y="2536"/>
                  </a:lnTo>
                  <a:lnTo>
                    <a:pt x="2339" y="2516"/>
                  </a:lnTo>
                  <a:lnTo>
                    <a:pt x="2356" y="2516"/>
                  </a:lnTo>
                  <a:lnTo>
                    <a:pt x="2366" y="2536"/>
                  </a:lnTo>
                  <a:lnTo>
                    <a:pt x="2370" y="2557"/>
                  </a:lnTo>
                  <a:lnTo>
                    <a:pt x="2375" y="2596"/>
                  </a:lnTo>
                  <a:lnTo>
                    <a:pt x="2375" y="2626"/>
                  </a:lnTo>
                  <a:lnTo>
                    <a:pt x="2373" y="2646"/>
                  </a:lnTo>
                  <a:lnTo>
                    <a:pt x="2368" y="2666"/>
                  </a:lnTo>
                  <a:lnTo>
                    <a:pt x="2356" y="2696"/>
                  </a:lnTo>
                  <a:lnTo>
                    <a:pt x="2341" y="2706"/>
                  </a:lnTo>
                  <a:lnTo>
                    <a:pt x="2324" y="2716"/>
                  </a:lnTo>
                  <a:lnTo>
                    <a:pt x="2307" y="2706"/>
                  </a:lnTo>
                  <a:lnTo>
                    <a:pt x="2292" y="2686"/>
                  </a:lnTo>
                  <a:lnTo>
                    <a:pt x="2280" y="2656"/>
                  </a:lnTo>
                  <a:lnTo>
                    <a:pt x="2275" y="2636"/>
                  </a:lnTo>
                  <a:lnTo>
                    <a:pt x="2270" y="2616"/>
                  </a:lnTo>
                  <a:lnTo>
                    <a:pt x="2265" y="2576"/>
                  </a:lnTo>
                  <a:lnTo>
                    <a:pt x="2258" y="2557"/>
                  </a:lnTo>
                  <a:lnTo>
                    <a:pt x="2248" y="2557"/>
                  </a:lnTo>
                  <a:lnTo>
                    <a:pt x="2239" y="2576"/>
                  </a:lnTo>
                  <a:lnTo>
                    <a:pt x="2234" y="2596"/>
                  </a:lnTo>
                  <a:lnTo>
                    <a:pt x="2231" y="2626"/>
                  </a:lnTo>
                  <a:lnTo>
                    <a:pt x="2236" y="2646"/>
                  </a:lnTo>
                  <a:lnTo>
                    <a:pt x="2244" y="2656"/>
                  </a:lnTo>
                  <a:lnTo>
                    <a:pt x="2251" y="2676"/>
                  </a:lnTo>
                  <a:lnTo>
                    <a:pt x="2256" y="2696"/>
                  </a:lnTo>
                  <a:lnTo>
                    <a:pt x="2256" y="2716"/>
                  </a:lnTo>
                  <a:lnTo>
                    <a:pt x="2251" y="2736"/>
                  </a:lnTo>
                  <a:lnTo>
                    <a:pt x="2248" y="2746"/>
                  </a:lnTo>
                  <a:lnTo>
                    <a:pt x="2248" y="2766"/>
                  </a:lnTo>
                  <a:lnTo>
                    <a:pt x="2256" y="2796"/>
                  </a:lnTo>
                  <a:lnTo>
                    <a:pt x="2270" y="2846"/>
                  </a:lnTo>
                  <a:lnTo>
                    <a:pt x="2290" y="2886"/>
                  </a:lnTo>
                  <a:lnTo>
                    <a:pt x="2300" y="2916"/>
                  </a:lnTo>
                  <a:lnTo>
                    <a:pt x="2312" y="2946"/>
                  </a:lnTo>
                  <a:lnTo>
                    <a:pt x="2327" y="3006"/>
                  </a:lnTo>
                  <a:lnTo>
                    <a:pt x="2336" y="3086"/>
                  </a:lnTo>
                  <a:lnTo>
                    <a:pt x="2344" y="3156"/>
                  </a:lnTo>
                  <a:lnTo>
                    <a:pt x="2344" y="3215"/>
                  </a:lnTo>
                  <a:lnTo>
                    <a:pt x="2341" y="3245"/>
                  </a:lnTo>
                  <a:lnTo>
                    <a:pt x="2336" y="3275"/>
                  </a:lnTo>
                  <a:lnTo>
                    <a:pt x="2331" y="3295"/>
                  </a:lnTo>
                  <a:lnTo>
                    <a:pt x="2324" y="3305"/>
                  </a:lnTo>
                  <a:lnTo>
                    <a:pt x="2317" y="3315"/>
                  </a:lnTo>
                  <a:lnTo>
                    <a:pt x="2305" y="3325"/>
                  </a:lnTo>
                  <a:lnTo>
                    <a:pt x="2275" y="3315"/>
                  </a:lnTo>
                  <a:lnTo>
                    <a:pt x="2258" y="3295"/>
                  </a:lnTo>
                  <a:lnTo>
                    <a:pt x="2256" y="3285"/>
                  </a:lnTo>
                  <a:lnTo>
                    <a:pt x="2256" y="3275"/>
                  </a:lnTo>
                  <a:lnTo>
                    <a:pt x="2265" y="3236"/>
                  </a:lnTo>
                  <a:lnTo>
                    <a:pt x="2268" y="3225"/>
                  </a:lnTo>
                  <a:lnTo>
                    <a:pt x="2270" y="3215"/>
                  </a:lnTo>
                  <a:lnTo>
                    <a:pt x="2268" y="3206"/>
                  </a:lnTo>
                  <a:lnTo>
                    <a:pt x="2265" y="3186"/>
                  </a:lnTo>
                  <a:lnTo>
                    <a:pt x="2253" y="3156"/>
                  </a:lnTo>
                  <a:lnTo>
                    <a:pt x="2234" y="3126"/>
                  </a:lnTo>
                  <a:lnTo>
                    <a:pt x="2204" y="3096"/>
                  </a:lnTo>
                  <a:lnTo>
                    <a:pt x="2192" y="3096"/>
                  </a:lnTo>
                  <a:lnTo>
                    <a:pt x="2192" y="3116"/>
                  </a:lnTo>
                  <a:lnTo>
                    <a:pt x="2197" y="3146"/>
                  </a:lnTo>
                  <a:lnTo>
                    <a:pt x="2212" y="3236"/>
                  </a:lnTo>
                  <a:lnTo>
                    <a:pt x="2224" y="3305"/>
                  </a:lnTo>
                  <a:lnTo>
                    <a:pt x="2231" y="3405"/>
                  </a:lnTo>
                  <a:lnTo>
                    <a:pt x="2236" y="3495"/>
                  </a:lnTo>
                  <a:lnTo>
                    <a:pt x="2234" y="3575"/>
                  </a:lnTo>
                  <a:lnTo>
                    <a:pt x="2234" y="3655"/>
                  </a:lnTo>
                  <a:lnTo>
                    <a:pt x="2239" y="3725"/>
                  </a:lnTo>
                  <a:lnTo>
                    <a:pt x="2246" y="3795"/>
                  </a:lnTo>
                  <a:lnTo>
                    <a:pt x="2253" y="3815"/>
                  </a:lnTo>
                  <a:lnTo>
                    <a:pt x="2258" y="3835"/>
                  </a:lnTo>
                  <a:lnTo>
                    <a:pt x="2273" y="3875"/>
                  </a:lnTo>
                  <a:lnTo>
                    <a:pt x="2275" y="3885"/>
                  </a:lnTo>
                  <a:lnTo>
                    <a:pt x="2275" y="3905"/>
                  </a:lnTo>
                  <a:lnTo>
                    <a:pt x="2270" y="3915"/>
                  </a:lnTo>
                  <a:lnTo>
                    <a:pt x="2253" y="3925"/>
                  </a:lnTo>
                  <a:lnTo>
                    <a:pt x="2241" y="3934"/>
                  </a:lnTo>
                  <a:lnTo>
                    <a:pt x="2236" y="3945"/>
                  </a:lnTo>
                  <a:lnTo>
                    <a:pt x="2234" y="3964"/>
                  </a:lnTo>
                  <a:lnTo>
                    <a:pt x="2231" y="3975"/>
                  </a:lnTo>
                  <a:lnTo>
                    <a:pt x="2231" y="3994"/>
                  </a:lnTo>
                  <a:lnTo>
                    <a:pt x="2236" y="4034"/>
                  </a:lnTo>
                  <a:lnTo>
                    <a:pt x="2246" y="4084"/>
                  </a:lnTo>
                  <a:lnTo>
                    <a:pt x="2261" y="4124"/>
                  </a:lnTo>
                  <a:lnTo>
                    <a:pt x="2280" y="4174"/>
                  </a:lnTo>
                  <a:lnTo>
                    <a:pt x="2302" y="4214"/>
                  </a:lnTo>
                  <a:lnTo>
                    <a:pt x="2319" y="4244"/>
                  </a:lnTo>
                  <a:lnTo>
                    <a:pt x="2329" y="4274"/>
                  </a:lnTo>
                  <a:lnTo>
                    <a:pt x="2334" y="4304"/>
                  </a:lnTo>
                  <a:lnTo>
                    <a:pt x="2334" y="4314"/>
                  </a:lnTo>
                  <a:lnTo>
                    <a:pt x="2331" y="4324"/>
                  </a:lnTo>
                  <a:lnTo>
                    <a:pt x="2322" y="4344"/>
                  </a:lnTo>
                  <a:lnTo>
                    <a:pt x="2314" y="4354"/>
                  </a:lnTo>
                  <a:lnTo>
                    <a:pt x="2305" y="4344"/>
                  </a:lnTo>
                  <a:lnTo>
                    <a:pt x="2297" y="4334"/>
                  </a:lnTo>
                  <a:lnTo>
                    <a:pt x="2290" y="4324"/>
                  </a:lnTo>
                  <a:lnTo>
                    <a:pt x="2285" y="4324"/>
                  </a:lnTo>
                  <a:lnTo>
                    <a:pt x="2280" y="4334"/>
                  </a:lnTo>
                  <a:lnTo>
                    <a:pt x="2275" y="4354"/>
                  </a:lnTo>
                  <a:lnTo>
                    <a:pt x="2278" y="4374"/>
                  </a:lnTo>
                  <a:lnTo>
                    <a:pt x="2283" y="4394"/>
                  </a:lnTo>
                  <a:lnTo>
                    <a:pt x="2300" y="4444"/>
                  </a:lnTo>
                  <a:lnTo>
                    <a:pt x="2329" y="4494"/>
                  </a:lnTo>
                  <a:lnTo>
                    <a:pt x="2361" y="4544"/>
                  </a:lnTo>
                  <a:lnTo>
                    <a:pt x="2397" y="4594"/>
                  </a:lnTo>
                  <a:lnTo>
                    <a:pt x="2431" y="4634"/>
                  </a:lnTo>
                  <a:lnTo>
                    <a:pt x="2461" y="4654"/>
                  </a:lnTo>
                  <a:lnTo>
                    <a:pt x="2483" y="4654"/>
                  </a:lnTo>
                  <a:lnTo>
                    <a:pt x="2500" y="4643"/>
                  </a:lnTo>
                  <a:lnTo>
                    <a:pt x="2514" y="4654"/>
                  </a:lnTo>
                  <a:lnTo>
                    <a:pt x="2527" y="4684"/>
                  </a:lnTo>
                  <a:lnTo>
                    <a:pt x="2536" y="4713"/>
                  </a:lnTo>
                  <a:lnTo>
                    <a:pt x="2544" y="4754"/>
                  </a:lnTo>
                  <a:lnTo>
                    <a:pt x="2544" y="4793"/>
                  </a:lnTo>
                  <a:lnTo>
                    <a:pt x="2541" y="4843"/>
                  </a:lnTo>
                  <a:lnTo>
                    <a:pt x="2534" y="4893"/>
                  </a:lnTo>
                  <a:lnTo>
                    <a:pt x="2519" y="4923"/>
                  </a:lnTo>
                  <a:lnTo>
                    <a:pt x="2502" y="4943"/>
                  </a:lnTo>
                  <a:lnTo>
                    <a:pt x="2483" y="4953"/>
                  </a:lnTo>
                  <a:lnTo>
                    <a:pt x="2461" y="4953"/>
                  </a:lnTo>
                  <a:lnTo>
                    <a:pt x="2439" y="4943"/>
                  </a:lnTo>
                  <a:lnTo>
                    <a:pt x="2419" y="4913"/>
                  </a:lnTo>
                  <a:lnTo>
                    <a:pt x="2400" y="4883"/>
                  </a:lnTo>
                  <a:lnTo>
                    <a:pt x="2385" y="4833"/>
                  </a:lnTo>
                  <a:lnTo>
                    <a:pt x="2375" y="4803"/>
                  </a:lnTo>
                  <a:lnTo>
                    <a:pt x="2361" y="4773"/>
                  </a:lnTo>
                  <a:lnTo>
                    <a:pt x="2348" y="4763"/>
                  </a:lnTo>
                  <a:lnTo>
                    <a:pt x="2331" y="4763"/>
                  </a:lnTo>
                  <a:lnTo>
                    <a:pt x="2331" y="4754"/>
                  </a:lnTo>
                  <a:lnTo>
                    <a:pt x="2353" y="4713"/>
                  </a:lnTo>
                  <a:lnTo>
                    <a:pt x="2373" y="4673"/>
                  </a:lnTo>
                  <a:lnTo>
                    <a:pt x="2378" y="4654"/>
                  </a:lnTo>
                  <a:lnTo>
                    <a:pt x="2378" y="4643"/>
                  </a:lnTo>
                  <a:lnTo>
                    <a:pt x="2370" y="4634"/>
                  </a:lnTo>
                  <a:lnTo>
                    <a:pt x="2334" y="4634"/>
                  </a:lnTo>
                  <a:lnTo>
                    <a:pt x="2319" y="4643"/>
                  </a:lnTo>
                  <a:lnTo>
                    <a:pt x="2309" y="4654"/>
                  </a:lnTo>
                  <a:lnTo>
                    <a:pt x="2305" y="4673"/>
                  </a:lnTo>
                  <a:lnTo>
                    <a:pt x="2302" y="4684"/>
                  </a:lnTo>
                  <a:lnTo>
                    <a:pt x="2300" y="4694"/>
                  </a:lnTo>
                  <a:lnTo>
                    <a:pt x="2290" y="4703"/>
                  </a:lnTo>
                  <a:lnTo>
                    <a:pt x="2278" y="4703"/>
                  </a:lnTo>
                  <a:lnTo>
                    <a:pt x="2261" y="4684"/>
                  </a:lnTo>
                  <a:lnTo>
                    <a:pt x="2244" y="4664"/>
                  </a:lnTo>
                  <a:lnTo>
                    <a:pt x="2239" y="4664"/>
                  </a:lnTo>
                  <a:lnTo>
                    <a:pt x="2234" y="4684"/>
                  </a:lnTo>
                  <a:lnTo>
                    <a:pt x="2236" y="4694"/>
                  </a:lnTo>
                  <a:lnTo>
                    <a:pt x="2244" y="4743"/>
                  </a:lnTo>
                  <a:lnTo>
                    <a:pt x="2251" y="4803"/>
                  </a:lnTo>
                  <a:lnTo>
                    <a:pt x="2253" y="4823"/>
                  </a:lnTo>
                  <a:lnTo>
                    <a:pt x="2251" y="4833"/>
                  </a:lnTo>
                  <a:lnTo>
                    <a:pt x="2246" y="4853"/>
                  </a:lnTo>
                  <a:lnTo>
                    <a:pt x="2241" y="4863"/>
                  </a:lnTo>
                  <a:lnTo>
                    <a:pt x="2219" y="4883"/>
                  </a:lnTo>
                  <a:lnTo>
                    <a:pt x="2207" y="4893"/>
                  </a:lnTo>
                  <a:lnTo>
                    <a:pt x="2200" y="4913"/>
                  </a:lnTo>
                  <a:lnTo>
                    <a:pt x="2195" y="4933"/>
                  </a:lnTo>
                  <a:lnTo>
                    <a:pt x="2195" y="4953"/>
                  </a:lnTo>
                  <a:lnTo>
                    <a:pt x="2200" y="4973"/>
                  </a:lnTo>
                  <a:lnTo>
                    <a:pt x="2207" y="4993"/>
                  </a:lnTo>
                  <a:lnTo>
                    <a:pt x="2229" y="5033"/>
                  </a:lnTo>
                  <a:lnTo>
                    <a:pt x="2258" y="5073"/>
                  </a:lnTo>
                  <a:lnTo>
                    <a:pt x="2292" y="5103"/>
                  </a:lnTo>
                  <a:lnTo>
                    <a:pt x="2327" y="5123"/>
                  </a:lnTo>
                  <a:lnTo>
                    <a:pt x="2361" y="5113"/>
                  </a:lnTo>
                  <a:lnTo>
                    <a:pt x="2417" y="5113"/>
                  </a:lnTo>
                  <a:lnTo>
                    <a:pt x="2436" y="5123"/>
                  </a:lnTo>
                  <a:lnTo>
                    <a:pt x="2449" y="5143"/>
                  </a:lnTo>
                  <a:lnTo>
                    <a:pt x="2453" y="5163"/>
                  </a:lnTo>
                  <a:lnTo>
                    <a:pt x="2458" y="5193"/>
                  </a:lnTo>
                  <a:lnTo>
                    <a:pt x="2463" y="5253"/>
                  </a:lnTo>
                  <a:lnTo>
                    <a:pt x="2466" y="5333"/>
                  </a:lnTo>
                  <a:lnTo>
                    <a:pt x="2463" y="5412"/>
                  </a:lnTo>
                  <a:lnTo>
                    <a:pt x="2461" y="5482"/>
                  </a:lnTo>
                  <a:lnTo>
                    <a:pt x="2456" y="5542"/>
                  </a:lnTo>
                  <a:lnTo>
                    <a:pt x="2449" y="5582"/>
                  </a:lnTo>
                  <a:lnTo>
                    <a:pt x="2427" y="5582"/>
                  </a:lnTo>
                  <a:lnTo>
                    <a:pt x="2410" y="5592"/>
                  </a:lnTo>
                  <a:lnTo>
                    <a:pt x="2392" y="5602"/>
                  </a:lnTo>
                  <a:lnTo>
                    <a:pt x="2373" y="5632"/>
                  </a:lnTo>
                  <a:lnTo>
                    <a:pt x="2351" y="5672"/>
                  </a:lnTo>
                  <a:lnTo>
                    <a:pt x="2341" y="5682"/>
                  </a:lnTo>
                  <a:lnTo>
                    <a:pt x="2339" y="5672"/>
                  </a:lnTo>
                  <a:lnTo>
                    <a:pt x="2341" y="5662"/>
                  </a:lnTo>
                  <a:lnTo>
                    <a:pt x="2353" y="5602"/>
                  </a:lnTo>
                  <a:lnTo>
                    <a:pt x="2358" y="5562"/>
                  </a:lnTo>
                  <a:lnTo>
                    <a:pt x="2361" y="5542"/>
                  </a:lnTo>
                  <a:lnTo>
                    <a:pt x="2358" y="5522"/>
                  </a:lnTo>
                  <a:lnTo>
                    <a:pt x="2356" y="5502"/>
                  </a:lnTo>
                  <a:lnTo>
                    <a:pt x="2351" y="5492"/>
                  </a:lnTo>
                  <a:lnTo>
                    <a:pt x="2339" y="5463"/>
                  </a:lnTo>
                  <a:lnTo>
                    <a:pt x="2324" y="5452"/>
                  </a:lnTo>
                  <a:lnTo>
                    <a:pt x="2312" y="5452"/>
                  </a:lnTo>
                  <a:lnTo>
                    <a:pt x="2302" y="5463"/>
                  </a:lnTo>
                  <a:lnTo>
                    <a:pt x="2297" y="5492"/>
                  </a:lnTo>
                  <a:lnTo>
                    <a:pt x="2297" y="5502"/>
                  </a:lnTo>
                  <a:lnTo>
                    <a:pt x="2292" y="5512"/>
                  </a:lnTo>
                  <a:lnTo>
                    <a:pt x="2283" y="5522"/>
                  </a:lnTo>
                  <a:lnTo>
                    <a:pt x="2265" y="5512"/>
                  </a:lnTo>
                  <a:lnTo>
                    <a:pt x="2246" y="5492"/>
                  </a:lnTo>
                  <a:lnTo>
                    <a:pt x="2226" y="5482"/>
                  </a:lnTo>
                  <a:lnTo>
                    <a:pt x="2212" y="5472"/>
                  </a:lnTo>
                  <a:lnTo>
                    <a:pt x="2200" y="5482"/>
                  </a:lnTo>
                  <a:lnTo>
                    <a:pt x="2197" y="5482"/>
                  </a:lnTo>
                  <a:lnTo>
                    <a:pt x="2195" y="5492"/>
                  </a:lnTo>
                  <a:lnTo>
                    <a:pt x="2195" y="5512"/>
                  </a:lnTo>
                  <a:lnTo>
                    <a:pt x="2197" y="5532"/>
                  </a:lnTo>
                  <a:lnTo>
                    <a:pt x="2204" y="5572"/>
                  </a:lnTo>
                  <a:lnTo>
                    <a:pt x="2214" y="5612"/>
                  </a:lnTo>
                  <a:lnTo>
                    <a:pt x="2229" y="5642"/>
                  </a:lnTo>
                  <a:lnTo>
                    <a:pt x="2246" y="5672"/>
                  </a:lnTo>
                  <a:lnTo>
                    <a:pt x="2261" y="5692"/>
                  </a:lnTo>
                  <a:lnTo>
                    <a:pt x="2275" y="5692"/>
                  </a:lnTo>
                  <a:lnTo>
                    <a:pt x="2285" y="5682"/>
                  </a:lnTo>
                  <a:lnTo>
                    <a:pt x="2295" y="5662"/>
                  </a:lnTo>
                  <a:lnTo>
                    <a:pt x="2305" y="5672"/>
                  </a:lnTo>
                  <a:lnTo>
                    <a:pt x="2314" y="5692"/>
                  </a:lnTo>
                  <a:lnTo>
                    <a:pt x="2322" y="5732"/>
                  </a:lnTo>
                  <a:lnTo>
                    <a:pt x="2327" y="5792"/>
                  </a:lnTo>
                  <a:lnTo>
                    <a:pt x="2329" y="5862"/>
                  </a:lnTo>
                  <a:lnTo>
                    <a:pt x="2329" y="6031"/>
                  </a:lnTo>
                  <a:lnTo>
                    <a:pt x="2327" y="6112"/>
                  </a:lnTo>
                  <a:lnTo>
                    <a:pt x="2324" y="6131"/>
                  </a:lnTo>
                  <a:lnTo>
                    <a:pt x="2319" y="6151"/>
                  </a:lnTo>
                  <a:lnTo>
                    <a:pt x="2317" y="6161"/>
                  </a:lnTo>
                  <a:lnTo>
                    <a:pt x="2307" y="6161"/>
                  </a:lnTo>
                  <a:lnTo>
                    <a:pt x="2300" y="6142"/>
                  </a:lnTo>
                  <a:lnTo>
                    <a:pt x="2292" y="6121"/>
                  </a:lnTo>
                  <a:lnTo>
                    <a:pt x="2285" y="6112"/>
                  </a:lnTo>
                  <a:lnTo>
                    <a:pt x="2285" y="6142"/>
                  </a:lnTo>
                  <a:lnTo>
                    <a:pt x="2290" y="6201"/>
                  </a:lnTo>
                  <a:lnTo>
                    <a:pt x="2290" y="6411"/>
                  </a:lnTo>
                  <a:lnTo>
                    <a:pt x="2287" y="6541"/>
                  </a:lnTo>
                  <a:lnTo>
                    <a:pt x="2283" y="6701"/>
                  </a:lnTo>
                  <a:lnTo>
                    <a:pt x="2278" y="6751"/>
                  </a:lnTo>
                  <a:lnTo>
                    <a:pt x="2275" y="6791"/>
                  </a:lnTo>
                  <a:lnTo>
                    <a:pt x="2270" y="6810"/>
                  </a:lnTo>
                  <a:lnTo>
                    <a:pt x="2256" y="6810"/>
                  </a:lnTo>
                  <a:lnTo>
                    <a:pt x="2246" y="6791"/>
                  </a:lnTo>
                  <a:lnTo>
                    <a:pt x="2229" y="6761"/>
                  </a:lnTo>
                  <a:lnTo>
                    <a:pt x="2209" y="6751"/>
                  </a:lnTo>
                  <a:lnTo>
                    <a:pt x="2185" y="6761"/>
                  </a:lnTo>
                  <a:lnTo>
                    <a:pt x="2163" y="6781"/>
                  </a:lnTo>
                  <a:lnTo>
                    <a:pt x="2151" y="6791"/>
                  </a:lnTo>
                  <a:lnTo>
                    <a:pt x="2134" y="6810"/>
                  </a:lnTo>
                  <a:lnTo>
                    <a:pt x="2087" y="6821"/>
                  </a:lnTo>
                  <a:lnTo>
                    <a:pt x="2034" y="6821"/>
                  </a:lnTo>
                  <a:lnTo>
                    <a:pt x="1975" y="6810"/>
                  </a:lnTo>
                  <a:lnTo>
                    <a:pt x="1919" y="6791"/>
                  </a:lnTo>
                  <a:lnTo>
                    <a:pt x="1868" y="6791"/>
                  </a:lnTo>
                  <a:lnTo>
                    <a:pt x="1826" y="6800"/>
                  </a:lnTo>
                  <a:lnTo>
                    <a:pt x="1811" y="6810"/>
                  </a:lnTo>
                  <a:lnTo>
                    <a:pt x="1802" y="6821"/>
                  </a:lnTo>
                  <a:lnTo>
                    <a:pt x="1787" y="6840"/>
                  </a:lnTo>
                  <a:lnTo>
                    <a:pt x="1765" y="6840"/>
                  </a:lnTo>
                  <a:lnTo>
                    <a:pt x="1745" y="6821"/>
                  </a:lnTo>
                  <a:lnTo>
                    <a:pt x="1724" y="6781"/>
                  </a:lnTo>
                  <a:lnTo>
                    <a:pt x="1709" y="6761"/>
                  </a:lnTo>
                  <a:lnTo>
                    <a:pt x="1689" y="6731"/>
                  </a:lnTo>
                  <a:lnTo>
                    <a:pt x="1667" y="6711"/>
                  </a:lnTo>
                  <a:lnTo>
                    <a:pt x="1643" y="6701"/>
                  </a:lnTo>
                  <a:lnTo>
                    <a:pt x="1584" y="6691"/>
                  </a:lnTo>
                  <a:lnTo>
                    <a:pt x="1521" y="6701"/>
                  </a:lnTo>
                  <a:lnTo>
                    <a:pt x="1462" y="6711"/>
                  </a:lnTo>
                  <a:lnTo>
                    <a:pt x="1399" y="6711"/>
                  </a:lnTo>
                  <a:lnTo>
                    <a:pt x="1335" y="6691"/>
                  </a:lnTo>
                  <a:lnTo>
                    <a:pt x="1272" y="6661"/>
                  </a:lnTo>
                  <a:lnTo>
                    <a:pt x="1240" y="6641"/>
                  </a:lnTo>
                  <a:lnTo>
                    <a:pt x="1196" y="6641"/>
                  </a:lnTo>
                  <a:lnTo>
                    <a:pt x="1191" y="6651"/>
                  </a:lnTo>
                  <a:lnTo>
                    <a:pt x="1189" y="6661"/>
                  </a:lnTo>
                  <a:lnTo>
                    <a:pt x="1184" y="6671"/>
                  </a:lnTo>
                  <a:lnTo>
                    <a:pt x="1152" y="6671"/>
                  </a:lnTo>
                  <a:lnTo>
                    <a:pt x="1113" y="6661"/>
                  </a:lnTo>
                  <a:lnTo>
                    <a:pt x="1069" y="6641"/>
                  </a:lnTo>
                  <a:lnTo>
                    <a:pt x="1020" y="6611"/>
                  </a:lnTo>
                  <a:lnTo>
                    <a:pt x="972" y="6611"/>
                  </a:lnTo>
                  <a:lnTo>
                    <a:pt x="962" y="6621"/>
                  </a:lnTo>
                  <a:lnTo>
                    <a:pt x="955" y="6631"/>
                  </a:lnTo>
                  <a:lnTo>
                    <a:pt x="952" y="6651"/>
                  </a:lnTo>
                  <a:lnTo>
                    <a:pt x="950" y="6691"/>
                  </a:lnTo>
                  <a:lnTo>
                    <a:pt x="940" y="6731"/>
                  </a:lnTo>
                  <a:lnTo>
                    <a:pt x="928" y="6761"/>
                  </a:lnTo>
                  <a:lnTo>
                    <a:pt x="913" y="6791"/>
                  </a:lnTo>
                  <a:lnTo>
                    <a:pt x="893" y="6810"/>
                  </a:lnTo>
                  <a:lnTo>
                    <a:pt x="876" y="6821"/>
                  </a:lnTo>
                  <a:lnTo>
                    <a:pt x="864" y="6830"/>
                  </a:lnTo>
                  <a:lnTo>
                    <a:pt x="854" y="6821"/>
                  </a:lnTo>
                  <a:lnTo>
                    <a:pt x="852" y="6810"/>
                  </a:lnTo>
                  <a:lnTo>
                    <a:pt x="852" y="6791"/>
                  </a:lnTo>
                  <a:lnTo>
                    <a:pt x="859" y="6771"/>
                  </a:lnTo>
                  <a:lnTo>
                    <a:pt x="874" y="6741"/>
                  </a:lnTo>
                  <a:lnTo>
                    <a:pt x="886" y="6721"/>
                  </a:lnTo>
                  <a:lnTo>
                    <a:pt x="893" y="6681"/>
                  </a:lnTo>
                  <a:lnTo>
                    <a:pt x="893" y="6651"/>
                  </a:lnTo>
                  <a:lnTo>
                    <a:pt x="889" y="6621"/>
                  </a:lnTo>
                  <a:lnTo>
                    <a:pt x="879" y="6601"/>
                  </a:lnTo>
                  <a:lnTo>
                    <a:pt x="867" y="6601"/>
                  </a:lnTo>
                  <a:lnTo>
                    <a:pt x="857" y="6611"/>
                  </a:lnTo>
                  <a:lnTo>
                    <a:pt x="847" y="6641"/>
                  </a:lnTo>
                  <a:lnTo>
                    <a:pt x="842" y="6651"/>
                  </a:lnTo>
                  <a:lnTo>
                    <a:pt x="835" y="6661"/>
                  </a:lnTo>
                  <a:lnTo>
                    <a:pt x="813" y="6671"/>
                  </a:lnTo>
                  <a:lnTo>
                    <a:pt x="788" y="6671"/>
                  </a:lnTo>
                  <a:lnTo>
                    <a:pt x="762" y="6641"/>
                  </a:lnTo>
                  <a:lnTo>
                    <a:pt x="730" y="6611"/>
                  </a:lnTo>
                  <a:lnTo>
                    <a:pt x="715" y="6601"/>
                  </a:lnTo>
                  <a:lnTo>
                    <a:pt x="715" y="6611"/>
                  </a:lnTo>
                  <a:lnTo>
                    <a:pt x="718" y="6621"/>
                  </a:lnTo>
                  <a:lnTo>
                    <a:pt x="740" y="6681"/>
                  </a:lnTo>
                  <a:lnTo>
                    <a:pt x="759" y="6731"/>
                  </a:lnTo>
                  <a:lnTo>
                    <a:pt x="764" y="6751"/>
                  </a:lnTo>
                  <a:lnTo>
                    <a:pt x="764" y="6771"/>
                  </a:lnTo>
                  <a:lnTo>
                    <a:pt x="759" y="6781"/>
                  </a:lnTo>
                  <a:lnTo>
                    <a:pt x="747" y="6791"/>
                  </a:lnTo>
                  <a:lnTo>
                    <a:pt x="710" y="6821"/>
                  </a:lnTo>
                  <a:lnTo>
                    <a:pt x="654" y="6821"/>
                  </a:lnTo>
                  <a:lnTo>
                    <a:pt x="632" y="6810"/>
                  </a:lnTo>
                  <a:lnTo>
                    <a:pt x="622" y="6800"/>
                  </a:lnTo>
                  <a:lnTo>
                    <a:pt x="618" y="6781"/>
                  </a:lnTo>
                  <a:lnTo>
                    <a:pt x="613" y="6771"/>
                  </a:lnTo>
                  <a:lnTo>
                    <a:pt x="608" y="6761"/>
                  </a:lnTo>
                  <a:lnTo>
                    <a:pt x="603" y="6771"/>
                  </a:lnTo>
                  <a:lnTo>
                    <a:pt x="598" y="6781"/>
                  </a:lnTo>
                  <a:lnTo>
                    <a:pt x="591" y="6810"/>
                  </a:lnTo>
                  <a:lnTo>
                    <a:pt x="583" y="6870"/>
                  </a:lnTo>
                  <a:lnTo>
                    <a:pt x="581" y="6910"/>
                  </a:lnTo>
                  <a:lnTo>
                    <a:pt x="576" y="6940"/>
                  </a:lnTo>
                  <a:lnTo>
                    <a:pt x="569" y="6970"/>
                  </a:lnTo>
                  <a:lnTo>
                    <a:pt x="561" y="7000"/>
                  </a:lnTo>
                  <a:lnTo>
                    <a:pt x="544" y="7030"/>
                  </a:lnTo>
                  <a:lnTo>
                    <a:pt x="522" y="7050"/>
                  </a:lnTo>
                  <a:lnTo>
                    <a:pt x="500" y="7050"/>
                  </a:lnTo>
                  <a:lnTo>
                    <a:pt x="478" y="7020"/>
                  </a:lnTo>
                  <a:lnTo>
                    <a:pt x="459" y="6980"/>
                  </a:lnTo>
                  <a:lnTo>
                    <a:pt x="449" y="6950"/>
                  </a:lnTo>
                  <a:lnTo>
                    <a:pt x="442" y="6910"/>
                  </a:lnTo>
                  <a:lnTo>
                    <a:pt x="425" y="6840"/>
                  </a:lnTo>
                  <a:lnTo>
                    <a:pt x="417" y="6830"/>
                  </a:lnTo>
                  <a:lnTo>
                    <a:pt x="413" y="6830"/>
                  </a:lnTo>
                  <a:lnTo>
                    <a:pt x="408" y="6851"/>
                  </a:lnTo>
                  <a:lnTo>
                    <a:pt x="403" y="6890"/>
                  </a:lnTo>
                  <a:lnTo>
                    <a:pt x="393" y="7030"/>
                  </a:lnTo>
                  <a:lnTo>
                    <a:pt x="381" y="7150"/>
                  </a:lnTo>
                  <a:lnTo>
                    <a:pt x="376" y="7190"/>
                  </a:lnTo>
                  <a:lnTo>
                    <a:pt x="369" y="7220"/>
                  </a:lnTo>
                  <a:lnTo>
                    <a:pt x="361" y="7240"/>
                  </a:lnTo>
                  <a:lnTo>
                    <a:pt x="354" y="7250"/>
                  </a:lnTo>
                  <a:lnTo>
                    <a:pt x="347" y="7250"/>
                  </a:lnTo>
                  <a:lnTo>
                    <a:pt x="334" y="7240"/>
                  </a:lnTo>
                  <a:lnTo>
                    <a:pt x="317" y="7230"/>
                  </a:lnTo>
                  <a:lnTo>
                    <a:pt x="293" y="7230"/>
                  </a:lnTo>
                  <a:lnTo>
                    <a:pt x="268" y="7250"/>
                  </a:lnTo>
                  <a:lnTo>
                    <a:pt x="247" y="7280"/>
                  </a:lnTo>
                  <a:lnTo>
                    <a:pt x="227" y="7310"/>
                  </a:lnTo>
                  <a:lnTo>
                    <a:pt x="210" y="7350"/>
                  </a:lnTo>
                  <a:lnTo>
                    <a:pt x="205" y="7370"/>
                  </a:lnTo>
                  <a:lnTo>
                    <a:pt x="200" y="7390"/>
                  </a:lnTo>
                  <a:lnTo>
                    <a:pt x="200" y="7460"/>
                  </a:lnTo>
                  <a:lnTo>
                    <a:pt x="195" y="7470"/>
                  </a:lnTo>
                  <a:lnTo>
                    <a:pt x="185" y="7470"/>
                  </a:lnTo>
                  <a:lnTo>
                    <a:pt x="173" y="7460"/>
                  </a:lnTo>
                  <a:lnTo>
                    <a:pt x="166" y="7450"/>
                  </a:lnTo>
                  <a:lnTo>
                    <a:pt x="156" y="7450"/>
                  </a:lnTo>
                  <a:lnTo>
                    <a:pt x="151" y="7460"/>
                  </a:lnTo>
                  <a:lnTo>
                    <a:pt x="144" y="7470"/>
                  </a:lnTo>
                  <a:lnTo>
                    <a:pt x="132" y="7510"/>
                  </a:lnTo>
                  <a:lnTo>
                    <a:pt x="124" y="7570"/>
                  </a:lnTo>
                  <a:lnTo>
                    <a:pt x="120" y="7639"/>
                  </a:lnTo>
                  <a:lnTo>
                    <a:pt x="117" y="7719"/>
                  </a:lnTo>
                  <a:lnTo>
                    <a:pt x="120" y="7809"/>
                  </a:lnTo>
                  <a:lnTo>
                    <a:pt x="127" y="7899"/>
                  </a:lnTo>
                  <a:lnTo>
                    <a:pt x="132" y="7969"/>
                  </a:lnTo>
                  <a:lnTo>
                    <a:pt x="134" y="8029"/>
                  </a:lnTo>
                  <a:lnTo>
                    <a:pt x="129" y="8069"/>
                  </a:lnTo>
                  <a:lnTo>
                    <a:pt x="124" y="8099"/>
                  </a:lnTo>
                  <a:lnTo>
                    <a:pt x="115" y="8119"/>
                  </a:lnTo>
                  <a:lnTo>
                    <a:pt x="103" y="8109"/>
                  </a:lnTo>
                  <a:lnTo>
                    <a:pt x="90" y="8079"/>
                  </a:lnTo>
                  <a:lnTo>
                    <a:pt x="76" y="8039"/>
                  </a:lnTo>
                  <a:lnTo>
                    <a:pt x="61" y="7979"/>
                  </a:lnTo>
                  <a:lnTo>
                    <a:pt x="56" y="7969"/>
                  </a:lnTo>
                  <a:lnTo>
                    <a:pt x="51" y="7979"/>
                  </a:lnTo>
                  <a:lnTo>
                    <a:pt x="46" y="7989"/>
                  </a:lnTo>
                  <a:lnTo>
                    <a:pt x="44" y="8009"/>
                  </a:lnTo>
                  <a:lnTo>
                    <a:pt x="37" y="8089"/>
                  </a:lnTo>
                  <a:lnTo>
                    <a:pt x="32" y="8159"/>
                  </a:lnTo>
                  <a:lnTo>
                    <a:pt x="34" y="8209"/>
                  </a:lnTo>
                  <a:lnTo>
                    <a:pt x="37" y="8228"/>
                  </a:lnTo>
                  <a:lnTo>
                    <a:pt x="39" y="8249"/>
                  </a:lnTo>
                  <a:lnTo>
                    <a:pt x="49" y="8249"/>
                  </a:lnTo>
                  <a:lnTo>
                    <a:pt x="56" y="8258"/>
                  </a:lnTo>
                  <a:lnTo>
                    <a:pt x="63" y="8269"/>
                  </a:lnTo>
                  <a:lnTo>
                    <a:pt x="68" y="8279"/>
                  </a:lnTo>
                  <a:lnTo>
                    <a:pt x="71" y="8309"/>
                  </a:lnTo>
                  <a:lnTo>
                    <a:pt x="71" y="8378"/>
                  </a:lnTo>
                  <a:lnTo>
                    <a:pt x="68" y="8418"/>
                  </a:lnTo>
                  <a:lnTo>
                    <a:pt x="61" y="8458"/>
                  </a:lnTo>
                  <a:lnTo>
                    <a:pt x="61" y="8478"/>
                  </a:lnTo>
                  <a:lnTo>
                    <a:pt x="66" y="8488"/>
                  </a:lnTo>
                  <a:lnTo>
                    <a:pt x="73" y="8498"/>
                  </a:lnTo>
                  <a:lnTo>
                    <a:pt x="100" y="8498"/>
                  </a:lnTo>
                  <a:lnTo>
                    <a:pt x="107" y="8508"/>
                  </a:lnTo>
                  <a:lnTo>
                    <a:pt x="107" y="8568"/>
                  </a:lnTo>
                  <a:lnTo>
                    <a:pt x="112" y="8668"/>
                  </a:lnTo>
                  <a:lnTo>
                    <a:pt x="115" y="8708"/>
                  </a:lnTo>
                  <a:lnTo>
                    <a:pt x="112" y="8728"/>
                  </a:lnTo>
                  <a:lnTo>
                    <a:pt x="110" y="8738"/>
                  </a:lnTo>
                  <a:lnTo>
                    <a:pt x="105" y="8748"/>
                  </a:lnTo>
                  <a:lnTo>
                    <a:pt x="100" y="8748"/>
                  </a:lnTo>
                  <a:lnTo>
                    <a:pt x="83" y="8738"/>
                  </a:lnTo>
                  <a:lnTo>
                    <a:pt x="68" y="8728"/>
                  </a:lnTo>
                  <a:lnTo>
                    <a:pt x="56" y="8738"/>
                  </a:lnTo>
                  <a:lnTo>
                    <a:pt x="51" y="8758"/>
                  </a:lnTo>
                  <a:lnTo>
                    <a:pt x="46" y="8778"/>
                  </a:lnTo>
                  <a:lnTo>
                    <a:pt x="44" y="8798"/>
                  </a:lnTo>
                  <a:lnTo>
                    <a:pt x="41" y="8818"/>
                  </a:lnTo>
                  <a:lnTo>
                    <a:pt x="41" y="8868"/>
                  </a:lnTo>
                  <a:lnTo>
                    <a:pt x="44" y="8908"/>
                  </a:lnTo>
                  <a:lnTo>
                    <a:pt x="51" y="8937"/>
                  </a:lnTo>
                  <a:lnTo>
                    <a:pt x="66" y="8937"/>
                  </a:lnTo>
                  <a:lnTo>
                    <a:pt x="68" y="8948"/>
                  </a:lnTo>
                  <a:lnTo>
                    <a:pt x="71" y="8958"/>
                  </a:lnTo>
                  <a:lnTo>
                    <a:pt x="71" y="8978"/>
                  </a:lnTo>
                  <a:lnTo>
                    <a:pt x="68" y="9018"/>
                  </a:lnTo>
                  <a:lnTo>
                    <a:pt x="59" y="9078"/>
                  </a:lnTo>
                  <a:lnTo>
                    <a:pt x="49" y="9137"/>
                  </a:lnTo>
                  <a:lnTo>
                    <a:pt x="44" y="9187"/>
                  </a:lnTo>
                  <a:lnTo>
                    <a:pt x="44" y="9227"/>
                  </a:lnTo>
                  <a:lnTo>
                    <a:pt x="46" y="9247"/>
                  </a:lnTo>
                  <a:lnTo>
                    <a:pt x="51" y="9247"/>
                  </a:lnTo>
                  <a:lnTo>
                    <a:pt x="56" y="9257"/>
                  </a:lnTo>
                  <a:lnTo>
                    <a:pt x="59" y="9277"/>
                  </a:lnTo>
                  <a:lnTo>
                    <a:pt x="66" y="9337"/>
                  </a:lnTo>
                  <a:lnTo>
                    <a:pt x="71" y="9407"/>
                  </a:lnTo>
                  <a:lnTo>
                    <a:pt x="73" y="9497"/>
                  </a:lnTo>
                  <a:lnTo>
                    <a:pt x="73" y="9577"/>
                  </a:lnTo>
                  <a:lnTo>
                    <a:pt x="71" y="9657"/>
                  </a:lnTo>
                  <a:lnTo>
                    <a:pt x="66" y="9716"/>
                  </a:lnTo>
                  <a:lnTo>
                    <a:pt x="61" y="9727"/>
                  </a:lnTo>
                  <a:lnTo>
                    <a:pt x="59" y="9736"/>
                  </a:lnTo>
                  <a:lnTo>
                    <a:pt x="49" y="9736"/>
                  </a:lnTo>
                  <a:lnTo>
                    <a:pt x="41" y="9716"/>
                  </a:lnTo>
                  <a:lnTo>
                    <a:pt x="34" y="9687"/>
                  </a:lnTo>
                  <a:lnTo>
                    <a:pt x="27" y="9637"/>
                  </a:lnTo>
                  <a:lnTo>
                    <a:pt x="20" y="9587"/>
                  </a:lnTo>
                  <a:lnTo>
                    <a:pt x="15" y="9567"/>
                  </a:lnTo>
                  <a:lnTo>
                    <a:pt x="10" y="9547"/>
                  </a:lnTo>
                  <a:lnTo>
                    <a:pt x="5" y="9547"/>
                  </a:lnTo>
                  <a:lnTo>
                    <a:pt x="2" y="9567"/>
                  </a:lnTo>
                  <a:lnTo>
                    <a:pt x="0" y="9597"/>
                  </a:lnTo>
                  <a:lnTo>
                    <a:pt x="0" y="9687"/>
                  </a:lnTo>
                  <a:lnTo>
                    <a:pt x="2" y="9806"/>
                  </a:lnTo>
                  <a:lnTo>
                    <a:pt x="7" y="9966"/>
                  </a:lnTo>
                  <a:lnTo>
                    <a:pt x="17" y="10126"/>
                  </a:lnTo>
                  <a:lnTo>
                    <a:pt x="32" y="10306"/>
                  </a:lnTo>
                  <a:lnTo>
                    <a:pt x="46" y="10505"/>
                  </a:lnTo>
                  <a:lnTo>
                    <a:pt x="59" y="10685"/>
                  </a:lnTo>
                  <a:lnTo>
                    <a:pt x="66" y="10815"/>
                  </a:lnTo>
                  <a:lnTo>
                    <a:pt x="66" y="10935"/>
                  </a:lnTo>
                  <a:lnTo>
                    <a:pt x="68" y="10985"/>
                  </a:lnTo>
                  <a:lnTo>
                    <a:pt x="73" y="11025"/>
                  </a:lnTo>
                  <a:lnTo>
                    <a:pt x="81" y="11055"/>
                  </a:lnTo>
                  <a:lnTo>
                    <a:pt x="88" y="11095"/>
                  </a:lnTo>
                  <a:lnTo>
                    <a:pt x="93" y="11145"/>
                  </a:lnTo>
                  <a:lnTo>
                    <a:pt x="95" y="11194"/>
                  </a:lnTo>
                  <a:lnTo>
                    <a:pt x="93" y="11244"/>
                  </a:lnTo>
                  <a:lnTo>
                    <a:pt x="90" y="11294"/>
                  </a:lnTo>
                  <a:lnTo>
                    <a:pt x="93" y="11334"/>
                  </a:lnTo>
                  <a:lnTo>
                    <a:pt x="98" y="11374"/>
                  </a:lnTo>
                  <a:lnTo>
                    <a:pt x="107" y="11394"/>
                  </a:lnTo>
                  <a:lnTo>
                    <a:pt x="110" y="11404"/>
                  </a:lnTo>
                  <a:lnTo>
                    <a:pt x="115" y="11424"/>
                  </a:lnTo>
                  <a:lnTo>
                    <a:pt x="122" y="11474"/>
                  </a:lnTo>
                  <a:lnTo>
                    <a:pt x="129" y="11554"/>
                  </a:lnTo>
                  <a:lnTo>
                    <a:pt x="132" y="11634"/>
                  </a:lnTo>
                  <a:lnTo>
                    <a:pt x="132" y="11684"/>
                  </a:lnTo>
                  <a:lnTo>
                    <a:pt x="134" y="11734"/>
                  </a:lnTo>
                  <a:lnTo>
                    <a:pt x="139" y="11784"/>
                  </a:lnTo>
                  <a:lnTo>
                    <a:pt x="146" y="11824"/>
                  </a:lnTo>
                  <a:lnTo>
                    <a:pt x="154" y="11873"/>
                  </a:lnTo>
                  <a:lnTo>
                    <a:pt x="161" y="11913"/>
                  </a:lnTo>
                  <a:lnTo>
                    <a:pt x="173" y="11943"/>
                  </a:lnTo>
                  <a:lnTo>
                    <a:pt x="183" y="11973"/>
                  </a:lnTo>
                  <a:lnTo>
                    <a:pt x="205" y="12043"/>
                  </a:lnTo>
                  <a:lnTo>
                    <a:pt x="227" y="12133"/>
                  </a:lnTo>
                  <a:lnTo>
                    <a:pt x="249" y="12223"/>
                  </a:lnTo>
                  <a:lnTo>
                    <a:pt x="264" y="12323"/>
                  </a:lnTo>
                  <a:lnTo>
                    <a:pt x="278" y="12433"/>
                  </a:lnTo>
                  <a:lnTo>
                    <a:pt x="298" y="12552"/>
                  </a:lnTo>
                  <a:lnTo>
                    <a:pt x="320" y="12663"/>
                  </a:lnTo>
                  <a:lnTo>
                    <a:pt x="342" y="12762"/>
                  </a:lnTo>
                  <a:lnTo>
                    <a:pt x="364" y="12852"/>
                  </a:lnTo>
                  <a:lnTo>
                    <a:pt x="386" y="12922"/>
                  </a:lnTo>
                  <a:lnTo>
                    <a:pt x="405" y="12982"/>
                  </a:lnTo>
                  <a:lnTo>
                    <a:pt x="422" y="13012"/>
                  </a:lnTo>
                  <a:lnTo>
                    <a:pt x="435" y="13032"/>
                  </a:lnTo>
                  <a:lnTo>
                    <a:pt x="444" y="13052"/>
                  </a:lnTo>
                  <a:lnTo>
                    <a:pt x="449" y="13082"/>
                  </a:lnTo>
                  <a:lnTo>
                    <a:pt x="449" y="13122"/>
                  </a:lnTo>
                  <a:lnTo>
                    <a:pt x="454" y="13142"/>
                  </a:lnTo>
                  <a:lnTo>
                    <a:pt x="466" y="13212"/>
                  </a:lnTo>
                  <a:lnTo>
                    <a:pt x="486" y="13302"/>
                  </a:lnTo>
                  <a:lnTo>
                    <a:pt x="510" y="13401"/>
                  </a:lnTo>
                  <a:lnTo>
                    <a:pt x="547" y="13511"/>
                  </a:lnTo>
                  <a:lnTo>
                    <a:pt x="564" y="13561"/>
                  </a:lnTo>
                  <a:lnTo>
                    <a:pt x="583" y="13611"/>
                  </a:lnTo>
                  <a:lnTo>
                    <a:pt x="603" y="13641"/>
                  </a:lnTo>
                  <a:lnTo>
                    <a:pt x="622" y="13681"/>
                  </a:lnTo>
                  <a:lnTo>
                    <a:pt x="671" y="13741"/>
                  </a:lnTo>
                  <a:lnTo>
                    <a:pt x="715" y="13781"/>
                  </a:lnTo>
                  <a:lnTo>
                    <a:pt x="764" y="13811"/>
                  </a:lnTo>
                  <a:lnTo>
                    <a:pt x="818" y="13841"/>
                  </a:lnTo>
                  <a:lnTo>
                    <a:pt x="871" y="13861"/>
                  </a:lnTo>
                  <a:lnTo>
                    <a:pt x="923" y="13881"/>
                  </a:lnTo>
                  <a:lnTo>
                    <a:pt x="1018" y="13881"/>
                  </a:lnTo>
                  <a:lnTo>
                    <a:pt x="1055" y="13871"/>
                  </a:lnTo>
                  <a:lnTo>
                    <a:pt x="1103" y="13861"/>
                  </a:lnTo>
                  <a:lnTo>
                    <a:pt x="1191" y="13871"/>
                  </a:lnTo>
                  <a:lnTo>
                    <a:pt x="1306" y="13891"/>
                  </a:lnTo>
                  <a:lnTo>
                    <a:pt x="1438" y="13921"/>
                  </a:lnTo>
                  <a:lnTo>
                    <a:pt x="2048" y="14060"/>
                  </a:lnTo>
                  <a:lnTo>
                    <a:pt x="2148" y="14081"/>
                  </a:lnTo>
                  <a:lnTo>
                    <a:pt x="2229" y="14110"/>
                  </a:lnTo>
                  <a:lnTo>
                    <a:pt x="2287" y="14130"/>
                  </a:lnTo>
                  <a:lnTo>
                    <a:pt x="2334" y="14160"/>
                  </a:lnTo>
                  <a:lnTo>
                    <a:pt x="2363" y="14200"/>
                  </a:lnTo>
                  <a:lnTo>
                    <a:pt x="2373" y="14220"/>
                  </a:lnTo>
                  <a:lnTo>
                    <a:pt x="2383" y="14240"/>
                  </a:lnTo>
                  <a:lnTo>
                    <a:pt x="2388" y="14260"/>
                  </a:lnTo>
                  <a:lnTo>
                    <a:pt x="2390" y="14290"/>
                  </a:lnTo>
                  <a:lnTo>
                    <a:pt x="2390" y="14320"/>
                  </a:lnTo>
                  <a:lnTo>
                    <a:pt x="2388" y="14350"/>
                  </a:lnTo>
                  <a:lnTo>
                    <a:pt x="2388" y="14390"/>
                  </a:lnTo>
                  <a:lnTo>
                    <a:pt x="2392" y="14430"/>
                  </a:lnTo>
                  <a:lnTo>
                    <a:pt x="2402" y="14460"/>
                  </a:lnTo>
                  <a:lnTo>
                    <a:pt x="2414" y="14490"/>
                  </a:lnTo>
                  <a:lnTo>
                    <a:pt x="2427" y="14500"/>
                  </a:lnTo>
                  <a:lnTo>
                    <a:pt x="2439" y="14530"/>
                  </a:lnTo>
                  <a:lnTo>
                    <a:pt x="2461" y="14590"/>
                  </a:lnTo>
                  <a:lnTo>
                    <a:pt x="2485" y="14690"/>
                  </a:lnTo>
                  <a:lnTo>
                    <a:pt x="2510" y="14809"/>
                  </a:lnTo>
                  <a:lnTo>
                    <a:pt x="2534" y="14949"/>
                  </a:lnTo>
                  <a:lnTo>
                    <a:pt x="2558" y="15109"/>
                  </a:lnTo>
                  <a:lnTo>
                    <a:pt x="2580" y="15299"/>
                  </a:lnTo>
                  <a:lnTo>
                    <a:pt x="2602" y="15499"/>
                  </a:lnTo>
                  <a:lnTo>
                    <a:pt x="2627" y="15728"/>
                  </a:lnTo>
                  <a:lnTo>
                    <a:pt x="2651" y="15928"/>
                  </a:lnTo>
                  <a:lnTo>
                    <a:pt x="2671" y="16088"/>
                  </a:lnTo>
                  <a:lnTo>
                    <a:pt x="2685" y="16178"/>
                  </a:lnTo>
                  <a:lnTo>
                    <a:pt x="2695" y="16227"/>
                  </a:lnTo>
                  <a:lnTo>
                    <a:pt x="2702" y="16278"/>
                  </a:lnTo>
                  <a:lnTo>
                    <a:pt x="2707" y="16327"/>
                  </a:lnTo>
                  <a:lnTo>
                    <a:pt x="2707" y="16367"/>
                  </a:lnTo>
                  <a:lnTo>
                    <a:pt x="2710" y="16387"/>
                  </a:lnTo>
                  <a:lnTo>
                    <a:pt x="2717" y="16417"/>
                  </a:lnTo>
                  <a:lnTo>
                    <a:pt x="2732" y="16447"/>
                  </a:lnTo>
                  <a:lnTo>
                    <a:pt x="2751" y="16477"/>
                  </a:lnTo>
                  <a:lnTo>
                    <a:pt x="2768" y="16497"/>
                  </a:lnTo>
                  <a:lnTo>
                    <a:pt x="2783" y="16527"/>
                  </a:lnTo>
                  <a:lnTo>
                    <a:pt x="2790" y="16567"/>
                  </a:lnTo>
                  <a:lnTo>
                    <a:pt x="2793" y="16577"/>
                  </a:lnTo>
                  <a:lnTo>
                    <a:pt x="2793" y="16597"/>
                  </a:lnTo>
                  <a:lnTo>
                    <a:pt x="2795" y="16617"/>
                  </a:lnTo>
                  <a:lnTo>
                    <a:pt x="2800" y="16647"/>
                  </a:lnTo>
                  <a:lnTo>
                    <a:pt x="2810" y="16677"/>
                  </a:lnTo>
                  <a:lnTo>
                    <a:pt x="2822" y="16697"/>
                  </a:lnTo>
                  <a:lnTo>
                    <a:pt x="2834" y="16727"/>
                  </a:lnTo>
                  <a:lnTo>
                    <a:pt x="2849" y="16777"/>
                  </a:lnTo>
                  <a:lnTo>
                    <a:pt x="2861" y="16846"/>
                  </a:lnTo>
                  <a:lnTo>
                    <a:pt x="2868" y="16927"/>
                  </a:lnTo>
                  <a:lnTo>
                    <a:pt x="2878" y="17016"/>
                  </a:lnTo>
                  <a:lnTo>
                    <a:pt x="2893" y="17076"/>
                  </a:lnTo>
                  <a:lnTo>
                    <a:pt x="2908" y="17136"/>
                  </a:lnTo>
                  <a:lnTo>
                    <a:pt x="2917" y="17146"/>
                  </a:lnTo>
                  <a:lnTo>
                    <a:pt x="2927" y="17156"/>
                  </a:lnTo>
                  <a:lnTo>
                    <a:pt x="2949" y="17186"/>
                  </a:lnTo>
                  <a:lnTo>
                    <a:pt x="2973" y="17216"/>
                  </a:lnTo>
                  <a:lnTo>
                    <a:pt x="2995" y="17256"/>
                  </a:lnTo>
                  <a:lnTo>
                    <a:pt x="3020" y="17306"/>
                  </a:lnTo>
                  <a:lnTo>
                    <a:pt x="3039" y="17356"/>
                  </a:lnTo>
                  <a:lnTo>
                    <a:pt x="3054" y="17396"/>
                  </a:lnTo>
                  <a:lnTo>
                    <a:pt x="3064" y="17446"/>
                  </a:lnTo>
                  <a:lnTo>
                    <a:pt x="3066" y="17456"/>
                  </a:lnTo>
                  <a:lnTo>
                    <a:pt x="3066" y="17486"/>
                  </a:lnTo>
                  <a:lnTo>
                    <a:pt x="3069" y="17506"/>
                  </a:lnTo>
                  <a:lnTo>
                    <a:pt x="3078" y="17546"/>
                  </a:lnTo>
                  <a:lnTo>
                    <a:pt x="3093" y="17586"/>
                  </a:lnTo>
                  <a:lnTo>
                    <a:pt x="3113" y="17636"/>
                  </a:lnTo>
                  <a:lnTo>
                    <a:pt x="3135" y="17685"/>
                  </a:lnTo>
                  <a:lnTo>
                    <a:pt x="3157" y="17755"/>
                  </a:lnTo>
                  <a:lnTo>
                    <a:pt x="3179" y="17825"/>
                  </a:lnTo>
                  <a:lnTo>
                    <a:pt x="3196" y="17885"/>
                  </a:lnTo>
                  <a:lnTo>
                    <a:pt x="3215" y="17965"/>
                  </a:lnTo>
                  <a:lnTo>
                    <a:pt x="3225" y="17985"/>
                  </a:lnTo>
                  <a:lnTo>
                    <a:pt x="3237" y="18005"/>
                  </a:lnTo>
                  <a:lnTo>
                    <a:pt x="3247" y="18025"/>
                  </a:lnTo>
                  <a:lnTo>
                    <a:pt x="3262" y="18035"/>
                  </a:lnTo>
                  <a:lnTo>
                    <a:pt x="3293" y="18035"/>
                  </a:lnTo>
                  <a:lnTo>
                    <a:pt x="3325" y="18045"/>
                  </a:lnTo>
                  <a:lnTo>
                    <a:pt x="3337" y="18045"/>
                  </a:lnTo>
                  <a:lnTo>
                    <a:pt x="3347" y="18065"/>
                  </a:lnTo>
                  <a:lnTo>
                    <a:pt x="3357" y="18085"/>
                  </a:lnTo>
                  <a:lnTo>
                    <a:pt x="3366" y="18115"/>
                  </a:lnTo>
                  <a:lnTo>
                    <a:pt x="3386" y="18185"/>
                  </a:lnTo>
                  <a:lnTo>
                    <a:pt x="3403" y="18265"/>
                  </a:lnTo>
                  <a:lnTo>
                    <a:pt x="3410" y="18295"/>
                  </a:lnTo>
                  <a:lnTo>
                    <a:pt x="3418" y="18305"/>
                  </a:lnTo>
                  <a:lnTo>
                    <a:pt x="3425" y="18305"/>
                  </a:lnTo>
                  <a:lnTo>
                    <a:pt x="3430" y="18295"/>
                  </a:lnTo>
                  <a:lnTo>
                    <a:pt x="3449" y="18255"/>
                  </a:lnTo>
                  <a:lnTo>
                    <a:pt x="3464" y="18225"/>
                  </a:lnTo>
                  <a:lnTo>
                    <a:pt x="3481" y="18205"/>
                  </a:lnTo>
                  <a:lnTo>
                    <a:pt x="3498" y="18205"/>
                  </a:lnTo>
                  <a:lnTo>
                    <a:pt x="3515" y="18215"/>
                  </a:lnTo>
                  <a:lnTo>
                    <a:pt x="3535" y="18225"/>
                  </a:lnTo>
                  <a:lnTo>
                    <a:pt x="3569" y="18235"/>
                  </a:lnTo>
                  <a:lnTo>
                    <a:pt x="3657" y="18235"/>
                  </a:lnTo>
                  <a:lnTo>
                    <a:pt x="3764" y="18215"/>
                  </a:lnTo>
                  <a:lnTo>
                    <a:pt x="3852" y="18454"/>
                  </a:lnTo>
                  <a:lnTo>
                    <a:pt x="3882" y="18524"/>
                  </a:lnTo>
                  <a:lnTo>
                    <a:pt x="3908" y="18594"/>
                  </a:lnTo>
                  <a:lnTo>
                    <a:pt x="3940" y="18654"/>
                  </a:lnTo>
                  <a:lnTo>
                    <a:pt x="3977" y="18714"/>
                  </a:lnTo>
                  <a:lnTo>
                    <a:pt x="4023" y="18774"/>
                  </a:lnTo>
                  <a:lnTo>
                    <a:pt x="4079" y="18844"/>
                  </a:lnTo>
                  <a:lnTo>
                    <a:pt x="4238" y="19034"/>
                  </a:lnTo>
                  <a:lnTo>
                    <a:pt x="4372" y="19173"/>
                  </a:lnTo>
                  <a:lnTo>
                    <a:pt x="4521" y="19313"/>
                  </a:lnTo>
                  <a:lnTo>
                    <a:pt x="4660" y="19443"/>
                  </a:lnTo>
                  <a:lnTo>
                    <a:pt x="4780" y="19533"/>
                  </a:lnTo>
                  <a:lnTo>
                    <a:pt x="5163" y="19833"/>
                  </a:lnTo>
                  <a:lnTo>
                    <a:pt x="5219" y="19872"/>
                  </a:lnTo>
                  <a:lnTo>
                    <a:pt x="5273" y="19902"/>
                  </a:lnTo>
                  <a:lnTo>
                    <a:pt x="5315" y="19912"/>
                  </a:lnTo>
                  <a:lnTo>
                    <a:pt x="5339" y="19912"/>
                  </a:lnTo>
                  <a:lnTo>
                    <a:pt x="5356" y="19902"/>
                  </a:lnTo>
                  <a:lnTo>
                    <a:pt x="5378" y="19902"/>
                  </a:lnTo>
                  <a:lnTo>
                    <a:pt x="5385" y="19922"/>
                  </a:lnTo>
                  <a:lnTo>
                    <a:pt x="5390" y="19932"/>
                  </a:lnTo>
                  <a:lnTo>
                    <a:pt x="5405" y="19942"/>
                  </a:lnTo>
                  <a:lnTo>
                    <a:pt x="5446" y="19982"/>
                  </a:lnTo>
                  <a:lnTo>
                    <a:pt x="5573" y="20072"/>
                  </a:lnTo>
                  <a:lnTo>
                    <a:pt x="5708" y="20142"/>
                  </a:lnTo>
                  <a:lnTo>
                    <a:pt x="5756" y="20172"/>
                  </a:lnTo>
                  <a:lnTo>
                    <a:pt x="5805" y="20172"/>
                  </a:lnTo>
                  <a:lnTo>
                    <a:pt x="5837" y="20182"/>
                  </a:lnTo>
                  <a:lnTo>
                    <a:pt x="5925" y="20242"/>
                  </a:lnTo>
                  <a:lnTo>
                    <a:pt x="6049" y="20322"/>
                  </a:lnTo>
                  <a:lnTo>
                    <a:pt x="6196" y="20402"/>
                  </a:lnTo>
                  <a:lnTo>
                    <a:pt x="6394" y="20502"/>
                  </a:lnTo>
                  <a:lnTo>
                    <a:pt x="6430" y="20521"/>
                  </a:lnTo>
                  <a:lnTo>
                    <a:pt x="6469" y="20531"/>
                  </a:lnTo>
                  <a:lnTo>
                    <a:pt x="6516" y="20542"/>
                  </a:lnTo>
                  <a:lnTo>
                    <a:pt x="6579" y="20572"/>
                  </a:lnTo>
                  <a:lnTo>
                    <a:pt x="6667" y="20611"/>
                  </a:lnTo>
                  <a:lnTo>
                    <a:pt x="6755" y="20651"/>
                  </a:lnTo>
                  <a:lnTo>
                    <a:pt x="6821" y="20681"/>
                  </a:lnTo>
                  <a:lnTo>
                    <a:pt x="6897" y="20681"/>
                  </a:lnTo>
                  <a:lnTo>
                    <a:pt x="6918" y="20691"/>
                  </a:lnTo>
                  <a:lnTo>
                    <a:pt x="6943" y="20701"/>
                  </a:lnTo>
                  <a:lnTo>
                    <a:pt x="6962" y="20721"/>
                  </a:lnTo>
                  <a:lnTo>
                    <a:pt x="6982" y="20741"/>
                  </a:lnTo>
                  <a:lnTo>
                    <a:pt x="7001" y="20751"/>
                  </a:lnTo>
                  <a:lnTo>
                    <a:pt x="7016" y="20751"/>
                  </a:lnTo>
                  <a:lnTo>
                    <a:pt x="7028" y="20741"/>
                  </a:lnTo>
                  <a:lnTo>
                    <a:pt x="7048" y="20731"/>
                  </a:lnTo>
                  <a:lnTo>
                    <a:pt x="7065" y="20731"/>
                  </a:lnTo>
                  <a:lnTo>
                    <a:pt x="7119" y="20771"/>
                  </a:lnTo>
                  <a:lnTo>
                    <a:pt x="7204" y="20811"/>
                  </a:lnTo>
                  <a:lnTo>
                    <a:pt x="7311" y="20861"/>
                  </a:lnTo>
                  <a:lnTo>
                    <a:pt x="7429" y="20911"/>
                  </a:lnTo>
                  <a:lnTo>
                    <a:pt x="7617" y="20981"/>
                  </a:lnTo>
                  <a:lnTo>
                    <a:pt x="7692" y="20991"/>
                  </a:lnTo>
                  <a:lnTo>
                    <a:pt x="7783" y="21001"/>
                  </a:lnTo>
                  <a:lnTo>
                    <a:pt x="7929" y="21041"/>
                  </a:lnTo>
                  <a:lnTo>
                    <a:pt x="8071" y="21091"/>
                  </a:lnTo>
                  <a:lnTo>
                    <a:pt x="8146" y="21121"/>
                  </a:lnTo>
                  <a:lnTo>
                    <a:pt x="8161" y="21131"/>
                  </a:lnTo>
                  <a:lnTo>
                    <a:pt x="8185" y="21121"/>
                  </a:lnTo>
                  <a:lnTo>
                    <a:pt x="8234" y="21121"/>
                  </a:lnTo>
                  <a:lnTo>
                    <a:pt x="8312" y="21151"/>
                  </a:lnTo>
                  <a:lnTo>
                    <a:pt x="8393" y="21181"/>
                  </a:lnTo>
                  <a:lnTo>
                    <a:pt x="8447" y="21210"/>
                  </a:lnTo>
                  <a:lnTo>
                    <a:pt x="8493" y="21230"/>
                  </a:lnTo>
                  <a:lnTo>
                    <a:pt x="8549" y="21240"/>
                  </a:lnTo>
                  <a:lnTo>
                    <a:pt x="8688" y="21260"/>
                  </a:lnTo>
                  <a:lnTo>
                    <a:pt x="8940" y="21310"/>
                  </a:lnTo>
                  <a:lnTo>
                    <a:pt x="9313" y="21380"/>
                  </a:lnTo>
                  <a:lnTo>
                    <a:pt x="9433" y="21400"/>
                  </a:lnTo>
                  <a:lnTo>
                    <a:pt x="9523" y="21400"/>
                  </a:lnTo>
                  <a:lnTo>
                    <a:pt x="9753" y="21450"/>
                  </a:lnTo>
                  <a:lnTo>
                    <a:pt x="9965" y="21480"/>
                  </a:lnTo>
                  <a:lnTo>
                    <a:pt x="10263" y="21510"/>
                  </a:lnTo>
                  <a:lnTo>
                    <a:pt x="10575" y="21540"/>
                  </a:lnTo>
                  <a:lnTo>
                    <a:pt x="10820" y="21540"/>
                  </a:lnTo>
                  <a:lnTo>
                    <a:pt x="10934" y="21550"/>
                  </a:lnTo>
                  <a:lnTo>
                    <a:pt x="10973" y="21550"/>
                  </a:lnTo>
                  <a:lnTo>
                    <a:pt x="10995" y="21560"/>
                  </a:lnTo>
                  <a:lnTo>
                    <a:pt x="11012" y="21570"/>
                  </a:lnTo>
                  <a:lnTo>
                    <a:pt x="11042" y="21580"/>
                  </a:lnTo>
                  <a:lnTo>
                    <a:pt x="11242" y="21580"/>
                  </a:lnTo>
                  <a:lnTo>
                    <a:pt x="11374" y="21590"/>
                  </a:lnTo>
                  <a:lnTo>
                    <a:pt x="11481" y="21600"/>
                  </a:lnTo>
                  <a:lnTo>
                    <a:pt x="11520" y="21600"/>
                  </a:lnTo>
                  <a:lnTo>
                    <a:pt x="11542" y="21590"/>
                  </a:lnTo>
                  <a:lnTo>
                    <a:pt x="11562" y="21580"/>
                  </a:lnTo>
                  <a:lnTo>
                    <a:pt x="11671" y="21580"/>
                  </a:lnTo>
                  <a:lnTo>
                    <a:pt x="11816" y="21590"/>
                  </a:lnTo>
                  <a:lnTo>
                    <a:pt x="12028" y="21580"/>
                  </a:lnTo>
                  <a:lnTo>
                    <a:pt x="12218" y="21570"/>
                  </a:lnTo>
                  <a:lnTo>
                    <a:pt x="12311" y="21570"/>
                  </a:lnTo>
                  <a:lnTo>
                    <a:pt x="12372" y="21580"/>
                  </a:lnTo>
                  <a:lnTo>
                    <a:pt x="12506" y="21580"/>
                  </a:lnTo>
                  <a:lnTo>
                    <a:pt x="12941" y="21550"/>
                  </a:lnTo>
                  <a:lnTo>
                    <a:pt x="13388" y="21500"/>
                  </a:lnTo>
                  <a:lnTo>
                    <a:pt x="14037" y="21420"/>
                  </a:lnTo>
                  <a:lnTo>
                    <a:pt x="14623" y="21330"/>
                  </a:lnTo>
                  <a:lnTo>
                    <a:pt x="14811" y="21300"/>
                  </a:lnTo>
                  <a:lnTo>
                    <a:pt x="14887" y="21290"/>
                  </a:lnTo>
                  <a:lnTo>
                    <a:pt x="14913" y="21270"/>
                  </a:lnTo>
                  <a:lnTo>
                    <a:pt x="14979" y="21260"/>
                  </a:lnTo>
                  <a:lnTo>
                    <a:pt x="15182" y="21221"/>
                  </a:lnTo>
                  <a:lnTo>
                    <a:pt x="15392" y="21181"/>
                  </a:lnTo>
                  <a:lnTo>
                    <a:pt x="15507" y="21151"/>
                  </a:lnTo>
                  <a:lnTo>
                    <a:pt x="15592" y="21121"/>
                  </a:lnTo>
                  <a:lnTo>
                    <a:pt x="15734" y="21091"/>
                  </a:lnTo>
                  <a:lnTo>
                    <a:pt x="15902" y="21041"/>
                  </a:lnTo>
                  <a:lnTo>
                    <a:pt x="16049" y="21001"/>
                  </a:lnTo>
                  <a:lnTo>
                    <a:pt x="16176" y="20961"/>
                  </a:lnTo>
                  <a:lnTo>
                    <a:pt x="16300" y="20931"/>
                  </a:lnTo>
                  <a:lnTo>
                    <a:pt x="16405" y="20911"/>
                  </a:lnTo>
                  <a:lnTo>
                    <a:pt x="16532" y="20861"/>
                  </a:lnTo>
                  <a:lnTo>
                    <a:pt x="16676" y="20801"/>
                  </a:lnTo>
                  <a:lnTo>
                    <a:pt x="16825" y="20731"/>
                  </a:lnTo>
                  <a:lnTo>
                    <a:pt x="16971" y="20651"/>
                  </a:lnTo>
                  <a:lnTo>
                    <a:pt x="17106" y="20572"/>
                  </a:lnTo>
                  <a:lnTo>
                    <a:pt x="17216" y="20491"/>
                  </a:lnTo>
                  <a:lnTo>
                    <a:pt x="17296" y="20412"/>
                  </a:lnTo>
                  <a:lnTo>
                    <a:pt x="17347" y="20352"/>
                  </a:lnTo>
                  <a:lnTo>
                    <a:pt x="17399" y="20272"/>
                  </a:lnTo>
                  <a:lnTo>
                    <a:pt x="17450" y="20192"/>
                  </a:lnTo>
                  <a:lnTo>
                    <a:pt x="17496" y="20102"/>
                  </a:lnTo>
                  <a:lnTo>
                    <a:pt x="17540" y="20012"/>
                  </a:lnTo>
                  <a:lnTo>
                    <a:pt x="17574" y="19932"/>
                  </a:lnTo>
                  <a:lnTo>
                    <a:pt x="17596" y="19863"/>
                  </a:lnTo>
                  <a:lnTo>
                    <a:pt x="17604" y="19833"/>
                  </a:lnTo>
                  <a:lnTo>
                    <a:pt x="17609" y="19803"/>
                  </a:lnTo>
                  <a:lnTo>
                    <a:pt x="17611" y="19782"/>
                  </a:lnTo>
                  <a:lnTo>
                    <a:pt x="17618" y="19752"/>
                  </a:lnTo>
                  <a:lnTo>
                    <a:pt x="17640" y="19683"/>
                  </a:lnTo>
                  <a:lnTo>
                    <a:pt x="17672" y="19593"/>
                  </a:lnTo>
                  <a:lnTo>
                    <a:pt x="17711" y="19503"/>
                  </a:lnTo>
                  <a:lnTo>
                    <a:pt x="17733" y="19443"/>
                  </a:lnTo>
                  <a:lnTo>
                    <a:pt x="17755" y="19383"/>
                  </a:lnTo>
                  <a:lnTo>
                    <a:pt x="17772" y="19323"/>
                  </a:lnTo>
                  <a:lnTo>
                    <a:pt x="17789" y="19263"/>
                  </a:lnTo>
                  <a:lnTo>
                    <a:pt x="17804" y="19203"/>
                  </a:lnTo>
                  <a:lnTo>
                    <a:pt x="17819" y="19143"/>
                  </a:lnTo>
                  <a:lnTo>
                    <a:pt x="17828" y="19073"/>
                  </a:lnTo>
                  <a:lnTo>
                    <a:pt x="17836" y="19013"/>
                  </a:lnTo>
                  <a:lnTo>
                    <a:pt x="17848" y="18904"/>
                  </a:lnTo>
                  <a:lnTo>
                    <a:pt x="17863" y="18794"/>
                  </a:lnTo>
                  <a:lnTo>
                    <a:pt x="17875" y="18684"/>
                  </a:lnTo>
                  <a:lnTo>
                    <a:pt x="17889" y="18604"/>
                  </a:lnTo>
                  <a:lnTo>
                    <a:pt x="17894" y="18564"/>
                  </a:lnTo>
                  <a:lnTo>
                    <a:pt x="17899" y="18524"/>
                  </a:lnTo>
                  <a:lnTo>
                    <a:pt x="17902" y="18474"/>
                  </a:lnTo>
                  <a:lnTo>
                    <a:pt x="17904" y="18424"/>
                  </a:lnTo>
                  <a:lnTo>
                    <a:pt x="17902" y="18305"/>
                  </a:lnTo>
                  <a:lnTo>
                    <a:pt x="17894" y="18185"/>
                  </a:lnTo>
                  <a:lnTo>
                    <a:pt x="17884" y="18075"/>
                  </a:lnTo>
                  <a:lnTo>
                    <a:pt x="17880" y="17975"/>
                  </a:lnTo>
                  <a:lnTo>
                    <a:pt x="17877" y="17895"/>
                  </a:lnTo>
                  <a:lnTo>
                    <a:pt x="17877" y="17845"/>
                  </a:lnTo>
                  <a:lnTo>
                    <a:pt x="17875" y="17795"/>
                  </a:lnTo>
                  <a:lnTo>
                    <a:pt x="17867" y="17705"/>
                  </a:lnTo>
                  <a:lnTo>
                    <a:pt x="17855" y="17596"/>
                  </a:lnTo>
                  <a:lnTo>
                    <a:pt x="17838" y="17466"/>
                  </a:lnTo>
                  <a:lnTo>
                    <a:pt x="17823" y="17336"/>
                  </a:lnTo>
                  <a:lnTo>
                    <a:pt x="17811" y="17236"/>
                  </a:lnTo>
                  <a:lnTo>
                    <a:pt x="17806" y="17146"/>
                  </a:lnTo>
                  <a:lnTo>
                    <a:pt x="17806" y="17116"/>
                  </a:lnTo>
                  <a:lnTo>
                    <a:pt x="17809" y="17076"/>
                  </a:lnTo>
                  <a:lnTo>
                    <a:pt x="17811" y="17056"/>
                  </a:lnTo>
                  <a:lnTo>
                    <a:pt x="17816" y="17026"/>
                  </a:lnTo>
                  <a:lnTo>
                    <a:pt x="17823" y="17006"/>
                  </a:lnTo>
                  <a:lnTo>
                    <a:pt x="17833" y="16987"/>
                  </a:lnTo>
                  <a:lnTo>
                    <a:pt x="17855" y="16946"/>
                  </a:lnTo>
                  <a:lnTo>
                    <a:pt x="17884" y="16927"/>
                  </a:lnTo>
                  <a:lnTo>
                    <a:pt x="17965" y="16846"/>
                  </a:lnTo>
                  <a:lnTo>
                    <a:pt x="18060" y="16737"/>
                  </a:lnTo>
                  <a:lnTo>
                    <a:pt x="18109" y="16687"/>
                  </a:lnTo>
                  <a:lnTo>
                    <a:pt x="18168" y="16637"/>
                  </a:lnTo>
                  <a:lnTo>
                    <a:pt x="18226" y="16597"/>
                  </a:lnTo>
                  <a:lnTo>
                    <a:pt x="18280" y="16577"/>
                  </a:lnTo>
                  <a:lnTo>
                    <a:pt x="18458" y="16517"/>
                  </a:lnTo>
                  <a:lnTo>
                    <a:pt x="18646" y="16447"/>
                  </a:lnTo>
                  <a:lnTo>
                    <a:pt x="18817" y="16367"/>
                  </a:lnTo>
                  <a:lnTo>
                    <a:pt x="18939" y="16297"/>
                  </a:lnTo>
                  <a:lnTo>
                    <a:pt x="19034" y="16248"/>
                  </a:lnTo>
                  <a:lnTo>
                    <a:pt x="19066" y="16227"/>
                  </a:lnTo>
                  <a:lnTo>
                    <a:pt x="19081" y="16227"/>
                  </a:lnTo>
                  <a:lnTo>
                    <a:pt x="19105" y="16237"/>
                  </a:lnTo>
                  <a:lnTo>
                    <a:pt x="19149" y="16218"/>
                  </a:lnTo>
                  <a:lnTo>
                    <a:pt x="19269" y="16158"/>
                  </a:lnTo>
                  <a:lnTo>
                    <a:pt x="19388" y="16078"/>
                  </a:lnTo>
                  <a:lnTo>
                    <a:pt x="19430" y="16038"/>
                  </a:lnTo>
                  <a:lnTo>
                    <a:pt x="19454" y="16008"/>
                  </a:lnTo>
                  <a:lnTo>
                    <a:pt x="19464" y="15988"/>
                  </a:lnTo>
                  <a:lnTo>
                    <a:pt x="19479" y="15968"/>
                  </a:lnTo>
                  <a:lnTo>
                    <a:pt x="19501" y="15968"/>
                  </a:lnTo>
                  <a:lnTo>
                    <a:pt x="19523" y="15978"/>
                  </a:lnTo>
                  <a:lnTo>
                    <a:pt x="19554" y="15978"/>
                  </a:lnTo>
                  <a:lnTo>
                    <a:pt x="19598" y="15958"/>
                  </a:lnTo>
                  <a:lnTo>
                    <a:pt x="19645" y="15938"/>
                  </a:lnTo>
                  <a:lnTo>
                    <a:pt x="19696" y="15908"/>
                  </a:lnTo>
                  <a:lnTo>
                    <a:pt x="19745" y="15868"/>
                  </a:lnTo>
                  <a:lnTo>
                    <a:pt x="19791" y="15828"/>
                  </a:lnTo>
                  <a:lnTo>
                    <a:pt x="19828" y="15788"/>
                  </a:lnTo>
                  <a:lnTo>
                    <a:pt x="19859" y="15748"/>
                  </a:lnTo>
                  <a:lnTo>
                    <a:pt x="19889" y="15728"/>
                  </a:lnTo>
                  <a:lnTo>
                    <a:pt x="19913" y="15718"/>
                  </a:lnTo>
                  <a:lnTo>
                    <a:pt x="19942" y="15718"/>
                  </a:lnTo>
                  <a:lnTo>
                    <a:pt x="19964" y="15698"/>
                  </a:lnTo>
                  <a:lnTo>
                    <a:pt x="20030" y="15628"/>
                  </a:lnTo>
                  <a:lnTo>
                    <a:pt x="20121" y="15528"/>
                  </a:lnTo>
                  <a:lnTo>
                    <a:pt x="20221" y="15399"/>
                  </a:lnTo>
                  <a:lnTo>
                    <a:pt x="20321" y="15269"/>
                  </a:lnTo>
                  <a:lnTo>
                    <a:pt x="20406" y="15139"/>
                  </a:lnTo>
                  <a:lnTo>
                    <a:pt x="20467" y="15039"/>
                  </a:lnTo>
                  <a:lnTo>
                    <a:pt x="20487" y="15009"/>
                  </a:lnTo>
                  <a:lnTo>
                    <a:pt x="20494" y="14979"/>
                  </a:lnTo>
                  <a:lnTo>
                    <a:pt x="20497" y="14949"/>
                  </a:lnTo>
                  <a:lnTo>
                    <a:pt x="20506" y="14919"/>
                  </a:lnTo>
                  <a:lnTo>
                    <a:pt x="20521" y="14889"/>
                  </a:lnTo>
                  <a:lnTo>
                    <a:pt x="20536" y="14859"/>
                  </a:lnTo>
                  <a:lnTo>
                    <a:pt x="20555" y="14809"/>
                  </a:lnTo>
                  <a:lnTo>
                    <a:pt x="20577" y="14749"/>
                  </a:lnTo>
                  <a:lnTo>
                    <a:pt x="20599" y="14670"/>
                  </a:lnTo>
                  <a:lnTo>
                    <a:pt x="20619" y="14580"/>
                  </a:lnTo>
                  <a:lnTo>
                    <a:pt x="20641" y="14470"/>
                  </a:lnTo>
                  <a:lnTo>
                    <a:pt x="20663" y="14340"/>
                  </a:lnTo>
                  <a:lnTo>
                    <a:pt x="20682" y="14210"/>
                  </a:lnTo>
                  <a:lnTo>
                    <a:pt x="20699" y="14060"/>
                  </a:lnTo>
                  <a:lnTo>
                    <a:pt x="20719" y="13921"/>
                  </a:lnTo>
                  <a:lnTo>
                    <a:pt x="20736" y="13811"/>
                  </a:lnTo>
                  <a:lnTo>
                    <a:pt x="20753" y="13731"/>
                  </a:lnTo>
                  <a:lnTo>
                    <a:pt x="20760" y="13711"/>
                  </a:lnTo>
                  <a:lnTo>
                    <a:pt x="20765" y="13701"/>
                  </a:lnTo>
                  <a:lnTo>
                    <a:pt x="20775" y="13691"/>
                  </a:lnTo>
                  <a:lnTo>
                    <a:pt x="20782" y="13671"/>
                  </a:lnTo>
                  <a:lnTo>
                    <a:pt x="20787" y="13651"/>
                  </a:lnTo>
                  <a:lnTo>
                    <a:pt x="20794" y="13611"/>
                  </a:lnTo>
                  <a:lnTo>
                    <a:pt x="20799" y="13571"/>
                  </a:lnTo>
                  <a:lnTo>
                    <a:pt x="20802" y="13521"/>
                  </a:lnTo>
                  <a:lnTo>
                    <a:pt x="20804" y="13411"/>
                  </a:lnTo>
                  <a:lnTo>
                    <a:pt x="20804" y="13282"/>
                  </a:lnTo>
                  <a:lnTo>
                    <a:pt x="20799" y="13132"/>
                  </a:lnTo>
                  <a:lnTo>
                    <a:pt x="20790" y="12982"/>
                  </a:lnTo>
                  <a:lnTo>
                    <a:pt x="20775" y="12822"/>
                  </a:lnTo>
                  <a:lnTo>
                    <a:pt x="20758" y="12642"/>
                  </a:lnTo>
                  <a:lnTo>
                    <a:pt x="20746" y="12483"/>
                  </a:lnTo>
                  <a:lnTo>
                    <a:pt x="20738" y="12353"/>
                  </a:lnTo>
                  <a:lnTo>
                    <a:pt x="20736" y="12303"/>
                  </a:lnTo>
                  <a:lnTo>
                    <a:pt x="20738" y="12273"/>
                  </a:lnTo>
                  <a:lnTo>
                    <a:pt x="20738" y="12203"/>
                  </a:lnTo>
                  <a:lnTo>
                    <a:pt x="20733" y="12133"/>
                  </a:lnTo>
                  <a:lnTo>
                    <a:pt x="20724" y="12053"/>
                  </a:lnTo>
                  <a:lnTo>
                    <a:pt x="20711" y="11963"/>
                  </a:lnTo>
                  <a:lnTo>
                    <a:pt x="20697" y="11884"/>
                  </a:lnTo>
                  <a:lnTo>
                    <a:pt x="20685" y="11794"/>
                  </a:lnTo>
                  <a:lnTo>
                    <a:pt x="20675" y="11714"/>
                  </a:lnTo>
                  <a:lnTo>
                    <a:pt x="20670" y="11644"/>
                  </a:lnTo>
                  <a:lnTo>
                    <a:pt x="20667" y="11594"/>
                  </a:lnTo>
                  <a:lnTo>
                    <a:pt x="20660" y="11544"/>
                  </a:lnTo>
                  <a:lnTo>
                    <a:pt x="20643" y="11424"/>
                  </a:lnTo>
                  <a:lnTo>
                    <a:pt x="20619" y="11284"/>
                  </a:lnTo>
                  <a:lnTo>
                    <a:pt x="20587" y="11125"/>
                  </a:lnTo>
                  <a:lnTo>
                    <a:pt x="20550" y="10955"/>
                  </a:lnTo>
                  <a:lnTo>
                    <a:pt x="20509" y="10785"/>
                  </a:lnTo>
                  <a:lnTo>
                    <a:pt x="20462" y="10615"/>
                  </a:lnTo>
                  <a:lnTo>
                    <a:pt x="20414" y="10455"/>
                  </a:lnTo>
                  <a:lnTo>
                    <a:pt x="20372" y="10296"/>
                  </a:lnTo>
                  <a:lnTo>
                    <a:pt x="20335" y="10166"/>
                  </a:lnTo>
                  <a:lnTo>
                    <a:pt x="20313" y="10056"/>
                  </a:lnTo>
                  <a:lnTo>
                    <a:pt x="20309" y="10016"/>
                  </a:lnTo>
                  <a:lnTo>
                    <a:pt x="20309" y="9986"/>
                  </a:lnTo>
                  <a:lnTo>
                    <a:pt x="20316" y="9966"/>
                  </a:lnTo>
                  <a:lnTo>
                    <a:pt x="20333" y="9926"/>
                  </a:lnTo>
                  <a:lnTo>
                    <a:pt x="20401" y="9816"/>
                  </a:lnTo>
                  <a:lnTo>
                    <a:pt x="20499" y="9687"/>
                  </a:lnTo>
                  <a:lnTo>
                    <a:pt x="20616" y="9537"/>
                  </a:lnTo>
                  <a:lnTo>
                    <a:pt x="20812" y="9297"/>
                  </a:lnTo>
                  <a:lnTo>
                    <a:pt x="20956" y="9107"/>
                  </a:lnTo>
                  <a:lnTo>
                    <a:pt x="21007" y="9037"/>
                  </a:lnTo>
                  <a:lnTo>
                    <a:pt x="21046" y="8967"/>
                  </a:lnTo>
                  <a:lnTo>
                    <a:pt x="21070" y="8928"/>
                  </a:lnTo>
                  <a:lnTo>
                    <a:pt x="21078" y="8908"/>
                  </a:lnTo>
                  <a:lnTo>
                    <a:pt x="21080" y="8898"/>
                  </a:lnTo>
                  <a:lnTo>
                    <a:pt x="21082" y="8878"/>
                  </a:lnTo>
                  <a:lnTo>
                    <a:pt x="21092" y="8858"/>
                  </a:lnTo>
                  <a:lnTo>
                    <a:pt x="21126" y="8788"/>
                  </a:lnTo>
                  <a:lnTo>
                    <a:pt x="21170" y="8718"/>
                  </a:lnTo>
                  <a:lnTo>
                    <a:pt x="21217" y="8648"/>
                  </a:lnTo>
                  <a:lnTo>
                    <a:pt x="21239" y="8608"/>
                  </a:lnTo>
                  <a:lnTo>
                    <a:pt x="21266" y="8538"/>
                  </a:lnTo>
                  <a:lnTo>
                    <a:pt x="21295" y="8468"/>
                  </a:lnTo>
                  <a:lnTo>
                    <a:pt x="21322" y="8378"/>
                  </a:lnTo>
                  <a:lnTo>
                    <a:pt x="21346" y="8299"/>
                  </a:lnTo>
                  <a:lnTo>
                    <a:pt x="21368" y="8219"/>
                  </a:lnTo>
                  <a:lnTo>
                    <a:pt x="21380" y="8159"/>
                  </a:lnTo>
                  <a:lnTo>
                    <a:pt x="21380" y="8109"/>
                  </a:lnTo>
                  <a:lnTo>
                    <a:pt x="21383" y="8089"/>
                  </a:lnTo>
                  <a:lnTo>
                    <a:pt x="21395" y="8019"/>
                  </a:lnTo>
                  <a:lnTo>
                    <a:pt x="21415" y="7919"/>
                  </a:lnTo>
                  <a:lnTo>
                    <a:pt x="21439" y="7809"/>
                  </a:lnTo>
                  <a:lnTo>
                    <a:pt x="21458" y="7719"/>
                  </a:lnTo>
                  <a:lnTo>
                    <a:pt x="21476" y="7629"/>
                  </a:lnTo>
                  <a:lnTo>
                    <a:pt x="21493" y="7540"/>
                  </a:lnTo>
                  <a:lnTo>
                    <a:pt x="21505" y="7440"/>
                  </a:lnTo>
                  <a:lnTo>
                    <a:pt x="21517" y="7350"/>
                  </a:lnTo>
                  <a:lnTo>
                    <a:pt x="21529" y="7250"/>
                  </a:lnTo>
                  <a:lnTo>
                    <a:pt x="21537" y="7150"/>
                  </a:lnTo>
                  <a:lnTo>
                    <a:pt x="21544" y="7050"/>
                  </a:lnTo>
                  <a:lnTo>
                    <a:pt x="21546" y="6960"/>
                  </a:lnTo>
                  <a:lnTo>
                    <a:pt x="21549" y="6870"/>
                  </a:lnTo>
                  <a:lnTo>
                    <a:pt x="21549" y="6701"/>
                  </a:lnTo>
                  <a:lnTo>
                    <a:pt x="21544" y="6641"/>
                  </a:lnTo>
                  <a:lnTo>
                    <a:pt x="21537" y="6571"/>
                  </a:lnTo>
                  <a:lnTo>
                    <a:pt x="21527" y="6531"/>
                  </a:lnTo>
                  <a:lnTo>
                    <a:pt x="21515" y="6491"/>
                  </a:lnTo>
                  <a:lnTo>
                    <a:pt x="21505" y="6451"/>
                  </a:lnTo>
                  <a:lnTo>
                    <a:pt x="21497" y="6401"/>
                  </a:lnTo>
                  <a:lnTo>
                    <a:pt x="21493" y="6341"/>
                  </a:lnTo>
                  <a:lnTo>
                    <a:pt x="21495" y="6281"/>
                  </a:lnTo>
                  <a:lnTo>
                    <a:pt x="21497" y="6251"/>
                  </a:lnTo>
                  <a:lnTo>
                    <a:pt x="21502" y="6221"/>
                  </a:lnTo>
                  <a:lnTo>
                    <a:pt x="21505" y="6221"/>
                  </a:lnTo>
                  <a:lnTo>
                    <a:pt x="21510" y="6231"/>
                  </a:lnTo>
                  <a:lnTo>
                    <a:pt x="21517" y="6251"/>
                  </a:lnTo>
                  <a:lnTo>
                    <a:pt x="21524" y="6291"/>
                  </a:lnTo>
                  <a:lnTo>
                    <a:pt x="21549" y="6441"/>
                  </a:lnTo>
                  <a:lnTo>
                    <a:pt x="21568" y="6551"/>
                  </a:lnTo>
                  <a:lnTo>
                    <a:pt x="21583" y="6621"/>
                  </a:lnTo>
                  <a:lnTo>
                    <a:pt x="21588" y="6631"/>
                  </a:lnTo>
                  <a:lnTo>
                    <a:pt x="21595" y="6641"/>
                  </a:lnTo>
                  <a:lnTo>
                    <a:pt x="21598" y="6641"/>
                  </a:lnTo>
                  <a:lnTo>
                    <a:pt x="21600" y="6621"/>
                  </a:lnTo>
                  <a:lnTo>
                    <a:pt x="21600" y="6571"/>
                  </a:lnTo>
                  <a:lnTo>
                    <a:pt x="21598" y="6521"/>
                  </a:lnTo>
                  <a:lnTo>
                    <a:pt x="21588" y="6461"/>
                  </a:lnTo>
                  <a:lnTo>
                    <a:pt x="21578" y="6401"/>
                  </a:lnTo>
                  <a:lnTo>
                    <a:pt x="21568" y="6351"/>
                  </a:lnTo>
                  <a:lnTo>
                    <a:pt x="21559" y="6281"/>
                  </a:lnTo>
                  <a:lnTo>
                    <a:pt x="21556" y="6211"/>
                  </a:lnTo>
                  <a:lnTo>
                    <a:pt x="21556" y="6161"/>
                  </a:lnTo>
                  <a:lnTo>
                    <a:pt x="21559" y="6091"/>
                  </a:lnTo>
                  <a:lnTo>
                    <a:pt x="21556" y="6022"/>
                  </a:lnTo>
                  <a:lnTo>
                    <a:pt x="21554" y="5942"/>
                  </a:lnTo>
                  <a:lnTo>
                    <a:pt x="21549" y="5862"/>
                  </a:lnTo>
                  <a:lnTo>
                    <a:pt x="21537" y="5772"/>
                  </a:lnTo>
                  <a:lnTo>
                    <a:pt x="21534" y="5752"/>
                  </a:lnTo>
                  <a:lnTo>
                    <a:pt x="21529" y="5732"/>
                  </a:lnTo>
                  <a:lnTo>
                    <a:pt x="21522" y="5732"/>
                  </a:lnTo>
                  <a:lnTo>
                    <a:pt x="21515" y="5742"/>
                  </a:lnTo>
                  <a:lnTo>
                    <a:pt x="21493" y="5772"/>
                  </a:lnTo>
                  <a:lnTo>
                    <a:pt x="21476" y="5802"/>
                  </a:lnTo>
                  <a:lnTo>
                    <a:pt x="21461" y="5812"/>
                  </a:lnTo>
                  <a:lnTo>
                    <a:pt x="21456" y="5802"/>
                  </a:lnTo>
                  <a:lnTo>
                    <a:pt x="21451" y="5792"/>
                  </a:lnTo>
                  <a:lnTo>
                    <a:pt x="21441" y="5752"/>
                  </a:lnTo>
                  <a:lnTo>
                    <a:pt x="21441" y="5712"/>
                  </a:lnTo>
                  <a:lnTo>
                    <a:pt x="21444" y="5692"/>
                  </a:lnTo>
                  <a:lnTo>
                    <a:pt x="21449" y="5672"/>
                  </a:lnTo>
                  <a:lnTo>
                    <a:pt x="21461" y="5642"/>
                  </a:lnTo>
                  <a:lnTo>
                    <a:pt x="21480" y="5622"/>
                  </a:lnTo>
                  <a:lnTo>
                    <a:pt x="21497" y="5602"/>
                  </a:lnTo>
                  <a:lnTo>
                    <a:pt x="21507" y="5582"/>
                  </a:lnTo>
                  <a:lnTo>
                    <a:pt x="21510" y="5572"/>
                  </a:lnTo>
                  <a:lnTo>
                    <a:pt x="21510" y="5562"/>
                  </a:lnTo>
                  <a:lnTo>
                    <a:pt x="21502" y="5552"/>
                  </a:lnTo>
                  <a:lnTo>
                    <a:pt x="21493" y="5532"/>
                  </a:lnTo>
                  <a:lnTo>
                    <a:pt x="21488" y="5502"/>
                  </a:lnTo>
                  <a:lnTo>
                    <a:pt x="21490" y="5472"/>
                  </a:lnTo>
                  <a:lnTo>
                    <a:pt x="21495" y="5442"/>
                  </a:lnTo>
                  <a:lnTo>
                    <a:pt x="21497" y="5433"/>
                  </a:lnTo>
                  <a:lnTo>
                    <a:pt x="21497" y="5373"/>
                  </a:lnTo>
                  <a:lnTo>
                    <a:pt x="21490" y="5333"/>
                  </a:lnTo>
                  <a:lnTo>
                    <a:pt x="21478" y="5293"/>
                  </a:lnTo>
                  <a:lnTo>
                    <a:pt x="21466" y="5253"/>
                  </a:lnTo>
                  <a:lnTo>
                    <a:pt x="21456" y="5203"/>
                  </a:lnTo>
                  <a:lnTo>
                    <a:pt x="21451" y="5163"/>
                  </a:lnTo>
                  <a:lnTo>
                    <a:pt x="21451" y="5033"/>
                  </a:lnTo>
                  <a:lnTo>
                    <a:pt x="21446" y="4993"/>
                  </a:lnTo>
                  <a:lnTo>
                    <a:pt x="21441" y="4963"/>
                  </a:lnTo>
                  <a:lnTo>
                    <a:pt x="21434" y="4953"/>
                  </a:lnTo>
                  <a:lnTo>
                    <a:pt x="21427" y="4973"/>
                  </a:lnTo>
                  <a:lnTo>
                    <a:pt x="21419" y="5003"/>
                  </a:lnTo>
                  <a:lnTo>
                    <a:pt x="21415" y="5053"/>
                  </a:lnTo>
                  <a:lnTo>
                    <a:pt x="21410" y="5103"/>
                  </a:lnTo>
                  <a:lnTo>
                    <a:pt x="21400" y="5143"/>
                  </a:lnTo>
                  <a:lnTo>
                    <a:pt x="21385" y="5173"/>
                  </a:lnTo>
                  <a:lnTo>
                    <a:pt x="21371" y="5173"/>
                  </a:lnTo>
                  <a:lnTo>
                    <a:pt x="21358" y="5163"/>
                  </a:lnTo>
                  <a:lnTo>
                    <a:pt x="21353" y="5153"/>
                  </a:lnTo>
                  <a:lnTo>
                    <a:pt x="21351" y="5143"/>
                  </a:lnTo>
                  <a:lnTo>
                    <a:pt x="21349" y="5123"/>
                  </a:lnTo>
                  <a:lnTo>
                    <a:pt x="21351" y="5103"/>
                  </a:lnTo>
                  <a:lnTo>
                    <a:pt x="21358" y="5053"/>
                  </a:lnTo>
                  <a:lnTo>
                    <a:pt x="21363" y="5023"/>
                  </a:lnTo>
                  <a:lnTo>
                    <a:pt x="21368" y="4993"/>
                  </a:lnTo>
                  <a:lnTo>
                    <a:pt x="21368" y="4963"/>
                  </a:lnTo>
                  <a:lnTo>
                    <a:pt x="21366" y="4953"/>
                  </a:lnTo>
                  <a:lnTo>
                    <a:pt x="21358" y="4933"/>
                  </a:lnTo>
                  <a:lnTo>
                    <a:pt x="21351" y="4913"/>
                  </a:lnTo>
                  <a:lnTo>
                    <a:pt x="21322" y="4883"/>
                  </a:lnTo>
                  <a:lnTo>
                    <a:pt x="21297" y="4863"/>
                  </a:lnTo>
                  <a:lnTo>
                    <a:pt x="21283" y="4843"/>
                  </a:lnTo>
                  <a:lnTo>
                    <a:pt x="21280" y="4823"/>
                  </a:lnTo>
                  <a:lnTo>
                    <a:pt x="21283" y="4813"/>
                  </a:lnTo>
                  <a:lnTo>
                    <a:pt x="21292" y="4793"/>
                  </a:lnTo>
                  <a:lnTo>
                    <a:pt x="21305" y="4773"/>
                  </a:lnTo>
                  <a:lnTo>
                    <a:pt x="21314" y="4754"/>
                  </a:lnTo>
                  <a:lnTo>
                    <a:pt x="21322" y="4733"/>
                  </a:lnTo>
                  <a:lnTo>
                    <a:pt x="21324" y="4703"/>
                  </a:lnTo>
                  <a:lnTo>
                    <a:pt x="21324" y="4684"/>
                  </a:lnTo>
                  <a:lnTo>
                    <a:pt x="21322" y="4654"/>
                  </a:lnTo>
                  <a:lnTo>
                    <a:pt x="21314" y="4643"/>
                  </a:lnTo>
                  <a:lnTo>
                    <a:pt x="21305" y="4624"/>
                  </a:lnTo>
                  <a:lnTo>
                    <a:pt x="21295" y="4613"/>
                  </a:lnTo>
                  <a:lnTo>
                    <a:pt x="21290" y="4624"/>
                  </a:lnTo>
                  <a:lnTo>
                    <a:pt x="21288" y="4643"/>
                  </a:lnTo>
                  <a:lnTo>
                    <a:pt x="21288" y="4664"/>
                  </a:lnTo>
                  <a:lnTo>
                    <a:pt x="21290" y="4684"/>
                  </a:lnTo>
                  <a:lnTo>
                    <a:pt x="21283" y="4713"/>
                  </a:lnTo>
                  <a:lnTo>
                    <a:pt x="21275" y="4733"/>
                  </a:lnTo>
                  <a:lnTo>
                    <a:pt x="21261" y="4733"/>
                  </a:lnTo>
                  <a:lnTo>
                    <a:pt x="21246" y="4724"/>
                  </a:lnTo>
                  <a:lnTo>
                    <a:pt x="21234" y="4703"/>
                  </a:lnTo>
                  <a:lnTo>
                    <a:pt x="21224" y="4664"/>
                  </a:lnTo>
                  <a:lnTo>
                    <a:pt x="21219" y="4624"/>
                  </a:lnTo>
                  <a:lnTo>
                    <a:pt x="21214" y="4574"/>
                  </a:lnTo>
                  <a:lnTo>
                    <a:pt x="21207" y="4544"/>
                  </a:lnTo>
                  <a:lnTo>
                    <a:pt x="21200" y="4524"/>
                  </a:lnTo>
                  <a:lnTo>
                    <a:pt x="21187" y="4514"/>
                  </a:lnTo>
                  <a:lnTo>
                    <a:pt x="21180" y="4514"/>
                  </a:lnTo>
                  <a:lnTo>
                    <a:pt x="21170" y="4484"/>
                  </a:lnTo>
                  <a:lnTo>
                    <a:pt x="21163" y="4434"/>
                  </a:lnTo>
                  <a:lnTo>
                    <a:pt x="21161" y="4374"/>
                  </a:lnTo>
                  <a:lnTo>
                    <a:pt x="21158" y="4324"/>
                  </a:lnTo>
                  <a:lnTo>
                    <a:pt x="21151" y="4274"/>
                  </a:lnTo>
                  <a:lnTo>
                    <a:pt x="21141" y="4244"/>
                  </a:lnTo>
                  <a:lnTo>
                    <a:pt x="21136" y="4244"/>
                  </a:lnTo>
                  <a:lnTo>
                    <a:pt x="21131" y="4234"/>
                  </a:lnTo>
                  <a:lnTo>
                    <a:pt x="21122" y="4234"/>
                  </a:lnTo>
                  <a:lnTo>
                    <a:pt x="21112" y="4214"/>
                  </a:lnTo>
                  <a:lnTo>
                    <a:pt x="21104" y="4174"/>
                  </a:lnTo>
                  <a:lnTo>
                    <a:pt x="21100" y="4134"/>
                  </a:lnTo>
                  <a:lnTo>
                    <a:pt x="21095" y="4094"/>
                  </a:lnTo>
                  <a:lnTo>
                    <a:pt x="21087" y="4054"/>
                  </a:lnTo>
                  <a:lnTo>
                    <a:pt x="21078" y="4034"/>
                  </a:lnTo>
                  <a:lnTo>
                    <a:pt x="21056" y="4034"/>
                  </a:lnTo>
                  <a:lnTo>
                    <a:pt x="21048" y="4014"/>
                  </a:lnTo>
                  <a:lnTo>
                    <a:pt x="21043" y="3994"/>
                  </a:lnTo>
                  <a:lnTo>
                    <a:pt x="21043" y="3945"/>
                  </a:lnTo>
                  <a:lnTo>
                    <a:pt x="21036" y="3905"/>
                  </a:lnTo>
                  <a:lnTo>
                    <a:pt x="21024" y="3885"/>
                  </a:lnTo>
                  <a:lnTo>
                    <a:pt x="21007" y="3865"/>
                  </a:lnTo>
                  <a:lnTo>
                    <a:pt x="20958" y="3815"/>
                  </a:lnTo>
                  <a:lnTo>
                    <a:pt x="20941" y="3785"/>
                  </a:lnTo>
                  <a:lnTo>
                    <a:pt x="20929" y="3765"/>
                  </a:lnTo>
                  <a:lnTo>
                    <a:pt x="20919" y="3735"/>
                  </a:lnTo>
                  <a:lnTo>
                    <a:pt x="20914" y="3705"/>
                  </a:lnTo>
                  <a:lnTo>
                    <a:pt x="20912" y="3675"/>
                  </a:lnTo>
                  <a:lnTo>
                    <a:pt x="20912" y="3645"/>
                  </a:lnTo>
                  <a:lnTo>
                    <a:pt x="20914" y="3605"/>
                  </a:lnTo>
                  <a:lnTo>
                    <a:pt x="20912" y="3565"/>
                  </a:lnTo>
                  <a:lnTo>
                    <a:pt x="20907" y="3545"/>
                  </a:lnTo>
                  <a:lnTo>
                    <a:pt x="20899" y="3525"/>
                  </a:lnTo>
                  <a:lnTo>
                    <a:pt x="20890" y="3515"/>
                  </a:lnTo>
                  <a:lnTo>
                    <a:pt x="20877" y="3515"/>
                  </a:lnTo>
                  <a:lnTo>
                    <a:pt x="20865" y="3525"/>
                  </a:lnTo>
                  <a:lnTo>
                    <a:pt x="20848" y="3535"/>
                  </a:lnTo>
                  <a:lnTo>
                    <a:pt x="20836" y="3555"/>
                  </a:lnTo>
                  <a:lnTo>
                    <a:pt x="20821" y="3555"/>
                  </a:lnTo>
                  <a:lnTo>
                    <a:pt x="20819" y="3545"/>
                  </a:lnTo>
                  <a:lnTo>
                    <a:pt x="20821" y="3515"/>
                  </a:lnTo>
                  <a:lnTo>
                    <a:pt x="20829" y="3475"/>
                  </a:lnTo>
                  <a:lnTo>
                    <a:pt x="20855" y="3365"/>
                  </a:lnTo>
                  <a:lnTo>
                    <a:pt x="20868" y="3315"/>
                  </a:lnTo>
                  <a:lnTo>
                    <a:pt x="20875" y="3266"/>
                  </a:lnTo>
                  <a:lnTo>
                    <a:pt x="20877" y="3236"/>
                  </a:lnTo>
                  <a:lnTo>
                    <a:pt x="20875" y="3225"/>
                  </a:lnTo>
                  <a:lnTo>
                    <a:pt x="20873" y="3215"/>
                  </a:lnTo>
                  <a:lnTo>
                    <a:pt x="20799" y="3136"/>
                  </a:lnTo>
                  <a:lnTo>
                    <a:pt x="20772" y="3086"/>
                  </a:lnTo>
                  <a:lnTo>
                    <a:pt x="20765" y="3066"/>
                  </a:lnTo>
                  <a:lnTo>
                    <a:pt x="20760" y="3046"/>
                  </a:lnTo>
                  <a:lnTo>
                    <a:pt x="20758" y="3026"/>
                  </a:lnTo>
                  <a:lnTo>
                    <a:pt x="20758" y="2996"/>
                  </a:lnTo>
                  <a:lnTo>
                    <a:pt x="20760" y="2966"/>
                  </a:lnTo>
                  <a:lnTo>
                    <a:pt x="20768" y="2936"/>
                  </a:lnTo>
                  <a:lnTo>
                    <a:pt x="20772" y="2896"/>
                  </a:lnTo>
                  <a:lnTo>
                    <a:pt x="20775" y="2856"/>
                  </a:lnTo>
                  <a:lnTo>
                    <a:pt x="20775" y="2806"/>
                  </a:lnTo>
                  <a:lnTo>
                    <a:pt x="20772" y="2756"/>
                  </a:lnTo>
                  <a:lnTo>
                    <a:pt x="20768" y="2696"/>
                  </a:lnTo>
                  <a:lnTo>
                    <a:pt x="20760" y="2646"/>
                  </a:lnTo>
                  <a:lnTo>
                    <a:pt x="20741" y="2527"/>
                  </a:lnTo>
                  <a:lnTo>
                    <a:pt x="20716" y="2416"/>
                  </a:lnTo>
                  <a:lnTo>
                    <a:pt x="20685" y="2317"/>
                  </a:lnTo>
                  <a:lnTo>
                    <a:pt x="20653" y="2237"/>
                  </a:lnTo>
                  <a:lnTo>
                    <a:pt x="20633" y="2207"/>
                  </a:lnTo>
                  <a:lnTo>
                    <a:pt x="20616" y="2177"/>
                  </a:lnTo>
                  <a:lnTo>
                    <a:pt x="20580" y="2137"/>
                  </a:lnTo>
                  <a:lnTo>
                    <a:pt x="20555" y="2127"/>
                  </a:lnTo>
                  <a:lnTo>
                    <a:pt x="20545" y="2127"/>
                  </a:lnTo>
                  <a:lnTo>
                    <a:pt x="20538" y="2137"/>
                  </a:lnTo>
                  <a:lnTo>
                    <a:pt x="20533" y="2147"/>
                  </a:lnTo>
                  <a:lnTo>
                    <a:pt x="20531" y="2167"/>
                  </a:lnTo>
                  <a:lnTo>
                    <a:pt x="20526" y="2217"/>
                  </a:lnTo>
                  <a:lnTo>
                    <a:pt x="20523" y="2227"/>
                  </a:lnTo>
                  <a:lnTo>
                    <a:pt x="20519" y="2227"/>
                  </a:lnTo>
                  <a:lnTo>
                    <a:pt x="20509" y="2197"/>
                  </a:lnTo>
                  <a:lnTo>
                    <a:pt x="20494" y="2137"/>
                  </a:lnTo>
                  <a:lnTo>
                    <a:pt x="20484" y="2087"/>
                  </a:lnTo>
                  <a:lnTo>
                    <a:pt x="20475" y="2017"/>
                  </a:lnTo>
                  <a:lnTo>
                    <a:pt x="20472" y="1957"/>
                  </a:lnTo>
                  <a:lnTo>
                    <a:pt x="20472" y="1897"/>
                  </a:lnTo>
                  <a:lnTo>
                    <a:pt x="20475" y="1867"/>
                  </a:lnTo>
                  <a:lnTo>
                    <a:pt x="20472" y="1837"/>
                  </a:lnTo>
                  <a:lnTo>
                    <a:pt x="20470" y="1807"/>
                  </a:lnTo>
                  <a:lnTo>
                    <a:pt x="20462" y="1788"/>
                  </a:lnTo>
                  <a:lnTo>
                    <a:pt x="20455" y="1767"/>
                  </a:lnTo>
                  <a:lnTo>
                    <a:pt x="20443" y="1737"/>
                  </a:lnTo>
                  <a:lnTo>
                    <a:pt x="20411" y="1698"/>
                  </a:lnTo>
                  <a:lnTo>
                    <a:pt x="20384" y="1658"/>
                  </a:lnTo>
                  <a:lnTo>
                    <a:pt x="20360" y="1608"/>
                  </a:lnTo>
                  <a:lnTo>
                    <a:pt x="20345" y="1568"/>
                  </a:lnTo>
                  <a:lnTo>
                    <a:pt x="20340" y="1538"/>
                  </a:lnTo>
                  <a:lnTo>
                    <a:pt x="20335" y="1518"/>
                  </a:lnTo>
                  <a:lnTo>
                    <a:pt x="20333" y="1478"/>
                  </a:lnTo>
                  <a:lnTo>
                    <a:pt x="20331" y="1468"/>
                  </a:lnTo>
                  <a:lnTo>
                    <a:pt x="20328" y="1478"/>
                  </a:lnTo>
                  <a:lnTo>
                    <a:pt x="20323" y="1508"/>
                  </a:lnTo>
                  <a:lnTo>
                    <a:pt x="20318" y="1528"/>
                  </a:lnTo>
                  <a:lnTo>
                    <a:pt x="20311" y="1548"/>
                  </a:lnTo>
                  <a:lnTo>
                    <a:pt x="20301" y="1558"/>
                  </a:lnTo>
                  <a:lnTo>
                    <a:pt x="20292" y="1558"/>
                  </a:lnTo>
                  <a:lnTo>
                    <a:pt x="20287" y="1548"/>
                  </a:lnTo>
                  <a:lnTo>
                    <a:pt x="20284" y="1538"/>
                  </a:lnTo>
                  <a:lnTo>
                    <a:pt x="20284" y="1498"/>
                  </a:lnTo>
                  <a:lnTo>
                    <a:pt x="20294" y="1448"/>
                  </a:lnTo>
                  <a:lnTo>
                    <a:pt x="20309" y="1398"/>
                  </a:lnTo>
                  <a:lnTo>
                    <a:pt x="20326" y="1328"/>
                  </a:lnTo>
                  <a:lnTo>
                    <a:pt x="20331" y="1298"/>
                  </a:lnTo>
                  <a:lnTo>
                    <a:pt x="20333" y="1268"/>
                  </a:lnTo>
                  <a:lnTo>
                    <a:pt x="20333" y="1218"/>
                  </a:lnTo>
                  <a:lnTo>
                    <a:pt x="20328" y="1188"/>
                  </a:lnTo>
                  <a:lnTo>
                    <a:pt x="20321" y="1158"/>
                  </a:lnTo>
                  <a:lnTo>
                    <a:pt x="20309" y="1099"/>
                  </a:lnTo>
                  <a:lnTo>
                    <a:pt x="20301" y="1079"/>
                  </a:lnTo>
                  <a:lnTo>
                    <a:pt x="20299" y="1088"/>
                  </a:lnTo>
                  <a:lnTo>
                    <a:pt x="20299" y="1198"/>
                  </a:lnTo>
                  <a:lnTo>
                    <a:pt x="20292" y="1268"/>
                  </a:lnTo>
                  <a:lnTo>
                    <a:pt x="20279" y="1338"/>
                  </a:lnTo>
                  <a:lnTo>
                    <a:pt x="20262" y="1408"/>
                  </a:lnTo>
                  <a:lnTo>
                    <a:pt x="20221" y="1558"/>
                  </a:lnTo>
                  <a:lnTo>
                    <a:pt x="20218" y="1368"/>
                  </a:lnTo>
                  <a:lnTo>
                    <a:pt x="20213" y="1298"/>
                  </a:lnTo>
                  <a:lnTo>
                    <a:pt x="20204" y="1228"/>
                  </a:lnTo>
                  <a:lnTo>
                    <a:pt x="20191" y="1169"/>
                  </a:lnTo>
                  <a:lnTo>
                    <a:pt x="20184" y="1148"/>
                  </a:lnTo>
                  <a:lnTo>
                    <a:pt x="20177" y="1139"/>
                  </a:lnTo>
                  <a:lnTo>
                    <a:pt x="20162" y="1118"/>
                  </a:lnTo>
                  <a:lnTo>
                    <a:pt x="20155" y="1088"/>
                  </a:lnTo>
                  <a:lnTo>
                    <a:pt x="20152" y="1069"/>
                  </a:lnTo>
                  <a:lnTo>
                    <a:pt x="20152" y="1058"/>
                  </a:lnTo>
                  <a:lnTo>
                    <a:pt x="20155" y="1039"/>
                  </a:lnTo>
                  <a:lnTo>
                    <a:pt x="20157" y="1019"/>
                  </a:lnTo>
                  <a:lnTo>
                    <a:pt x="20165" y="989"/>
                  </a:lnTo>
                  <a:lnTo>
                    <a:pt x="20165" y="959"/>
                  </a:lnTo>
                  <a:lnTo>
                    <a:pt x="20155" y="949"/>
                  </a:lnTo>
                  <a:lnTo>
                    <a:pt x="20140" y="939"/>
                  </a:lnTo>
                  <a:lnTo>
                    <a:pt x="20130" y="939"/>
                  </a:lnTo>
                  <a:lnTo>
                    <a:pt x="20121" y="949"/>
                  </a:lnTo>
                  <a:lnTo>
                    <a:pt x="20111" y="969"/>
                  </a:lnTo>
                  <a:lnTo>
                    <a:pt x="20104" y="999"/>
                  </a:lnTo>
                  <a:lnTo>
                    <a:pt x="20096" y="1028"/>
                  </a:lnTo>
                  <a:lnTo>
                    <a:pt x="20089" y="1069"/>
                  </a:lnTo>
                  <a:lnTo>
                    <a:pt x="20084" y="1118"/>
                  </a:lnTo>
                  <a:lnTo>
                    <a:pt x="20082" y="1169"/>
                  </a:lnTo>
                  <a:lnTo>
                    <a:pt x="20077" y="1188"/>
                  </a:lnTo>
                  <a:lnTo>
                    <a:pt x="20062" y="1198"/>
                  </a:lnTo>
                  <a:lnTo>
                    <a:pt x="20018" y="1208"/>
                  </a:lnTo>
                  <a:lnTo>
                    <a:pt x="19994" y="1208"/>
                  </a:lnTo>
                  <a:lnTo>
                    <a:pt x="19979" y="1198"/>
                  </a:lnTo>
                  <a:lnTo>
                    <a:pt x="19969" y="1188"/>
                  </a:lnTo>
                  <a:lnTo>
                    <a:pt x="19969" y="1178"/>
                  </a:lnTo>
                  <a:lnTo>
                    <a:pt x="19972" y="1178"/>
                  </a:lnTo>
                  <a:lnTo>
                    <a:pt x="19974" y="1158"/>
                  </a:lnTo>
                  <a:lnTo>
                    <a:pt x="19974" y="1139"/>
                  </a:lnTo>
                  <a:lnTo>
                    <a:pt x="19967" y="1079"/>
                  </a:lnTo>
                  <a:lnTo>
                    <a:pt x="19957" y="999"/>
                  </a:lnTo>
                  <a:lnTo>
                    <a:pt x="19942" y="909"/>
                  </a:lnTo>
                  <a:lnTo>
                    <a:pt x="19925" y="819"/>
                  </a:lnTo>
                  <a:lnTo>
                    <a:pt x="19908" y="739"/>
                  </a:lnTo>
                  <a:lnTo>
                    <a:pt x="19894" y="679"/>
                  </a:lnTo>
                  <a:lnTo>
                    <a:pt x="19881" y="649"/>
                  </a:lnTo>
                  <a:lnTo>
                    <a:pt x="19874" y="649"/>
                  </a:lnTo>
                  <a:lnTo>
                    <a:pt x="19869" y="679"/>
                  </a:lnTo>
                  <a:lnTo>
                    <a:pt x="19864" y="719"/>
                  </a:lnTo>
                  <a:lnTo>
                    <a:pt x="19859" y="759"/>
                  </a:lnTo>
                  <a:lnTo>
                    <a:pt x="19857" y="789"/>
                  </a:lnTo>
                  <a:lnTo>
                    <a:pt x="19855" y="809"/>
                  </a:lnTo>
                  <a:lnTo>
                    <a:pt x="19842" y="839"/>
                  </a:lnTo>
                  <a:lnTo>
                    <a:pt x="19830" y="859"/>
                  </a:lnTo>
                  <a:lnTo>
                    <a:pt x="19815" y="849"/>
                  </a:lnTo>
                  <a:lnTo>
                    <a:pt x="19801" y="839"/>
                  </a:lnTo>
                  <a:lnTo>
                    <a:pt x="19789" y="839"/>
                  </a:lnTo>
                  <a:lnTo>
                    <a:pt x="19779" y="849"/>
                  </a:lnTo>
                  <a:lnTo>
                    <a:pt x="19774" y="869"/>
                  </a:lnTo>
                  <a:lnTo>
                    <a:pt x="19772" y="889"/>
                  </a:lnTo>
                  <a:lnTo>
                    <a:pt x="19764" y="909"/>
                  </a:lnTo>
                  <a:lnTo>
                    <a:pt x="19747" y="909"/>
                  </a:lnTo>
                  <a:lnTo>
                    <a:pt x="19737" y="889"/>
                  </a:lnTo>
                  <a:lnTo>
                    <a:pt x="19732" y="849"/>
                  </a:lnTo>
                  <a:lnTo>
                    <a:pt x="19730" y="809"/>
                  </a:lnTo>
                  <a:lnTo>
                    <a:pt x="19730" y="769"/>
                  </a:lnTo>
                  <a:lnTo>
                    <a:pt x="19735" y="699"/>
                  </a:lnTo>
                  <a:lnTo>
                    <a:pt x="19735" y="689"/>
                  </a:lnTo>
                  <a:lnTo>
                    <a:pt x="19732" y="679"/>
                  </a:lnTo>
                  <a:lnTo>
                    <a:pt x="19725" y="689"/>
                  </a:lnTo>
                  <a:lnTo>
                    <a:pt x="19706" y="739"/>
                  </a:lnTo>
                  <a:lnTo>
                    <a:pt x="19696" y="749"/>
                  </a:lnTo>
                  <a:lnTo>
                    <a:pt x="19686" y="769"/>
                  </a:lnTo>
                  <a:lnTo>
                    <a:pt x="19659" y="769"/>
                  </a:lnTo>
                  <a:lnTo>
                    <a:pt x="19625" y="749"/>
                  </a:lnTo>
                  <a:lnTo>
                    <a:pt x="19581" y="709"/>
                  </a:lnTo>
                  <a:lnTo>
                    <a:pt x="19540" y="669"/>
                  </a:lnTo>
                  <a:lnTo>
                    <a:pt x="19508" y="649"/>
                  </a:lnTo>
                  <a:lnTo>
                    <a:pt x="19496" y="649"/>
                  </a:lnTo>
                  <a:lnTo>
                    <a:pt x="19486" y="659"/>
                  </a:lnTo>
                  <a:lnTo>
                    <a:pt x="19479" y="679"/>
                  </a:lnTo>
                  <a:lnTo>
                    <a:pt x="19474" y="699"/>
                  </a:lnTo>
                  <a:lnTo>
                    <a:pt x="19469" y="719"/>
                  </a:lnTo>
                  <a:lnTo>
                    <a:pt x="19464" y="739"/>
                  </a:lnTo>
                  <a:lnTo>
                    <a:pt x="19447" y="749"/>
                  </a:lnTo>
                  <a:lnTo>
                    <a:pt x="19425" y="749"/>
                  </a:lnTo>
                  <a:lnTo>
                    <a:pt x="19400" y="739"/>
                  </a:lnTo>
                  <a:lnTo>
                    <a:pt x="19374" y="699"/>
                  </a:lnTo>
                  <a:lnTo>
                    <a:pt x="19347" y="659"/>
                  </a:lnTo>
                  <a:lnTo>
                    <a:pt x="19320" y="609"/>
                  </a:lnTo>
                  <a:lnTo>
                    <a:pt x="19298" y="539"/>
                  </a:lnTo>
                  <a:lnTo>
                    <a:pt x="19281" y="479"/>
                  </a:lnTo>
                  <a:lnTo>
                    <a:pt x="19264" y="429"/>
                  </a:lnTo>
                  <a:lnTo>
                    <a:pt x="19249" y="400"/>
                  </a:lnTo>
                  <a:lnTo>
                    <a:pt x="19239" y="379"/>
                  </a:lnTo>
                  <a:lnTo>
                    <a:pt x="19230" y="379"/>
                  </a:lnTo>
                  <a:lnTo>
                    <a:pt x="19225" y="390"/>
                  </a:lnTo>
                  <a:lnTo>
                    <a:pt x="19222" y="419"/>
                  </a:lnTo>
                  <a:lnTo>
                    <a:pt x="19225" y="459"/>
                  </a:lnTo>
                  <a:lnTo>
                    <a:pt x="19225" y="499"/>
                  </a:lnTo>
                  <a:lnTo>
                    <a:pt x="19222" y="519"/>
                  </a:lnTo>
                  <a:lnTo>
                    <a:pt x="19217" y="529"/>
                  </a:lnTo>
                  <a:lnTo>
                    <a:pt x="19210" y="509"/>
                  </a:lnTo>
                  <a:lnTo>
                    <a:pt x="19200" y="489"/>
                  </a:lnTo>
                  <a:lnTo>
                    <a:pt x="19193" y="489"/>
                  </a:lnTo>
                  <a:lnTo>
                    <a:pt x="19186" y="509"/>
                  </a:lnTo>
                  <a:lnTo>
                    <a:pt x="19181" y="539"/>
                  </a:lnTo>
                  <a:lnTo>
                    <a:pt x="19178" y="579"/>
                  </a:lnTo>
                  <a:lnTo>
                    <a:pt x="19176" y="599"/>
                  </a:lnTo>
                  <a:lnTo>
                    <a:pt x="19171" y="619"/>
                  </a:lnTo>
                  <a:lnTo>
                    <a:pt x="19164" y="619"/>
                  </a:lnTo>
                  <a:lnTo>
                    <a:pt x="19154" y="609"/>
                  </a:lnTo>
                  <a:lnTo>
                    <a:pt x="19142" y="579"/>
                  </a:lnTo>
                  <a:lnTo>
                    <a:pt x="19098" y="479"/>
                  </a:lnTo>
                  <a:lnTo>
                    <a:pt x="19073" y="429"/>
                  </a:lnTo>
                  <a:lnTo>
                    <a:pt x="19051" y="400"/>
                  </a:lnTo>
                  <a:lnTo>
                    <a:pt x="19037" y="390"/>
                  </a:lnTo>
                  <a:lnTo>
                    <a:pt x="19029" y="390"/>
                  </a:lnTo>
                  <a:lnTo>
                    <a:pt x="19024" y="400"/>
                  </a:lnTo>
                  <a:lnTo>
                    <a:pt x="19015" y="409"/>
                  </a:lnTo>
                  <a:lnTo>
                    <a:pt x="18981" y="409"/>
                  </a:lnTo>
                  <a:lnTo>
                    <a:pt x="18961" y="390"/>
                  </a:lnTo>
                  <a:lnTo>
                    <a:pt x="18941" y="370"/>
                  </a:lnTo>
                  <a:lnTo>
                    <a:pt x="18927" y="379"/>
                  </a:lnTo>
                  <a:lnTo>
                    <a:pt x="18915" y="400"/>
                  </a:lnTo>
                  <a:lnTo>
                    <a:pt x="18910" y="409"/>
                  </a:lnTo>
                  <a:lnTo>
                    <a:pt x="18907" y="429"/>
                  </a:lnTo>
                  <a:lnTo>
                    <a:pt x="18905" y="459"/>
                  </a:lnTo>
                  <a:lnTo>
                    <a:pt x="18900" y="469"/>
                  </a:lnTo>
                  <a:lnTo>
                    <a:pt x="18895" y="479"/>
                  </a:lnTo>
                  <a:lnTo>
                    <a:pt x="18888" y="489"/>
                  </a:lnTo>
                  <a:lnTo>
                    <a:pt x="18866" y="479"/>
                  </a:lnTo>
                  <a:lnTo>
                    <a:pt x="18837" y="439"/>
                  </a:lnTo>
                  <a:lnTo>
                    <a:pt x="18749" y="330"/>
                  </a:lnTo>
                  <a:lnTo>
                    <a:pt x="18714" y="290"/>
                  </a:lnTo>
                  <a:lnTo>
                    <a:pt x="18688" y="270"/>
                  </a:lnTo>
                  <a:lnTo>
                    <a:pt x="18666" y="260"/>
                  </a:lnTo>
                  <a:lnTo>
                    <a:pt x="18649" y="260"/>
                  </a:lnTo>
                  <a:lnTo>
                    <a:pt x="18639" y="280"/>
                  </a:lnTo>
                  <a:lnTo>
                    <a:pt x="18634" y="300"/>
                  </a:lnTo>
                  <a:lnTo>
                    <a:pt x="18634" y="310"/>
                  </a:lnTo>
                  <a:lnTo>
                    <a:pt x="18631" y="340"/>
                  </a:lnTo>
                  <a:lnTo>
                    <a:pt x="18627" y="360"/>
                  </a:lnTo>
                  <a:lnTo>
                    <a:pt x="18622" y="370"/>
                  </a:lnTo>
                  <a:lnTo>
                    <a:pt x="18617" y="370"/>
                  </a:lnTo>
                  <a:lnTo>
                    <a:pt x="18600" y="360"/>
                  </a:lnTo>
                  <a:lnTo>
                    <a:pt x="18580" y="330"/>
                  </a:lnTo>
                  <a:lnTo>
                    <a:pt x="18556" y="290"/>
                  </a:lnTo>
                  <a:lnTo>
                    <a:pt x="18531" y="280"/>
                  </a:lnTo>
                  <a:lnTo>
                    <a:pt x="18504" y="280"/>
                  </a:lnTo>
                  <a:lnTo>
                    <a:pt x="18480" y="300"/>
                  </a:lnTo>
                  <a:lnTo>
                    <a:pt x="18458" y="330"/>
                  </a:lnTo>
                  <a:lnTo>
                    <a:pt x="18436" y="330"/>
                  </a:lnTo>
                  <a:lnTo>
                    <a:pt x="18431" y="319"/>
                  </a:lnTo>
                  <a:lnTo>
                    <a:pt x="18431" y="280"/>
                  </a:lnTo>
                  <a:lnTo>
                    <a:pt x="18429" y="270"/>
                  </a:lnTo>
                  <a:lnTo>
                    <a:pt x="18421" y="270"/>
                  </a:lnTo>
                  <a:lnTo>
                    <a:pt x="18409" y="290"/>
                  </a:lnTo>
                  <a:lnTo>
                    <a:pt x="18395" y="340"/>
                  </a:lnTo>
                  <a:lnTo>
                    <a:pt x="18385" y="360"/>
                  </a:lnTo>
                  <a:lnTo>
                    <a:pt x="18373" y="379"/>
                  </a:lnTo>
                  <a:lnTo>
                    <a:pt x="18348" y="409"/>
                  </a:lnTo>
                  <a:lnTo>
                    <a:pt x="18324" y="429"/>
                  </a:lnTo>
                  <a:lnTo>
                    <a:pt x="18299" y="419"/>
                  </a:lnTo>
                  <a:lnTo>
                    <a:pt x="18277" y="409"/>
                  </a:lnTo>
                  <a:lnTo>
                    <a:pt x="18258" y="419"/>
                  </a:lnTo>
                  <a:lnTo>
                    <a:pt x="18246" y="439"/>
                  </a:lnTo>
                  <a:lnTo>
                    <a:pt x="18241" y="449"/>
                  </a:lnTo>
                  <a:lnTo>
                    <a:pt x="18238" y="469"/>
                  </a:lnTo>
                  <a:lnTo>
                    <a:pt x="18234" y="499"/>
                  </a:lnTo>
                  <a:lnTo>
                    <a:pt x="18226" y="519"/>
                  </a:lnTo>
                  <a:lnTo>
                    <a:pt x="18219" y="519"/>
                  </a:lnTo>
                  <a:lnTo>
                    <a:pt x="18209" y="499"/>
                  </a:lnTo>
                  <a:lnTo>
                    <a:pt x="18204" y="469"/>
                  </a:lnTo>
                  <a:lnTo>
                    <a:pt x="18199" y="439"/>
                  </a:lnTo>
                  <a:lnTo>
                    <a:pt x="18202" y="409"/>
                  </a:lnTo>
                  <a:lnTo>
                    <a:pt x="18207" y="390"/>
                  </a:lnTo>
                  <a:lnTo>
                    <a:pt x="18212" y="370"/>
                  </a:lnTo>
                  <a:lnTo>
                    <a:pt x="18212" y="349"/>
                  </a:lnTo>
                  <a:lnTo>
                    <a:pt x="18207" y="330"/>
                  </a:lnTo>
                  <a:lnTo>
                    <a:pt x="18199" y="310"/>
                  </a:lnTo>
                  <a:lnTo>
                    <a:pt x="18175" y="310"/>
                  </a:lnTo>
                  <a:lnTo>
                    <a:pt x="18163" y="330"/>
                  </a:lnTo>
                  <a:lnTo>
                    <a:pt x="18153" y="360"/>
                  </a:lnTo>
                  <a:lnTo>
                    <a:pt x="18148" y="379"/>
                  </a:lnTo>
                  <a:lnTo>
                    <a:pt x="18141" y="390"/>
                  </a:lnTo>
                  <a:lnTo>
                    <a:pt x="18121" y="390"/>
                  </a:lnTo>
                  <a:lnTo>
                    <a:pt x="18097" y="370"/>
                  </a:lnTo>
                  <a:lnTo>
                    <a:pt x="18068" y="319"/>
                  </a:lnTo>
                  <a:lnTo>
                    <a:pt x="18036" y="260"/>
                  </a:lnTo>
                  <a:lnTo>
                    <a:pt x="18014" y="240"/>
                  </a:lnTo>
                  <a:lnTo>
                    <a:pt x="18007" y="240"/>
                  </a:lnTo>
                  <a:lnTo>
                    <a:pt x="17999" y="250"/>
                  </a:lnTo>
                  <a:lnTo>
                    <a:pt x="17994" y="290"/>
                  </a:lnTo>
                  <a:lnTo>
                    <a:pt x="17987" y="330"/>
                  </a:lnTo>
                  <a:lnTo>
                    <a:pt x="17977" y="360"/>
                  </a:lnTo>
                  <a:lnTo>
                    <a:pt x="17965" y="379"/>
                  </a:lnTo>
                  <a:lnTo>
                    <a:pt x="17950" y="390"/>
                  </a:lnTo>
                  <a:lnTo>
                    <a:pt x="17936" y="379"/>
                  </a:lnTo>
                  <a:lnTo>
                    <a:pt x="17921" y="360"/>
                  </a:lnTo>
                  <a:lnTo>
                    <a:pt x="17909" y="330"/>
                  </a:lnTo>
                  <a:lnTo>
                    <a:pt x="17902" y="300"/>
                  </a:lnTo>
                  <a:lnTo>
                    <a:pt x="17902" y="260"/>
                  </a:lnTo>
                  <a:lnTo>
                    <a:pt x="17904" y="240"/>
                  </a:lnTo>
                  <a:lnTo>
                    <a:pt x="17909" y="220"/>
                  </a:lnTo>
                  <a:lnTo>
                    <a:pt x="17921" y="190"/>
                  </a:lnTo>
                  <a:lnTo>
                    <a:pt x="17941" y="170"/>
                  </a:lnTo>
                  <a:lnTo>
                    <a:pt x="17967" y="150"/>
                  </a:lnTo>
                  <a:lnTo>
                    <a:pt x="17972" y="140"/>
                  </a:lnTo>
                  <a:lnTo>
                    <a:pt x="17975" y="130"/>
                  </a:lnTo>
                  <a:lnTo>
                    <a:pt x="17972" y="120"/>
                  </a:lnTo>
                  <a:lnTo>
                    <a:pt x="17967" y="100"/>
                  </a:lnTo>
                  <a:lnTo>
                    <a:pt x="17941" y="70"/>
                  </a:lnTo>
                  <a:lnTo>
                    <a:pt x="17919" y="50"/>
                  </a:lnTo>
                  <a:lnTo>
                    <a:pt x="17899" y="40"/>
                  </a:lnTo>
                  <a:lnTo>
                    <a:pt x="17882" y="40"/>
                  </a:lnTo>
                  <a:lnTo>
                    <a:pt x="17870" y="60"/>
                  </a:lnTo>
                  <a:lnTo>
                    <a:pt x="17860" y="70"/>
                  </a:lnTo>
                  <a:lnTo>
                    <a:pt x="17848" y="70"/>
                  </a:lnTo>
                  <a:lnTo>
                    <a:pt x="17836" y="60"/>
                  </a:lnTo>
                  <a:lnTo>
                    <a:pt x="17821" y="30"/>
                  </a:lnTo>
                  <a:lnTo>
                    <a:pt x="17809" y="10"/>
                  </a:lnTo>
                  <a:lnTo>
                    <a:pt x="1779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4" name="Google Shape;2057;p65"/>
            <p:cNvSpPr/>
            <p:nvPr/>
          </p:nvSpPr>
          <p:spPr>
            <a:xfrm rot="10800000" flipH="1">
              <a:off x="81279" y="63153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0" y="0"/>
                  </a:moveTo>
                  <a:lnTo>
                    <a:pt x="959" y="1190"/>
                  </a:lnTo>
                  <a:lnTo>
                    <a:pt x="0" y="3606"/>
                  </a:lnTo>
                  <a:lnTo>
                    <a:pt x="0" y="7212"/>
                  </a:lnTo>
                  <a:lnTo>
                    <a:pt x="1890" y="9592"/>
                  </a:lnTo>
                  <a:lnTo>
                    <a:pt x="4710" y="13198"/>
                  </a:lnTo>
                  <a:lnTo>
                    <a:pt x="8460" y="15614"/>
                  </a:lnTo>
                  <a:lnTo>
                    <a:pt x="16920" y="20410"/>
                  </a:lnTo>
                  <a:lnTo>
                    <a:pt x="19739" y="21600"/>
                  </a:lnTo>
                  <a:lnTo>
                    <a:pt x="20670" y="20410"/>
                  </a:lnTo>
                  <a:lnTo>
                    <a:pt x="21600" y="20410"/>
                  </a:lnTo>
                  <a:lnTo>
                    <a:pt x="20670" y="16804"/>
                  </a:lnTo>
                  <a:lnTo>
                    <a:pt x="16920" y="10819"/>
                  </a:lnTo>
                  <a:lnTo>
                    <a:pt x="13169" y="5986"/>
                  </a:lnTo>
                  <a:lnTo>
                    <a:pt x="9390" y="2379"/>
                  </a:lnTo>
                  <a:lnTo>
                    <a:pt x="5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5" name="Google Shape;2058;p65"/>
            <p:cNvSpPr/>
            <p:nvPr/>
          </p:nvSpPr>
          <p:spPr>
            <a:xfrm rot="10800000" flipH="1">
              <a:off x="355865" y="8487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47" y="0"/>
                  </a:moveTo>
                  <a:lnTo>
                    <a:pt x="2173" y="3106"/>
                  </a:lnTo>
                  <a:lnTo>
                    <a:pt x="0" y="6165"/>
                  </a:lnTo>
                  <a:lnTo>
                    <a:pt x="0" y="10800"/>
                  </a:lnTo>
                  <a:lnTo>
                    <a:pt x="2173" y="13906"/>
                  </a:lnTo>
                  <a:lnTo>
                    <a:pt x="4347" y="18542"/>
                  </a:lnTo>
                  <a:lnTo>
                    <a:pt x="12973" y="21600"/>
                  </a:lnTo>
                  <a:lnTo>
                    <a:pt x="17287" y="20071"/>
                  </a:lnTo>
                  <a:lnTo>
                    <a:pt x="19460" y="18542"/>
                  </a:lnTo>
                  <a:lnTo>
                    <a:pt x="21600" y="15435"/>
                  </a:lnTo>
                  <a:lnTo>
                    <a:pt x="21600" y="10800"/>
                  </a:lnTo>
                  <a:lnTo>
                    <a:pt x="19460" y="6165"/>
                  </a:lnTo>
                  <a:lnTo>
                    <a:pt x="17287" y="3106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6" name="Google Shape;2059;p65"/>
            <p:cNvSpPr/>
            <p:nvPr/>
          </p:nvSpPr>
          <p:spPr>
            <a:xfrm rot="10800000" flipH="1">
              <a:off x="371878" y="8872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3" y="0"/>
                  </a:moveTo>
                  <a:lnTo>
                    <a:pt x="9730" y="3619"/>
                  </a:lnTo>
                  <a:lnTo>
                    <a:pt x="5417" y="9019"/>
                  </a:lnTo>
                  <a:lnTo>
                    <a:pt x="1103" y="17981"/>
                  </a:lnTo>
                  <a:lnTo>
                    <a:pt x="0" y="19763"/>
                  </a:lnTo>
                  <a:lnTo>
                    <a:pt x="0" y="21600"/>
                  </a:lnTo>
                  <a:lnTo>
                    <a:pt x="2173" y="21600"/>
                  </a:lnTo>
                  <a:lnTo>
                    <a:pt x="9730" y="19763"/>
                  </a:lnTo>
                  <a:lnTo>
                    <a:pt x="15113" y="14419"/>
                  </a:lnTo>
                  <a:lnTo>
                    <a:pt x="19460" y="10800"/>
                  </a:lnTo>
                  <a:lnTo>
                    <a:pt x="21600" y="5400"/>
                  </a:lnTo>
                  <a:lnTo>
                    <a:pt x="21600" y="3619"/>
                  </a:lnTo>
                  <a:lnTo>
                    <a:pt x="20530" y="1781"/>
                  </a:lnTo>
                  <a:lnTo>
                    <a:pt x="1835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7" name="Google Shape;2060;p65"/>
            <p:cNvSpPr/>
            <p:nvPr/>
          </p:nvSpPr>
          <p:spPr>
            <a:xfrm rot="10800000" flipH="1">
              <a:off x="376427" y="8606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5" y="0"/>
                  </a:moveTo>
                  <a:lnTo>
                    <a:pt x="4320" y="1428"/>
                  </a:lnTo>
                  <a:lnTo>
                    <a:pt x="1425" y="2856"/>
                  </a:lnTo>
                  <a:lnTo>
                    <a:pt x="0" y="7185"/>
                  </a:lnTo>
                  <a:lnTo>
                    <a:pt x="0" y="11514"/>
                  </a:lnTo>
                  <a:lnTo>
                    <a:pt x="2895" y="14415"/>
                  </a:lnTo>
                  <a:lnTo>
                    <a:pt x="7215" y="18744"/>
                  </a:lnTo>
                  <a:lnTo>
                    <a:pt x="12960" y="20172"/>
                  </a:lnTo>
                  <a:lnTo>
                    <a:pt x="17280" y="21600"/>
                  </a:lnTo>
                  <a:lnTo>
                    <a:pt x="21600" y="20172"/>
                  </a:lnTo>
                  <a:lnTo>
                    <a:pt x="21600" y="12987"/>
                  </a:lnTo>
                  <a:lnTo>
                    <a:pt x="14385" y="4329"/>
                  </a:lnTo>
                  <a:lnTo>
                    <a:pt x="11490" y="1428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8" name="Google Shape;2061;p65"/>
            <p:cNvSpPr/>
            <p:nvPr/>
          </p:nvSpPr>
          <p:spPr>
            <a:xfrm rot="10800000" flipH="1">
              <a:off x="385077" y="89011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3" y="0"/>
                  </a:moveTo>
                  <a:lnTo>
                    <a:pt x="1697" y="2287"/>
                  </a:lnTo>
                  <a:lnTo>
                    <a:pt x="0" y="5699"/>
                  </a:lnTo>
                  <a:lnTo>
                    <a:pt x="0" y="9111"/>
                  </a:lnTo>
                  <a:lnTo>
                    <a:pt x="1697" y="12489"/>
                  </a:lnTo>
                  <a:lnTo>
                    <a:pt x="4989" y="15901"/>
                  </a:lnTo>
                  <a:lnTo>
                    <a:pt x="9977" y="19313"/>
                  </a:lnTo>
                  <a:lnTo>
                    <a:pt x="16611" y="21600"/>
                  </a:lnTo>
                  <a:lnTo>
                    <a:pt x="19954" y="21600"/>
                  </a:lnTo>
                  <a:lnTo>
                    <a:pt x="21600" y="19313"/>
                  </a:lnTo>
                  <a:lnTo>
                    <a:pt x="19954" y="13650"/>
                  </a:lnTo>
                  <a:lnTo>
                    <a:pt x="14966" y="4538"/>
                  </a:lnTo>
                  <a:lnTo>
                    <a:pt x="11623" y="2287"/>
                  </a:lnTo>
                  <a:lnTo>
                    <a:pt x="997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9" name="Google Shape;2062;p65"/>
            <p:cNvSpPr/>
            <p:nvPr/>
          </p:nvSpPr>
          <p:spPr>
            <a:xfrm rot="10800000" flipH="1">
              <a:off x="390491" y="90547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13" y="0"/>
                  </a:moveTo>
                  <a:lnTo>
                    <a:pt x="1070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173" y="19460"/>
                  </a:lnTo>
                  <a:lnTo>
                    <a:pt x="5383" y="21600"/>
                  </a:lnTo>
                  <a:lnTo>
                    <a:pt x="9730" y="21600"/>
                  </a:lnTo>
                  <a:lnTo>
                    <a:pt x="18357" y="17253"/>
                  </a:lnTo>
                  <a:lnTo>
                    <a:pt x="20530" y="15113"/>
                  </a:lnTo>
                  <a:lnTo>
                    <a:pt x="21600" y="12973"/>
                  </a:lnTo>
                  <a:lnTo>
                    <a:pt x="21600" y="10833"/>
                  </a:lnTo>
                  <a:lnTo>
                    <a:pt x="19427" y="6487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0" name="Google Shape;2063;p65"/>
            <p:cNvSpPr/>
            <p:nvPr/>
          </p:nvSpPr>
          <p:spPr>
            <a:xfrm rot="10800000" flipH="1">
              <a:off x="368200" y="80528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25" y="0"/>
                  </a:moveTo>
                  <a:lnTo>
                    <a:pt x="14400" y="932"/>
                  </a:lnTo>
                  <a:lnTo>
                    <a:pt x="9649" y="4687"/>
                  </a:lnTo>
                  <a:lnTo>
                    <a:pt x="2449" y="11266"/>
                  </a:lnTo>
                  <a:lnTo>
                    <a:pt x="0" y="16913"/>
                  </a:lnTo>
                  <a:lnTo>
                    <a:pt x="0" y="21600"/>
                  </a:lnTo>
                  <a:lnTo>
                    <a:pt x="2449" y="21600"/>
                  </a:lnTo>
                  <a:lnTo>
                    <a:pt x="9649" y="19737"/>
                  </a:lnTo>
                  <a:lnTo>
                    <a:pt x="14400" y="15982"/>
                  </a:lnTo>
                  <a:lnTo>
                    <a:pt x="19225" y="10334"/>
                  </a:lnTo>
                  <a:lnTo>
                    <a:pt x="21600" y="56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1" name="Google Shape;2064;p65"/>
            <p:cNvSpPr/>
            <p:nvPr/>
          </p:nvSpPr>
          <p:spPr>
            <a:xfrm rot="10800000" flipH="1">
              <a:off x="389841" y="865090"/>
              <a:ext cx="12701" cy="13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59"/>
                  </a:lnTo>
                  <a:lnTo>
                    <a:pt x="3418" y="5395"/>
                  </a:lnTo>
                  <a:lnTo>
                    <a:pt x="11381" y="12839"/>
                  </a:lnTo>
                  <a:lnTo>
                    <a:pt x="19345" y="19593"/>
                  </a:lnTo>
                  <a:lnTo>
                    <a:pt x="21600" y="21600"/>
                  </a:lnTo>
                  <a:lnTo>
                    <a:pt x="21600" y="19593"/>
                  </a:lnTo>
                  <a:lnTo>
                    <a:pt x="18182" y="12839"/>
                  </a:lnTo>
                  <a:lnTo>
                    <a:pt x="14799" y="8113"/>
                  </a:lnTo>
                  <a:lnTo>
                    <a:pt x="11381" y="4057"/>
                  </a:lnTo>
                  <a:lnTo>
                    <a:pt x="7963" y="1359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2" name="Google Shape;2065;p65"/>
            <p:cNvSpPr/>
            <p:nvPr/>
          </p:nvSpPr>
          <p:spPr>
            <a:xfrm rot="10800000" flipH="1">
              <a:off x="381256" y="803338"/>
              <a:ext cx="1948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7" y="0"/>
                  </a:moveTo>
                  <a:lnTo>
                    <a:pt x="1441" y="1190"/>
                  </a:lnTo>
                  <a:lnTo>
                    <a:pt x="490" y="2379"/>
                  </a:lnTo>
                  <a:lnTo>
                    <a:pt x="490" y="4796"/>
                  </a:lnTo>
                  <a:lnTo>
                    <a:pt x="0" y="7175"/>
                  </a:lnTo>
                  <a:lnTo>
                    <a:pt x="490" y="9592"/>
                  </a:lnTo>
                  <a:lnTo>
                    <a:pt x="2407" y="13198"/>
                  </a:lnTo>
                  <a:lnTo>
                    <a:pt x="5289" y="16804"/>
                  </a:lnTo>
                  <a:lnTo>
                    <a:pt x="9121" y="19183"/>
                  </a:lnTo>
                  <a:lnTo>
                    <a:pt x="17752" y="21600"/>
                  </a:lnTo>
                  <a:lnTo>
                    <a:pt x="20159" y="21600"/>
                  </a:lnTo>
                  <a:lnTo>
                    <a:pt x="21600" y="20410"/>
                  </a:lnTo>
                  <a:lnTo>
                    <a:pt x="21600" y="19183"/>
                  </a:lnTo>
                  <a:lnTo>
                    <a:pt x="21110" y="19183"/>
                  </a:lnTo>
                  <a:lnTo>
                    <a:pt x="19669" y="15577"/>
                  </a:lnTo>
                  <a:lnTo>
                    <a:pt x="12954" y="7175"/>
                  </a:lnTo>
                  <a:lnTo>
                    <a:pt x="7680" y="2379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3" name="Google Shape;2066;p65"/>
            <p:cNvSpPr/>
            <p:nvPr/>
          </p:nvSpPr>
          <p:spPr>
            <a:xfrm rot="10800000" flipH="1">
              <a:off x="409825" y="897902"/>
              <a:ext cx="203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26" y="0"/>
                  </a:moveTo>
                  <a:lnTo>
                    <a:pt x="911" y="4825"/>
                  </a:lnTo>
                  <a:lnTo>
                    <a:pt x="0" y="4825"/>
                  </a:lnTo>
                  <a:lnTo>
                    <a:pt x="0" y="7200"/>
                  </a:lnTo>
                  <a:lnTo>
                    <a:pt x="1836" y="12025"/>
                  </a:lnTo>
                  <a:lnTo>
                    <a:pt x="6432" y="16775"/>
                  </a:lnTo>
                  <a:lnTo>
                    <a:pt x="14699" y="21600"/>
                  </a:lnTo>
                  <a:lnTo>
                    <a:pt x="17915" y="21600"/>
                  </a:lnTo>
                  <a:lnTo>
                    <a:pt x="20220" y="19225"/>
                  </a:lnTo>
                  <a:lnTo>
                    <a:pt x="21130" y="16775"/>
                  </a:lnTo>
                  <a:lnTo>
                    <a:pt x="21600" y="14400"/>
                  </a:lnTo>
                  <a:lnTo>
                    <a:pt x="21130" y="12025"/>
                  </a:lnTo>
                  <a:lnTo>
                    <a:pt x="19750" y="7200"/>
                  </a:lnTo>
                  <a:lnTo>
                    <a:pt x="17459" y="4825"/>
                  </a:lnTo>
                  <a:lnTo>
                    <a:pt x="1102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4" name="Google Shape;2067;p65"/>
            <p:cNvSpPr/>
            <p:nvPr/>
          </p:nvSpPr>
          <p:spPr>
            <a:xfrm rot="10800000" flipH="1">
              <a:off x="390055" y="8286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9" y="0"/>
                  </a:moveTo>
                  <a:lnTo>
                    <a:pt x="5986" y="1298"/>
                  </a:lnTo>
                  <a:lnTo>
                    <a:pt x="2417" y="3816"/>
                  </a:lnTo>
                  <a:lnTo>
                    <a:pt x="1190" y="8931"/>
                  </a:lnTo>
                  <a:lnTo>
                    <a:pt x="0" y="14007"/>
                  </a:lnTo>
                  <a:lnTo>
                    <a:pt x="0" y="17823"/>
                  </a:lnTo>
                  <a:lnTo>
                    <a:pt x="1190" y="20341"/>
                  </a:lnTo>
                  <a:lnTo>
                    <a:pt x="2417" y="21600"/>
                  </a:lnTo>
                  <a:lnTo>
                    <a:pt x="4796" y="21600"/>
                  </a:lnTo>
                  <a:lnTo>
                    <a:pt x="8402" y="20341"/>
                  </a:lnTo>
                  <a:lnTo>
                    <a:pt x="16804" y="14007"/>
                  </a:lnTo>
                  <a:lnTo>
                    <a:pt x="20410" y="8931"/>
                  </a:lnTo>
                  <a:lnTo>
                    <a:pt x="21600" y="5115"/>
                  </a:lnTo>
                  <a:lnTo>
                    <a:pt x="19221" y="2557"/>
                  </a:lnTo>
                  <a:lnTo>
                    <a:pt x="1561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5" name="Google Shape;2068;p65"/>
            <p:cNvSpPr/>
            <p:nvPr/>
          </p:nvSpPr>
          <p:spPr>
            <a:xfrm rot="10800000" flipH="1">
              <a:off x="394604" y="8420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29" y="0"/>
                  </a:moveTo>
                  <a:lnTo>
                    <a:pt x="8219" y="1646"/>
                  </a:lnTo>
                  <a:lnTo>
                    <a:pt x="4110" y="4989"/>
                  </a:lnTo>
                  <a:lnTo>
                    <a:pt x="1019" y="8280"/>
                  </a:lnTo>
                  <a:lnTo>
                    <a:pt x="0" y="13269"/>
                  </a:lnTo>
                  <a:lnTo>
                    <a:pt x="0" y="16611"/>
                  </a:lnTo>
                  <a:lnTo>
                    <a:pt x="2039" y="19903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3349" y="19903"/>
                  </a:lnTo>
                  <a:lnTo>
                    <a:pt x="17490" y="16611"/>
                  </a:lnTo>
                  <a:lnTo>
                    <a:pt x="20581" y="13269"/>
                  </a:lnTo>
                  <a:lnTo>
                    <a:pt x="21600" y="8280"/>
                  </a:lnTo>
                  <a:lnTo>
                    <a:pt x="21600" y="4989"/>
                  </a:lnTo>
                  <a:lnTo>
                    <a:pt x="20581" y="1646"/>
                  </a:lnTo>
                  <a:lnTo>
                    <a:pt x="1749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6" name="Google Shape;2069;p65"/>
            <p:cNvSpPr/>
            <p:nvPr/>
          </p:nvSpPr>
          <p:spPr>
            <a:xfrm rot="10800000" flipH="1">
              <a:off x="414946" y="8803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10" y="0"/>
                  </a:moveTo>
                  <a:lnTo>
                    <a:pt x="2039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039" y="19460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7490" y="17320"/>
                  </a:lnTo>
                  <a:lnTo>
                    <a:pt x="19529" y="15113"/>
                  </a:lnTo>
                  <a:lnTo>
                    <a:pt x="21600" y="12973"/>
                  </a:lnTo>
                  <a:lnTo>
                    <a:pt x="20549" y="8627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7" name="Google Shape;2070;p65"/>
            <p:cNvSpPr/>
            <p:nvPr/>
          </p:nvSpPr>
          <p:spPr>
            <a:xfrm rot="10800000" flipH="1">
              <a:off x="373900" y="712317"/>
              <a:ext cx="17314" cy="1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8" y="0"/>
                  </a:moveTo>
                  <a:lnTo>
                    <a:pt x="1087" y="1427"/>
                  </a:lnTo>
                  <a:lnTo>
                    <a:pt x="552" y="2876"/>
                  </a:lnTo>
                  <a:lnTo>
                    <a:pt x="0" y="5038"/>
                  </a:lnTo>
                  <a:lnTo>
                    <a:pt x="552" y="6487"/>
                  </a:lnTo>
                  <a:lnTo>
                    <a:pt x="2157" y="9362"/>
                  </a:lnTo>
                  <a:lnTo>
                    <a:pt x="4330" y="11524"/>
                  </a:lnTo>
                  <a:lnTo>
                    <a:pt x="7022" y="13664"/>
                  </a:lnTo>
                  <a:lnTo>
                    <a:pt x="11887" y="17276"/>
                  </a:lnTo>
                  <a:lnTo>
                    <a:pt x="15665" y="20151"/>
                  </a:lnTo>
                  <a:lnTo>
                    <a:pt x="18908" y="21600"/>
                  </a:lnTo>
                  <a:lnTo>
                    <a:pt x="21600" y="21600"/>
                  </a:lnTo>
                  <a:lnTo>
                    <a:pt x="21600" y="18724"/>
                  </a:lnTo>
                  <a:lnTo>
                    <a:pt x="19978" y="15827"/>
                  </a:lnTo>
                  <a:lnTo>
                    <a:pt x="17822" y="11524"/>
                  </a:lnTo>
                  <a:lnTo>
                    <a:pt x="14043" y="6487"/>
                  </a:lnTo>
                  <a:lnTo>
                    <a:pt x="10800" y="2876"/>
                  </a:lnTo>
                  <a:lnTo>
                    <a:pt x="7557" y="713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8" name="Google Shape;2071;p65"/>
            <p:cNvSpPr/>
            <p:nvPr/>
          </p:nvSpPr>
          <p:spPr>
            <a:xfrm rot="10800000" flipH="1">
              <a:off x="430088" y="90049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383"/>
                  </a:lnTo>
                  <a:lnTo>
                    <a:pt x="738" y="2383"/>
                  </a:lnTo>
                  <a:lnTo>
                    <a:pt x="4454" y="9608"/>
                  </a:lnTo>
                  <a:lnTo>
                    <a:pt x="10431" y="14375"/>
                  </a:lnTo>
                  <a:lnTo>
                    <a:pt x="16385" y="19217"/>
                  </a:lnTo>
                  <a:lnTo>
                    <a:pt x="20123" y="21600"/>
                  </a:lnTo>
                  <a:lnTo>
                    <a:pt x="21600" y="21600"/>
                  </a:lnTo>
                  <a:lnTo>
                    <a:pt x="20123" y="16833"/>
                  </a:lnTo>
                  <a:lnTo>
                    <a:pt x="16385" y="9608"/>
                  </a:lnTo>
                  <a:lnTo>
                    <a:pt x="11169" y="4767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9" name="Google Shape;2072;p65"/>
            <p:cNvSpPr/>
            <p:nvPr/>
          </p:nvSpPr>
          <p:spPr>
            <a:xfrm rot="10800000" flipH="1">
              <a:off x="434845" y="8753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0" y="0"/>
                  </a:moveTo>
                  <a:lnTo>
                    <a:pt x="738" y="932"/>
                  </a:lnTo>
                  <a:lnTo>
                    <a:pt x="0" y="3755"/>
                  </a:lnTo>
                  <a:lnTo>
                    <a:pt x="0" y="7511"/>
                  </a:lnTo>
                  <a:lnTo>
                    <a:pt x="738" y="10334"/>
                  </a:lnTo>
                  <a:lnTo>
                    <a:pt x="2238" y="13158"/>
                  </a:lnTo>
                  <a:lnTo>
                    <a:pt x="5215" y="16913"/>
                  </a:lnTo>
                  <a:lnTo>
                    <a:pt x="7454" y="18805"/>
                  </a:lnTo>
                  <a:lnTo>
                    <a:pt x="10431" y="20668"/>
                  </a:lnTo>
                  <a:lnTo>
                    <a:pt x="13408" y="21600"/>
                  </a:lnTo>
                  <a:lnTo>
                    <a:pt x="15646" y="20668"/>
                  </a:lnTo>
                  <a:lnTo>
                    <a:pt x="17885" y="18805"/>
                  </a:lnTo>
                  <a:lnTo>
                    <a:pt x="19385" y="16913"/>
                  </a:lnTo>
                  <a:lnTo>
                    <a:pt x="20862" y="13158"/>
                  </a:lnTo>
                  <a:lnTo>
                    <a:pt x="21600" y="8442"/>
                  </a:lnTo>
                  <a:lnTo>
                    <a:pt x="21600" y="6579"/>
                  </a:lnTo>
                  <a:lnTo>
                    <a:pt x="18623" y="6579"/>
                  </a:lnTo>
                  <a:lnTo>
                    <a:pt x="14908" y="8442"/>
                  </a:lnTo>
                  <a:lnTo>
                    <a:pt x="11169" y="11266"/>
                  </a:lnTo>
                  <a:lnTo>
                    <a:pt x="8192" y="11266"/>
                  </a:lnTo>
                  <a:lnTo>
                    <a:pt x="7454" y="10334"/>
                  </a:lnTo>
                  <a:lnTo>
                    <a:pt x="5954" y="9403"/>
                  </a:lnTo>
                  <a:lnTo>
                    <a:pt x="4477" y="4687"/>
                  </a:lnTo>
                  <a:lnTo>
                    <a:pt x="3715" y="932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0" name="Google Shape;2073;p65"/>
            <p:cNvSpPr/>
            <p:nvPr/>
          </p:nvSpPr>
          <p:spPr>
            <a:xfrm rot="10800000" flipH="1">
              <a:off x="472063" y="89768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9575" y="1340"/>
                  </a:lnTo>
                  <a:lnTo>
                    <a:pt x="4825" y="5400"/>
                  </a:lnTo>
                  <a:lnTo>
                    <a:pt x="2449" y="10800"/>
                  </a:lnTo>
                  <a:lnTo>
                    <a:pt x="0" y="17540"/>
                  </a:lnTo>
                  <a:lnTo>
                    <a:pt x="2449" y="20260"/>
                  </a:lnTo>
                  <a:lnTo>
                    <a:pt x="4825" y="21600"/>
                  </a:lnTo>
                  <a:lnTo>
                    <a:pt x="7200" y="21600"/>
                  </a:lnTo>
                  <a:lnTo>
                    <a:pt x="14400" y="18921"/>
                  </a:lnTo>
                  <a:lnTo>
                    <a:pt x="19225" y="14860"/>
                  </a:lnTo>
                  <a:lnTo>
                    <a:pt x="21600" y="9460"/>
                  </a:lnTo>
                  <a:lnTo>
                    <a:pt x="21600" y="5400"/>
                  </a:lnTo>
                  <a:lnTo>
                    <a:pt x="19225" y="1340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1" name="Google Shape;2074;p65"/>
            <p:cNvSpPr/>
            <p:nvPr/>
          </p:nvSpPr>
          <p:spPr>
            <a:xfrm rot="10800000" flipH="1">
              <a:off x="483391" y="903958"/>
              <a:ext cx="263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9" y="0"/>
                  </a:moveTo>
                  <a:lnTo>
                    <a:pt x="1064" y="2557"/>
                  </a:lnTo>
                  <a:lnTo>
                    <a:pt x="351" y="3816"/>
                  </a:lnTo>
                  <a:lnTo>
                    <a:pt x="0" y="5075"/>
                  </a:lnTo>
                  <a:lnTo>
                    <a:pt x="0" y="6374"/>
                  </a:lnTo>
                  <a:lnTo>
                    <a:pt x="351" y="7633"/>
                  </a:lnTo>
                  <a:lnTo>
                    <a:pt x="1765" y="10151"/>
                  </a:lnTo>
                  <a:lnTo>
                    <a:pt x="4254" y="11449"/>
                  </a:lnTo>
                  <a:lnTo>
                    <a:pt x="7083" y="10151"/>
                  </a:lnTo>
                  <a:lnTo>
                    <a:pt x="10274" y="10151"/>
                  </a:lnTo>
                  <a:lnTo>
                    <a:pt x="13453" y="11449"/>
                  </a:lnTo>
                  <a:lnTo>
                    <a:pt x="15931" y="13967"/>
                  </a:lnTo>
                  <a:lnTo>
                    <a:pt x="17708" y="17784"/>
                  </a:lnTo>
                  <a:lnTo>
                    <a:pt x="18771" y="20341"/>
                  </a:lnTo>
                  <a:lnTo>
                    <a:pt x="19835" y="21600"/>
                  </a:lnTo>
                  <a:lnTo>
                    <a:pt x="20887" y="20341"/>
                  </a:lnTo>
                  <a:lnTo>
                    <a:pt x="21249" y="17784"/>
                  </a:lnTo>
                  <a:lnTo>
                    <a:pt x="21600" y="13967"/>
                  </a:lnTo>
                  <a:lnTo>
                    <a:pt x="21249" y="11449"/>
                  </a:lnTo>
                  <a:lnTo>
                    <a:pt x="20887" y="8892"/>
                  </a:lnTo>
                  <a:lnTo>
                    <a:pt x="19835" y="7633"/>
                  </a:lnTo>
                  <a:lnTo>
                    <a:pt x="15931" y="3816"/>
                  </a:lnTo>
                  <a:lnTo>
                    <a:pt x="8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2" name="Google Shape;2075;p65"/>
            <p:cNvSpPr/>
            <p:nvPr/>
          </p:nvSpPr>
          <p:spPr>
            <a:xfrm rot="10800000" flipH="1">
              <a:off x="978039" y="890974"/>
              <a:ext cx="1514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3" y="3894"/>
                  </a:lnTo>
                  <a:lnTo>
                    <a:pt x="5543" y="9796"/>
                  </a:lnTo>
                  <a:lnTo>
                    <a:pt x="11718" y="15698"/>
                  </a:lnTo>
                  <a:lnTo>
                    <a:pt x="17892" y="21600"/>
                  </a:lnTo>
                  <a:lnTo>
                    <a:pt x="21600" y="21600"/>
                  </a:lnTo>
                  <a:lnTo>
                    <a:pt x="19746" y="15698"/>
                  </a:lnTo>
                  <a:lnTo>
                    <a:pt x="14814" y="9796"/>
                  </a:lnTo>
                  <a:lnTo>
                    <a:pt x="9863" y="5902"/>
                  </a:lnTo>
                  <a:lnTo>
                    <a:pt x="5543" y="194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3" name="Google Shape;2076;p65"/>
            <p:cNvSpPr/>
            <p:nvPr/>
          </p:nvSpPr>
          <p:spPr>
            <a:xfrm rot="10800000" flipH="1">
              <a:off x="3726843" y="7674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57" y="0"/>
                  </a:moveTo>
                  <a:lnTo>
                    <a:pt x="0" y="2417"/>
                  </a:lnTo>
                  <a:lnTo>
                    <a:pt x="0" y="6023"/>
                  </a:lnTo>
                  <a:lnTo>
                    <a:pt x="1259" y="10819"/>
                  </a:lnTo>
                  <a:lnTo>
                    <a:pt x="5075" y="14425"/>
                  </a:lnTo>
                  <a:lnTo>
                    <a:pt x="8892" y="18031"/>
                  </a:lnTo>
                  <a:lnTo>
                    <a:pt x="13967" y="21600"/>
                  </a:lnTo>
                  <a:lnTo>
                    <a:pt x="20341" y="21600"/>
                  </a:lnTo>
                  <a:lnTo>
                    <a:pt x="21600" y="19221"/>
                  </a:lnTo>
                  <a:lnTo>
                    <a:pt x="21600" y="15614"/>
                  </a:lnTo>
                  <a:lnTo>
                    <a:pt x="20341" y="10819"/>
                  </a:lnTo>
                  <a:lnTo>
                    <a:pt x="17784" y="7212"/>
                  </a:lnTo>
                  <a:lnTo>
                    <a:pt x="13967" y="3606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458" name="Google Shape;2087;p65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455" name="Google Shape;2088;p65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6" name="Google Shape;2089;p65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7" name="Google Shape;2090;p65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459" name="Google Shape;2091;p65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460" name="Google Shape;2092;p65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464" name="Google Shape;2093;p65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461" name="Google Shape;2094;p65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2" name="Google Shape;2095;p65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3" name="Google Shape;2096;p65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465" name="Hassan-Nasrallah-Libano.jpg" descr="Hassan-Nasrallah-Liba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44" y="1744041"/>
            <a:ext cx="1925330" cy="1294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6" name="Unknown.jpeg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687" y="1744041"/>
            <a:ext cx="1944647" cy="1294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7" name="Mahmoud-Al-Zahar-1600x900.jpg" descr="Mahmoud-Al-Zahar-1600x9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630" y="1757354"/>
            <a:ext cx="2250740" cy="1267448"/>
          </a:xfrm>
          <a:prstGeom prst="rect">
            <a:avLst/>
          </a:prstGeom>
          <a:ln w="12700">
            <a:miter lim="400000"/>
          </a:ln>
        </p:spPr>
      </p:pic>
      <p:sp>
        <p:nvSpPr>
          <p:cNvPr id="1468" name="Hassan Nasrallah"/>
          <p:cNvSpPr txBox="1"/>
          <p:nvPr/>
        </p:nvSpPr>
        <p:spPr>
          <a:xfrm>
            <a:off x="752289" y="3220286"/>
            <a:ext cx="1586617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Hassan Nasrallah</a:t>
            </a:r>
          </a:p>
        </p:txBody>
      </p:sp>
      <p:sp>
        <p:nvSpPr>
          <p:cNvPr id="1469" name="Mahmoud Zahar"/>
          <p:cNvSpPr txBox="1"/>
          <p:nvPr/>
        </p:nvSpPr>
        <p:spPr>
          <a:xfrm>
            <a:off x="3842978" y="3220286"/>
            <a:ext cx="1526628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Mahmoud Zahar </a:t>
            </a:r>
          </a:p>
        </p:txBody>
      </p:sp>
      <p:sp>
        <p:nvSpPr>
          <p:cNvPr id="1470" name="Khaled Mashal"/>
          <p:cNvSpPr txBox="1"/>
          <p:nvPr/>
        </p:nvSpPr>
        <p:spPr>
          <a:xfrm>
            <a:off x="6858466" y="3220286"/>
            <a:ext cx="1349088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Khaled Mashal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2177;p67"/>
          <p:cNvSpPr/>
          <p:nvPr/>
        </p:nvSpPr>
        <p:spPr>
          <a:xfrm rot="11197474">
            <a:off x="-902990" y="3271225"/>
            <a:ext cx="5441035" cy="1692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600" extrusionOk="0">
                <a:moveTo>
                  <a:pt x="17648" y="0"/>
                </a:moveTo>
                <a:cubicBezTo>
                  <a:pt x="17549" y="0"/>
                  <a:pt x="17451" y="8"/>
                  <a:pt x="17354" y="26"/>
                </a:cubicBezTo>
                <a:cubicBezTo>
                  <a:pt x="16890" y="103"/>
                  <a:pt x="16419" y="380"/>
                  <a:pt x="15958" y="523"/>
                </a:cubicBezTo>
                <a:cubicBezTo>
                  <a:pt x="15254" y="742"/>
                  <a:pt x="14542" y="723"/>
                  <a:pt x="13841" y="972"/>
                </a:cubicBezTo>
                <a:cubicBezTo>
                  <a:pt x="13501" y="1096"/>
                  <a:pt x="13161" y="1238"/>
                  <a:pt x="12821" y="1353"/>
                </a:cubicBezTo>
                <a:cubicBezTo>
                  <a:pt x="12576" y="1429"/>
                  <a:pt x="12383" y="1697"/>
                  <a:pt x="12150" y="1820"/>
                </a:cubicBezTo>
                <a:cubicBezTo>
                  <a:pt x="12031" y="1888"/>
                  <a:pt x="11925" y="1868"/>
                  <a:pt x="11807" y="1954"/>
                </a:cubicBezTo>
                <a:cubicBezTo>
                  <a:pt x="11706" y="2036"/>
                  <a:pt x="11553" y="2318"/>
                  <a:pt x="11546" y="2365"/>
                </a:cubicBezTo>
                <a:cubicBezTo>
                  <a:pt x="11536" y="2364"/>
                  <a:pt x="11526" y="2364"/>
                  <a:pt x="11516" y="2364"/>
                </a:cubicBezTo>
                <a:cubicBezTo>
                  <a:pt x="11319" y="2364"/>
                  <a:pt x="11120" y="2431"/>
                  <a:pt x="10929" y="2565"/>
                </a:cubicBezTo>
                <a:cubicBezTo>
                  <a:pt x="10515" y="2832"/>
                  <a:pt x="10092" y="2937"/>
                  <a:pt x="9672" y="3080"/>
                </a:cubicBezTo>
                <a:cubicBezTo>
                  <a:pt x="9403" y="3176"/>
                  <a:pt x="9157" y="3367"/>
                  <a:pt x="8894" y="3510"/>
                </a:cubicBezTo>
                <a:cubicBezTo>
                  <a:pt x="8752" y="3586"/>
                  <a:pt x="8658" y="3739"/>
                  <a:pt x="8519" y="3844"/>
                </a:cubicBezTo>
                <a:cubicBezTo>
                  <a:pt x="8377" y="3949"/>
                  <a:pt x="8066" y="3997"/>
                  <a:pt x="7998" y="4388"/>
                </a:cubicBezTo>
                <a:cubicBezTo>
                  <a:pt x="7951" y="4656"/>
                  <a:pt x="8031" y="4798"/>
                  <a:pt x="7924" y="5027"/>
                </a:cubicBezTo>
                <a:cubicBezTo>
                  <a:pt x="7839" y="5209"/>
                  <a:pt x="7652" y="5285"/>
                  <a:pt x="7552" y="5390"/>
                </a:cubicBezTo>
                <a:cubicBezTo>
                  <a:pt x="7404" y="5543"/>
                  <a:pt x="7271" y="5781"/>
                  <a:pt x="7120" y="5915"/>
                </a:cubicBezTo>
                <a:cubicBezTo>
                  <a:pt x="7171" y="5904"/>
                  <a:pt x="7226" y="5887"/>
                  <a:pt x="7280" y="5887"/>
                </a:cubicBezTo>
                <a:cubicBezTo>
                  <a:pt x="7321" y="5887"/>
                  <a:pt x="7360" y="5896"/>
                  <a:pt x="7398" y="5924"/>
                </a:cubicBezTo>
                <a:cubicBezTo>
                  <a:pt x="7401" y="6306"/>
                  <a:pt x="7147" y="6306"/>
                  <a:pt x="7034" y="6401"/>
                </a:cubicBezTo>
                <a:cubicBezTo>
                  <a:pt x="6570" y="6841"/>
                  <a:pt x="6138" y="7508"/>
                  <a:pt x="5677" y="7986"/>
                </a:cubicBezTo>
                <a:cubicBezTo>
                  <a:pt x="5157" y="8521"/>
                  <a:pt x="4613" y="8969"/>
                  <a:pt x="4107" y="9570"/>
                </a:cubicBezTo>
                <a:cubicBezTo>
                  <a:pt x="3930" y="9790"/>
                  <a:pt x="3593" y="10133"/>
                  <a:pt x="3486" y="10591"/>
                </a:cubicBezTo>
                <a:cubicBezTo>
                  <a:pt x="3504" y="10609"/>
                  <a:pt x="3526" y="10616"/>
                  <a:pt x="3550" y="10616"/>
                </a:cubicBezTo>
                <a:cubicBezTo>
                  <a:pt x="3715" y="10616"/>
                  <a:pt x="4005" y="10271"/>
                  <a:pt x="4172" y="10271"/>
                </a:cubicBezTo>
                <a:cubicBezTo>
                  <a:pt x="4224" y="10271"/>
                  <a:pt x="4264" y="10303"/>
                  <a:pt x="4284" y="10391"/>
                </a:cubicBezTo>
                <a:cubicBezTo>
                  <a:pt x="4018" y="10772"/>
                  <a:pt x="3749" y="11078"/>
                  <a:pt x="3519" y="11584"/>
                </a:cubicBezTo>
                <a:cubicBezTo>
                  <a:pt x="3279" y="12109"/>
                  <a:pt x="3043" y="12624"/>
                  <a:pt x="2800" y="13139"/>
                </a:cubicBezTo>
                <a:cubicBezTo>
                  <a:pt x="2608" y="13550"/>
                  <a:pt x="2431" y="13951"/>
                  <a:pt x="2215" y="14285"/>
                </a:cubicBezTo>
                <a:cubicBezTo>
                  <a:pt x="1940" y="14705"/>
                  <a:pt x="1612" y="14962"/>
                  <a:pt x="1322" y="15316"/>
                </a:cubicBezTo>
                <a:cubicBezTo>
                  <a:pt x="990" y="15716"/>
                  <a:pt x="656" y="16146"/>
                  <a:pt x="328" y="16575"/>
                </a:cubicBezTo>
                <a:cubicBezTo>
                  <a:pt x="213" y="16718"/>
                  <a:pt x="59" y="16871"/>
                  <a:pt x="0" y="17158"/>
                </a:cubicBezTo>
                <a:cubicBezTo>
                  <a:pt x="53" y="17187"/>
                  <a:pt x="107" y="17199"/>
                  <a:pt x="160" y="17199"/>
                </a:cubicBezTo>
                <a:cubicBezTo>
                  <a:pt x="518" y="17199"/>
                  <a:pt x="888" y="16632"/>
                  <a:pt x="1212" y="16375"/>
                </a:cubicBezTo>
                <a:cubicBezTo>
                  <a:pt x="1632" y="16051"/>
                  <a:pt x="2073" y="15974"/>
                  <a:pt x="2490" y="15668"/>
                </a:cubicBezTo>
                <a:cubicBezTo>
                  <a:pt x="2708" y="15516"/>
                  <a:pt x="2915" y="15296"/>
                  <a:pt x="3134" y="15153"/>
                </a:cubicBezTo>
                <a:cubicBezTo>
                  <a:pt x="3569" y="14867"/>
                  <a:pt x="3998" y="14561"/>
                  <a:pt x="4432" y="14256"/>
                </a:cubicBezTo>
                <a:cubicBezTo>
                  <a:pt x="4624" y="14123"/>
                  <a:pt x="4820" y="14008"/>
                  <a:pt x="5009" y="13855"/>
                </a:cubicBezTo>
                <a:cubicBezTo>
                  <a:pt x="5118" y="13772"/>
                  <a:pt x="5329" y="13492"/>
                  <a:pt x="5442" y="13492"/>
                </a:cubicBezTo>
                <a:cubicBezTo>
                  <a:pt x="5446" y="13492"/>
                  <a:pt x="5449" y="13492"/>
                  <a:pt x="5452" y="13493"/>
                </a:cubicBezTo>
                <a:cubicBezTo>
                  <a:pt x="5142" y="14227"/>
                  <a:pt x="4633" y="14590"/>
                  <a:pt x="4376" y="15468"/>
                </a:cubicBezTo>
                <a:cubicBezTo>
                  <a:pt x="4410" y="15508"/>
                  <a:pt x="4444" y="15525"/>
                  <a:pt x="4480" y="15525"/>
                </a:cubicBezTo>
                <a:cubicBezTo>
                  <a:pt x="4644" y="15525"/>
                  <a:pt x="4824" y="15167"/>
                  <a:pt x="4990" y="15167"/>
                </a:cubicBezTo>
                <a:cubicBezTo>
                  <a:pt x="5001" y="15167"/>
                  <a:pt x="5012" y="15169"/>
                  <a:pt x="5024" y="15172"/>
                </a:cubicBezTo>
                <a:cubicBezTo>
                  <a:pt x="5109" y="15640"/>
                  <a:pt x="4725" y="16088"/>
                  <a:pt x="4663" y="16508"/>
                </a:cubicBezTo>
                <a:cubicBezTo>
                  <a:pt x="4630" y="16747"/>
                  <a:pt x="4681" y="16985"/>
                  <a:pt x="4648" y="17224"/>
                </a:cubicBezTo>
                <a:cubicBezTo>
                  <a:pt x="4595" y="17606"/>
                  <a:pt x="4456" y="17701"/>
                  <a:pt x="4314" y="17883"/>
                </a:cubicBezTo>
                <a:cubicBezTo>
                  <a:pt x="3894" y="18407"/>
                  <a:pt x="3486" y="19028"/>
                  <a:pt x="3096" y="19744"/>
                </a:cubicBezTo>
                <a:cubicBezTo>
                  <a:pt x="2948" y="20030"/>
                  <a:pt x="2800" y="20307"/>
                  <a:pt x="2637" y="20555"/>
                </a:cubicBezTo>
                <a:cubicBezTo>
                  <a:pt x="2478" y="20794"/>
                  <a:pt x="2250" y="20965"/>
                  <a:pt x="2147" y="21366"/>
                </a:cubicBezTo>
                <a:cubicBezTo>
                  <a:pt x="2189" y="21386"/>
                  <a:pt x="2231" y="21395"/>
                  <a:pt x="2271" y="21395"/>
                </a:cubicBezTo>
                <a:cubicBezTo>
                  <a:pt x="2502" y="21395"/>
                  <a:pt x="2694" y="21101"/>
                  <a:pt x="2918" y="20889"/>
                </a:cubicBezTo>
                <a:cubicBezTo>
                  <a:pt x="3196" y="20612"/>
                  <a:pt x="3477" y="20402"/>
                  <a:pt x="3764" y="20249"/>
                </a:cubicBezTo>
                <a:cubicBezTo>
                  <a:pt x="3875" y="20185"/>
                  <a:pt x="4006" y="20059"/>
                  <a:pt x="4122" y="20059"/>
                </a:cubicBezTo>
                <a:cubicBezTo>
                  <a:pt x="4126" y="20059"/>
                  <a:pt x="4130" y="20059"/>
                  <a:pt x="4134" y="20059"/>
                </a:cubicBezTo>
                <a:cubicBezTo>
                  <a:pt x="4225" y="20622"/>
                  <a:pt x="3693" y="21080"/>
                  <a:pt x="3616" y="21538"/>
                </a:cubicBezTo>
                <a:cubicBezTo>
                  <a:pt x="3650" y="21581"/>
                  <a:pt x="3690" y="21600"/>
                  <a:pt x="3734" y="21600"/>
                </a:cubicBezTo>
                <a:cubicBezTo>
                  <a:pt x="3992" y="21600"/>
                  <a:pt x="4390" y="20952"/>
                  <a:pt x="4559" y="20755"/>
                </a:cubicBezTo>
                <a:cubicBezTo>
                  <a:pt x="5050" y="20183"/>
                  <a:pt x="5645" y="19944"/>
                  <a:pt x="6159" y="19467"/>
                </a:cubicBezTo>
                <a:cubicBezTo>
                  <a:pt x="6481" y="19181"/>
                  <a:pt x="6777" y="18799"/>
                  <a:pt x="7102" y="18541"/>
                </a:cubicBezTo>
                <a:cubicBezTo>
                  <a:pt x="7280" y="18398"/>
                  <a:pt x="7392" y="18169"/>
                  <a:pt x="7552" y="17950"/>
                </a:cubicBezTo>
                <a:cubicBezTo>
                  <a:pt x="7649" y="17816"/>
                  <a:pt x="7830" y="17759"/>
                  <a:pt x="7898" y="17558"/>
                </a:cubicBezTo>
                <a:cubicBezTo>
                  <a:pt x="7794" y="17473"/>
                  <a:pt x="7534" y="17654"/>
                  <a:pt x="7552" y="17224"/>
                </a:cubicBezTo>
                <a:cubicBezTo>
                  <a:pt x="7744" y="16938"/>
                  <a:pt x="7942" y="16718"/>
                  <a:pt x="8146" y="16547"/>
                </a:cubicBezTo>
                <a:cubicBezTo>
                  <a:pt x="8218" y="16494"/>
                  <a:pt x="8409" y="16294"/>
                  <a:pt x="8536" y="16294"/>
                </a:cubicBezTo>
                <a:cubicBezTo>
                  <a:pt x="8571" y="16294"/>
                  <a:pt x="8601" y="16310"/>
                  <a:pt x="8622" y="16346"/>
                </a:cubicBezTo>
                <a:cubicBezTo>
                  <a:pt x="8726" y="16528"/>
                  <a:pt x="8596" y="16880"/>
                  <a:pt x="8664" y="17090"/>
                </a:cubicBezTo>
                <a:cubicBezTo>
                  <a:pt x="8693" y="17179"/>
                  <a:pt x="8744" y="17211"/>
                  <a:pt x="8803" y="17211"/>
                </a:cubicBezTo>
                <a:cubicBezTo>
                  <a:pt x="8928" y="17211"/>
                  <a:pt x="9092" y="17066"/>
                  <a:pt x="9166" y="17014"/>
                </a:cubicBezTo>
                <a:cubicBezTo>
                  <a:pt x="9379" y="16880"/>
                  <a:pt x="9595" y="16833"/>
                  <a:pt x="9811" y="16738"/>
                </a:cubicBezTo>
                <a:cubicBezTo>
                  <a:pt x="9982" y="16670"/>
                  <a:pt x="10179" y="16480"/>
                  <a:pt x="10358" y="16480"/>
                </a:cubicBezTo>
                <a:cubicBezTo>
                  <a:pt x="10380" y="16480"/>
                  <a:pt x="10402" y="16483"/>
                  <a:pt x="10423" y="16489"/>
                </a:cubicBezTo>
                <a:cubicBezTo>
                  <a:pt x="10557" y="16532"/>
                  <a:pt x="10637" y="16686"/>
                  <a:pt x="10770" y="16686"/>
                </a:cubicBezTo>
                <a:cubicBezTo>
                  <a:pt x="10784" y="16686"/>
                  <a:pt x="10798" y="16684"/>
                  <a:pt x="10813" y="16680"/>
                </a:cubicBezTo>
                <a:cubicBezTo>
                  <a:pt x="11097" y="16613"/>
                  <a:pt x="11351" y="16003"/>
                  <a:pt x="11609" y="15688"/>
                </a:cubicBezTo>
                <a:cubicBezTo>
                  <a:pt x="12094" y="15096"/>
                  <a:pt x="12593" y="14638"/>
                  <a:pt x="13102" y="14304"/>
                </a:cubicBezTo>
                <a:cubicBezTo>
                  <a:pt x="13072" y="14320"/>
                  <a:pt x="13029" y="14339"/>
                  <a:pt x="12987" y="14339"/>
                </a:cubicBezTo>
                <a:cubicBezTo>
                  <a:pt x="12955" y="14339"/>
                  <a:pt x="12924" y="14327"/>
                  <a:pt x="12901" y="14294"/>
                </a:cubicBezTo>
                <a:cubicBezTo>
                  <a:pt x="12738" y="14056"/>
                  <a:pt x="12978" y="13693"/>
                  <a:pt x="13061" y="13512"/>
                </a:cubicBezTo>
                <a:cubicBezTo>
                  <a:pt x="13510" y="12500"/>
                  <a:pt x="14134" y="11861"/>
                  <a:pt x="14704" y="11288"/>
                </a:cubicBezTo>
                <a:cubicBezTo>
                  <a:pt x="15092" y="10897"/>
                  <a:pt x="15488" y="10544"/>
                  <a:pt x="15875" y="10143"/>
                </a:cubicBezTo>
                <a:cubicBezTo>
                  <a:pt x="16047" y="9961"/>
                  <a:pt x="16248" y="9818"/>
                  <a:pt x="16372" y="9475"/>
                </a:cubicBezTo>
                <a:cubicBezTo>
                  <a:pt x="16556" y="8969"/>
                  <a:pt x="16351" y="9093"/>
                  <a:pt x="16313" y="8730"/>
                </a:cubicBezTo>
                <a:cubicBezTo>
                  <a:pt x="16275" y="8396"/>
                  <a:pt x="16816" y="8196"/>
                  <a:pt x="16916" y="8110"/>
                </a:cubicBezTo>
                <a:cubicBezTo>
                  <a:pt x="17502" y="7605"/>
                  <a:pt x="18072" y="7022"/>
                  <a:pt x="18664" y="6564"/>
                </a:cubicBezTo>
                <a:cubicBezTo>
                  <a:pt x="19089" y="6239"/>
                  <a:pt x="19388" y="5763"/>
                  <a:pt x="19770" y="5266"/>
                </a:cubicBezTo>
                <a:cubicBezTo>
                  <a:pt x="20148" y="4769"/>
                  <a:pt x="20533" y="4388"/>
                  <a:pt x="20896" y="3815"/>
                </a:cubicBezTo>
                <a:cubicBezTo>
                  <a:pt x="21091" y="3510"/>
                  <a:pt x="21420" y="3014"/>
                  <a:pt x="21493" y="2450"/>
                </a:cubicBezTo>
                <a:cubicBezTo>
                  <a:pt x="21600" y="1610"/>
                  <a:pt x="21319" y="1191"/>
                  <a:pt x="20973" y="1048"/>
                </a:cubicBezTo>
                <a:cubicBezTo>
                  <a:pt x="20601" y="886"/>
                  <a:pt x="20216" y="838"/>
                  <a:pt x="19841" y="685"/>
                </a:cubicBezTo>
                <a:cubicBezTo>
                  <a:pt x="19477" y="542"/>
                  <a:pt x="19116" y="313"/>
                  <a:pt x="18746" y="208"/>
                </a:cubicBezTo>
                <a:cubicBezTo>
                  <a:pt x="18388" y="110"/>
                  <a:pt x="18014" y="0"/>
                  <a:pt x="17648" y="0"/>
                </a:cubicBezTo>
                <a:close/>
              </a:path>
            </a:pathLst>
          </a:custGeom>
          <a:solidFill>
            <a:srgbClr val="FAF7F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476" name="Google Shape;2178;p67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473" name="Google Shape;2179;p67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4" name="Google Shape;2180;p67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5" name="Google Shape;2181;p67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477" name="Google Shape;2182;p67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478" name="Google Shape;2183;p67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482" name="Google Shape;2184;p67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479" name="Google Shape;2185;p67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0" name="Google Shape;2186;p67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1" name="Google Shape;2187;p67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483" name="860_sc_visactu-apres-lattaque-du-hamas-faut-il-craindre-un-elargissement-du-conflit.jpg" descr="860_sc_visactu-apres-lattaque-du-hamas-faut-il-craindre-un-elargissement-du-confl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65" y="145109"/>
            <a:ext cx="4015847" cy="4506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2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6" name="Google Shape;2101;p66"/>
          <p:cNvGrpSpPr/>
          <p:nvPr/>
        </p:nvGrpSpPr>
        <p:grpSpPr>
          <a:xfrm>
            <a:off x="2657475" y="4650618"/>
            <a:ext cx="3829050" cy="936059"/>
            <a:chOff x="0" y="0"/>
            <a:chExt cx="3829050" cy="936057"/>
          </a:xfrm>
        </p:grpSpPr>
        <p:sp>
          <p:nvSpPr>
            <p:cNvPr id="1485" name="Google Shape;2102;p66"/>
            <p:cNvSpPr/>
            <p:nvPr/>
          </p:nvSpPr>
          <p:spPr>
            <a:xfrm rot="10800000" flipH="1">
              <a:off x="0" y="0"/>
              <a:ext cx="3829050" cy="93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45" y="509"/>
                  </a:moveTo>
                  <a:lnTo>
                    <a:pt x="14455" y="529"/>
                  </a:lnTo>
                  <a:lnTo>
                    <a:pt x="14464" y="569"/>
                  </a:lnTo>
                  <a:lnTo>
                    <a:pt x="14469" y="609"/>
                  </a:lnTo>
                  <a:lnTo>
                    <a:pt x="14469" y="649"/>
                  </a:lnTo>
                  <a:lnTo>
                    <a:pt x="14467" y="689"/>
                  </a:lnTo>
                  <a:lnTo>
                    <a:pt x="14459" y="719"/>
                  </a:lnTo>
                  <a:lnTo>
                    <a:pt x="14447" y="739"/>
                  </a:lnTo>
                  <a:lnTo>
                    <a:pt x="14440" y="739"/>
                  </a:lnTo>
                  <a:lnTo>
                    <a:pt x="14430" y="709"/>
                  </a:lnTo>
                  <a:lnTo>
                    <a:pt x="14423" y="659"/>
                  </a:lnTo>
                  <a:lnTo>
                    <a:pt x="14418" y="609"/>
                  </a:lnTo>
                  <a:lnTo>
                    <a:pt x="14418" y="569"/>
                  </a:lnTo>
                  <a:lnTo>
                    <a:pt x="14423" y="539"/>
                  </a:lnTo>
                  <a:lnTo>
                    <a:pt x="14428" y="519"/>
                  </a:lnTo>
                  <a:lnTo>
                    <a:pt x="14435" y="509"/>
                  </a:lnTo>
                  <a:close/>
                  <a:moveTo>
                    <a:pt x="13698" y="769"/>
                  </a:moveTo>
                  <a:lnTo>
                    <a:pt x="13712" y="799"/>
                  </a:lnTo>
                  <a:lnTo>
                    <a:pt x="13717" y="819"/>
                  </a:lnTo>
                  <a:lnTo>
                    <a:pt x="13720" y="829"/>
                  </a:lnTo>
                  <a:lnTo>
                    <a:pt x="13717" y="839"/>
                  </a:lnTo>
                  <a:lnTo>
                    <a:pt x="13710" y="849"/>
                  </a:lnTo>
                  <a:lnTo>
                    <a:pt x="13690" y="869"/>
                  </a:lnTo>
                  <a:lnTo>
                    <a:pt x="13681" y="869"/>
                  </a:lnTo>
                  <a:lnTo>
                    <a:pt x="13673" y="859"/>
                  </a:lnTo>
                  <a:lnTo>
                    <a:pt x="13668" y="839"/>
                  </a:lnTo>
                  <a:lnTo>
                    <a:pt x="13668" y="809"/>
                  </a:lnTo>
                  <a:lnTo>
                    <a:pt x="13673" y="789"/>
                  </a:lnTo>
                  <a:lnTo>
                    <a:pt x="13678" y="769"/>
                  </a:lnTo>
                  <a:close/>
                  <a:moveTo>
                    <a:pt x="3039" y="1258"/>
                  </a:moveTo>
                  <a:lnTo>
                    <a:pt x="3052" y="1278"/>
                  </a:lnTo>
                  <a:lnTo>
                    <a:pt x="3064" y="1308"/>
                  </a:lnTo>
                  <a:lnTo>
                    <a:pt x="3071" y="1328"/>
                  </a:lnTo>
                  <a:lnTo>
                    <a:pt x="3074" y="1338"/>
                  </a:lnTo>
                  <a:lnTo>
                    <a:pt x="3064" y="1338"/>
                  </a:lnTo>
                  <a:lnTo>
                    <a:pt x="3047" y="1328"/>
                  </a:lnTo>
                  <a:lnTo>
                    <a:pt x="3030" y="1298"/>
                  </a:lnTo>
                  <a:lnTo>
                    <a:pt x="3020" y="1278"/>
                  </a:lnTo>
                  <a:lnTo>
                    <a:pt x="3015" y="1268"/>
                  </a:lnTo>
                  <a:lnTo>
                    <a:pt x="3015" y="1258"/>
                  </a:lnTo>
                  <a:close/>
                  <a:moveTo>
                    <a:pt x="12541" y="1058"/>
                  </a:moveTo>
                  <a:lnTo>
                    <a:pt x="12597" y="1088"/>
                  </a:lnTo>
                  <a:lnTo>
                    <a:pt x="12646" y="1128"/>
                  </a:lnTo>
                  <a:lnTo>
                    <a:pt x="12692" y="1169"/>
                  </a:lnTo>
                  <a:lnTo>
                    <a:pt x="12736" y="1208"/>
                  </a:lnTo>
                  <a:lnTo>
                    <a:pt x="12775" y="1258"/>
                  </a:lnTo>
                  <a:lnTo>
                    <a:pt x="12794" y="1298"/>
                  </a:lnTo>
                  <a:lnTo>
                    <a:pt x="12804" y="1318"/>
                  </a:lnTo>
                  <a:lnTo>
                    <a:pt x="12807" y="1338"/>
                  </a:lnTo>
                  <a:lnTo>
                    <a:pt x="12804" y="1348"/>
                  </a:lnTo>
                  <a:lnTo>
                    <a:pt x="12797" y="1358"/>
                  </a:lnTo>
                  <a:lnTo>
                    <a:pt x="12780" y="1368"/>
                  </a:lnTo>
                  <a:lnTo>
                    <a:pt x="12755" y="1368"/>
                  </a:lnTo>
                  <a:lnTo>
                    <a:pt x="12726" y="1358"/>
                  </a:lnTo>
                  <a:lnTo>
                    <a:pt x="12690" y="1338"/>
                  </a:lnTo>
                  <a:lnTo>
                    <a:pt x="12611" y="1288"/>
                  </a:lnTo>
                  <a:lnTo>
                    <a:pt x="12553" y="1258"/>
                  </a:lnTo>
                  <a:lnTo>
                    <a:pt x="12533" y="1238"/>
                  </a:lnTo>
                  <a:lnTo>
                    <a:pt x="12521" y="1218"/>
                  </a:lnTo>
                  <a:lnTo>
                    <a:pt x="12519" y="1198"/>
                  </a:lnTo>
                  <a:lnTo>
                    <a:pt x="12516" y="1188"/>
                  </a:lnTo>
                  <a:lnTo>
                    <a:pt x="12516" y="1139"/>
                  </a:lnTo>
                  <a:lnTo>
                    <a:pt x="12521" y="1099"/>
                  </a:lnTo>
                  <a:lnTo>
                    <a:pt x="12526" y="1069"/>
                  </a:lnTo>
                  <a:lnTo>
                    <a:pt x="12533" y="1058"/>
                  </a:lnTo>
                  <a:close/>
                  <a:moveTo>
                    <a:pt x="18085" y="1308"/>
                  </a:moveTo>
                  <a:lnTo>
                    <a:pt x="18092" y="1318"/>
                  </a:lnTo>
                  <a:lnTo>
                    <a:pt x="18097" y="1338"/>
                  </a:lnTo>
                  <a:lnTo>
                    <a:pt x="18097" y="1358"/>
                  </a:lnTo>
                  <a:lnTo>
                    <a:pt x="18092" y="1388"/>
                  </a:lnTo>
                  <a:lnTo>
                    <a:pt x="18085" y="1408"/>
                  </a:lnTo>
                  <a:lnTo>
                    <a:pt x="18077" y="1428"/>
                  </a:lnTo>
                  <a:lnTo>
                    <a:pt x="18065" y="1438"/>
                  </a:lnTo>
                  <a:lnTo>
                    <a:pt x="18055" y="1438"/>
                  </a:lnTo>
                  <a:lnTo>
                    <a:pt x="18048" y="1428"/>
                  </a:lnTo>
                  <a:lnTo>
                    <a:pt x="18043" y="1408"/>
                  </a:lnTo>
                  <a:lnTo>
                    <a:pt x="18043" y="1378"/>
                  </a:lnTo>
                  <a:lnTo>
                    <a:pt x="18048" y="1358"/>
                  </a:lnTo>
                  <a:lnTo>
                    <a:pt x="18055" y="1338"/>
                  </a:lnTo>
                  <a:lnTo>
                    <a:pt x="18063" y="1318"/>
                  </a:lnTo>
                  <a:lnTo>
                    <a:pt x="18075" y="1308"/>
                  </a:lnTo>
                  <a:close/>
                  <a:moveTo>
                    <a:pt x="20572" y="2267"/>
                  </a:moveTo>
                  <a:lnTo>
                    <a:pt x="20582" y="2277"/>
                  </a:lnTo>
                  <a:lnTo>
                    <a:pt x="20592" y="2287"/>
                  </a:lnTo>
                  <a:lnTo>
                    <a:pt x="20602" y="2307"/>
                  </a:lnTo>
                  <a:lnTo>
                    <a:pt x="20606" y="2337"/>
                  </a:lnTo>
                  <a:lnTo>
                    <a:pt x="20609" y="2367"/>
                  </a:lnTo>
                  <a:lnTo>
                    <a:pt x="20604" y="2387"/>
                  </a:lnTo>
                  <a:lnTo>
                    <a:pt x="20594" y="2387"/>
                  </a:lnTo>
                  <a:lnTo>
                    <a:pt x="20582" y="2377"/>
                  </a:lnTo>
                  <a:lnTo>
                    <a:pt x="20558" y="2347"/>
                  </a:lnTo>
                  <a:lnTo>
                    <a:pt x="20550" y="2327"/>
                  </a:lnTo>
                  <a:lnTo>
                    <a:pt x="20548" y="2317"/>
                  </a:lnTo>
                  <a:lnTo>
                    <a:pt x="20548" y="2297"/>
                  </a:lnTo>
                  <a:lnTo>
                    <a:pt x="20553" y="2287"/>
                  </a:lnTo>
                  <a:lnTo>
                    <a:pt x="20572" y="2267"/>
                  </a:lnTo>
                  <a:close/>
                  <a:moveTo>
                    <a:pt x="20707" y="2487"/>
                  </a:moveTo>
                  <a:lnTo>
                    <a:pt x="20714" y="2506"/>
                  </a:lnTo>
                  <a:lnTo>
                    <a:pt x="20719" y="2536"/>
                  </a:lnTo>
                  <a:lnTo>
                    <a:pt x="20721" y="2566"/>
                  </a:lnTo>
                  <a:lnTo>
                    <a:pt x="20719" y="2606"/>
                  </a:lnTo>
                  <a:lnTo>
                    <a:pt x="20711" y="2646"/>
                  </a:lnTo>
                  <a:lnTo>
                    <a:pt x="20702" y="2666"/>
                  </a:lnTo>
                  <a:lnTo>
                    <a:pt x="20692" y="2686"/>
                  </a:lnTo>
                  <a:lnTo>
                    <a:pt x="20682" y="2676"/>
                  </a:lnTo>
                  <a:lnTo>
                    <a:pt x="20675" y="2666"/>
                  </a:lnTo>
                  <a:lnTo>
                    <a:pt x="20667" y="2636"/>
                  </a:lnTo>
                  <a:lnTo>
                    <a:pt x="20667" y="2596"/>
                  </a:lnTo>
                  <a:lnTo>
                    <a:pt x="20670" y="2566"/>
                  </a:lnTo>
                  <a:lnTo>
                    <a:pt x="20675" y="2527"/>
                  </a:lnTo>
                  <a:lnTo>
                    <a:pt x="20685" y="2497"/>
                  </a:lnTo>
                  <a:lnTo>
                    <a:pt x="20694" y="2487"/>
                  </a:lnTo>
                  <a:close/>
                  <a:moveTo>
                    <a:pt x="2295" y="3505"/>
                  </a:moveTo>
                  <a:lnTo>
                    <a:pt x="2305" y="3515"/>
                  </a:lnTo>
                  <a:lnTo>
                    <a:pt x="2314" y="3535"/>
                  </a:lnTo>
                  <a:lnTo>
                    <a:pt x="2319" y="3565"/>
                  </a:lnTo>
                  <a:lnTo>
                    <a:pt x="2319" y="3585"/>
                  </a:lnTo>
                  <a:lnTo>
                    <a:pt x="2314" y="3605"/>
                  </a:lnTo>
                  <a:lnTo>
                    <a:pt x="2305" y="3605"/>
                  </a:lnTo>
                  <a:lnTo>
                    <a:pt x="2292" y="3595"/>
                  </a:lnTo>
                  <a:lnTo>
                    <a:pt x="2270" y="3565"/>
                  </a:lnTo>
                  <a:lnTo>
                    <a:pt x="2263" y="3555"/>
                  </a:lnTo>
                  <a:lnTo>
                    <a:pt x="2261" y="3535"/>
                  </a:lnTo>
                  <a:lnTo>
                    <a:pt x="2261" y="3525"/>
                  </a:lnTo>
                  <a:lnTo>
                    <a:pt x="2265" y="3525"/>
                  </a:lnTo>
                  <a:lnTo>
                    <a:pt x="2285" y="3505"/>
                  </a:lnTo>
                  <a:close/>
                  <a:moveTo>
                    <a:pt x="2466" y="4454"/>
                  </a:moveTo>
                  <a:lnTo>
                    <a:pt x="2475" y="4464"/>
                  </a:lnTo>
                  <a:lnTo>
                    <a:pt x="2485" y="4474"/>
                  </a:lnTo>
                  <a:lnTo>
                    <a:pt x="2493" y="4494"/>
                  </a:lnTo>
                  <a:lnTo>
                    <a:pt x="2495" y="4524"/>
                  </a:lnTo>
                  <a:lnTo>
                    <a:pt x="2495" y="4554"/>
                  </a:lnTo>
                  <a:lnTo>
                    <a:pt x="2490" y="4574"/>
                  </a:lnTo>
                  <a:lnTo>
                    <a:pt x="2480" y="4584"/>
                  </a:lnTo>
                  <a:lnTo>
                    <a:pt x="2468" y="4584"/>
                  </a:lnTo>
                  <a:lnTo>
                    <a:pt x="2453" y="4574"/>
                  </a:lnTo>
                  <a:lnTo>
                    <a:pt x="2439" y="4544"/>
                  </a:lnTo>
                  <a:lnTo>
                    <a:pt x="2431" y="4524"/>
                  </a:lnTo>
                  <a:lnTo>
                    <a:pt x="2431" y="4484"/>
                  </a:lnTo>
                  <a:lnTo>
                    <a:pt x="2434" y="4474"/>
                  </a:lnTo>
                  <a:lnTo>
                    <a:pt x="2444" y="4464"/>
                  </a:lnTo>
                  <a:lnTo>
                    <a:pt x="2456" y="4454"/>
                  </a:lnTo>
                  <a:close/>
                  <a:moveTo>
                    <a:pt x="298" y="7340"/>
                  </a:moveTo>
                  <a:lnTo>
                    <a:pt x="315" y="7350"/>
                  </a:lnTo>
                  <a:lnTo>
                    <a:pt x="325" y="7370"/>
                  </a:lnTo>
                  <a:lnTo>
                    <a:pt x="334" y="7410"/>
                  </a:lnTo>
                  <a:lnTo>
                    <a:pt x="339" y="7450"/>
                  </a:lnTo>
                  <a:lnTo>
                    <a:pt x="344" y="7500"/>
                  </a:lnTo>
                  <a:lnTo>
                    <a:pt x="347" y="7560"/>
                  </a:lnTo>
                  <a:lnTo>
                    <a:pt x="347" y="7579"/>
                  </a:lnTo>
                  <a:lnTo>
                    <a:pt x="344" y="7579"/>
                  </a:lnTo>
                  <a:lnTo>
                    <a:pt x="337" y="7560"/>
                  </a:lnTo>
                  <a:lnTo>
                    <a:pt x="322" y="7500"/>
                  </a:lnTo>
                  <a:lnTo>
                    <a:pt x="300" y="7410"/>
                  </a:lnTo>
                  <a:lnTo>
                    <a:pt x="295" y="7380"/>
                  </a:lnTo>
                  <a:lnTo>
                    <a:pt x="293" y="7360"/>
                  </a:lnTo>
                  <a:lnTo>
                    <a:pt x="293" y="7350"/>
                  </a:lnTo>
                  <a:lnTo>
                    <a:pt x="298" y="7340"/>
                  </a:lnTo>
                  <a:close/>
                  <a:moveTo>
                    <a:pt x="17794" y="0"/>
                  </a:moveTo>
                  <a:lnTo>
                    <a:pt x="17782" y="20"/>
                  </a:lnTo>
                  <a:lnTo>
                    <a:pt x="17772" y="40"/>
                  </a:lnTo>
                  <a:lnTo>
                    <a:pt x="17760" y="70"/>
                  </a:lnTo>
                  <a:lnTo>
                    <a:pt x="17745" y="80"/>
                  </a:lnTo>
                  <a:lnTo>
                    <a:pt x="17726" y="80"/>
                  </a:lnTo>
                  <a:lnTo>
                    <a:pt x="17706" y="70"/>
                  </a:lnTo>
                  <a:lnTo>
                    <a:pt x="17687" y="50"/>
                  </a:lnTo>
                  <a:lnTo>
                    <a:pt x="17665" y="50"/>
                  </a:lnTo>
                  <a:lnTo>
                    <a:pt x="17643" y="60"/>
                  </a:lnTo>
                  <a:lnTo>
                    <a:pt x="17623" y="80"/>
                  </a:lnTo>
                  <a:lnTo>
                    <a:pt x="17606" y="100"/>
                  </a:lnTo>
                  <a:lnTo>
                    <a:pt x="17587" y="110"/>
                  </a:lnTo>
                  <a:lnTo>
                    <a:pt x="17565" y="110"/>
                  </a:lnTo>
                  <a:lnTo>
                    <a:pt x="17548" y="90"/>
                  </a:lnTo>
                  <a:lnTo>
                    <a:pt x="17528" y="80"/>
                  </a:lnTo>
                  <a:lnTo>
                    <a:pt x="17501" y="80"/>
                  </a:lnTo>
                  <a:lnTo>
                    <a:pt x="17474" y="90"/>
                  </a:lnTo>
                  <a:lnTo>
                    <a:pt x="17447" y="110"/>
                  </a:lnTo>
                  <a:lnTo>
                    <a:pt x="17421" y="140"/>
                  </a:lnTo>
                  <a:lnTo>
                    <a:pt x="17377" y="140"/>
                  </a:lnTo>
                  <a:lnTo>
                    <a:pt x="17369" y="130"/>
                  </a:lnTo>
                  <a:lnTo>
                    <a:pt x="17364" y="110"/>
                  </a:lnTo>
                  <a:lnTo>
                    <a:pt x="17355" y="90"/>
                  </a:lnTo>
                  <a:lnTo>
                    <a:pt x="17347" y="90"/>
                  </a:lnTo>
                  <a:lnTo>
                    <a:pt x="17343" y="100"/>
                  </a:lnTo>
                  <a:lnTo>
                    <a:pt x="17338" y="120"/>
                  </a:lnTo>
                  <a:lnTo>
                    <a:pt x="17338" y="130"/>
                  </a:lnTo>
                  <a:lnTo>
                    <a:pt x="17333" y="140"/>
                  </a:lnTo>
                  <a:lnTo>
                    <a:pt x="17323" y="150"/>
                  </a:lnTo>
                  <a:lnTo>
                    <a:pt x="17308" y="130"/>
                  </a:lnTo>
                  <a:lnTo>
                    <a:pt x="17291" y="100"/>
                  </a:lnTo>
                  <a:lnTo>
                    <a:pt x="17281" y="90"/>
                  </a:lnTo>
                  <a:lnTo>
                    <a:pt x="17269" y="70"/>
                  </a:lnTo>
                  <a:lnTo>
                    <a:pt x="17255" y="60"/>
                  </a:lnTo>
                  <a:lnTo>
                    <a:pt x="17238" y="60"/>
                  </a:lnTo>
                  <a:lnTo>
                    <a:pt x="17201" y="70"/>
                  </a:lnTo>
                  <a:lnTo>
                    <a:pt x="17159" y="110"/>
                  </a:lnTo>
                  <a:lnTo>
                    <a:pt x="17120" y="140"/>
                  </a:lnTo>
                  <a:lnTo>
                    <a:pt x="17086" y="150"/>
                  </a:lnTo>
                  <a:lnTo>
                    <a:pt x="17057" y="150"/>
                  </a:lnTo>
                  <a:lnTo>
                    <a:pt x="17047" y="140"/>
                  </a:lnTo>
                  <a:lnTo>
                    <a:pt x="17037" y="130"/>
                  </a:lnTo>
                  <a:lnTo>
                    <a:pt x="17025" y="110"/>
                  </a:lnTo>
                  <a:lnTo>
                    <a:pt x="17013" y="110"/>
                  </a:lnTo>
                  <a:lnTo>
                    <a:pt x="16998" y="120"/>
                  </a:lnTo>
                  <a:lnTo>
                    <a:pt x="16989" y="150"/>
                  </a:lnTo>
                  <a:lnTo>
                    <a:pt x="16984" y="160"/>
                  </a:lnTo>
                  <a:lnTo>
                    <a:pt x="16974" y="170"/>
                  </a:lnTo>
                  <a:lnTo>
                    <a:pt x="16947" y="180"/>
                  </a:lnTo>
                  <a:lnTo>
                    <a:pt x="16908" y="190"/>
                  </a:lnTo>
                  <a:lnTo>
                    <a:pt x="16864" y="200"/>
                  </a:lnTo>
                  <a:lnTo>
                    <a:pt x="16813" y="190"/>
                  </a:lnTo>
                  <a:lnTo>
                    <a:pt x="16764" y="180"/>
                  </a:lnTo>
                  <a:lnTo>
                    <a:pt x="16715" y="160"/>
                  </a:lnTo>
                  <a:lnTo>
                    <a:pt x="16674" y="140"/>
                  </a:lnTo>
                  <a:lnTo>
                    <a:pt x="16657" y="130"/>
                  </a:lnTo>
                  <a:lnTo>
                    <a:pt x="16642" y="130"/>
                  </a:lnTo>
                  <a:lnTo>
                    <a:pt x="16627" y="150"/>
                  </a:lnTo>
                  <a:lnTo>
                    <a:pt x="16615" y="160"/>
                  </a:lnTo>
                  <a:lnTo>
                    <a:pt x="16605" y="180"/>
                  </a:lnTo>
                  <a:lnTo>
                    <a:pt x="16595" y="180"/>
                  </a:lnTo>
                  <a:lnTo>
                    <a:pt x="16588" y="160"/>
                  </a:lnTo>
                  <a:lnTo>
                    <a:pt x="16583" y="130"/>
                  </a:lnTo>
                  <a:lnTo>
                    <a:pt x="16578" y="110"/>
                  </a:lnTo>
                  <a:lnTo>
                    <a:pt x="16574" y="100"/>
                  </a:lnTo>
                  <a:lnTo>
                    <a:pt x="16559" y="90"/>
                  </a:lnTo>
                  <a:lnTo>
                    <a:pt x="16539" y="90"/>
                  </a:lnTo>
                  <a:lnTo>
                    <a:pt x="16517" y="110"/>
                  </a:lnTo>
                  <a:lnTo>
                    <a:pt x="16491" y="140"/>
                  </a:lnTo>
                  <a:lnTo>
                    <a:pt x="16464" y="150"/>
                  </a:lnTo>
                  <a:lnTo>
                    <a:pt x="16437" y="140"/>
                  </a:lnTo>
                  <a:lnTo>
                    <a:pt x="16415" y="130"/>
                  </a:lnTo>
                  <a:lnTo>
                    <a:pt x="16395" y="110"/>
                  </a:lnTo>
                  <a:lnTo>
                    <a:pt x="16373" y="110"/>
                  </a:lnTo>
                  <a:lnTo>
                    <a:pt x="16356" y="130"/>
                  </a:lnTo>
                  <a:lnTo>
                    <a:pt x="16342" y="150"/>
                  </a:lnTo>
                  <a:lnTo>
                    <a:pt x="16334" y="170"/>
                  </a:lnTo>
                  <a:lnTo>
                    <a:pt x="16325" y="180"/>
                  </a:lnTo>
                  <a:lnTo>
                    <a:pt x="16303" y="190"/>
                  </a:lnTo>
                  <a:lnTo>
                    <a:pt x="16276" y="190"/>
                  </a:lnTo>
                  <a:lnTo>
                    <a:pt x="16249" y="170"/>
                  </a:lnTo>
                  <a:lnTo>
                    <a:pt x="16220" y="150"/>
                  </a:lnTo>
                  <a:lnTo>
                    <a:pt x="16190" y="150"/>
                  </a:lnTo>
                  <a:lnTo>
                    <a:pt x="16163" y="160"/>
                  </a:lnTo>
                  <a:lnTo>
                    <a:pt x="16144" y="190"/>
                  </a:lnTo>
                  <a:lnTo>
                    <a:pt x="16132" y="210"/>
                  </a:lnTo>
                  <a:lnTo>
                    <a:pt x="16122" y="220"/>
                  </a:lnTo>
                  <a:lnTo>
                    <a:pt x="16097" y="220"/>
                  </a:lnTo>
                  <a:lnTo>
                    <a:pt x="16073" y="200"/>
                  </a:lnTo>
                  <a:lnTo>
                    <a:pt x="16044" y="160"/>
                  </a:lnTo>
                  <a:lnTo>
                    <a:pt x="16014" y="120"/>
                  </a:lnTo>
                  <a:lnTo>
                    <a:pt x="16002" y="100"/>
                  </a:lnTo>
                  <a:lnTo>
                    <a:pt x="15983" y="100"/>
                  </a:lnTo>
                  <a:lnTo>
                    <a:pt x="15975" y="110"/>
                  </a:lnTo>
                  <a:lnTo>
                    <a:pt x="15968" y="130"/>
                  </a:lnTo>
                  <a:lnTo>
                    <a:pt x="15963" y="150"/>
                  </a:lnTo>
                  <a:lnTo>
                    <a:pt x="15956" y="180"/>
                  </a:lnTo>
                  <a:lnTo>
                    <a:pt x="15949" y="190"/>
                  </a:lnTo>
                  <a:lnTo>
                    <a:pt x="15939" y="210"/>
                  </a:lnTo>
                  <a:lnTo>
                    <a:pt x="15929" y="210"/>
                  </a:lnTo>
                  <a:lnTo>
                    <a:pt x="15902" y="200"/>
                  </a:lnTo>
                  <a:lnTo>
                    <a:pt x="15870" y="180"/>
                  </a:lnTo>
                  <a:lnTo>
                    <a:pt x="15841" y="150"/>
                  </a:lnTo>
                  <a:lnTo>
                    <a:pt x="15809" y="130"/>
                  </a:lnTo>
                  <a:lnTo>
                    <a:pt x="15783" y="140"/>
                  </a:lnTo>
                  <a:lnTo>
                    <a:pt x="15761" y="150"/>
                  </a:lnTo>
                  <a:lnTo>
                    <a:pt x="15741" y="170"/>
                  </a:lnTo>
                  <a:lnTo>
                    <a:pt x="15707" y="170"/>
                  </a:lnTo>
                  <a:lnTo>
                    <a:pt x="15697" y="150"/>
                  </a:lnTo>
                  <a:lnTo>
                    <a:pt x="15687" y="120"/>
                  </a:lnTo>
                  <a:lnTo>
                    <a:pt x="15678" y="110"/>
                  </a:lnTo>
                  <a:lnTo>
                    <a:pt x="15665" y="110"/>
                  </a:lnTo>
                  <a:lnTo>
                    <a:pt x="15658" y="130"/>
                  </a:lnTo>
                  <a:lnTo>
                    <a:pt x="15646" y="140"/>
                  </a:lnTo>
                  <a:lnTo>
                    <a:pt x="15612" y="140"/>
                  </a:lnTo>
                  <a:lnTo>
                    <a:pt x="15592" y="120"/>
                  </a:lnTo>
                  <a:lnTo>
                    <a:pt x="15573" y="110"/>
                  </a:lnTo>
                  <a:lnTo>
                    <a:pt x="15558" y="110"/>
                  </a:lnTo>
                  <a:lnTo>
                    <a:pt x="15546" y="130"/>
                  </a:lnTo>
                  <a:lnTo>
                    <a:pt x="15541" y="140"/>
                  </a:lnTo>
                  <a:lnTo>
                    <a:pt x="15538" y="160"/>
                  </a:lnTo>
                  <a:lnTo>
                    <a:pt x="15536" y="180"/>
                  </a:lnTo>
                  <a:lnTo>
                    <a:pt x="15529" y="200"/>
                  </a:lnTo>
                  <a:lnTo>
                    <a:pt x="15509" y="260"/>
                  </a:lnTo>
                  <a:lnTo>
                    <a:pt x="15480" y="310"/>
                  </a:lnTo>
                  <a:lnTo>
                    <a:pt x="15443" y="360"/>
                  </a:lnTo>
                  <a:lnTo>
                    <a:pt x="15414" y="390"/>
                  </a:lnTo>
                  <a:lnTo>
                    <a:pt x="15387" y="409"/>
                  </a:lnTo>
                  <a:lnTo>
                    <a:pt x="15360" y="419"/>
                  </a:lnTo>
                  <a:lnTo>
                    <a:pt x="15336" y="419"/>
                  </a:lnTo>
                  <a:lnTo>
                    <a:pt x="15309" y="409"/>
                  </a:lnTo>
                  <a:lnTo>
                    <a:pt x="15282" y="390"/>
                  </a:lnTo>
                  <a:lnTo>
                    <a:pt x="15255" y="360"/>
                  </a:lnTo>
                  <a:lnTo>
                    <a:pt x="15226" y="310"/>
                  </a:lnTo>
                  <a:lnTo>
                    <a:pt x="15209" y="300"/>
                  </a:lnTo>
                  <a:lnTo>
                    <a:pt x="15187" y="310"/>
                  </a:lnTo>
                  <a:lnTo>
                    <a:pt x="15160" y="319"/>
                  </a:lnTo>
                  <a:lnTo>
                    <a:pt x="15133" y="349"/>
                  </a:lnTo>
                  <a:lnTo>
                    <a:pt x="15106" y="379"/>
                  </a:lnTo>
                  <a:lnTo>
                    <a:pt x="15079" y="400"/>
                  </a:lnTo>
                  <a:lnTo>
                    <a:pt x="15055" y="419"/>
                  </a:lnTo>
                  <a:lnTo>
                    <a:pt x="15038" y="409"/>
                  </a:lnTo>
                  <a:lnTo>
                    <a:pt x="15021" y="409"/>
                  </a:lnTo>
                  <a:lnTo>
                    <a:pt x="14999" y="419"/>
                  </a:lnTo>
                  <a:lnTo>
                    <a:pt x="14972" y="439"/>
                  </a:lnTo>
                  <a:lnTo>
                    <a:pt x="14945" y="459"/>
                  </a:lnTo>
                  <a:lnTo>
                    <a:pt x="14916" y="489"/>
                  </a:lnTo>
                  <a:lnTo>
                    <a:pt x="14884" y="499"/>
                  </a:lnTo>
                  <a:lnTo>
                    <a:pt x="14850" y="499"/>
                  </a:lnTo>
                  <a:lnTo>
                    <a:pt x="14821" y="489"/>
                  </a:lnTo>
                  <a:lnTo>
                    <a:pt x="14721" y="439"/>
                  </a:lnTo>
                  <a:lnTo>
                    <a:pt x="14638" y="409"/>
                  </a:lnTo>
                  <a:lnTo>
                    <a:pt x="14606" y="409"/>
                  </a:lnTo>
                  <a:lnTo>
                    <a:pt x="14579" y="419"/>
                  </a:lnTo>
                  <a:lnTo>
                    <a:pt x="14559" y="429"/>
                  </a:lnTo>
                  <a:lnTo>
                    <a:pt x="14550" y="449"/>
                  </a:lnTo>
                  <a:lnTo>
                    <a:pt x="14545" y="459"/>
                  </a:lnTo>
                  <a:lnTo>
                    <a:pt x="14540" y="469"/>
                  </a:lnTo>
                  <a:lnTo>
                    <a:pt x="14520" y="479"/>
                  </a:lnTo>
                  <a:lnTo>
                    <a:pt x="14501" y="479"/>
                  </a:lnTo>
                  <a:lnTo>
                    <a:pt x="14476" y="459"/>
                  </a:lnTo>
                  <a:lnTo>
                    <a:pt x="14452" y="439"/>
                  </a:lnTo>
                  <a:lnTo>
                    <a:pt x="14428" y="429"/>
                  </a:lnTo>
                  <a:lnTo>
                    <a:pt x="14401" y="429"/>
                  </a:lnTo>
                  <a:lnTo>
                    <a:pt x="14381" y="439"/>
                  </a:lnTo>
                  <a:lnTo>
                    <a:pt x="14354" y="469"/>
                  </a:lnTo>
                  <a:lnTo>
                    <a:pt x="14320" y="499"/>
                  </a:lnTo>
                  <a:lnTo>
                    <a:pt x="14281" y="519"/>
                  </a:lnTo>
                  <a:lnTo>
                    <a:pt x="14242" y="529"/>
                  </a:lnTo>
                  <a:lnTo>
                    <a:pt x="14206" y="539"/>
                  </a:lnTo>
                  <a:lnTo>
                    <a:pt x="14171" y="539"/>
                  </a:lnTo>
                  <a:lnTo>
                    <a:pt x="14142" y="529"/>
                  </a:lnTo>
                  <a:lnTo>
                    <a:pt x="14120" y="509"/>
                  </a:lnTo>
                  <a:lnTo>
                    <a:pt x="14103" y="499"/>
                  </a:lnTo>
                  <a:lnTo>
                    <a:pt x="14091" y="499"/>
                  </a:lnTo>
                  <a:lnTo>
                    <a:pt x="14079" y="509"/>
                  </a:lnTo>
                  <a:lnTo>
                    <a:pt x="14076" y="519"/>
                  </a:lnTo>
                  <a:lnTo>
                    <a:pt x="14074" y="539"/>
                  </a:lnTo>
                  <a:lnTo>
                    <a:pt x="14071" y="549"/>
                  </a:lnTo>
                  <a:lnTo>
                    <a:pt x="14066" y="569"/>
                  </a:lnTo>
                  <a:lnTo>
                    <a:pt x="14049" y="599"/>
                  </a:lnTo>
                  <a:lnTo>
                    <a:pt x="14025" y="629"/>
                  </a:lnTo>
                  <a:lnTo>
                    <a:pt x="13998" y="659"/>
                  </a:lnTo>
                  <a:lnTo>
                    <a:pt x="13969" y="689"/>
                  </a:lnTo>
                  <a:lnTo>
                    <a:pt x="13939" y="709"/>
                  </a:lnTo>
                  <a:lnTo>
                    <a:pt x="13896" y="709"/>
                  </a:lnTo>
                  <a:lnTo>
                    <a:pt x="13866" y="689"/>
                  </a:lnTo>
                  <a:lnTo>
                    <a:pt x="13825" y="679"/>
                  </a:lnTo>
                  <a:lnTo>
                    <a:pt x="13808" y="679"/>
                  </a:lnTo>
                  <a:lnTo>
                    <a:pt x="13791" y="669"/>
                  </a:lnTo>
                  <a:lnTo>
                    <a:pt x="13776" y="649"/>
                  </a:lnTo>
                  <a:lnTo>
                    <a:pt x="13769" y="619"/>
                  </a:lnTo>
                  <a:lnTo>
                    <a:pt x="13759" y="609"/>
                  </a:lnTo>
                  <a:lnTo>
                    <a:pt x="13744" y="599"/>
                  </a:lnTo>
                  <a:lnTo>
                    <a:pt x="13727" y="599"/>
                  </a:lnTo>
                  <a:lnTo>
                    <a:pt x="13708" y="619"/>
                  </a:lnTo>
                  <a:lnTo>
                    <a:pt x="13686" y="639"/>
                  </a:lnTo>
                  <a:lnTo>
                    <a:pt x="13664" y="649"/>
                  </a:lnTo>
                  <a:lnTo>
                    <a:pt x="13627" y="649"/>
                  </a:lnTo>
                  <a:lnTo>
                    <a:pt x="13600" y="639"/>
                  </a:lnTo>
                  <a:lnTo>
                    <a:pt x="13571" y="629"/>
                  </a:lnTo>
                  <a:lnTo>
                    <a:pt x="13488" y="629"/>
                  </a:lnTo>
                  <a:lnTo>
                    <a:pt x="13468" y="639"/>
                  </a:lnTo>
                  <a:lnTo>
                    <a:pt x="13454" y="659"/>
                  </a:lnTo>
                  <a:lnTo>
                    <a:pt x="13449" y="679"/>
                  </a:lnTo>
                  <a:lnTo>
                    <a:pt x="13446" y="689"/>
                  </a:lnTo>
                  <a:lnTo>
                    <a:pt x="13441" y="689"/>
                  </a:lnTo>
                  <a:lnTo>
                    <a:pt x="13424" y="699"/>
                  </a:lnTo>
                  <a:lnTo>
                    <a:pt x="13400" y="699"/>
                  </a:lnTo>
                  <a:lnTo>
                    <a:pt x="13371" y="689"/>
                  </a:lnTo>
                  <a:lnTo>
                    <a:pt x="13339" y="679"/>
                  </a:lnTo>
                  <a:lnTo>
                    <a:pt x="13314" y="679"/>
                  </a:lnTo>
                  <a:lnTo>
                    <a:pt x="13305" y="689"/>
                  </a:lnTo>
                  <a:lnTo>
                    <a:pt x="13295" y="709"/>
                  </a:lnTo>
                  <a:lnTo>
                    <a:pt x="13290" y="729"/>
                  </a:lnTo>
                  <a:lnTo>
                    <a:pt x="13288" y="749"/>
                  </a:lnTo>
                  <a:lnTo>
                    <a:pt x="13283" y="789"/>
                  </a:lnTo>
                  <a:lnTo>
                    <a:pt x="13278" y="799"/>
                  </a:lnTo>
                  <a:lnTo>
                    <a:pt x="13273" y="799"/>
                  </a:lnTo>
                  <a:lnTo>
                    <a:pt x="13268" y="759"/>
                  </a:lnTo>
                  <a:lnTo>
                    <a:pt x="13263" y="739"/>
                  </a:lnTo>
                  <a:lnTo>
                    <a:pt x="13244" y="719"/>
                  </a:lnTo>
                  <a:lnTo>
                    <a:pt x="13217" y="699"/>
                  </a:lnTo>
                  <a:lnTo>
                    <a:pt x="13158" y="699"/>
                  </a:lnTo>
                  <a:lnTo>
                    <a:pt x="13129" y="719"/>
                  </a:lnTo>
                  <a:lnTo>
                    <a:pt x="13107" y="749"/>
                  </a:lnTo>
                  <a:lnTo>
                    <a:pt x="13097" y="769"/>
                  </a:lnTo>
                  <a:lnTo>
                    <a:pt x="13090" y="789"/>
                  </a:lnTo>
                  <a:lnTo>
                    <a:pt x="13080" y="809"/>
                  </a:lnTo>
                  <a:lnTo>
                    <a:pt x="13070" y="829"/>
                  </a:lnTo>
                  <a:lnTo>
                    <a:pt x="13056" y="829"/>
                  </a:lnTo>
                  <a:lnTo>
                    <a:pt x="13046" y="819"/>
                  </a:lnTo>
                  <a:lnTo>
                    <a:pt x="13026" y="799"/>
                  </a:lnTo>
                  <a:lnTo>
                    <a:pt x="13004" y="779"/>
                  </a:lnTo>
                  <a:lnTo>
                    <a:pt x="12978" y="779"/>
                  </a:lnTo>
                  <a:lnTo>
                    <a:pt x="12948" y="769"/>
                  </a:lnTo>
                  <a:lnTo>
                    <a:pt x="12921" y="779"/>
                  </a:lnTo>
                  <a:lnTo>
                    <a:pt x="12899" y="789"/>
                  </a:lnTo>
                  <a:lnTo>
                    <a:pt x="12880" y="799"/>
                  </a:lnTo>
                  <a:lnTo>
                    <a:pt x="12870" y="819"/>
                  </a:lnTo>
                  <a:lnTo>
                    <a:pt x="12865" y="829"/>
                  </a:lnTo>
                  <a:lnTo>
                    <a:pt x="12858" y="839"/>
                  </a:lnTo>
                  <a:lnTo>
                    <a:pt x="12834" y="839"/>
                  </a:lnTo>
                  <a:lnTo>
                    <a:pt x="12799" y="819"/>
                  </a:lnTo>
                  <a:lnTo>
                    <a:pt x="12758" y="789"/>
                  </a:lnTo>
                  <a:lnTo>
                    <a:pt x="12711" y="759"/>
                  </a:lnTo>
                  <a:lnTo>
                    <a:pt x="12658" y="749"/>
                  </a:lnTo>
                  <a:lnTo>
                    <a:pt x="12604" y="749"/>
                  </a:lnTo>
                  <a:lnTo>
                    <a:pt x="12558" y="759"/>
                  </a:lnTo>
                  <a:lnTo>
                    <a:pt x="12516" y="779"/>
                  </a:lnTo>
                  <a:lnTo>
                    <a:pt x="12475" y="789"/>
                  </a:lnTo>
                  <a:lnTo>
                    <a:pt x="12443" y="789"/>
                  </a:lnTo>
                  <a:lnTo>
                    <a:pt x="12423" y="779"/>
                  </a:lnTo>
                  <a:lnTo>
                    <a:pt x="12409" y="769"/>
                  </a:lnTo>
                  <a:lnTo>
                    <a:pt x="12399" y="769"/>
                  </a:lnTo>
                  <a:lnTo>
                    <a:pt x="12389" y="779"/>
                  </a:lnTo>
                  <a:lnTo>
                    <a:pt x="12387" y="799"/>
                  </a:lnTo>
                  <a:lnTo>
                    <a:pt x="12384" y="809"/>
                  </a:lnTo>
                  <a:lnTo>
                    <a:pt x="12379" y="819"/>
                  </a:lnTo>
                  <a:lnTo>
                    <a:pt x="12362" y="829"/>
                  </a:lnTo>
                  <a:lnTo>
                    <a:pt x="12340" y="829"/>
                  </a:lnTo>
                  <a:lnTo>
                    <a:pt x="12314" y="819"/>
                  </a:lnTo>
                  <a:lnTo>
                    <a:pt x="12277" y="809"/>
                  </a:lnTo>
                  <a:lnTo>
                    <a:pt x="12235" y="829"/>
                  </a:lnTo>
                  <a:lnTo>
                    <a:pt x="12189" y="859"/>
                  </a:lnTo>
                  <a:lnTo>
                    <a:pt x="12148" y="899"/>
                  </a:lnTo>
                  <a:lnTo>
                    <a:pt x="12104" y="949"/>
                  </a:lnTo>
                  <a:lnTo>
                    <a:pt x="12062" y="969"/>
                  </a:lnTo>
                  <a:lnTo>
                    <a:pt x="12025" y="979"/>
                  </a:lnTo>
                  <a:lnTo>
                    <a:pt x="12008" y="969"/>
                  </a:lnTo>
                  <a:lnTo>
                    <a:pt x="11996" y="959"/>
                  </a:lnTo>
                  <a:lnTo>
                    <a:pt x="11972" y="949"/>
                  </a:lnTo>
                  <a:lnTo>
                    <a:pt x="11947" y="949"/>
                  </a:lnTo>
                  <a:lnTo>
                    <a:pt x="11925" y="969"/>
                  </a:lnTo>
                  <a:lnTo>
                    <a:pt x="11906" y="999"/>
                  </a:lnTo>
                  <a:lnTo>
                    <a:pt x="11886" y="1028"/>
                  </a:lnTo>
                  <a:lnTo>
                    <a:pt x="11869" y="1049"/>
                  </a:lnTo>
                  <a:lnTo>
                    <a:pt x="11850" y="1058"/>
                  </a:lnTo>
                  <a:lnTo>
                    <a:pt x="11833" y="1049"/>
                  </a:lnTo>
                  <a:lnTo>
                    <a:pt x="11811" y="1039"/>
                  </a:lnTo>
                  <a:lnTo>
                    <a:pt x="11774" y="1039"/>
                  </a:lnTo>
                  <a:lnTo>
                    <a:pt x="11733" y="1049"/>
                  </a:lnTo>
                  <a:lnTo>
                    <a:pt x="11686" y="1058"/>
                  </a:lnTo>
                  <a:lnTo>
                    <a:pt x="11642" y="1079"/>
                  </a:lnTo>
                  <a:lnTo>
                    <a:pt x="11603" y="1109"/>
                  </a:lnTo>
                  <a:lnTo>
                    <a:pt x="11576" y="1139"/>
                  </a:lnTo>
                  <a:lnTo>
                    <a:pt x="11569" y="1148"/>
                  </a:lnTo>
                  <a:lnTo>
                    <a:pt x="11564" y="1169"/>
                  </a:lnTo>
                  <a:lnTo>
                    <a:pt x="11554" y="1169"/>
                  </a:lnTo>
                  <a:lnTo>
                    <a:pt x="11542" y="1158"/>
                  </a:lnTo>
                  <a:lnTo>
                    <a:pt x="11530" y="1128"/>
                  </a:lnTo>
                  <a:lnTo>
                    <a:pt x="11513" y="1099"/>
                  </a:lnTo>
                  <a:lnTo>
                    <a:pt x="11493" y="1079"/>
                  </a:lnTo>
                  <a:lnTo>
                    <a:pt x="11476" y="1079"/>
                  </a:lnTo>
                  <a:lnTo>
                    <a:pt x="11457" y="1088"/>
                  </a:lnTo>
                  <a:lnTo>
                    <a:pt x="11440" y="1099"/>
                  </a:lnTo>
                  <a:lnTo>
                    <a:pt x="11391" y="1099"/>
                  </a:lnTo>
                  <a:lnTo>
                    <a:pt x="11366" y="1088"/>
                  </a:lnTo>
                  <a:lnTo>
                    <a:pt x="11337" y="1069"/>
                  </a:lnTo>
                  <a:lnTo>
                    <a:pt x="11259" y="1069"/>
                  </a:lnTo>
                  <a:lnTo>
                    <a:pt x="11220" y="1079"/>
                  </a:lnTo>
                  <a:lnTo>
                    <a:pt x="11176" y="1088"/>
                  </a:lnTo>
                  <a:lnTo>
                    <a:pt x="11142" y="1079"/>
                  </a:lnTo>
                  <a:lnTo>
                    <a:pt x="11130" y="1069"/>
                  </a:lnTo>
                  <a:lnTo>
                    <a:pt x="11117" y="1058"/>
                  </a:lnTo>
                  <a:lnTo>
                    <a:pt x="11110" y="1028"/>
                  </a:lnTo>
                  <a:lnTo>
                    <a:pt x="11100" y="1009"/>
                  </a:lnTo>
                  <a:lnTo>
                    <a:pt x="11088" y="959"/>
                  </a:lnTo>
                  <a:lnTo>
                    <a:pt x="11081" y="949"/>
                  </a:lnTo>
                  <a:lnTo>
                    <a:pt x="11064" y="949"/>
                  </a:lnTo>
                  <a:lnTo>
                    <a:pt x="11054" y="959"/>
                  </a:lnTo>
                  <a:lnTo>
                    <a:pt x="11032" y="989"/>
                  </a:lnTo>
                  <a:lnTo>
                    <a:pt x="11022" y="1009"/>
                  </a:lnTo>
                  <a:lnTo>
                    <a:pt x="11007" y="1028"/>
                  </a:lnTo>
                  <a:lnTo>
                    <a:pt x="10993" y="1028"/>
                  </a:lnTo>
                  <a:lnTo>
                    <a:pt x="10976" y="1039"/>
                  </a:lnTo>
                  <a:lnTo>
                    <a:pt x="10939" y="1028"/>
                  </a:lnTo>
                  <a:lnTo>
                    <a:pt x="10895" y="989"/>
                  </a:lnTo>
                  <a:lnTo>
                    <a:pt x="10856" y="959"/>
                  </a:lnTo>
                  <a:lnTo>
                    <a:pt x="10820" y="929"/>
                  </a:lnTo>
                  <a:lnTo>
                    <a:pt x="10788" y="919"/>
                  </a:lnTo>
                  <a:lnTo>
                    <a:pt x="10768" y="929"/>
                  </a:lnTo>
                  <a:lnTo>
                    <a:pt x="10695" y="989"/>
                  </a:lnTo>
                  <a:lnTo>
                    <a:pt x="10676" y="1009"/>
                  </a:lnTo>
                  <a:lnTo>
                    <a:pt x="10651" y="1009"/>
                  </a:lnTo>
                  <a:lnTo>
                    <a:pt x="10629" y="999"/>
                  </a:lnTo>
                  <a:lnTo>
                    <a:pt x="10607" y="979"/>
                  </a:lnTo>
                  <a:lnTo>
                    <a:pt x="10583" y="959"/>
                  </a:lnTo>
                  <a:lnTo>
                    <a:pt x="10544" y="949"/>
                  </a:lnTo>
                  <a:lnTo>
                    <a:pt x="10497" y="949"/>
                  </a:lnTo>
                  <a:lnTo>
                    <a:pt x="10448" y="959"/>
                  </a:lnTo>
                  <a:lnTo>
                    <a:pt x="10217" y="1009"/>
                  </a:lnTo>
                  <a:lnTo>
                    <a:pt x="10170" y="1019"/>
                  </a:lnTo>
                  <a:lnTo>
                    <a:pt x="10129" y="1039"/>
                  </a:lnTo>
                  <a:lnTo>
                    <a:pt x="10102" y="1049"/>
                  </a:lnTo>
                  <a:lnTo>
                    <a:pt x="10087" y="1069"/>
                  </a:lnTo>
                  <a:lnTo>
                    <a:pt x="10082" y="1079"/>
                  </a:lnTo>
                  <a:lnTo>
                    <a:pt x="10073" y="1079"/>
                  </a:lnTo>
                  <a:lnTo>
                    <a:pt x="10065" y="1069"/>
                  </a:lnTo>
                  <a:lnTo>
                    <a:pt x="10058" y="1049"/>
                  </a:lnTo>
                  <a:lnTo>
                    <a:pt x="10051" y="1039"/>
                  </a:lnTo>
                  <a:lnTo>
                    <a:pt x="10043" y="1028"/>
                  </a:lnTo>
                  <a:lnTo>
                    <a:pt x="9982" y="1028"/>
                  </a:lnTo>
                  <a:lnTo>
                    <a:pt x="9946" y="1058"/>
                  </a:lnTo>
                  <a:lnTo>
                    <a:pt x="9907" y="1079"/>
                  </a:lnTo>
                  <a:lnTo>
                    <a:pt x="9870" y="1088"/>
                  </a:lnTo>
                  <a:lnTo>
                    <a:pt x="9841" y="1088"/>
                  </a:lnTo>
                  <a:lnTo>
                    <a:pt x="9831" y="1079"/>
                  </a:lnTo>
                  <a:lnTo>
                    <a:pt x="9821" y="1069"/>
                  </a:lnTo>
                  <a:lnTo>
                    <a:pt x="9804" y="1049"/>
                  </a:lnTo>
                  <a:lnTo>
                    <a:pt x="9775" y="1039"/>
                  </a:lnTo>
                  <a:lnTo>
                    <a:pt x="9741" y="1049"/>
                  </a:lnTo>
                  <a:lnTo>
                    <a:pt x="9704" y="1069"/>
                  </a:lnTo>
                  <a:lnTo>
                    <a:pt x="9653" y="1088"/>
                  </a:lnTo>
                  <a:lnTo>
                    <a:pt x="9606" y="1099"/>
                  </a:lnTo>
                  <a:lnTo>
                    <a:pt x="9560" y="1088"/>
                  </a:lnTo>
                  <a:lnTo>
                    <a:pt x="9513" y="1049"/>
                  </a:lnTo>
                  <a:lnTo>
                    <a:pt x="9506" y="1058"/>
                  </a:lnTo>
                  <a:lnTo>
                    <a:pt x="9499" y="1069"/>
                  </a:lnTo>
                  <a:lnTo>
                    <a:pt x="9492" y="1088"/>
                  </a:lnTo>
                  <a:lnTo>
                    <a:pt x="9489" y="1118"/>
                  </a:lnTo>
                  <a:lnTo>
                    <a:pt x="9487" y="1139"/>
                  </a:lnTo>
                  <a:lnTo>
                    <a:pt x="9482" y="1148"/>
                  </a:lnTo>
                  <a:lnTo>
                    <a:pt x="9470" y="1158"/>
                  </a:lnTo>
                  <a:lnTo>
                    <a:pt x="9452" y="1169"/>
                  </a:lnTo>
                  <a:lnTo>
                    <a:pt x="9433" y="1148"/>
                  </a:lnTo>
                  <a:lnTo>
                    <a:pt x="9406" y="1128"/>
                  </a:lnTo>
                  <a:lnTo>
                    <a:pt x="9372" y="1118"/>
                  </a:lnTo>
                  <a:lnTo>
                    <a:pt x="9333" y="1109"/>
                  </a:lnTo>
                  <a:lnTo>
                    <a:pt x="9257" y="1109"/>
                  </a:lnTo>
                  <a:lnTo>
                    <a:pt x="9221" y="1099"/>
                  </a:lnTo>
                  <a:lnTo>
                    <a:pt x="9194" y="1079"/>
                  </a:lnTo>
                  <a:lnTo>
                    <a:pt x="9174" y="1049"/>
                  </a:lnTo>
                  <a:lnTo>
                    <a:pt x="9162" y="1028"/>
                  </a:lnTo>
                  <a:lnTo>
                    <a:pt x="9147" y="1019"/>
                  </a:lnTo>
                  <a:lnTo>
                    <a:pt x="9135" y="1028"/>
                  </a:lnTo>
                  <a:lnTo>
                    <a:pt x="9125" y="1049"/>
                  </a:lnTo>
                  <a:lnTo>
                    <a:pt x="9120" y="1069"/>
                  </a:lnTo>
                  <a:lnTo>
                    <a:pt x="9113" y="1079"/>
                  </a:lnTo>
                  <a:lnTo>
                    <a:pt x="9098" y="1088"/>
                  </a:lnTo>
                  <a:lnTo>
                    <a:pt x="9079" y="1088"/>
                  </a:lnTo>
                  <a:lnTo>
                    <a:pt x="9057" y="1069"/>
                  </a:lnTo>
                  <a:lnTo>
                    <a:pt x="9035" y="1058"/>
                  </a:lnTo>
                  <a:lnTo>
                    <a:pt x="9013" y="1058"/>
                  </a:lnTo>
                  <a:lnTo>
                    <a:pt x="8989" y="1079"/>
                  </a:lnTo>
                  <a:lnTo>
                    <a:pt x="8972" y="1109"/>
                  </a:lnTo>
                  <a:lnTo>
                    <a:pt x="8962" y="1128"/>
                  </a:lnTo>
                  <a:lnTo>
                    <a:pt x="8950" y="1139"/>
                  </a:lnTo>
                  <a:lnTo>
                    <a:pt x="8925" y="1148"/>
                  </a:lnTo>
                  <a:lnTo>
                    <a:pt x="8896" y="1148"/>
                  </a:lnTo>
                  <a:lnTo>
                    <a:pt x="8867" y="1118"/>
                  </a:lnTo>
                  <a:lnTo>
                    <a:pt x="8837" y="1099"/>
                  </a:lnTo>
                  <a:lnTo>
                    <a:pt x="8808" y="1079"/>
                  </a:lnTo>
                  <a:lnTo>
                    <a:pt x="8781" y="1079"/>
                  </a:lnTo>
                  <a:lnTo>
                    <a:pt x="8759" y="1088"/>
                  </a:lnTo>
                  <a:lnTo>
                    <a:pt x="8747" y="1099"/>
                  </a:lnTo>
                  <a:lnTo>
                    <a:pt x="8730" y="1109"/>
                  </a:lnTo>
                  <a:lnTo>
                    <a:pt x="8679" y="1109"/>
                  </a:lnTo>
                  <a:lnTo>
                    <a:pt x="8615" y="1099"/>
                  </a:lnTo>
                  <a:lnTo>
                    <a:pt x="8544" y="1079"/>
                  </a:lnTo>
                  <a:lnTo>
                    <a:pt x="8476" y="1058"/>
                  </a:lnTo>
                  <a:lnTo>
                    <a:pt x="8417" y="1028"/>
                  </a:lnTo>
                  <a:lnTo>
                    <a:pt x="8373" y="999"/>
                  </a:lnTo>
                  <a:lnTo>
                    <a:pt x="8359" y="979"/>
                  </a:lnTo>
                  <a:lnTo>
                    <a:pt x="8351" y="969"/>
                  </a:lnTo>
                  <a:lnTo>
                    <a:pt x="8349" y="959"/>
                  </a:lnTo>
                  <a:lnTo>
                    <a:pt x="8344" y="949"/>
                  </a:lnTo>
                  <a:lnTo>
                    <a:pt x="8332" y="949"/>
                  </a:lnTo>
                  <a:lnTo>
                    <a:pt x="8317" y="969"/>
                  </a:lnTo>
                  <a:lnTo>
                    <a:pt x="8303" y="999"/>
                  </a:lnTo>
                  <a:lnTo>
                    <a:pt x="8290" y="1019"/>
                  </a:lnTo>
                  <a:lnTo>
                    <a:pt x="8273" y="1028"/>
                  </a:lnTo>
                  <a:lnTo>
                    <a:pt x="8224" y="1028"/>
                  </a:lnTo>
                  <a:lnTo>
                    <a:pt x="8159" y="1019"/>
                  </a:lnTo>
                  <a:lnTo>
                    <a:pt x="8080" y="989"/>
                  </a:lnTo>
                  <a:lnTo>
                    <a:pt x="8010" y="959"/>
                  </a:lnTo>
                  <a:lnTo>
                    <a:pt x="7944" y="939"/>
                  </a:lnTo>
                  <a:lnTo>
                    <a:pt x="7880" y="939"/>
                  </a:lnTo>
                  <a:lnTo>
                    <a:pt x="7870" y="949"/>
                  </a:lnTo>
                  <a:lnTo>
                    <a:pt x="7853" y="969"/>
                  </a:lnTo>
                  <a:lnTo>
                    <a:pt x="7829" y="979"/>
                  </a:lnTo>
                  <a:lnTo>
                    <a:pt x="7800" y="969"/>
                  </a:lnTo>
                  <a:lnTo>
                    <a:pt x="7770" y="959"/>
                  </a:lnTo>
                  <a:lnTo>
                    <a:pt x="7741" y="939"/>
                  </a:lnTo>
                  <a:lnTo>
                    <a:pt x="7714" y="929"/>
                  </a:lnTo>
                  <a:lnTo>
                    <a:pt x="7692" y="939"/>
                  </a:lnTo>
                  <a:lnTo>
                    <a:pt x="7680" y="949"/>
                  </a:lnTo>
                  <a:lnTo>
                    <a:pt x="7663" y="969"/>
                  </a:lnTo>
                  <a:lnTo>
                    <a:pt x="7626" y="989"/>
                  </a:lnTo>
                  <a:lnTo>
                    <a:pt x="7524" y="1019"/>
                  </a:lnTo>
                  <a:lnTo>
                    <a:pt x="7419" y="1028"/>
                  </a:lnTo>
                  <a:lnTo>
                    <a:pt x="7380" y="1028"/>
                  </a:lnTo>
                  <a:lnTo>
                    <a:pt x="7358" y="1019"/>
                  </a:lnTo>
                  <a:lnTo>
                    <a:pt x="7348" y="1019"/>
                  </a:lnTo>
                  <a:lnTo>
                    <a:pt x="7333" y="1028"/>
                  </a:lnTo>
                  <a:lnTo>
                    <a:pt x="7316" y="1049"/>
                  </a:lnTo>
                  <a:lnTo>
                    <a:pt x="7299" y="1079"/>
                  </a:lnTo>
                  <a:lnTo>
                    <a:pt x="7282" y="1099"/>
                  </a:lnTo>
                  <a:lnTo>
                    <a:pt x="7265" y="1118"/>
                  </a:lnTo>
                  <a:lnTo>
                    <a:pt x="7250" y="1128"/>
                  </a:lnTo>
                  <a:lnTo>
                    <a:pt x="7238" y="1128"/>
                  </a:lnTo>
                  <a:lnTo>
                    <a:pt x="7226" y="1118"/>
                  </a:lnTo>
                  <a:lnTo>
                    <a:pt x="7204" y="1128"/>
                  </a:lnTo>
                  <a:lnTo>
                    <a:pt x="7182" y="1139"/>
                  </a:lnTo>
                  <a:lnTo>
                    <a:pt x="7155" y="1169"/>
                  </a:lnTo>
                  <a:lnTo>
                    <a:pt x="7128" y="1188"/>
                  </a:lnTo>
                  <a:lnTo>
                    <a:pt x="7106" y="1198"/>
                  </a:lnTo>
                  <a:lnTo>
                    <a:pt x="7087" y="1188"/>
                  </a:lnTo>
                  <a:lnTo>
                    <a:pt x="7080" y="1188"/>
                  </a:lnTo>
                  <a:lnTo>
                    <a:pt x="7075" y="1169"/>
                  </a:lnTo>
                  <a:lnTo>
                    <a:pt x="7065" y="1148"/>
                  </a:lnTo>
                  <a:lnTo>
                    <a:pt x="7055" y="1139"/>
                  </a:lnTo>
                  <a:lnTo>
                    <a:pt x="7043" y="1139"/>
                  </a:lnTo>
                  <a:lnTo>
                    <a:pt x="7036" y="1158"/>
                  </a:lnTo>
                  <a:lnTo>
                    <a:pt x="7023" y="1169"/>
                  </a:lnTo>
                  <a:lnTo>
                    <a:pt x="7001" y="1169"/>
                  </a:lnTo>
                  <a:lnTo>
                    <a:pt x="6977" y="1148"/>
                  </a:lnTo>
                  <a:lnTo>
                    <a:pt x="6950" y="1128"/>
                  </a:lnTo>
                  <a:lnTo>
                    <a:pt x="6918" y="1099"/>
                  </a:lnTo>
                  <a:lnTo>
                    <a:pt x="6884" y="1099"/>
                  </a:lnTo>
                  <a:lnTo>
                    <a:pt x="6850" y="1109"/>
                  </a:lnTo>
                  <a:lnTo>
                    <a:pt x="6818" y="1139"/>
                  </a:lnTo>
                  <a:lnTo>
                    <a:pt x="6787" y="1178"/>
                  </a:lnTo>
                  <a:lnTo>
                    <a:pt x="6757" y="1188"/>
                  </a:lnTo>
                  <a:lnTo>
                    <a:pt x="6728" y="1178"/>
                  </a:lnTo>
                  <a:lnTo>
                    <a:pt x="6716" y="1169"/>
                  </a:lnTo>
                  <a:lnTo>
                    <a:pt x="6704" y="1148"/>
                  </a:lnTo>
                  <a:lnTo>
                    <a:pt x="6674" y="1109"/>
                  </a:lnTo>
                  <a:lnTo>
                    <a:pt x="6643" y="1069"/>
                  </a:lnTo>
                  <a:lnTo>
                    <a:pt x="6606" y="1039"/>
                  </a:lnTo>
                  <a:lnTo>
                    <a:pt x="6569" y="1019"/>
                  </a:lnTo>
                  <a:lnTo>
                    <a:pt x="6535" y="999"/>
                  </a:lnTo>
                  <a:lnTo>
                    <a:pt x="6508" y="1009"/>
                  </a:lnTo>
                  <a:lnTo>
                    <a:pt x="6491" y="1019"/>
                  </a:lnTo>
                  <a:lnTo>
                    <a:pt x="6486" y="1028"/>
                  </a:lnTo>
                  <a:lnTo>
                    <a:pt x="6484" y="1049"/>
                  </a:lnTo>
                  <a:lnTo>
                    <a:pt x="6481" y="1069"/>
                  </a:lnTo>
                  <a:lnTo>
                    <a:pt x="6477" y="1079"/>
                  </a:lnTo>
                  <a:lnTo>
                    <a:pt x="6467" y="1088"/>
                  </a:lnTo>
                  <a:lnTo>
                    <a:pt x="6452" y="1088"/>
                  </a:lnTo>
                  <a:lnTo>
                    <a:pt x="6438" y="1079"/>
                  </a:lnTo>
                  <a:lnTo>
                    <a:pt x="6420" y="1069"/>
                  </a:lnTo>
                  <a:lnTo>
                    <a:pt x="6401" y="1039"/>
                  </a:lnTo>
                  <a:lnTo>
                    <a:pt x="6381" y="1009"/>
                  </a:lnTo>
                  <a:lnTo>
                    <a:pt x="6364" y="989"/>
                  </a:lnTo>
                  <a:lnTo>
                    <a:pt x="6345" y="969"/>
                  </a:lnTo>
                  <a:lnTo>
                    <a:pt x="6291" y="969"/>
                  </a:lnTo>
                  <a:lnTo>
                    <a:pt x="6276" y="979"/>
                  </a:lnTo>
                  <a:lnTo>
                    <a:pt x="6264" y="999"/>
                  </a:lnTo>
                  <a:lnTo>
                    <a:pt x="6259" y="1028"/>
                  </a:lnTo>
                  <a:lnTo>
                    <a:pt x="6254" y="1069"/>
                  </a:lnTo>
                  <a:lnTo>
                    <a:pt x="6245" y="1088"/>
                  </a:lnTo>
                  <a:lnTo>
                    <a:pt x="6232" y="1099"/>
                  </a:lnTo>
                  <a:lnTo>
                    <a:pt x="6218" y="1109"/>
                  </a:lnTo>
                  <a:lnTo>
                    <a:pt x="6198" y="1099"/>
                  </a:lnTo>
                  <a:lnTo>
                    <a:pt x="6179" y="1079"/>
                  </a:lnTo>
                  <a:lnTo>
                    <a:pt x="6157" y="1049"/>
                  </a:lnTo>
                  <a:lnTo>
                    <a:pt x="6135" y="1009"/>
                  </a:lnTo>
                  <a:lnTo>
                    <a:pt x="6110" y="979"/>
                  </a:lnTo>
                  <a:lnTo>
                    <a:pt x="6086" y="959"/>
                  </a:lnTo>
                  <a:lnTo>
                    <a:pt x="6059" y="959"/>
                  </a:lnTo>
                  <a:lnTo>
                    <a:pt x="6032" y="969"/>
                  </a:lnTo>
                  <a:lnTo>
                    <a:pt x="6013" y="989"/>
                  </a:lnTo>
                  <a:lnTo>
                    <a:pt x="5996" y="999"/>
                  </a:lnTo>
                  <a:lnTo>
                    <a:pt x="5986" y="989"/>
                  </a:lnTo>
                  <a:lnTo>
                    <a:pt x="5983" y="979"/>
                  </a:lnTo>
                  <a:lnTo>
                    <a:pt x="5983" y="959"/>
                  </a:lnTo>
                  <a:lnTo>
                    <a:pt x="5979" y="949"/>
                  </a:lnTo>
                  <a:lnTo>
                    <a:pt x="5974" y="949"/>
                  </a:lnTo>
                  <a:lnTo>
                    <a:pt x="5964" y="959"/>
                  </a:lnTo>
                  <a:lnTo>
                    <a:pt x="5947" y="979"/>
                  </a:lnTo>
                  <a:lnTo>
                    <a:pt x="5878" y="979"/>
                  </a:lnTo>
                  <a:lnTo>
                    <a:pt x="5835" y="969"/>
                  </a:lnTo>
                  <a:lnTo>
                    <a:pt x="5795" y="959"/>
                  </a:lnTo>
                  <a:lnTo>
                    <a:pt x="5759" y="959"/>
                  </a:lnTo>
                  <a:lnTo>
                    <a:pt x="5734" y="969"/>
                  </a:lnTo>
                  <a:lnTo>
                    <a:pt x="5730" y="979"/>
                  </a:lnTo>
                  <a:lnTo>
                    <a:pt x="5725" y="989"/>
                  </a:lnTo>
                  <a:lnTo>
                    <a:pt x="5722" y="1009"/>
                  </a:lnTo>
                  <a:lnTo>
                    <a:pt x="5712" y="1009"/>
                  </a:lnTo>
                  <a:lnTo>
                    <a:pt x="5703" y="999"/>
                  </a:lnTo>
                  <a:lnTo>
                    <a:pt x="5691" y="979"/>
                  </a:lnTo>
                  <a:lnTo>
                    <a:pt x="5676" y="949"/>
                  </a:lnTo>
                  <a:lnTo>
                    <a:pt x="5664" y="959"/>
                  </a:lnTo>
                  <a:lnTo>
                    <a:pt x="5649" y="979"/>
                  </a:lnTo>
                  <a:lnTo>
                    <a:pt x="5639" y="1019"/>
                  </a:lnTo>
                  <a:lnTo>
                    <a:pt x="5632" y="1069"/>
                  </a:lnTo>
                  <a:lnTo>
                    <a:pt x="5629" y="1109"/>
                  </a:lnTo>
                  <a:lnTo>
                    <a:pt x="5632" y="1128"/>
                  </a:lnTo>
                  <a:lnTo>
                    <a:pt x="5634" y="1148"/>
                  </a:lnTo>
                  <a:lnTo>
                    <a:pt x="5644" y="1169"/>
                  </a:lnTo>
                  <a:lnTo>
                    <a:pt x="5647" y="1169"/>
                  </a:lnTo>
                  <a:lnTo>
                    <a:pt x="5647" y="1178"/>
                  </a:lnTo>
                  <a:lnTo>
                    <a:pt x="5629" y="1198"/>
                  </a:lnTo>
                  <a:lnTo>
                    <a:pt x="5598" y="1208"/>
                  </a:lnTo>
                  <a:lnTo>
                    <a:pt x="5554" y="1218"/>
                  </a:lnTo>
                  <a:lnTo>
                    <a:pt x="5471" y="1218"/>
                  </a:lnTo>
                  <a:lnTo>
                    <a:pt x="5442" y="1198"/>
                  </a:lnTo>
                  <a:lnTo>
                    <a:pt x="5434" y="1188"/>
                  </a:lnTo>
                  <a:lnTo>
                    <a:pt x="5429" y="1178"/>
                  </a:lnTo>
                  <a:lnTo>
                    <a:pt x="5427" y="1169"/>
                  </a:lnTo>
                  <a:lnTo>
                    <a:pt x="5420" y="1148"/>
                  </a:lnTo>
                  <a:lnTo>
                    <a:pt x="5398" y="1109"/>
                  </a:lnTo>
                  <a:lnTo>
                    <a:pt x="5368" y="1079"/>
                  </a:lnTo>
                  <a:lnTo>
                    <a:pt x="5337" y="1049"/>
                  </a:lnTo>
                  <a:lnTo>
                    <a:pt x="5302" y="1028"/>
                  </a:lnTo>
                  <a:lnTo>
                    <a:pt x="5271" y="1019"/>
                  </a:lnTo>
                  <a:lnTo>
                    <a:pt x="5239" y="1019"/>
                  </a:lnTo>
                  <a:lnTo>
                    <a:pt x="5232" y="1028"/>
                  </a:lnTo>
                  <a:lnTo>
                    <a:pt x="5219" y="1049"/>
                  </a:lnTo>
                  <a:lnTo>
                    <a:pt x="5205" y="1039"/>
                  </a:lnTo>
                  <a:lnTo>
                    <a:pt x="5190" y="1028"/>
                  </a:lnTo>
                  <a:lnTo>
                    <a:pt x="5175" y="999"/>
                  </a:lnTo>
                  <a:lnTo>
                    <a:pt x="5158" y="969"/>
                  </a:lnTo>
                  <a:lnTo>
                    <a:pt x="5144" y="959"/>
                  </a:lnTo>
                  <a:lnTo>
                    <a:pt x="5131" y="959"/>
                  </a:lnTo>
                  <a:lnTo>
                    <a:pt x="5119" y="989"/>
                  </a:lnTo>
                  <a:lnTo>
                    <a:pt x="5114" y="999"/>
                  </a:lnTo>
                  <a:lnTo>
                    <a:pt x="5107" y="1009"/>
                  </a:lnTo>
                  <a:lnTo>
                    <a:pt x="5088" y="1009"/>
                  </a:lnTo>
                  <a:lnTo>
                    <a:pt x="5061" y="989"/>
                  </a:lnTo>
                  <a:lnTo>
                    <a:pt x="5031" y="959"/>
                  </a:lnTo>
                  <a:lnTo>
                    <a:pt x="5000" y="929"/>
                  </a:lnTo>
                  <a:lnTo>
                    <a:pt x="4973" y="909"/>
                  </a:lnTo>
                  <a:lnTo>
                    <a:pt x="4948" y="909"/>
                  </a:lnTo>
                  <a:lnTo>
                    <a:pt x="4939" y="919"/>
                  </a:lnTo>
                  <a:lnTo>
                    <a:pt x="4931" y="939"/>
                  </a:lnTo>
                  <a:lnTo>
                    <a:pt x="4917" y="969"/>
                  </a:lnTo>
                  <a:lnTo>
                    <a:pt x="4909" y="979"/>
                  </a:lnTo>
                  <a:lnTo>
                    <a:pt x="4904" y="979"/>
                  </a:lnTo>
                  <a:lnTo>
                    <a:pt x="4900" y="969"/>
                  </a:lnTo>
                  <a:lnTo>
                    <a:pt x="4895" y="949"/>
                  </a:lnTo>
                  <a:lnTo>
                    <a:pt x="4885" y="889"/>
                  </a:lnTo>
                  <a:lnTo>
                    <a:pt x="4878" y="829"/>
                  </a:lnTo>
                  <a:lnTo>
                    <a:pt x="4873" y="819"/>
                  </a:lnTo>
                  <a:lnTo>
                    <a:pt x="4870" y="819"/>
                  </a:lnTo>
                  <a:lnTo>
                    <a:pt x="4865" y="829"/>
                  </a:lnTo>
                  <a:lnTo>
                    <a:pt x="4863" y="849"/>
                  </a:lnTo>
                  <a:lnTo>
                    <a:pt x="4858" y="919"/>
                  </a:lnTo>
                  <a:lnTo>
                    <a:pt x="4851" y="979"/>
                  </a:lnTo>
                  <a:lnTo>
                    <a:pt x="4846" y="1009"/>
                  </a:lnTo>
                  <a:lnTo>
                    <a:pt x="4843" y="1019"/>
                  </a:lnTo>
                  <a:lnTo>
                    <a:pt x="4839" y="1009"/>
                  </a:lnTo>
                  <a:lnTo>
                    <a:pt x="4834" y="979"/>
                  </a:lnTo>
                  <a:lnTo>
                    <a:pt x="4826" y="939"/>
                  </a:lnTo>
                  <a:lnTo>
                    <a:pt x="4814" y="919"/>
                  </a:lnTo>
                  <a:lnTo>
                    <a:pt x="4799" y="899"/>
                  </a:lnTo>
                  <a:lnTo>
                    <a:pt x="4782" y="909"/>
                  </a:lnTo>
                  <a:lnTo>
                    <a:pt x="4763" y="909"/>
                  </a:lnTo>
                  <a:lnTo>
                    <a:pt x="4738" y="899"/>
                  </a:lnTo>
                  <a:lnTo>
                    <a:pt x="4712" y="879"/>
                  </a:lnTo>
                  <a:lnTo>
                    <a:pt x="4687" y="859"/>
                  </a:lnTo>
                  <a:lnTo>
                    <a:pt x="4668" y="839"/>
                  </a:lnTo>
                  <a:lnTo>
                    <a:pt x="4648" y="829"/>
                  </a:lnTo>
                  <a:lnTo>
                    <a:pt x="4636" y="839"/>
                  </a:lnTo>
                  <a:lnTo>
                    <a:pt x="4631" y="839"/>
                  </a:lnTo>
                  <a:lnTo>
                    <a:pt x="4629" y="849"/>
                  </a:lnTo>
                  <a:lnTo>
                    <a:pt x="4629" y="869"/>
                  </a:lnTo>
                  <a:lnTo>
                    <a:pt x="4624" y="869"/>
                  </a:lnTo>
                  <a:lnTo>
                    <a:pt x="4609" y="889"/>
                  </a:lnTo>
                  <a:lnTo>
                    <a:pt x="4587" y="889"/>
                  </a:lnTo>
                  <a:lnTo>
                    <a:pt x="4565" y="879"/>
                  </a:lnTo>
                  <a:lnTo>
                    <a:pt x="4519" y="879"/>
                  </a:lnTo>
                  <a:lnTo>
                    <a:pt x="4504" y="889"/>
                  </a:lnTo>
                  <a:lnTo>
                    <a:pt x="4502" y="899"/>
                  </a:lnTo>
                  <a:lnTo>
                    <a:pt x="4499" y="909"/>
                  </a:lnTo>
                  <a:lnTo>
                    <a:pt x="4494" y="929"/>
                  </a:lnTo>
                  <a:lnTo>
                    <a:pt x="4485" y="939"/>
                  </a:lnTo>
                  <a:lnTo>
                    <a:pt x="4472" y="939"/>
                  </a:lnTo>
                  <a:lnTo>
                    <a:pt x="4458" y="929"/>
                  </a:lnTo>
                  <a:lnTo>
                    <a:pt x="4450" y="919"/>
                  </a:lnTo>
                  <a:lnTo>
                    <a:pt x="4443" y="919"/>
                  </a:lnTo>
                  <a:lnTo>
                    <a:pt x="4428" y="939"/>
                  </a:lnTo>
                  <a:lnTo>
                    <a:pt x="4419" y="979"/>
                  </a:lnTo>
                  <a:lnTo>
                    <a:pt x="4414" y="999"/>
                  </a:lnTo>
                  <a:lnTo>
                    <a:pt x="4411" y="1028"/>
                  </a:lnTo>
                  <a:lnTo>
                    <a:pt x="4399" y="1178"/>
                  </a:lnTo>
                  <a:lnTo>
                    <a:pt x="4387" y="999"/>
                  </a:lnTo>
                  <a:lnTo>
                    <a:pt x="4380" y="909"/>
                  </a:lnTo>
                  <a:lnTo>
                    <a:pt x="4375" y="879"/>
                  </a:lnTo>
                  <a:lnTo>
                    <a:pt x="4370" y="859"/>
                  </a:lnTo>
                  <a:lnTo>
                    <a:pt x="4362" y="849"/>
                  </a:lnTo>
                  <a:lnTo>
                    <a:pt x="4353" y="839"/>
                  </a:lnTo>
                  <a:lnTo>
                    <a:pt x="4328" y="859"/>
                  </a:lnTo>
                  <a:lnTo>
                    <a:pt x="4289" y="899"/>
                  </a:lnTo>
                  <a:lnTo>
                    <a:pt x="4260" y="939"/>
                  </a:lnTo>
                  <a:lnTo>
                    <a:pt x="4250" y="949"/>
                  </a:lnTo>
                  <a:lnTo>
                    <a:pt x="4236" y="959"/>
                  </a:lnTo>
                  <a:lnTo>
                    <a:pt x="4218" y="959"/>
                  </a:lnTo>
                  <a:lnTo>
                    <a:pt x="4196" y="949"/>
                  </a:lnTo>
                  <a:lnTo>
                    <a:pt x="4143" y="909"/>
                  </a:lnTo>
                  <a:lnTo>
                    <a:pt x="4074" y="829"/>
                  </a:lnTo>
                  <a:lnTo>
                    <a:pt x="4040" y="799"/>
                  </a:lnTo>
                  <a:lnTo>
                    <a:pt x="4013" y="789"/>
                  </a:lnTo>
                  <a:lnTo>
                    <a:pt x="4006" y="799"/>
                  </a:lnTo>
                  <a:lnTo>
                    <a:pt x="3999" y="809"/>
                  </a:lnTo>
                  <a:lnTo>
                    <a:pt x="3994" y="819"/>
                  </a:lnTo>
                  <a:lnTo>
                    <a:pt x="3989" y="839"/>
                  </a:lnTo>
                  <a:lnTo>
                    <a:pt x="3984" y="879"/>
                  </a:lnTo>
                  <a:lnTo>
                    <a:pt x="3977" y="889"/>
                  </a:lnTo>
                  <a:lnTo>
                    <a:pt x="3967" y="889"/>
                  </a:lnTo>
                  <a:lnTo>
                    <a:pt x="3955" y="879"/>
                  </a:lnTo>
                  <a:lnTo>
                    <a:pt x="3940" y="859"/>
                  </a:lnTo>
                  <a:lnTo>
                    <a:pt x="3923" y="849"/>
                  </a:lnTo>
                  <a:lnTo>
                    <a:pt x="3901" y="859"/>
                  </a:lnTo>
                  <a:lnTo>
                    <a:pt x="3882" y="879"/>
                  </a:lnTo>
                  <a:lnTo>
                    <a:pt x="3864" y="909"/>
                  </a:lnTo>
                  <a:lnTo>
                    <a:pt x="3852" y="939"/>
                  </a:lnTo>
                  <a:lnTo>
                    <a:pt x="3847" y="959"/>
                  </a:lnTo>
                  <a:lnTo>
                    <a:pt x="3845" y="969"/>
                  </a:lnTo>
                  <a:lnTo>
                    <a:pt x="3845" y="989"/>
                  </a:lnTo>
                  <a:lnTo>
                    <a:pt x="3847" y="1009"/>
                  </a:lnTo>
                  <a:lnTo>
                    <a:pt x="3847" y="1019"/>
                  </a:lnTo>
                  <a:lnTo>
                    <a:pt x="3840" y="1019"/>
                  </a:lnTo>
                  <a:lnTo>
                    <a:pt x="3825" y="999"/>
                  </a:lnTo>
                  <a:lnTo>
                    <a:pt x="3806" y="959"/>
                  </a:lnTo>
                  <a:lnTo>
                    <a:pt x="3781" y="909"/>
                  </a:lnTo>
                  <a:lnTo>
                    <a:pt x="3755" y="889"/>
                  </a:lnTo>
                  <a:lnTo>
                    <a:pt x="3728" y="879"/>
                  </a:lnTo>
                  <a:lnTo>
                    <a:pt x="3701" y="899"/>
                  </a:lnTo>
                  <a:lnTo>
                    <a:pt x="3679" y="919"/>
                  </a:lnTo>
                  <a:lnTo>
                    <a:pt x="3664" y="929"/>
                  </a:lnTo>
                  <a:lnTo>
                    <a:pt x="3655" y="909"/>
                  </a:lnTo>
                  <a:lnTo>
                    <a:pt x="3652" y="899"/>
                  </a:lnTo>
                  <a:lnTo>
                    <a:pt x="3652" y="869"/>
                  </a:lnTo>
                  <a:lnTo>
                    <a:pt x="3650" y="849"/>
                  </a:lnTo>
                  <a:lnTo>
                    <a:pt x="3637" y="809"/>
                  </a:lnTo>
                  <a:lnTo>
                    <a:pt x="3620" y="779"/>
                  </a:lnTo>
                  <a:lnTo>
                    <a:pt x="3601" y="749"/>
                  </a:lnTo>
                  <a:lnTo>
                    <a:pt x="3579" y="719"/>
                  </a:lnTo>
                  <a:lnTo>
                    <a:pt x="3559" y="709"/>
                  </a:lnTo>
                  <a:lnTo>
                    <a:pt x="3542" y="719"/>
                  </a:lnTo>
                  <a:lnTo>
                    <a:pt x="3535" y="719"/>
                  </a:lnTo>
                  <a:lnTo>
                    <a:pt x="3530" y="739"/>
                  </a:lnTo>
                  <a:lnTo>
                    <a:pt x="3525" y="749"/>
                  </a:lnTo>
                  <a:lnTo>
                    <a:pt x="3493" y="749"/>
                  </a:lnTo>
                  <a:lnTo>
                    <a:pt x="3459" y="739"/>
                  </a:lnTo>
                  <a:lnTo>
                    <a:pt x="3420" y="699"/>
                  </a:lnTo>
                  <a:lnTo>
                    <a:pt x="3381" y="669"/>
                  </a:lnTo>
                  <a:lnTo>
                    <a:pt x="3340" y="639"/>
                  </a:lnTo>
                  <a:lnTo>
                    <a:pt x="3298" y="619"/>
                  </a:lnTo>
                  <a:lnTo>
                    <a:pt x="3264" y="609"/>
                  </a:lnTo>
                  <a:lnTo>
                    <a:pt x="3237" y="599"/>
                  </a:lnTo>
                  <a:lnTo>
                    <a:pt x="3222" y="609"/>
                  </a:lnTo>
                  <a:lnTo>
                    <a:pt x="3220" y="619"/>
                  </a:lnTo>
                  <a:lnTo>
                    <a:pt x="3222" y="629"/>
                  </a:lnTo>
                  <a:lnTo>
                    <a:pt x="3240" y="659"/>
                  </a:lnTo>
                  <a:lnTo>
                    <a:pt x="3257" y="689"/>
                  </a:lnTo>
                  <a:lnTo>
                    <a:pt x="3266" y="729"/>
                  </a:lnTo>
                  <a:lnTo>
                    <a:pt x="3271" y="749"/>
                  </a:lnTo>
                  <a:lnTo>
                    <a:pt x="3274" y="779"/>
                  </a:lnTo>
                  <a:lnTo>
                    <a:pt x="3274" y="809"/>
                  </a:lnTo>
                  <a:lnTo>
                    <a:pt x="3271" y="829"/>
                  </a:lnTo>
                  <a:lnTo>
                    <a:pt x="3271" y="879"/>
                  </a:lnTo>
                  <a:lnTo>
                    <a:pt x="3274" y="939"/>
                  </a:lnTo>
                  <a:lnTo>
                    <a:pt x="3281" y="979"/>
                  </a:lnTo>
                  <a:lnTo>
                    <a:pt x="3291" y="1019"/>
                  </a:lnTo>
                  <a:lnTo>
                    <a:pt x="3296" y="1028"/>
                  </a:lnTo>
                  <a:lnTo>
                    <a:pt x="3288" y="1028"/>
                  </a:lnTo>
                  <a:lnTo>
                    <a:pt x="3242" y="979"/>
                  </a:lnTo>
                  <a:lnTo>
                    <a:pt x="3208" y="929"/>
                  </a:lnTo>
                  <a:lnTo>
                    <a:pt x="3186" y="879"/>
                  </a:lnTo>
                  <a:lnTo>
                    <a:pt x="3179" y="859"/>
                  </a:lnTo>
                  <a:lnTo>
                    <a:pt x="3174" y="829"/>
                  </a:lnTo>
                  <a:lnTo>
                    <a:pt x="3174" y="719"/>
                  </a:lnTo>
                  <a:lnTo>
                    <a:pt x="3169" y="699"/>
                  </a:lnTo>
                  <a:lnTo>
                    <a:pt x="3164" y="679"/>
                  </a:lnTo>
                  <a:lnTo>
                    <a:pt x="3142" y="629"/>
                  </a:lnTo>
                  <a:lnTo>
                    <a:pt x="3110" y="589"/>
                  </a:lnTo>
                  <a:lnTo>
                    <a:pt x="3074" y="559"/>
                  </a:lnTo>
                  <a:lnTo>
                    <a:pt x="3061" y="549"/>
                  </a:lnTo>
                  <a:lnTo>
                    <a:pt x="3052" y="559"/>
                  </a:lnTo>
                  <a:lnTo>
                    <a:pt x="3047" y="569"/>
                  </a:lnTo>
                  <a:lnTo>
                    <a:pt x="3044" y="579"/>
                  </a:lnTo>
                  <a:lnTo>
                    <a:pt x="3042" y="609"/>
                  </a:lnTo>
                  <a:lnTo>
                    <a:pt x="3042" y="649"/>
                  </a:lnTo>
                  <a:lnTo>
                    <a:pt x="3044" y="679"/>
                  </a:lnTo>
                  <a:lnTo>
                    <a:pt x="3042" y="709"/>
                  </a:lnTo>
                  <a:lnTo>
                    <a:pt x="3034" y="759"/>
                  </a:lnTo>
                  <a:lnTo>
                    <a:pt x="3020" y="809"/>
                  </a:lnTo>
                  <a:lnTo>
                    <a:pt x="3003" y="839"/>
                  </a:lnTo>
                  <a:lnTo>
                    <a:pt x="2988" y="859"/>
                  </a:lnTo>
                  <a:lnTo>
                    <a:pt x="2973" y="869"/>
                  </a:lnTo>
                  <a:lnTo>
                    <a:pt x="2964" y="869"/>
                  </a:lnTo>
                  <a:lnTo>
                    <a:pt x="2964" y="849"/>
                  </a:lnTo>
                  <a:lnTo>
                    <a:pt x="2961" y="849"/>
                  </a:lnTo>
                  <a:lnTo>
                    <a:pt x="2956" y="839"/>
                  </a:lnTo>
                  <a:lnTo>
                    <a:pt x="2942" y="829"/>
                  </a:lnTo>
                  <a:lnTo>
                    <a:pt x="2917" y="829"/>
                  </a:lnTo>
                  <a:lnTo>
                    <a:pt x="2886" y="839"/>
                  </a:lnTo>
                  <a:lnTo>
                    <a:pt x="2856" y="859"/>
                  </a:lnTo>
                  <a:lnTo>
                    <a:pt x="2829" y="879"/>
                  </a:lnTo>
                  <a:lnTo>
                    <a:pt x="2812" y="899"/>
                  </a:lnTo>
                  <a:lnTo>
                    <a:pt x="2805" y="909"/>
                  </a:lnTo>
                  <a:lnTo>
                    <a:pt x="2803" y="919"/>
                  </a:lnTo>
                  <a:lnTo>
                    <a:pt x="2803" y="949"/>
                  </a:lnTo>
                  <a:lnTo>
                    <a:pt x="2805" y="969"/>
                  </a:lnTo>
                  <a:lnTo>
                    <a:pt x="2812" y="979"/>
                  </a:lnTo>
                  <a:lnTo>
                    <a:pt x="2822" y="989"/>
                  </a:lnTo>
                  <a:lnTo>
                    <a:pt x="2832" y="989"/>
                  </a:lnTo>
                  <a:lnTo>
                    <a:pt x="2846" y="979"/>
                  </a:lnTo>
                  <a:lnTo>
                    <a:pt x="2886" y="949"/>
                  </a:lnTo>
                  <a:lnTo>
                    <a:pt x="2905" y="939"/>
                  </a:lnTo>
                  <a:lnTo>
                    <a:pt x="2922" y="929"/>
                  </a:lnTo>
                  <a:lnTo>
                    <a:pt x="2939" y="939"/>
                  </a:lnTo>
                  <a:lnTo>
                    <a:pt x="2944" y="949"/>
                  </a:lnTo>
                  <a:lnTo>
                    <a:pt x="2947" y="959"/>
                  </a:lnTo>
                  <a:lnTo>
                    <a:pt x="2951" y="979"/>
                  </a:lnTo>
                  <a:lnTo>
                    <a:pt x="2951" y="1019"/>
                  </a:lnTo>
                  <a:lnTo>
                    <a:pt x="2949" y="1039"/>
                  </a:lnTo>
                  <a:lnTo>
                    <a:pt x="2939" y="1079"/>
                  </a:lnTo>
                  <a:lnTo>
                    <a:pt x="2925" y="1109"/>
                  </a:lnTo>
                  <a:lnTo>
                    <a:pt x="2905" y="1128"/>
                  </a:lnTo>
                  <a:lnTo>
                    <a:pt x="2883" y="1139"/>
                  </a:lnTo>
                  <a:lnTo>
                    <a:pt x="2861" y="1139"/>
                  </a:lnTo>
                  <a:lnTo>
                    <a:pt x="2839" y="1128"/>
                  </a:lnTo>
                  <a:lnTo>
                    <a:pt x="2817" y="1109"/>
                  </a:lnTo>
                  <a:lnTo>
                    <a:pt x="2778" y="1109"/>
                  </a:lnTo>
                  <a:lnTo>
                    <a:pt x="2766" y="1128"/>
                  </a:lnTo>
                  <a:lnTo>
                    <a:pt x="2754" y="1148"/>
                  </a:lnTo>
                  <a:lnTo>
                    <a:pt x="2737" y="1139"/>
                  </a:lnTo>
                  <a:lnTo>
                    <a:pt x="2720" y="1118"/>
                  </a:lnTo>
                  <a:lnTo>
                    <a:pt x="2700" y="1088"/>
                  </a:lnTo>
                  <a:lnTo>
                    <a:pt x="2678" y="1039"/>
                  </a:lnTo>
                  <a:lnTo>
                    <a:pt x="2668" y="1028"/>
                  </a:lnTo>
                  <a:lnTo>
                    <a:pt x="2671" y="1049"/>
                  </a:lnTo>
                  <a:lnTo>
                    <a:pt x="2680" y="1118"/>
                  </a:lnTo>
                  <a:lnTo>
                    <a:pt x="2690" y="1188"/>
                  </a:lnTo>
                  <a:lnTo>
                    <a:pt x="2693" y="1218"/>
                  </a:lnTo>
                  <a:lnTo>
                    <a:pt x="2693" y="1228"/>
                  </a:lnTo>
                  <a:lnTo>
                    <a:pt x="2690" y="1238"/>
                  </a:lnTo>
                  <a:lnTo>
                    <a:pt x="2685" y="1248"/>
                  </a:lnTo>
                  <a:lnTo>
                    <a:pt x="2666" y="1248"/>
                  </a:lnTo>
                  <a:lnTo>
                    <a:pt x="2649" y="1238"/>
                  </a:lnTo>
                  <a:lnTo>
                    <a:pt x="2641" y="1228"/>
                  </a:lnTo>
                  <a:lnTo>
                    <a:pt x="2639" y="1208"/>
                  </a:lnTo>
                  <a:lnTo>
                    <a:pt x="2637" y="1188"/>
                  </a:lnTo>
                  <a:lnTo>
                    <a:pt x="2634" y="1169"/>
                  </a:lnTo>
                  <a:lnTo>
                    <a:pt x="2637" y="1099"/>
                  </a:lnTo>
                  <a:lnTo>
                    <a:pt x="2639" y="1069"/>
                  </a:lnTo>
                  <a:lnTo>
                    <a:pt x="2637" y="1039"/>
                  </a:lnTo>
                  <a:lnTo>
                    <a:pt x="2632" y="989"/>
                  </a:lnTo>
                  <a:lnTo>
                    <a:pt x="2619" y="939"/>
                  </a:lnTo>
                  <a:lnTo>
                    <a:pt x="2605" y="899"/>
                  </a:lnTo>
                  <a:lnTo>
                    <a:pt x="2588" y="859"/>
                  </a:lnTo>
                  <a:lnTo>
                    <a:pt x="2568" y="849"/>
                  </a:lnTo>
                  <a:lnTo>
                    <a:pt x="2544" y="849"/>
                  </a:lnTo>
                  <a:lnTo>
                    <a:pt x="2536" y="869"/>
                  </a:lnTo>
                  <a:lnTo>
                    <a:pt x="2534" y="879"/>
                  </a:lnTo>
                  <a:lnTo>
                    <a:pt x="2534" y="889"/>
                  </a:lnTo>
                  <a:lnTo>
                    <a:pt x="2539" y="919"/>
                  </a:lnTo>
                  <a:lnTo>
                    <a:pt x="2549" y="939"/>
                  </a:lnTo>
                  <a:lnTo>
                    <a:pt x="2566" y="969"/>
                  </a:lnTo>
                  <a:lnTo>
                    <a:pt x="2585" y="999"/>
                  </a:lnTo>
                  <a:lnTo>
                    <a:pt x="2600" y="1028"/>
                  </a:lnTo>
                  <a:lnTo>
                    <a:pt x="2610" y="1069"/>
                  </a:lnTo>
                  <a:lnTo>
                    <a:pt x="2610" y="1368"/>
                  </a:lnTo>
                  <a:lnTo>
                    <a:pt x="2607" y="1398"/>
                  </a:lnTo>
                  <a:lnTo>
                    <a:pt x="2605" y="1428"/>
                  </a:lnTo>
                  <a:lnTo>
                    <a:pt x="2597" y="1448"/>
                  </a:lnTo>
                  <a:lnTo>
                    <a:pt x="2590" y="1458"/>
                  </a:lnTo>
                  <a:lnTo>
                    <a:pt x="2578" y="1468"/>
                  </a:lnTo>
                  <a:lnTo>
                    <a:pt x="2546" y="1478"/>
                  </a:lnTo>
                  <a:lnTo>
                    <a:pt x="2519" y="1488"/>
                  </a:lnTo>
                  <a:lnTo>
                    <a:pt x="2500" y="1518"/>
                  </a:lnTo>
                  <a:lnTo>
                    <a:pt x="2495" y="1528"/>
                  </a:lnTo>
                  <a:lnTo>
                    <a:pt x="2490" y="1548"/>
                  </a:lnTo>
                  <a:lnTo>
                    <a:pt x="2488" y="1578"/>
                  </a:lnTo>
                  <a:lnTo>
                    <a:pt x="2490" y="1598"/>
                  </a:lnTo>
                  <a:lnTo>
                    <a:pt x="2490" y="1648"/>
                  </a:lnTo>
                  <a:lnTo>
                    <a:pt x="2485" y="1668"/>
                  </a:lnTo>
                  <a:lnTo>
                    <a:pt x="2480" y="1688"/>
                  </a:lnTo>
                  <a:lnTo>
                    <a:pt x="2471" y="1688"/>
                  </a:lnTo>
                  <a:lnTo>
                    <a:pt x="2461" y="1668"/>
                  </a:lnTo>
                  <a:lnTo>
                    <a:pt x="2451" y="1648"/>
                  </a:lnTo>
                  <a:lnTo>
                    <a:pt x="2441" y="1608"/>
                  </a:lnTo>
                  <a:lnTo>
                    <a:pt x="2434" y="1558"/>
                  </a:lnTo>
                  <a:lnTo>
                    <a:pt x="2431" y="1538"/>
                  </a:lnTo>
                  <a:lnTo>
                    <a:pt x="2427" y="1528"/>
                  </a:lnTo>
                  <a:lnTo>
                    <a:pt x="2419" y="1518"/>
                  </a:lnTo>
                  <a:lnTo>
                    <a:pt x="2412" y="1518"/>
                  </a:lnTo>
                  <a:lnTo>
                    <a:pt x="2392" y="1528"/>
                  </a:lnTo>
                  <a:lnTo>
                    <a:pt x="2370" y="1568"/>
                  </a:lnTo>
                  <a:lnTo>
                    <a:pt x="2344" y="1628"/>
                  </a:lnTo>
                  <a:lnTo>
                    <a:pt x="2336" y="1648"/>
                  </a:lnTo>
                  <a:lnTo>
                    <a:pt x="2331" y="1668"/>
                  </a:lnTo>
                  <a:lnTo>
                    <a:pt x="2331" y="1698"/>
                  </a:lnTo>
                  <a:lnTo>
                    <a:pt x="2334" y="1718"/>
                  </a:lnTo>
                  <a:lnTo>
                    <a:pt x="2351" y="1788"/>
                  </a:lnTo>
                  <a:lnTo>
                    <a:pt x="2358" y="1807"/>
                  </a:lnTo>
                  <a:lnTo>
                    <a:pt x="2370" y="1837"/>
                  </a:lnTo>
                  <a:lnTo>
                    <a:pt x="2400" y="1887"/>
                  </a:lnTo>
                  <a:lnTo>
                    <a:pt x="2436" y="1927"/>
                  </a:lnTo>
                  <a:lnTo>
                    <a:pt x="2478" y="1967"/>
                  </a:lnTo>
                  <a:lnTo>
                    <a:pt x="2512" y="1997"/>
                  </a:lnTo>
                  <a:lnTo>
                    <a:pt x="2539" y="2037"/>
                  </a:lnTo>
                  <a:lnTo>
                    <a:pt x="2558" y="2067"/>
                  </a:lnTo>
                  <a:lnTo>
                    <a:pt x="2563" y="2087"/>
                  </a:lnTo>
                  <a:lnTo>
                    <a:pt x="2566" y="2107"/>
                  </a:lnTo>
                  <a:lnTo>
                    <a:pt x="2568" y="2127"/>
                  </a:lnTo>
                  <a:lnTo>
                    <a:pt x="2566" y="2137"/>
                  </a:lnTo>
                  <a:lnTo>
                    <a:pt x="2561" y="2157"/>
                  </a:lnTo>
                  <a:lnTo>
                    <a:pt x="2556" y="2157"/>
                  </a:lnTo>
                  <a:lnTo>
                    <a:pt x="2534" y="2167"/>
                  </a:lnTo>
                  <a:lnTo>
                    <a:pt x="2500" y="2157"/>
                  </a:lnTo>
                  <a:lnTo>
                    <a:pt x="2473" y="2157"/>
                  </a:lnTo>
                  <a:lnTo>
                    <a:pt x="2439" y="2167"/>
                  </a:lnTo>
                  <a:lnTo>
                    <a:pt x="2402" y="2187"/>
                  </a:lnTo>
                  <a:lnTo>
                    <a:pt x="2370" y="2217"/>
                  </a:lnTo>
                  <a:lnTo>
                    <a:pt x="2331" y="2267"/>
                  </a:lnTo>
                  <a:lnTo>
                    <a:pt x="2319" y="2287"/>
                  </a:lnTo>
                  <a:lnTo>
                    <a:pt x="2312" y="2317"/>
                  </a:lnTo>
                  <a:lnTo>
                    <a:pt x="2307" y="2347"/>
                  </a:lnTo>
                  <a:lnTo>
                    <a:pt x="2305" y="2387"/>
                  </a:lnTo>
                  <a:lnTo>
                    <a:pt x="2305" y="2427"/>
                  </a:lnTo>
                  <a:lnTo>
                    <a:pt x="2307" y="2476"/>
                  </a:lnTo>
                  <a:lnTo>
                    <a:pt x="2312" y="2536"/>
                  </a:lnTo>
                  <a:lnTo>
                    <a:pt x="2317" y="2566"/>
                  </a:lnTo>
                  <a:lnTo>
                    <a:pt x="2322" y="2587"/>
                  </a:lnTo>
                  <a:lnTo>
                    <a:pt x="2324" y="2576"/>
                  </a:lnTo>
                  <a:lnTo>
                    <a:pt x="2327" y="2566"/>
                  </a:lnTo>
                  <a:lnTo>
                    <a:pt x="2331" y="2536"/>
                  </a:lnTo>
                  <a:lnTo>
                    <a:pt x="2339" y="2516"/>
                  </a:lnTo>
                  <a:lnTo>
                    <a:pt x="2356" y="2516"/>
                  </a:lnTo>
                  <a:lnTo>
                    <a:pt x="2366" y="2536"/>
                  </a:lnTo>
                  <a:lnTo>
                    <a:pt x="2370" y="2557"/>
                  </a:lnTo>
                  <a:lnTo>
                    <a:pt x="2375" y="2596"/>
                  </a:lnTo>
                  <a:lnTo>
                    <a:pt x="2375" y="2626"/>
                  </a:lnTo>
                  <a:lnTo>
                    <a:pt x="2373" y="2646"/>
                  </a:lnTo>
                  <a:lnTo>
                    <a:pt x="2368" y="2666"/>
                  </a:lnTo>
                  <a:lnTo>
                    <a:pt x="2356" y="2696"/>
                  </a:lnTo>
                  <a:lnTo>
                    <a:pt x="2341" y="2706"/>
                  </a:lnTo>
                  <a:lnTo>
                    <a:pt x="2324" y="2716"/>
                  </a:lnTo>
                  <a:lnTo>
                    <a:pt x="2307" y="2706"/>
                  </a:lnTo>
                  <a:lnTo>
                    <a:pt x="2292" y="2686"/>
                  </a:lnTo>
                  <a:lnTo>
                    <a:pt x="2280" y="2656"/>
                  </a:lnTo>
                  <a:lnTo>
                    <a:pt x="2275" y="2636"/>
                  </a:lnTo>
                  <a:lnTo>
                    <a:pt x="2270" y="2616"/>
                  </a:lnTo>
                  <a:lnTo>
                    <a:pt x="2265" y="2576"/>
                  </a:lnTo>
                  <a:lnTo>
                    <a:pt x="2258" y="2557"/>
                  </a:lnTo>
                  <a:lnTo>
                    <a:pt x="2248" y="2557"/>
                  </a:lnTo>
                  <a:lnTo>
                    <a:pt x="2239" y="2576"/>
                  </a:lnTo>
                  <a:lnTo>
                    <a:pt x="2234" y="2596"/>
                  </a:lnTo>
                  <a:lnTo>
                    <a:pt x="2231" y="2626"/>
                  </a:lnTo>
                  <a:lnTo>
                    <a:pt x="2236" y="2646"/>
                  </a:lnTo>
                  <a:lnTo>
                    <a:pt x="2244" y="2656"/>
                  </a:lnTo>
                  <a:lnTo>
                    <a:pt x="2251" y="2676"/>
                  </a:lnTo>
                  <a:lnTo>
                    <a:pt x="2256" y="2696"/>
                  </a:lnTo>
                  <a:lnTo>
                    <a:pt x="2256" y="2716"/>
                  </a:lnTo>
                  <a:lnTo>
                    <a:pt x="2251" y="2736"/>
                  </a:lnTo>
                  <a:lnTo>
                    <a:pt x="2248" y="2746"/>
                  </a:lnTo>
                  <a:lnTo>
                    <a:pt x="2248" y="2766"/>
                  </a:lnTo>
                  <a:lnTo>
                    <a:pt x="2256" y="2796"/>
                  </a:lnTo>
                  <a:lnTo>
                    <a:pt x="2270" y="2846"/>
                  </a:lnTo>
                  <a:lnTo>
                    <a:pt x="2290" y="2886"/>
                  </a:lnTo>
                  <a:lnTo>
                    <a:pt x="2300" y="2916"/>
                  </a:lnTo>
                  <a:lnTo>
                    <a:pt x="2312" y="2946"/>
                  </a:lnTo>
                  <a:lnTo>
                    <a:pt x="2327" y="3006"/>
                  </a:lnTo>
                  <a:lnTo>
                    <a:pt x="2336" y="3086"/>
                  </a:lnTo>
                  <a:lnTo>
                    <a:pt x="2344" y="3156"/>
                  </a:lnTo>
                  <a:lnTo>
                    <a:pt x="2344" y="3215"/>
                  </a:lnTo>
                  <a:lnTo>
                    <a:pt x="2341" y="3245"/>
                  </a:lnTo>
                  <a:lnTo>
                    <a:pt x="2336" y="3275"/>
                  </a:lnTo>
                  <a:lnTo>
                    <a:pt x="2331" y="3295"/>
                  </a:lnTo>
                  <a:lnTo>
                    <a:pt x="2324" y="3305"/>
                  </a:lnTo>
                  <a:lnTo>
                    <a:pt x="2317" y="3315"/>
                  </a:lnTo>
                  <a:lnTo>
                    <a:pt x="2305" y="3325"/>
                  </a:lnTo>
                  <a:lnTo>
                    <a:pt x="2275" y="3315"/>
                  </a:lnTo>
                  <a:lnTo>
                    <a:pt x="2258" y="3295"/>
                  </a:lnTo>
                  <a:lnTo>
                    <a:pt x="2256" y="3285"/>
                  </a:lnTo>
                  <a:lnTo>
                    <a:pt x="2256" y="3275"/>
                  </a:lnTo>
                  <a:lnTo>
                    <a:pt x="2265" y="3236"/>
                  </a:lnTo>
                  <a:lnTo>
                    <a:pt x="2268" y="3225"/>
                  </a:lnTo>
                  <a:lnTo>
                    <a:pt x="2270" y="3215"/>
                  </a:lnTo>
                  <a:lnTo>
                    <a:pt x="2268" y="3206"/>
                  </a:lnTo>
                  <a:lnTo>
                    <a:pt x="2265" y="3186"/>
                  </a:lnTo>
                  <a:lnTo>
                    <a:pt x="2253" y="3156"/>
                  </a:lnTo>
                  <a:lnTo>
                    <a:pt x="2234" y="3126"/>
                  </a:lnTo>
                  <a:lnTo>
                    <a:pt x="2204" y="3096"/>
                  </a:lnTo>
                  <a:lnTo>
                    <a:pt x="2192" y="3096"/>
                  </a:lnTo>
                  <a:lnTo>
                    <a:pt x="2192" y="3116"/>
                  </a:lnTo>
                  <a:lnTo>
                    <a:pt x="2197" y="3146"/>
                  </a:lnTo>
                  <a:lnTo>
                    <a:pt x="2212" y="3236"/>
                  </a:lnTo>
                  <a:lnTo>
                    <a:pt x="2224" y="3305"/>
                  </a:lnTo>
                  <a:lnTo>
                    <a:pt x="2231" y="3405"/>
                  </a:lnTo>
                  <a:lnTo>
                    <a:pt x="2236" y="3495"/>
                  </a:lnTo>
                  <a:lnTo>
                    <a:pt x="2234" y="3575"/>
                  </a:lnTo>
                  <a:lnTo>
                    <a:pt x="2234" y="3655"/>
                  </a:lnTo>
                  <a:lnTo>
                    <a:pt x="2239" y="3725"/>
                  </a:lnTo>
                  <a:lnTo>
                    <a:pt x="2246" y="3795"/>
                  </a:lnTo>
                  <a:lnTo>
                    <a:pt x="2253" y="3815"/>
                  </a:lnTo>
                  <a:lnTo>
                    <a:pt x="2258" y="3835"/>
                  </a:lnTo>
                  <a:lnTo>
                    <a:pt x="2273" y="3875"/>
                  </a:lnTo>
                  <a:lnTo>
                    <a:pt x="2275" y="3885"/>
                  </a:lnTo>
                  <a:lnTo>
                    <a:pt x="2275" y="3905"/>
                  </a:lnTo>
                  <a:lnTo>
                    <a:pt x="2270" y="3915"/>
                  </a:lnTo>
                  <a:lnTo>
                    <a:pt x="2253" y="3925"/>
                  </a:lnTo>
                  <a:lnTo>
                    <a:pt x="2241" y="3934"/>
                  </a:lnTo>
                  <a:lnTo>
                    <a:pt x="2236" y="3945"/>
                  </a:lnTo>
                  <a:lnTo>
                    <a:pt x="2234" y="3964"/>
                  </a:lnTo>
                  <a:lnTo>
                    <a:pt x="2231" y="3975"/>
                  </a:lnTo>
                  <a:lnTo>
                    <a:pt x="2231" y="3994"/>
                  </a:lnTo>
                  <a:lnTo>
                    <a:pt x="2236" y="4034"/>
                  </a:lnTo>
                  <a:lnTo>
                    <a:pt x="2246" y="4084"/>
                  </a:lnTo>
                  <a:lnTo>
                    <a:pt x="2261" y="4124"/>
                  </a:lnTo>
                  <a:lnTo>
                    <a:pt x="2280" y="4174"/>
                  </a:lnTo>
                  <a:lnTo>
                    <a:pt x="2302" y="4214"/>
                  </a:lnTo>
                  <a:lnTo>
                    <a:pt x="2319" y="4244"/>
                  </a:lnTo>
                  <a:lnTo>
                    <a:pt x="2329" y="4274"/>
                  </a:lnTo>
                  <a:lnTo>
                    <a:pt x="2334" y="4304"/>
                  </a:lnTo>
                  <a:lnTo>
                    <a:pt x="2334" y="4314"/>
                  </a:lnTo>
                  <a:lnTo>
                    <a:pt x="2331" y="4324"/>
                  </a:lnTo>
                  <a:lnTo>
                    <a:pt x="2322" y="4344"/>
                  </a:lnTo>
                  <a:lnTo>
                    <a:pt x="2314" y="4354"/>
                  </a:lnTo>
                  <a:lnTo>
                    <a:pt x="2305" y="4344"/>
                  </a:lnTo>
                  <a:lnTo>
                    <a:pt x="2297" y="4334"/>
                  </a:lnTo>
                  <a:lnTo>
                    <a:pt x="2290" y="4324"/>
                  </a:lnTo>
                  <a:lnTo>
                    <a:pt x="2285" y="4324"/>
                  </a:lnTo>
                  <a:lnTo>
                    <a:pt x="2280" y="4334"/>
                  </a:lnTo>
                  <a:lnTo>
                    <a:pt x="2275" y="4354"/>
                  </a:lnTo>
                  <a:lnTo>
                    <a:pt x="2278" y="4374"/>
                  </a:lnTo>
                  <a:lnTo>
                    <a:pt x="2283" y="4394"/>
                  </a:lnTo>
                  <a:lnTo>
                    <a:pt x="2300" y="4444"/>
                  </a:lnTo>
                  <a:lnTo>
                    <a:pt x="2329" y="4494"/>
                  </a:lnTo>
                  <a:lnTo>
                    <a:pt x="2361" y="4544"/>
                  </a:lnTo>
                  <a:lnTo>
                    <a:pt x="2397" y="4594"/>
                  </a:lnTo>
                  <a:lnTo>
                    <a:pt x="2431" y="4634"/>
                  </a:lnTo>
                  <a:lnTo>
                    <a:pt x="2461" y="4654"/>
                  </a:lnTo>
                  <a:lnTo>
                    <a:pt x="2483" y="4654"/>
                  </a:lnTo>
                  <a:lnTo>
                    <a:pt x="2500" y="4643"/>
                  </a:lnTo>
                  <a:lnTo>
                    <a:pt x="2514" y="4654"/>
                  </a:lnTo>
                  <a:lnTo>
                    <a:pt x="2527" y="4684"/>
                  </a:lnTo>
                  <a:lnTo>
                    <a:pt x="2536" y="4713"/>
                  </a:lnTo>
                  <a:lnTo>
                    <a:pt x="2544" y="4754"/>
                  </a:lnTo>
                  <a:lnTo>
                    <a:pt x="2544" y="4793"/>
                  </a:lnTo>
                  <a:lnTo>
                    <a:pt x="2541" y="4843"/>
                  </a:lnTo>
                  <a:lnTo>
                    <a:pt x="2534" y="4893"/>
                  </a:lnTo>
                  <a:lnTo>
                    <a:pt x="2519" y="4923"/>
                  </a:lnTo>
                  <a:lnTo>
                    <a:pt x="2502" y="4943"/>
                  </a:lnTo>
                  <a:lnTo>
                    <a:pt x="2483" y="4953"/>
                  </a:lnTo>
                  <a:lnTo>
                    <a:pt x="2461" y="4953"/>
                  </a:lnTo>
                  <a:lnTo>
                    <a:pt x="2439" y="4943"/>
                  </a:lnTo>
                  <a:lnTo>
                    <a:pt x="2419" y="4913"/>
                  </a:lnTo>
                  <a:lnTo>
                    <a:pt x="2400" y="4883"/>
                  </a:lnTo>
                  <a:lnTo>
                    <a:pt x="2385" y="4833"/>
                  </a:lnTo>
                  <a:lnTo>
                    <a:pt x="2375" y="4803"/>
                  </a:lnTo>
                  <a:lnTo>
                    <a:pt x="2361" y="4773"/>
                  </a:lnTo>
                  <a:lnTo>
                    <a:pt x="2348" y="4763"/>
                  </a:lnTo>
                  <a:lnTo>
                    <a:pt x="2331" y="4763"/>
                  </a:lnTo>
                  <a:lnTo>
                    <a:pt x="2331" y="4754"/>
                  </a:lnTo>
                  <a:lnTo>
                    <a:pt x="2353" y="4713"/>
                  </a:lnTo>
                  <a:lnTo>
                    <a:pt x="2373" y="4673"/>
                  </a:lnTo>
                  <a:lnTo>
                    <a:pt x="2378" y="4654"/>
                  </a:lnTo>
                  <a:lnTo>
                    <a:pt x="2378" y="4643"/>
                  </a:lnTo>
                  <a:lnTo>
                    <a:pt x="2370" y="4634"/>
                  </a:lnTo>
                  <a:lnTo>
                    <a:pt x="2334" y="4634"/>
                  </a:lnTo>
                  <a:lnTo>
                    <a:pt x="2319" y="4643"/>
                  </a:lnTo>
                  <a:lnTo>
                    <a:pt x="2309" y="4654"/>
                  </a:lnTo>
                  <a:lnTo>
                    <a:pt x="2305" y="4673"/>
                  </a:lnTo>
                  <a:lnTo>
                    <a:pt x="2302" y="4684"/>
                  </a:lnTo>
                  <a:lnTo>
                    <a:pt x="2300" y="4694"/>
                  </a:lnTo>
                  <a:lnTo>
                    <a:pt x="2290" y="4703"/>
                  </a:lnTo>
                  <a:lnTo>
                    <a:pt x="2278" y="4703"/>
                  </a:lnTo>
                  <a:lnTo>
                    <a:pt x="2261" y="4684"/>
                  </a:lnTo>
                  <a:lnTo>
                    <a:pt x="2244" y="4664"/>
                  </a:lnTo>
                  <a:lnTo>
                    <a:pt x="2239" y="4664"/>
                  </a:lnTo>
                  <a:lnTo>
                    <a:pt x="2234" y="4684"/>
                  </a:lnTo>
                  <a:lnTo>
                    <a:pt x="2236" y="4694"/>
                  </a:lnTo>
                  <a:lnTo>
                    <a:pt x="2244" y="4743"/>
                  </a:lnTo>
                  <a:lnTo>
                    <a:pt x="2251" y="4803"/>
                  </a:lnTo>
                  <a:lnTo>
                    <a:pt x="2253" y="4823"/>
                  </a:lnTo>
                  <a:lnTo>
                    <a:pt x="2251" y="4833"/>
                  </a:lnTo>
                  <a:lnTo>
                    <a:pt x="2246" y="4853"/>
                  </a:lnTo>
                  <a:lnTo>
                    <a:pt x="2241" y="4863"/>
                  </a:lnTo>
                  <a:lnTo>
                    <a:pt x="2219" y="4883"/>
                  </a:lnTo>
                  <a:lnTo>
                    <a:pt x="2207" y="4893"/>
                  </a:lnTo>
                  <a:lnTo>
                    <a:pt x="2200" y="4913"/>
                  </a:lnTo>
                  <a:lnTo>
                    <a:pt x="2195" y="4933"/>
                  </a:lnTo>
                  <a:lnTo>
                    <a:pt x="2195" y="4953"/>
                  </a:lnTo>
                  <a:lnTo>
                    <a:pt x="2200" y="4973"/>
                  </a:lnTo>
                  <a:lnTo>
                    <a:pt x="2207" y="4993"/>
                  </a:lnTo>
                  <a:lnTo>
                    <a:pt x="2229" y="5033"/>
                  </a:lnTo>
                  <a:lnTo>
                    <a:pt x="2258" y="5073"/>
                  </a:lnTo>
                  <a:lnTo>
                    <a:pt x="2292" y="5103"/>
                  </a:lnTo>
                  <a:lnTo>
                    <a:pt x="2327" y="5123"/>
                  </a:lnTo>
                  <a:lnTo>
                    <a:pt x="2361" y="5113"/>
                  </a:lnTo>
                  <a:lnTo>
                    <a:pt x="2417" y="5113"/>
                  </a:lnTo>
                  <a:lnTo>
                    <a:pt x="2436" y="5123"/>
                  </a:lnTo>
                  <a:lnTo>
                    <a:pt x="2449" y="5143"/>
                  </a:lnTo>
                  <a:lnTo>
                    <a:pt x="2453" y="5163"/>
                  </a:lnTo>
                  <a:lnTo>
                    <a:pt x="2458" y="5193"/>
                  </a:lnTo>
                  <a:lnTo>
                    <a:pt x="2463" y="5253"/>
                  </a:lnTo>
                  <a:lnTo>
                    <a:pt x="2466" y="5333"/>
                  </a:lnTo>
                  <a:lnTo>
                    <a:pt x="2463" y="5412"/>
                  </a:lnTo>
                  <a:lnTo>
                    <a:pt x="2461" y="5482"/>
                  </a:lnTo>
                  <a:lnTo>
                    <a:pt x="2456" y="5542"/>
                  </a:lnTo>
                  <a:lnTo>
                    <a:pt x="2449" y="5582"/>
                  </a:lnTo>
                  <a:lnTo>
                    <a:pt x="2427" y="5582"/>
                  </a:lnTo>
                  <a:lnTo>
                    <a:pt x="2410" y="5592"/>
                  </a:lnTo>
                  <a:lnTo>
                    <a:pt x="2392" y="5602"/>
                  </a:lnTo>
                  <a:lnTo>
                    <a:pt x="2373" y="5632"/>
                  </a:lnTo>
                  <a:lnTo>
                    <a:pt x="2351" y="5672"/>
                  </a:lnTo>
                  <a:lnTo>
                    <a:pt x="2341" y="5682"/>
                  </a:lnTo>
                  <a:lnTo>
                    <a:pt x="2339" y="5672"/>
                  </a:lnTo>
                  <a:lnTo>
                    <a:pt x="2341" y="5662"/>
                  </a:lnTo>
                  <a:lnTo>
                    <a:pt x="2353" y="5602"/>
                  </a:lnTo>
                  <a:lnTo>
                    <a:pt x="2358" y="5562"/>
                  </a:lnTo>
                  <a:lnTo>
                    <a:pt x="2361" y="5542"/>
                  </a:lnTo>
                  <a:lnTo>
                    <a:pt x="2358" y="5522"/>
                  </a:lnTo>
                  <a:lnTo>
                    <a:pt x="2356" y="5502"/>
                  </a:lnTo>
                  <a:lnTo>
                    <a:pt x="2351" y="5492"/>
                  </a:lnTo>
                  <a:lnTo>
                    <a:pt x="2339" y="5463"/>
                  </a:lnTo>
                  <a:lnTo>
                    <a:pt x="2324" y="5452"/>
                  </a:lnTo>
                  <a:lnTo>
                    <a:pt x="2312" y="5452"/>
                  </a:lnTo>
                  <a:lnTo>
                    <a:pt x="2302" y="5463"/>
                  </a:lnTo>
                  <a:lnTo>
                    <a:pt x="2297" y="5492"/>
                  </a:lnTo>
                  <a:lnTo>
                    <a:pt x="2297" y="5502"/>
                  </a:lnTo>
                  <a:lnTo>
                    <a:pt x="2292" y="5512"/>
                  </a:lnTo>
                  <a:lnTo>
                    <a:pt x="2283" y="5522"/>
                  </a:lnTo>
                  <a:lnTo>
                    <a:pt x="2265" y="5512"/>
                  </a:lnTo>
                  <a:lnTo>
                    <a:pt x="2246" y="5492"/>
                  </a:lnTo>
                  <a:lnTo>
                    <a:pt x="2226" y="5482"/>
                  </a:lnTo>
                  <a:lnTo>
                    <a:pt x="2212" y="5472"/>
                  </a:lnTo>
                  <a:lnTo>
                    <a:pt x="2200" y="5482"/>
                  </a:lnTo>
                  <a:lnTo>
                    <a:pt x="2197" y="5482"/>
                  </a:lnTo>
                  <a:lnTo>
                    <a:pt x="2195" y="5492"/>
                  </a:lnTo>
                  <a:lnTo>
                    <a:pt x="2195" y="5512"/>
                  </a:lnTo>
                  <a:lnTo>
                    <a:pt x="2197" y="5532"/>
                  </a:lnTo>
                  <a:lnTo>
                    <a:pt x="2204" y="5572"/>
                  </a:lnTo>
                  <a:lnTo>
                    <a:pt x="2214" y="5612"/>
                  </a:lnTo>
                  <a:lnTo>
                    <a:pt x="2229" y="5642"/>
                  </a:lnTo>
                  <a:lnTo>
                    <a:pt x="2246" y="5672"/>
                  </a:lnTo>
                  <a:lnTo>
                    <a:pt x="2261" y="5692"/>
                  </a:lnTo>
                  <a:lnTo>
                    <a:pt x="2275" y="5692"/>
                  </a:lnTo>
                  <a:lnTo>
                    <a:pt x="2285" y="5682"/>
                  </a:lnTo>
                  <a:lnTo>
                    <a:pt x="2295" y="5662"/>
                  </a:lnTo>
                  <a:lnTo>
                    <a:pt x="2305" y="5672"/>
                  </a:lnTo>
                  <a:lnTo>
                    <a:pt x="2314" y="5692"/>
                  </a:lnTo>
                  <a:lnTo>
                    <a:pt x="2322" y="5732"/>
                  </a:lnTo>
                  <a:lnTo>
                    <a:pt x="2327" y="5792"/>
                  </a:lnTo>
                  <a:lnTo>
                    <a:pt x="2329" y="5862"/>
                  </a:lnTo>
                  <a:lnTo>
                    <a:pt x="2329" y="6031"/>
                  </a:lnTo>
                  <a:lnTo>
                    <a:pt x="2327" y="6112"/>
                  </a:lnTo>
                  <a:lnTo>
                    <a:pt x="2324" y="6131"/>
                  </a:lnTo>
                  <a:lnTo>
                    <a:pt x="2319" y="6151"/>
                  </a:lnTo>
                  <a:lnTo>
                    <a:pt x="2317" y="6161"/>
                  </a:lnTo>
                  <a:lnTo>
                    <a:pt x="2307" y="6161"/>
                  </a:lnTo>
                  <a:lnTo>
                    <a:pt x="2300" y="6142"/>
                  </a:lnTo>
                  <a:lnTo>
                    <a:pt x="2292" y="6121"/>
                  </a:lnTo>
                  <a:lnTo>
                    <a:pt x="2285" y="6112"/>
                  </a:lnTo>
                  <a:lnTo>
                    <a:pt x="2285" y="6142"/>
                  </a:lnTo>
                  <a:lnTo>
                    <a:pt x="2290" y="6201"/>
                  </a:lnTo>
                  <a:lnTo>
                    <a:pt x="2290" y="6411"/>
                  </a:lnTo>
                  <a:lnTo>
                    <a:pt x="2287" y="6541"/>
                  </a:lnTo>
                  <a:lnTo>
                    <a:pt x="2283" y="6701"/>
                  </a:lnTo>
                  <a:lnTo>
                    <a:pt x="2278" y="6751"/>
                  </a:lnTo>
                  <a:lnTo>
                    <a:pt x="2275" y="6791"/>
                  </a:lnTo>
                  <a:lnTo>
                    <a:pt x="2270" y="6810"/>
                  </a:lnTo>
                  <a:lnTo>
                    <a:pt x="2256" y="6810"/>
                  </a:lnTo>
                  <a:lnTo>
                    <a:pt x="2246" y="6791"/>
                  </a:lnTo>
                  <a:lnTo>
                    <a:pt x="2229" y="6761"/>
                  </a:lnTo>
                  <a:lnTo>
                    <a:pt x="2209" y="6751"/>
                  </a:lnTo>
                  <a:lnTo>
                    <a:pt x="2185" y="6761"/>
                  </a:lnTo>
                  <a:lnTo>
                    <a:pt x="2163" y="6781"/>
                  </a:lnTo>
                  <a:lnTo>
                    <a:pt x="2151" y="6791"/>
                  </a:lnTo>
                  <a:lnTo>
                    <a:pt x="2134" y="6810"/>
                  </a:lnTo>
                  <a:lnTo>
                    <a:pt x="2087" y="6821"/>
                  </a:lnTo>
                  <a:lnTo>
                    <a:pt x="2034" y="6821"/>
                  </a:lnTo>
                  <a:lnTo>
                    <a:pt x="1975" y="6810"/>
                  </a:lnTo>
                  <a:lnTo>
                    <a:pt x="1919" y="6791"/>
                  </a:lnTo>
                  <a:lnTo>
                    <a:pt x="1868" y="6791"/>
                  </a:lnTo>
                  <a:lnTo>
                    <a:pt x="1826" y="6800"/>
                  </a:lnTo>
                  <a:lnTo>
                    <a:pt x="1811" y="6810"/>
                  </a:lnTo>
                  <a:lnTo>
                    <a:pt x="1802" y="6821"/>
                  </a:lnTo>
                  <a:lnTo>
                    <a:pt x="1787" y="6840"/>
                  </a:lnTo>
                  <a:lnTo>
                    <a:pt x="1765" y="6840"/>
                  </a:lnTo>
                  <a:lnTo>
                    <a:pt x="1745" y="6821"/>
                  </a:lnTo>
                  <a:lnTo>
                    <a:pt x="1724" y="6781"/>
                  </a:lnTo>
                  <a:lnTo>
                    <a:pt x="1709" y="6761"/>
                  </a:lnTo>
                  <a:lnTo>
                    <a:pt x="1689" y="6731"/>
                  </a:lnTo>
                  <a:lnTo>
                    <a:pt x="1667" y="6711"/>
                  </a:lnTo>
                  <a:lnTo>
                    <a:pt x="1643" y="6701"/>
                  </a:lnTo>
                  <a:lnTo>
                    <a:pt x="1584" y="6691"/>
                  </a:lnTo>
                  <a:lnTo>
                    <a:pt x="1521" y="6701"/>
                  </a:lnTo>
                  <a:lnTo>
                    <a:pt x="1462" y="6711"/>
                  </a:lnTo>
                  <a:lnTo>
                    <a:pt x="1399" y="6711"/>
                  </a:lnTo>
                  <a:lnTo>
                    <a:pt x="1335" y="6691"/>
                  </a:lnTo>
                  <a:lnTo>
                    <a:pt x="1272" y="6661"/>
                  </a:lnTo>
                  <a:lnTo>
                    <a:pt x="1240" y="6641"/>
                  </a:lnTo>
                  <a:lnTo>
                    <a:pt x="1196" y="6641"/>
                  </a:lnTo>
                  <a:lnTo>
                    <a:pt x="1191" y="6651"/>
                  </a:lnTo>
                  <a:lnTo>
                    <a:pt x="1189" y="6661"/>
                  </a:lnTo>
                  <a:lnTo>
                    <a:pt x="1184" y="6671"/>
                  </a:lnTo>
                  <a:lnTo>
                    <a:pt x="1152" y="6671"/>
                  </a:lnTo>
                  <a:lnTo>
                    <a:pt x="1113" y="6661"/>
                  </a:lnTo>
                  <a:lnTo>
                    <a:pt x="1069" y="6641"/>
                  </a:lnTo>
                  <a:lnTo>
                    <a:pt x="1020" y="6611"/>
                  </a:lnTo>
                  <a:lnTo>
                    <a:pt x="972" y="6611"/>
                  </a:lnTo>
                  <a:lnTo>
                    <a:pt x="962" y="6621"/>
                  </a:lnTo>
                  <a:lnTo>
                    <a:pt x="955" y="6631"/>
                  </a:lnTo>
                  <a:lnTo>
                    <a:pt x="952" y="6651"/>
                  </a:lnTo>
                  <a:lnTo>
                    <a:pt x="950" y="6691"/>
                  </a:lnTo>
                  <a:lnTo>
                    <a:pt x="940" y="6731"/>
                  </a:lnTo>
                  <a:lnTo>
                    <a:pt x="928" y="6761"/>
                  </a:lnTo>
                  <a:lnTo>
                    <a:pt x="913" y="6791"/>
                  </a:lnTo>
                  <a:lnTo>
                    <a:pt x="893" y="6810"/>
                  </a:lnTo>
                  <a:lnTo>
                    <a:pt x="876" y="6821"/>
                  </a:lnTo>
                  <a:lnTo>
                    <a:pt x="864" y="6830"/>
                  </a:lnTo>
                  <a:lnTo>
                    <a:pt x="854" y="6821"/>
                  </a:lnTo>
                  <a:lnTo>
                    <a:pt x="852" y="6810"/>
                  </a:lnTo>
                  <a:lnTo>
                    <a:pt x="852" y="6791"/>
                  </a:lnTo>
                  <a:lnTo>
                    <a:pt x="859" y="6771"/>
                  </a:lnTo>
                  <a:lnTo>
                    <a:pt x="874" y="6741"/>
                  </a:lnTo>
                  <a:lnTo>
                    <a:pt x="886" y="6721"/>
                  </a:lnTo>
                  <a:lnTo>
                    <a:pt x="893" y="6681"/>
                  </a:lnTo>
                  <a:lnTo>
                    <a:pt x="893" y="6651"/>
                  </a:lnTo>
                  <a:lnTo>
                    <a:pt x="889" y="6621"/>
                  </a:lnTo>
                  <a:lnTo>
                    <a:pt x="879" y="6601"/>
                  </a:lnTo>
                  <a:lnTo>
                    <a:pt x="867" y="6601"/>
                  </a:lnTo>
                  <a:lnTo>
                    <a:pt x="857" y="6611"/>
                  </a:lnTo>
                  <a:lnTo>
                    <a:pt x="847" y="6641"/>
                  </a:lnTo>
                  <a:lnTo>
                    <a:pt x="842" y="6651"/>
                  </a:lnTo>
                  <a:lnTo>
                    <a:pt x="835" y="6661"/>
                  </a:lnTo>
                  <a:lnTo>
                    <a:pt x="813" y="6671"/>
                  </a:lnTo>
                  <a:lnTo>
                    <a:pt x="788" y="6671"/>
                  </a:lnTo>
                  <a:lnTo>
                    <a:pt x="762" y="6641"/>
                  </a:lnTo>
                  <a:lnTo>
                    <a:pt x="730" y="6611"/>
                  </a:lnTo>
                  <a:lnTo>
                    <a:pt x="715" y="6601"/>
                  </a:lnTo>
                  <a:lnTo>
                    <a:pt x="715" y="6611"/>
                  </a:lnTo>
                  <a:lnTo>
                    <a:pt x="718" y="6621"/>
                  </a:lnTo>
                  <a:lnTo>
                    <a:pt x="740" y="6681"/>
                  </a:lnTo>
                  <a:lnTo>
                    <a:pt x="759" y="6731"/>
                  </a:lnTo>
                  <a:lnTo>
                    <a:pt x="764" y="6751"/>
                  </a:lnTo>
                  <a:lnTo>
                    <a:pt x="764" y="6771"/>
                  </a:lnTo>
                  <a:lnTo>
                    <a:pt x="759" y="6781"/>
                  </a:lnTo>
                  <a:lnTo>
                    <a:pt x="747" y="6791"/>
                  </a:lnTo>
                  <a:lnTo>
                    <a:pt x="710" y="6821"/>
                  </a:lnTo>
                  <a:lnTo>
                    <a:pt x="654" y="6821"/>
                  </a:lnTo>
                  <a:lnTo>
                    <a:pt x="632" y="6810"/>
                  </a:lnTo>
                  <a:lnTo>
                    <a:pt x="622" y="6800"/>
                  </a:lnTo>
                  <a:lnTo>
                    <a:pt x="618" y="6781"/>
                  </a:lnTo>
                  <a:lnTo>
                    <a:pt x="613" y="6771"/>
                  </a:lnTo>
                  <a:lnTo>
                    <a:pt x="608" y="6761"/>
                  </a:lnTo>
                  <a:lnTo>
                    <a:pt x="603" y="6771"/>
                  </a:lnTo>
                  <a:lnTo>
                    <a:pt x="598" y="6781"/>
                  </a:lnTo>
                  <a:lnTo>
                    <a:pt x="591" y="6810"/>
                  </a:lnTo>
                  <a:lnTo>
                    <a:pt x="583" y="6870"/>
                  </a:lnTo>
                  <a:lnTo>
                    <a:pt x="581" y="6910"/>
                  </a:lnTo>
                  <a:lnTo>
                    <a:pt x="576" y="6940"/>
                  </a:lnTo>
                  <a:lnTo>
                    <a:pt x="569" y="6970"/>
                  </a:lnTo>
                  <a:lnTo>
                    <a:pt x="561" y="7000"/>
                  </a:lnTo>
                  <a:lnTo>
                    <a:pt x="544" y="7030"/>
                  </a:lnTo>
                  <a:lnTo>
                    <a:pt x="522" y="7050"/>
                  </a:lnTo>
                  <a:lnTo>
                    <a:pt x="500" y="7050"/>
                  </a:lnTo>
                  <a:lnTo>
                    <a:pt x="478" y="7020"/>
                  </a:lnTo>
                  <a:lnTo>
                    <a:pt x="459" y="6980"/>
                  </a:lnTo>
                  <a:lnTo>
                    <a:pt x="449" y="6950"/>
                  </a:lnTo>
                  <a:lnTo>
                    <a:pt x="442" y="6910"/>
                  </a:lnTo>
                  <a:lnTo>
                    <a:pt x="425" y="6840"/>
                  </a:lnTo>
                  <a:lnTo>
                    <a:pt x="417" y="6830"/>
                  </a:lnTo>
                  <a:lnTo>
                    <a:pt x="413" y="6830"/>
                  </a:lnTo>
                  <a:lnTo>
                    <a:pt x="408" y="6851"/>
                  </a:lnTo>
                  <a:lnTo>
                    <a:pt x="403" y="6890"/>
                  </a:lnTo>
                  <a:lnTo>
                    <a:pt x="393" y="7030"/>
                  </a:lnTo>
                  <a:lnTo>
                    <a:pt x="381" y="7150"/>
                  </a:lnTo>
                  <a:lnTo>
                    <a:pt x="376" y="7190"/>
                  </a:lnTo>
                  <a:lnTo>
                    <a:pt x="369" y="7220"/>
                  </a:lnTo>
                  <a:lnTo>
                    <a:pt x="361" y="7240"/>
                  </a:lnTo>
                  <a:lnTo>
                    <a:pt x="354" y="7250"/>
                  </a:lnTo>
                  <a:lnTo>
                    <a:pt x="347" y="7250"/>
                  </a:lnTo>
                  <a:lnTo>
                    <a:pt x="334" y="7240"/>
                  </a:lnTo>
                  <a:lnTo>
                    <a:pt x="317" y="7230"/>
                  </a:lnTo>
                  <a:lnTo>
                    <a:pt x="293" y="7230"/>
                  </a:lnTo>
                  <a:lnTo>
                    <a:pt x="268" y="7250"/>
                  </a:lnTo>
                  <a:lnTo>
                    <a:pt x="247" y="7280"/>
                  </a:lnTo>
                  <a:lnTo>
                    <a:pt x="227" y="7310"/>
                  </a:lnTo>
                  <a:lnTo>
                    <a:pt x="210" y="7350"/>
                  </a:lnTo>
                  <a:lnTo>
                    <a:pt x="205" y="7370"/>
                  </a:lnTo>
                  <a:lnTo>
                    <a:pt x="200" y="7390"/>
                  </a:lnTo>
                  <a:lnTo>
                    <a:pt x="200" y="7460"/>
                  </a:lnTo>
                  <a:lnTo>
                    <a:pt x="195" y="7470"/>
                  </a:lnTo>
                  <a:lnTo>
                    <a:pt x="185" y="7470"/>
                  </a:lnTo>
                  <a:lnTo>
                    <a:pt x="173" y="7460"/>
                  </a:lnTo>
                  <a:lnTo>
                    <a:pt x="166" y="7450"/>
                  </a:lnTo>
                  <a:lnTo>
                    <a:pt x="156" y="7450"/>
                  </a:lnTo>
                  <a:lnTo>
                    <a:pt x="151" y="7460"/>
                  </a:lnTo>
                  <a:lnTo>
                    <a:pt x="144" y="7470"/>
                  </a:lnTo>
                  <a:lnTo>
                    <a:pt x="132" y="7510"/>
                  </a:lnTo>
                  <a:lnTo>
                    <a:pt x="124" y="7570"/>
                  </a:lnTo>
                  <a:lnTo>
                    <a:pt x="120" y="7639"/>
                  </a:lnTo>
                  <a:lnTo>
                    <a:pt x="117" y="7719"/>
                  </a:lnTo>
                  <a:lnTo>
                    <a:pt x="120" y="7809"/>
                  </a:lnTo>
                  <a:lnTo>
                    <a:pt x="127" y="7899"/>
                  </a:lnTo>
                  <a:lnTo>
                    <a:pt x="132" y="7969"/>
                  </a:lnTo>
                  <a:lnTo>
                    <a:pt x="134" y="8029"/>
                  </a:lnTo>
                  <a:lnTo>
                    <a:pt x="129" y="8069"/>
                  </a:lnTo>
                  <a:lnTo>
                    <a:pt x="124" y="8099"/>
                  </a:lnTo>
                  <a:lnTo>
                    <a:pt x="115" y="8119"/>
                  </a:lnTo>
                  <a:lnTo>
                    <a:pt x="103" y="8109"/>
                  </a:lnTo>
                  <a:lnTo>
                    <a:pt x="90" y="8079"/>
                  </a:lnTo>
                  <a:lnTo>
                    <a:pt x="76" y="8039"/>
                  </a:lnTo>
                  <a:lnTo>
                    <a:pt x="61" y="7979"/>
                  </a:lnTo>
                  <a:lnTo>
                    <a:pt x="56" y="7969"/>
                  </a:lnTo>
                  <a:lnTo>
                    <a:pt x="51" y="7979"/>
                  </a:lnTo>
                  <a:lnTo>
                    <a:pt x="46" y="7989"/>
                  </a:lnTo>
                  <a:lnTo>
                    <a:pt x="44" y="8009"/>
                  </a:lnTo>
                  <a:lnTo>
                    <a:pt x="37" y="8089"/>
                  </a:lnTo>
                  <a:lnTo>
                    <a:pt x="32" y="8159"/>
                  </a:lnTo>
                  <a:lnTo>
                    <a:pt x="34" y="8209"/>
                  </a:lnTo>
                  <a:lnTo>
                    <a:pt x="37" y="8228"/>
                  </a:lnTo>
                  <a:lnTo>
                    <a:pt x="39" y="8249"/>
                  </a:lnTo>
                  <a:lnTo>
                    <a:pt x="49" y="8249"/>
                  </a:lnTo>
                  <a:lnTo>
                    <a:pt x="56" y="8258"/>
                  </a:lnTo>
                  <a:lnTo>
                    <a:pt x="63" y="8269"/>
                  </a:lnTo>
                  <a:lnTo>
                    <a:pt x="68" y="8279"/>
                  </a:lnTo>
                  <a:lnTo>
                    <a:pt x="71" y="8309"/>
                  </a:lnTo>
                  <a:lnTo>
                    <a:pt x="71" y="8378"/>
                  </a:lnTo>
                  <a:lnTo>
                    <a:pt x="68" y="8418"/>
                  </a:lnTo>
                  <a:lnTo>
                    <a:pt x="61" y="8458"/>
                  </a:lnTo>
                  <a:lnTo>
                    <a:pt x="61" y="8478"/>
                  </a:lnTo>
                  <a:lnTo>
                    <a:pt x="66" y="8488"/>
                  </a:lnTo>
                  <a:lnTo>
                    <a:pt x="73" y="8498"/>
                  </a:lnTo>
                  <a:lnTo>
                    <a:pt x="100" y="8498"/>
                  </a:lnTo>
                  <a:lnTo>
                    <a:pt x="107" y="8508"/>
                  </a:lnTo>
                  <a:lnTo>
                    <a:pt x="107" y="8568"/>
                  </a:lnTo>
                  <a:lnTo>
                    <a:pt x="112" y="8668"/>
                  </a:lnTo>
                  <a:lnTo>
                    <a:pt x="115" y="8708"/>
                  </a:lnTo>
                  <a:lnTo>
                    <a:pt x="112" y="8728"/>
                  </a:lnTo>
                  <a:lnTo>
                    <a:pt x="110" y="8738"/>
                  </a:lnTo>
                  <a:lnTo>
                    <a:pt x="105" y="8748"/>
                  </a:lnTo>
                  <a:lnTo>
                    <a:pt x="100" y="8748"/>
                  </a:lnTo>
                  <a:lnTo>
                    <a:pt x="83" y="8738"/>
                  </a:lnTo>
                  <a:lnTo>
                    <a:pt x="68" y="8728"/>
                  </a:lnTo>
                  <a:lnTo>
                    <a:pt x="56" y="8738"/>
                  </a:lnTo>
                  <a:lnTo>
                    <a:pt x="51" y="8758"/>
                  </a:lnTo>
                  <a:lnTo>
                    <a:pt x="46" y="8778"/>
                  </a:lnTo>
                  <a:lnTo>
                    <a:pt x="44" y="8798"/>
                  </a:lnTo>
                  <a:lnTo>
                    <a:pt x="41" y="8818"/>
                  </a:lnTo>
                  <a:lnTo>
                    <a:pt x="41" y="8868"/>
                  </a:lnTo>
                  <a:lnTo>
                    <a:pt x="44" y="8908"/>
                  </a:lnTo>
                  <a:lnTo>
                    <a:pt x="51" y="8937"/>
                  </a:lnTo>
                  <a:lnTo>
                    <a:pt x="66" y="8937"/>
                  </a:lnTo>
                  <a:lnTo>
                    <a:pt x="68" y="8948"/>
                  </a:lnTo>
                  <a:lnTo>
                    <a:pt x="71" y="8958"/>
                  </a:lnTo>
                  <a:lnTo>
                    <a:pt x="71" y="8978"/>
                  </a:lnTo>
                  <a:lnTo>
                    <a:pt x="68" y="9018"/>
                  </a:lnTo>
                  <a:lnTo>
                    <a:pt x="59" y="9078"/>
                  </a:lnTo>
                  <a:lnTo>
                    <a:pt x="49" y="9137"/>
                  </a:lnTo>
                  <a:lnTo>
                    <a:pt x="44" y="9187"/>
                  </a:lnTo>
                  <a:lnTo>
                    <a:pt x="44" y="9227"/>
                  </a:lnTo>
                  <a:lnTo>
                    <a:pt x="46" y="9247"/>
                  </a:lnTo>
                  <a:lnTo>
                    <a:pt x="51" y="9247"/>
                  </a:lnTo>
                  <a:lnTo>
                    <a:pt x="56" y="9257"/>
                  </a:lnTo>
                  <a:lnTo>
                    <a:pt x="59" y="9277"/>
                  </a:lnTo>
                  <a:lnTo>
                    <a:pt x="66" y="9337"/>
                  </a:lnTo>
                  <a:lnTo>
                    <a:pt x="71" y="9407"/>
                  </a:lnTo>
                  <a:lnTo>
                    <a:pt x="73" y="9497"/>
                  </a:lnTo>
                  <a:lnTo>
                    <a:pt x="73" y="9577"/>
                  </a:lnTo>
                  <a:lnTo>
                    <a:pt x="71" y="9657"/>
                  </a:lnTo>
                  <a:lnTo>
                    <a:pt x="66" y="9716"/>
                  </a:lnTo>
                  <a:lnTo>
                    <a:pt x="61" y="9727"/>
                  </a:lnTo>
                  <a:lnTo>
                    <a:pt x="59" y="9736"/>
                  </a:lnTo>
                  <a:lnTo>
                    <a:pt x="49" y="9736"/>
                  </a:lnTo>
                  <a:lnTo>
                    <a:pt x="41" y="9716"/>
                  </a:lnTo>
                  <a:lnTo>
                    <a:pt x="34" y="9687"/>
                  </a:lnTo>
                  <a:lnTo>
                    <a:pt x="27" y="9637"/>
                  </a:lnTo>
                  <a:lnTo>
                    <a:pt x="20" y="9587"/>
                  </a:lnTo>
                  <a:lnTo>
                    <a:pt x="15" y="9567"/>
                  </a:lnTo>
                  <a:lnTo>
                    <a:pt x="10" y="9547"/>
                  </a:lnTo>
                  <a:lnTo>
                    <a:pt x="5" y="9547"/>
                  </a:lnTo>
                  <a:lnTo>
                    <a:pt x="2" y="9567"/>
                  </a:lnTo>
                  <a:lnTo>
                    <a:pt x="0" y="9597"/>
                  </a:lnTo>
                  <a:lnTo>
                    <a:pt x="0" y="9687"/>
                  </a:lnTo>
                  <a:lnTo>
                    <a:pt x="2" y="9806"/>
                  </a:lnTo>
                  <a:lnTo>
                    <a:pt x="7" y="9966"/>
                  </a:lnTo>
                  <a:lnTo>
                    <a:pt x="17" y="10126"/>
                  </a:lnTo>
                  <a:lnTo>
                    <a:pt x="32" y="10306"/>
                  </a:lnTo>
                  <a:lnTo>
                    <a:pt x="46" y="10505"/>
                  </a:lnTo>
                  <a:lnTo>
                    <a:pt x="59" y="10685"/>
                  </a:lnTo>
                  <a:lnTo>
                    <a:pt x="66" y="10815"/>
                  </a:lnTo>
                  <a:lnTo>
                    <a:pt x="66" y="10935"/>
                  </a:lnTo>
                  <a:lnTo>
                    <a:pt x="68" y="10985"/>
                  </a:lnTo>
                  <a:lnTo>
                    <a:pt x="73" y="11025"/>
                  </a:lnTo>
                  <a:lnTo>
                    <a:pt x="81" y="11055"/>
                  </a:lnTo>
                  <a:lnTo>
                    <a:pt x="88" y="11095"/>
                  </a:lnTo>
                  <a:lnTo>
                    <a:pt x="93" y="11145"/>
                  </a:lnTo>
                  <a:lnTo>
                    <a:pt x="95" y="11194"/>
                  </a:lnTo>
                  <a:lnTo>
                    <a:pt x="93" y="11244"/>
                  </a:lnTo>
                  <a:lnTo>
                    <a:pt x="90" y="11294"/>
                  </a:lnTo>
                  <a:lnTo>
                    <a:pt x="93" y="11334"/>
                  </a:lnTo>
                  <a:lnTo>
                    <a:pt x="98" y="11374"/>
                  </a:lnTo>
                  <a:lnTo>
                    <a:pt x="107" y="11394"/>
                  </a:lnTo>
                  <a:lnTo>
                    <a:pt x="110" y="11404"/>
                  </a:lnTo>
                  <a:lnTo>
                    <a:pt x="115" y="11424"/>
                  </a:lnTo>
                  <a:lnTo>
                    <a:pt x="122" y="11474"/>
                  </a:lnTo>
                  <a:lnTo>
                    <a:pt x="129" y="11554"/>
                  </a:lnTo>
                  <a:lnTo>
                    <a:pt x="132" y="11634"/>
                  </a:lnTo>
                  <a:lnTo>
                    <a:pt x="132" y="11684"/>
                  </a:lnTo>
                  <a:lnTo>
                    <a:pt x="134" y="11734"/>
                  </a:lnTo>
                  <a:lnTo>
                    <a:pt x="139" y="11784"/>
                  </a:lnTo>
                  <a:lnTo>
                    <a:pt x="146" y="11824"/>
                  </a:lnTo>
                  <a:lnTo>
                    <a:pt x="154" y="11873"/>
                  </a:lnTo>
                  <a:lnTo>
                    <a:pt x="161" y="11913"/>
                  </a:lnTo>
                  <a:lnTo>
                    <a:pt x="173" y="11943"/>
                  </a:lnTo>
                  <a:lnTo>
                    <a:pt x="183" y="11973"/>
                  </a:lnTo>
                  <a:lnTo>
                    <a:pt x="205" y="12043"/>
                  </a:lnTo>
                  <a:lnTo>
                    <a:pt x="227" y="12133"/>
                  </a:lnTo>
                  <a:lnTo>
                    <a:pt x="249" y="12223"/>
                  </a:lnTo>
                  <a:lnTo>
                    <a:pt x="264" y="12323"/>
                  </a:lnTo>
                  <a:lnTo>
                    <a:pt x="278" y="12433"/>
                  </a:lnTo>
                  <a:lnTo>
                    <a:pt x="298" y="12552"/>
                  </a:lnTo>
                  <a:lnTo>
                    <a:pt x="320" y="12663"/>
                  </a:lnTo>
                  <a:lnTo>
                    <a:pt x="342" y="12762"/>
                  </a:lnTo>
                  <a:lnTo>
                    <a:pt x="364" y="12852"/>
                  </a:lnTo>
                  <a:lnTo>
                    <a:pt x="386" y="12922"/>
                  </a:lnTo>
                  <a:lnTo>
                    <a:pt x="405" y="12982"/>
                  </a:lnTo>
                  <a:lnTo>
                    <a:pt x="422" y="13012"/>
                  </a:lnTo>
                  <a:lnTo>
                    <a:pt x="435" y="13032"/>
                  </a:lnTo>
                  <a:lnTo>
                    <a:pt x="444" y="13052"/>
                  </a:lnTo>
                  <a:lnTo>
                    <a:pt x="449" y="13082"/>
                  </a:lnTo>
                  <a:lnTo>
                    <a:pt x="449" y="13122"/>
                  </a:lnTo>
                  <a:lnTo>
                    <a:pt x="454" y="13142"/>
                  </a:lnTo>
                  <a:lnTo>
                    <a:pt x="466" y="13212"/>
                  </a:lnTo>
                  <a:lnTo>
                    <a:pt x="486" y="13302"/>
                  </a:lnTo>
                  <a:lnTo>
                    <a:pt x="510" y="13401"/>
                  </a:lnTo>
                  <a:lnTo>
                    <a:pt x="547" y="13511"/>
                  </a:lnTo>
                  <a:lnTo>
                    <a:pt x="564" y="13561"/>
                  </a:lnTo>
                  <a:lnTo>
                    <a:pt x="583" y="13611"/>
                  </a:lnTo>
                  <a:lnTo>
                    <a:pt x="603" y="13641"/>
                  </a:lnTo>
                  <a:lnTo>
                    <a:pt x="622" y="13681"/>
                  </a:lnTo>
                  <a:lnTo>
                    <a:pt x="671" y="13741"/>
                  </a:lnTo>
                  <a:lnTo>
                    <a:pt x="715" y="13781"/>
                  </a:lnTo>
                  <a:lnTo>
                    <a:pt x="764" y="13811"/>
                  </a:lnTo>
                  <a:lnTo>
                    <a:pt x="818" y="13841"/>
                  </a:lnTo>
                  <a:lnTo>
                    <a:pt x="871" y="13861"/>
                  </a:lnTo>
                  <a:lnTo>
                    <a:pt x="923" y="13881"/>
                  </a:lnTo>
                  <a:lnTo>
                    <a:pt x="1018" y="13881"/>
                  </a:lnTo>
                  <a:lnTo>
                    <a:pt x="1055" y="13871"/>
                  </a:lnTo>
                  <a:lnTo>
                    <a:pt x="1103" y="13861"/>
                  </a:lnTo>
                  <a:lnTo>
                    <a:pt x="1191" y="13871"/>
                  </a:lnTo>
                  <a:lnTo>
                    <a:pt x="1306" y="13891"/>
                  </a:lnTo>
                  <a:lnTo>
                    <a:pt x="1438" y="13921"/>
                  </a:lnTo>
                  <a:lnTo>
                    <a:pt x="2048" y="14060"/>
                  </a:lnTo>
                  <a:lnTo>
                    <a:pt x="2148" y="14081"/>
                  </a:lnTo>
                  <a:lnTo>
                    <a:pt x="2229" y="14110"/>
                  </a:lnTo>
                  <a:lnTo>
                    <a:pt x="2287" y="14130"/>
                  </a:lnTo>
                  <a:lnTo>
                    <a:pt x="2334" y="14160"/>
                  </a:lnTo>
                  <a:lnTo>
                    <a:pt x="2363" y="14200"/>
                  </a:lnTo>
                  <a:lnTo>
                    <a:pt x="2373" y="14220"/>
                  </a:lnTo>
                  <a:lnTo>
                    <a:pt x="2383" y="14240"/>
                  </a:lnTo>
                  <a:lnTo>
                    <a:pt x="2388" y="14260"/>
                  </a:lnTo>
                  <a:lnTo>
                    <a:pt x="2390" y="14290"/>
                  </a:lnTo>
                  <a:lnTo>
                    <a:pt x="2390" y="14320"/>
                  </a:lnTo>
                  <a:lnTo>
                    <a:pt x="2388" y="14350"/>
                  </a:lnTo>
                  <a:lnTo>
                    <a:pt x="2388" y="14390"/>
                  </a:lnTo>
                  <a:lnTo>
                    <a:pt x="2392" y="14430"/>
                  </a:lnTo>
                  <a:lnTo>
                    <a:pt x="2402" y="14460"/>
                  </a:lnTo>
                  <a:lnTo>
                    <a:pt x="2414" y="14490"/>
                  </a:lnTo>
                  <a:lnTo>
                    <a:pt x="2427" y="14500"/>
                  </a:lnTo>
                  <a:lnTo>
                    <a:pt x="2439" y="14530"/>
                  </a:lnTo>
                  <a:lnTo>
                    <a:pt x="2461" y="14590"/>
                  </a:lnTo>
                  <a:lnTo>
                    <a:pt x="2485" y="14690"/>
                  </a:lnTo>
                  <a:lnTo>
                    <a:pt x="2510" y="14809"/>
                  </a:lnTo>
                  <a:lnTo>
                    <a:pt x="2534" y="14949"/>
                  </a:lnTo>
                  <a:lnTo>
                    <a:pt x="2558" y="15109"/>
                  </a:lnTo>
                  <a:lnTo>
                    <a:pt x="2580" y="15299"/>
                  </a:lnTo>
                  <a:lnTo>
                    <a:pt x="2602" y="15499"/>
                  </a:lnTo>
                  <a:lnTo>
                    <a:pt x="2627" y="15728"/>
                  </a:lnTo>
                  <a:lnTo>
                    <a:pt x="2651" y="15928"/>
                  </a:lnTo>
                  <a:lnTo>
                    <a:pt x="2671" y="16088"/>
                  </a:lnTo>
                  <a:lnTo>
                    <a:pt x="2685" y="16178"/>
                  </a:lnTo>
                  <a:lnTo>
                    <a:pt x="2695" y="16227"/>
                  </a:lnTo>
                  <a:lnTo>
                    <a:pt x="2702" y="16278"/>
                  </a:lnTo>
                  <a:lnTo>
                    <a:pt x="2707" y="16327"/>
                  </a:lnTo>
                  <a:lnTo>
                    <a:pt x="2707" y="16367"/>
                  </a:lnTo>
                  <a:lnTo>
                    <a:pt x="2710" y="16387"/>
                  </a:lnTo>
                  <a:lnTo>
                    <a:pt x="2717" y="16417"/>
                  </a:lnTo>
                  <a:lnTo>
                    <a:pt x="2732" y="16447"/>
                  </a:lnTo>
                  <a:lnTo>
                    <a:pt x="2751" y="16477"/>
                  </a:lnTo>
                  <a:lnTo>
                    <a:pt x="2768" y="16497"/>
                  </a:lnTo>
                  <a:lnTo>
                    <a:pt x="2783" y="16527"/>
                  </a:lnTo>
                  <a:lnTo>
                    <a:pt x="2790" y="16567"/>
                  </a:lnTo>
                  <a:lnTo>
                    <a:pt x="2793" y="16577"/>
                  </a:lnTo>
                  <a:lnTo>
                    <a:pt x="2793" y="16597"/>
                  </a:lnTo>
                  <a:lnTo>
                    <a:pt x="2795" y="16617"/>
                  </a:lnTo>
                  <a:lnTo>
                    <a:pt x="2800" y="16647"/>
                  </a:lnTo>
                  <a:lnTo>
                    <a:pt x="2810" y="16677"/>
                  </a:lnTo>
                  <a:lnTo>
                    <a:pt x="2822" y="16697"/>
                  </a:lnTo>
                  <a:lnTo>
                    <a:pt x="2834" y="16727"/>
                  </a:lnTo>
                  <a:lnTo>
                    <a:pt x="2849" y="16777"/>
                  </a:lnTo>
                  <a:lnTo>
                    <a:pt x="2861" y="16846"/>
                  </a:lnTo>
                  <a:lnTo>
                    <a:pt x="2868" y="16927"/>
                  </a:lnTo>
                  <a:lnTo>
                    <a:pt x="2878" y="17016"/>
                  </a:lnTo>
                  <a:lnTo>
                    <a:pt x="2893" y="17076"/>
                  </a:lnTo>
                  <a:lnTo>
                    <a:pt x="2908" y="17136"/>
                  </a:lnTo>
                  <a:lnTo>
                    <a:pt x="2917" y="17146"/>
                  </a:lnTo>
                  <a:lnTo>
                    <a:pt x="2927" y="17156"/>
                  </a:lnTo>
                  <a:lnTo>
                    <a:pt x="2949" y="17186"/>
                  </a:lnTo>
                  <a:lnTo>
                    <a:pt x="2973" y="17216"/>
                  </a:lnTo>
                  <a:lnTo>
                    <a:pt x="2995" y="17256"/>
                  </a:lnTo>
                  <a:lnTo>
                    <a:pt x="3020" y="17306"/>
                  </a:lnTo>
                  <a:lnTo>
                    <a:pt x="3039" y="17356"/>
                  </a:lnTo>
                  <a:lnTo>
                    <a:pt x="3054" y="17396"/>
                  </a:lnTo>
                  <a:lnTo>
                    <a:pt x="3064" y="17446"/>
                  </a:lnTo>
                  <a:lnTo>
                    <a:pt x="3066" y="17456"/>
                  </a:lnTo>
                  <a:lnTo>
                    <a:pt x="3066" y="17486"/>
                  </a:lnTo>
                  <a:lnTo>
                    <a:pt x="3069" y="17506"/>
                  </a:lnTo>
                  <a:lnTo>
                    <a:pt x="3078" y="17546"/>
                  </a:lnTo>
                  <a:lnTo>
                    <a:pt x="3093" y="17586"/>
                  </a:lnTo>
                  <a:lnTo>
                    <a:pt x="3113" y="17636"/>
                  </a:lnTo>
                  <a:lnTo>
                    <a:pt x="3135" y="17685"/>
                  </a:lnTo>
                  <a:lnTo>
                    <a:pt x="3157" y="17755"/>
                  </a:lnTo>
                  <a:lnTo>
                    <a:pt x="3179" y="17825"/>
                  </a:lnTo>
                  <a:lnTo>
                    <a:pt x="3196" y="17885"/>
                  </a:lnTo>
                  <a:lnTo>
                    <a:pt x="3215" y="17965"/>
                  </a:lnTo>
                  <a:lnTo>
                    <a:pt x="3225" y="17985"/>
                  </a:lnTo>
                  <a:lnTo>
                    <a:pt x="3237" y="18005"/>
                  </a:lnTo>
                  <a:lnTo>
                    <a:pt x="3247" y="18025"/>
                  </a:lnTo>
                  <a:lnTo>
                    <a:pt x="3262" y="18035"/>
                  </a:lnTo>
                  <a:lnTo>
                    <a:pt x="3293" y="18035"/>
                  </a:lnTo>
                  <a:lnTo>
                    <a:pt x="3325" y="18045"/>
                  </a:lnTo>
                  <a:lnTo>
                    <a:pt x="3337" y="18045"/>
                  </a:lnTo>
                  <a:lnTo>
                    <a:pt x="3347" y="18065"/>
                  </a:lnTo>
                  <a:lnTo>
                    <a:pt x="3357" y="18085"/>
                  </a:lnTo>
                  <a:lnTo>
                    <a:pt x="3366" y="18115"/>
                  </a:lnTo>
                  <a:lnTo>
                    <a:pt x="3386" y="18185"/>
                  </a:lnTo>
                  <a:lnTo>
                    <a:pt x="3403" y="18265"/>
                  </a:lnTo>
                  <a:lnTo>
                    <a:pt x="3410" y="18295"/>
                  </a:lnTo>
                  <a:lnTo>
                    <a:pt x="3418" y="18305"/>
                  </a:lnTo>
                  <a:lnTo>
                    <a:pt x="3425" y="18305"/>
                  </a:lnTo>
                  <a:lnTo>
                    <a:pt x="3430" y="18295"/>
                  </a:lnTo>
                  <a:lnTo>
                    <a:pt x="3449" y="18255"/>
                  </a:lnTo>
                  <a:lnTo>
                    <a:pt x="3464" y="18225"/>
                  </a:lnTo>
                  <a:lnTo>
                    <a:pt x="3481" y="18205"/>
                  </a:lnTo>
                  <a:lnTo>
                    <a:pt x="3498" y="18205"/>
                  </a:lnTo>
                  <a:lnTo>
                    <a:pt x="3515" y="18215"/>
                  </a:lnTo>
                  <a:lnTo>
                    <a:pt x="3535" y="18225"/>
                  </a:lnTo>
                  <a:lnTo>
                    <a:pt x="3569" y="18235"/>
                  </a:lnTo>
                  <a:lnTo>
                    <a:pt x="3657" y="18235"/>
                  </a:lnTo>
                  <a:lnTo>
                    <a:pt x="3764" y="18215"/>
                  </a:lnTo>
                  <a:lnTo>
                    <a:pt x="3852" y="18454"/>
                  </a:lnTo>
                  <a:lnTo>
                    <a:pt x="3882" y="18524"/>
                  </a:lnTo>
                  <a:lnTo>
                    <a:pt x="3908" y="18594"/>
                  </a:lnTo>
                  <a:lnTo>
                    <a:pt x="3940" y="18654"/>
                  </a:lnTo>
                  <a:lnTo>
                    <a:pt x="3977" y="18714"/>
                  </a:lnTo>
                  <a:lnTo>
                    <a:pt x="4023" y="18774"/>
                  </a:lnTo>
                  <a:lnTo>
                    <a:pt x="4079" y="18844"/>
                  </a:lnTo>
                  <a:lnTo>
                    <a:pt x="4238" y="19034"/>
                  </a:lnTo>
                  <a:lnTo>
                    <a:pt x="4372" y="19173"/>
                  </a:lnTo>
                  <a:lnTo>
                    <a:pt x="4521" y="19313"/>
                  </a:lnTo>
                  <a:lnTo>
                    <a:pt x="4660" y="19443"/>
                  </a:lnTo>
                  <a:lnTo>
                    <a:pt x="4780" y="19533"/>
                  </a:lnTo>
                  <a:lnTo>
                    <a:pt x="5163" y="19833"/>
                  </a:lnTo>
                  <a:lnTo>
                    <a:pt x="5219" y="19872"/>
                  </a:lnTo>
                  <a:lnTo>
                    <a:pt x="5273" y="19902"/>
                  </a:lnTo>
                  <a:lnTo>
                    <a:pt x="5315" y="19912"/>
                  </a:lnTo>
                  <a:lnTo>
                    <a:pt x="5339" y="19912"/>
                  </a:lnTo>
                  <a:lnTo>
                    <a:pt x="5356" y="19902"/>
                  </a:lnTo>
                  <a:lnTo>
                    <a:pt x="5378" y="19902"/>
                  </a:lnTo>
                  <a:lnTo>
                    <a:pt x="5385" y="19922"/>
                  </a:lnTo>
                  <a:lnTo>
                    <a:pt x="5390" y="19932"/>
                  </a:lnTo>
                  <a:lnTo>
                    <a:pt x="5405" y="19942"/>
                  </a:lnTo>
                  <a:lnTo>
                    <a:pt x="5446" y="19982"/>
                  </a:lnTo>
                  <a:lnTo>
                    <a:pt x="5573" y="20072"/>
                  </a:lnTo>
                  <a:lnTo>
                    <a:pt x="5708" y="20142"/>
                  </a:lnTo>
                  <a:lnTo>
                    <a:pt x="5756" y="20172"/>
                  </a:lnTo>
                  <a:lnTo>
                    <a:pt x="5805" y="20172"/>
                  </a:lnTo>
                  <a:lnTo>
                    <a:pt x="5837" y="20182"/>
                  </a:lnTo>
                  <a:lnTo>
                    <a:pt x="5925" y="20242"/>
                  </a:lnTo>
                  <a:lnTo>
                    <a:pt x="6049" y="20322"/>
                  </a:lnTo>
                  <a:lnTo>
                    <a:pt x="6196" y="20402"/>
                  </a:lnTo>
                  <a:lnTo>
                    <a:pt x="6394" y="20502"/>
                  </a:lnTo>
                  <a:lnTo>
                    <a:pt x="6430" y="20521"/>
                  </a:lnTo>
                  <a:lnTo>
                    <a:pt x="6469" y="20531"/>
                  </a:lnTo>
                  <a:lnTo>
                    <a:pt x="6516" y="20542"/>
                  </a:lnTo>
                  <a:lnTo>
                    <a:pt x="6579" y="20572"/>
                  </a:lnTo>
                  <a:lnTo>
                    <a:pt x="6667" y="20611"/>
                  </a:lnTo>
                  <a:lnTo>
                    <a:pt x="6755" y="20651"/>
                  </a:lnTo>
                  <a:lnTo>
                    <a:pt x="6821" y="20681"/>
                  </a:lnTo>
                  <a:lnTo>
                    <a:pt x="6897" y="20681"/>
                  </a:lnTo>
                  <a:lnTo>
                    <a:pt x="6918" y="20691"/>
                  </a:lnTo>
                  <a:lnTo>
                    <a:pt x="6943" y="20701"/>
                  </a:lnTo>
                  <a:lnTo>
                    <a:pt x="6962" y="20721"/>
                  </a:lnTo>
                  <a:lnTo>
                    <a:pt x="6982" y="20741"/>
                  </a:lnTo>
                  <a:lnTo>
                    <a:pt x="7001" y="20751"/>
                  </a:lnTo>
                  <a:lnTo>
                    <a:pt x="7016" y="20751"/>
                  </a:lnTo>
                  <a:lnTo>
                    <a:pt x="7028" y="20741"/>
                  </a:lnTo>
                  <a:lnTo>
                    <a:pt x="7048" y="20731"/>
                  </a:lnTo>
                  <a:lnTo>
                    <a:pt x="7065" y="20731"/>
                  </a:lnTo>
                  <a:lnTo>
                    <a:pt x="7119" y="20771"/>
                  </a:lnTo>
                  <a:lnTo>
                    <a:pt x="7204" y="20811"/>
                  </a:lnTo>
                  <a:lnTo>
                    <a:pt x="7311" y="20861"/>
                  </a:lnTo>
                  <a:lnTo>
                    <a:pt x="7429" y="20911"/>
                  </a:lnTo>
                  <a:lnTo>
                    <a:pt x="7617" y="20981"/>
                  </a:lnTo>
                  <a:lnTo>
                    <a:pt x="7692" y="20991"/>
                  </a:lnTo>
                  <a:lnTo>
                    <a:pt x="7783" y="21001"/>
                  </a:lnTo>
                  <a:lnTo>
                    <a:pt x="7929" y="21041"/>
                  </a:lnTo>
                  <a:lnTo>
                    <a:pt x="8071" y="21091"/>
                  </a:lnTo>
                  <a:lnTo>
                    <a:pt x="8146" y="21121"/>
                  </a:lnTo>
                  <a:lnTo>
                    <a:pt x="8161" y="21131"/>
                  </a:lnTo>
                  <a:lnTo>
                    <a:pt x="8185" y="21121"/>
                  </a:lnTo>
                  <a:lnTo>
                    <a:pt x="8234" y="21121"/>
                  </a:lnTo>
                  <a:lnTo>
                    <a:pt x="8312" y="21151"/>
                  </a:lnTo>
                  <a:lnTo>
                    <a:pt x="8393" y="21181"/>
                  </a:lnTo>
                  <a:lnTo>
                    <a:pt x="8447" y="21210"/>
                  </a:lnTo>
                  <a:lnTo>
                    <a:pt x="8493" y="21230"/>
                  </a:lnTo>
                  <a:lnTo>
                    <a:pt x="8549" y="21240"/>
                  </a:lnTo>
                  <a:lnTo>
                    <a:pt x="8688" y="21260"/>
                  </a:lnTo>
                  <a:lnTo>
                    <a:pt x="8940" y="21310"/>
                  </a:lnTo>
                  <a:lnTo>
                    <a:pt x="9313" y="21380"/>
                  </a:lnTo>
                  <a:lnTo>
                    <a:pt x="9433" y="21400"/>
                  </a:lnTo>
                  <a:lnTo>
                    <a:pt x="9523" y="21400"/>
                  </a:lnTo>
                  <a:lnTo>
                    <a:pt x="9753" y="21450"/>
                  </a:lnTo>
                  <a:lnTo>
                    <a:pt x="9965" y="21480"/>
                  </a:lnTo>
                  <a:lnTo>
                    <a:pt x="10263" y="21510"/>
                  </a:lnTo>
                  <a:lnTo>
                    <a:pt x="10575" y="21540"/>
                  </a:lnTo>
                  <a:lnTo>
                    <a:pt x="10820" y="21540"/>
                  </a:lnTo>
                  <a:lnTo>
                    <a:pt x="10934" y="21550"/>
                  </a:lnTo>
                  <a:lnTo>
                    <a:pt x="10973" y="21550"/>
                  </a:lnTo>
                  <a:lnTo>
                    <a:pt x="10995" y="21560"/>
                  </a:lnTo>
                  <a:lnTo>
                    <a:pt x="11012" y="21570"/>
                  </a:lnTo>
                  <a:lnTo>
                    <a:pt x="11042" y="21580"/>
                  </a:lnTo>
                  <a:lnTo>
                    <a:pt x="11242" y="21580"/>
                  </a:lnTo>
                  <a:lnTo>
                    <a:pt x="11374" y="21590"/>
                  </a:lnTo>
                  <a:lnTo>
                    <a:pt x="11481" y="21600"/>
                  </a:lnTo>
                  <a:lnTo>
                    <a:pt x="11520" y="21600"/>
                  </a:lnTo>
                  <a:lnTo>
                    <a:pt x="11542" y="21590"/>
                  </a:lnTo>
                  <a:lnTo>
                    <a:pt x="11562" y="21580"/>
                  </a:lnTo>
                  <a:lnTo>
                    <a:pt x="11671" y="21580"/>
                  </a:lnTo>
                  <a:lnTo>
                    <a:pt x="11816" y="21590"/>
                  </a:lnTo>
                  <a:lnTo>
                    <a:pt x="12028" y="21580"/>
                  </a:lnTo>
                  <a:lnTo>
                    <a:pt x="12218" y="21570"/>
                  </a:lnTo>
                  <a:lnTo>
                    <a:pt x="12311" y="21570"/>
                  </a:lnTo>
                  <a:lnTo>
                    <a:pt x="12372" y="21580"/>
                  </a:lnTo>
                  <a:lnTo>
                    <a:pt x="12506" y="21580"/>
                  </a:lnTo>
                  <a:lnTo>
                    <a:pt x="12941" y="21550"/>
                  </a:lnTo>
                  <a:lnTo>
                    <a:pt x="13388" y="21500"/>
                  </a:lnTo>
                  <a:lnTo>
                    <a:pt x="14037" y="21420"/>
                  </a:lnTo>
                  <a:lnTo>
                    <a:pt x="14623" y="21330"/>
                  </a:lnTo>
                  <a:lnTo>
                    <a:pt x="14811" y="21300"/>
                  </a:lnTo>
                  <a:lnTo>
                    <a:pt x="14887" y="21290"/>
                  </a:lnTo>
                  <a:lnTo>
                    <a:pt x="14913" y="21270"/>
                  </a:lnTo>
                  <a:lnTo>
                    <a:pt x="14979" y="21260"/>
                  </a:lnTo>
                  <a:lnTo>
                    <a:pt x="15182" y="21221"/>
                  </a:lnTo>
                  <a:lnTo>
                    <a:pt x="15392" y="21181"/>
                  </a:lnTo>
                  <a:lnTo>
                    <a:pt x="15507" y="21151"/>
                  </a:lnTo>
                  <a:lnTo>
                    <a:pt x="15592" y="21121"/>
                  </a:lnTo>
                  <a:lnTo>
                    <a:pt x="15734" y="21091"/>
                  </a:lnTo>
                  <a:lnTo>
                    <a:pt x="15902" y="21041"/>
                  </a:lnTo>
                  <a:lnTo>
                    <a:pt x="16049" y="21001"/>
                  </a:lnTo>
                  <a:lnTo>
                    <a:pt x="16176" y="20961"/>
                  </a:lnTo>
                  <a:lnTo>
                    <a:pt x="16300" y="20931"/>
                  </a:lnTo>
                  <a:lnTo>
                    <a:pt x="16405" y="20911"/>
                  </a:lnTo>
                  <a:lnTo>
                    <a:pt x="16532" y="20861"/>
                  </a:lnTo>
                  <a:lnTo>
                    <a:pt x="16676" y="20801"/>
                  </a:lnTo>
                  <a:lnTo>
                    <a:pt x="16825" y="20731"/>
                  </a:lnTo>
                  <a:lnTo>
                    <a:pt x="16971" y="20651"/>
                  </a:lnTo>
                  <a:lnTo>
                    <a:pt x="17106" y="20572"/>
                  </a:lnTo>
                  <a:lnTo>
                    <a:pt x="17216" y="20491"/>
                  </a:lnTo>
                  <a:lnTo>
                    <a:pt x="17296" y="20412"/>
                  </a:lnTo>
                  <a:lnTo>
                    <a:pt x="17347" y="20352"/>
                  </a:lnTo>
                  <a:lnTo>
                    <a:pt x="17399" y="20272"/>
                  </a:lnTo>
                  <a:lnTo>
                    <a:pt x="17450" y="20192"/>
                  </a:lnTo>
                  <a:lnTo>
                    <a:pt x="17496" y="20102"/>
                  </a:lnTo>
                  <a:lnTo>
                    <a:pt x="17540" y="20012"/>
                  </a:lnTo>
                  <a:lnTo>
                    <a:pt x="17574" y="19932"/>
                  </a:lnTo>
                  <a:lnTo>
                    <a:pt x="17596" y="19863"/>
                  </a:lnTo>
                  <a:lnTo>
                    <a:pt x="17604" y="19833"/>
                  </a:lnTo>
                  <a:lnTo>
                    <a:pt x="17609" y="19803"/>
                  </a:lnTo>
                  <a:lnTo>
                    <a:pt x="17611" y="19782"/>
                  </a:lnTo>
                  <a:lnTo>
                    <a:pt x="17618" y="19752"/>
                  </a:lnTo>
                  <a:lnTo>
                    <a:pt x="17640" y="19683"/>
                  </a:lnTo>
                  <a:lnTo>
                    <a:pt x="17672" y="19593"/>
                  </a:lnTo>
                  <a:lnTo>
                    <a:pt x="17711" y="19503"/>
                  </a:lnTo>
                  <a:lnTo>
                    <a:pt x="17733" y="19443"/>
                  </a:lnTo>
                  <a:lnTo>
                    <a:pt x="17755" y="19383"/>
                  </a:lnTo>
                  <a:lnTo>
                    <a:pt x="17772" y="19323"/>
                  </a:lnTo>
                  <a:lnTo>
                    <a:pt x="17789" y="19263"/>
                  </a:lnTo>
                  <a:lnTo>
                    <a:pt x="17804" y="19203"/>
                  </a:lnTo>
                  <a:lnTo>
                    <a:pt x="17819" y="19143"/>
                  </a:lnTo>
                  <a:lnTo>
                    <a:pt x="17828" y="19073"/>
                  </a:lnTo>
                  <a:lnTo>
                    <a:pt x="17836" y="19013"/>
                  </a:lnTo>
                  <a:lnTo>
                    <a:pt x="17848" y="18904"/>
                  </a:lnTo>
                  <a:lnTo>
                    <a:pt x="17863" y="18794"/>
                  </a:lnTo>
                  <a:lnTo>
                    <a:pt x="17875" y="18684"/>
                  </a:lnTo>
                  <a:lnTo>
                    <a:pt x="17889" y="18604"/>
                  </a:lnTo>
                  <a:lnTo>
                    <a:pt x="17894" y="18564"/>
                  </a:lnTo>
                  <a:lnTo>
                    <a:pt x="17899" y="18524"/>
                  </a:lnTo>
                  <a:lnTo>
                    <a:pt x="17902" y="18474"/>
                  </a:lnTo>
                  <a:lnTo>
                    <a:pt x="17904" y="18424"/>
                  </a:lnTo>
                  <a:lnTo>
                    <a:pt x="17902" y="18305"/>
                  </a:lnTo>
                  <a:lnTo>
                    <a:pt x="17894" y="18185"/>
                  </a:lnTo>
                  <a:lnTo>
                    <a:pt x="17884" y="18075"/>
                  </a:lnTo>
                  <a:lnTo>
                    <a:pt x="17880" y="17975"/>
                  </a:lnTo>
                  <a:lnTo>
                    <a:pt x="17877" y="17895"/>
                  </a:lnTo>
                  <a:lnTo>
                    <a:pt x="17877" y="17845"/>
                  </a:lnTo>
                  <a:lnTo>
                    <a:pt x="17875" y="17795"/>
                  </a:lnTo>
                  <a:lnTo>
                    <a:pt x="17867" y="17705"/>
                  </a:lnTo>
                  <a:lnTo>
                    <a:pt x="17855" y="17596"/>
                  </a:lnTo>
                  <a:lnTo>
                    <a:pt x="17838" y="17466"/>
                  </a:lnTo>
                  <a:lnTo>
                    <a:pt x="17823" y="17336"/>
                  </a:lnTo>
                  <a:lnTo>
                    <a:pt x="17811" y="17236"/>
                  </a:lnTo>
                  <a:lnTo>
                    <a:pt x="17806" y="17146"/>
                  </a:lnTo>
                  <a:lnTo>
                    <a:pt x="17806" y="17116"/>
                  </a:lnTo>
                  <a:lnTo>
                    <a:pt x="17809" y="17076"/>
                  </a:lnTo>
                  <a:lnTo>
                    <a:pt x="17811" y="17056"/>
                  </a:lnTo>
                  <a:lnTo>
                    <a:pt x="17816" y="17026"/>
                  </a:lnTo>
                  <a:lnTo>
                    <a:pt x="17823" y="17006"/>
                  </a:lnTo>
                  <a:lnTo>
                    <a:pt x="17833" y="16987"/>
                  </a:lnTo>
                  <a:lnTo>
                    <a:pt x="17855" y="16946"/>
                  </a:lnTo>
                  <a:lnTo>
                    <a:pt x="17884" y="16927"/>
                  </a:lnTo>
                  <a:lnTo>
                    <a:pt x="17965" y="16846"/>
                  </a:lnTo>
                  <a:lnTo>
                    <a:pt x="18060" y="16737"/>
                  </a:lnTo>
                  <a:lnTo>
                    <a:pt x="18109" y="16687"/>
                  </a:lnTo>
                  <a:lnTo>
                    <a:pt x="18168" y="16637"/>
                  </a:lnTo>
                  <a:lnTo>
                    <a:pt x="18226" y="16597"/>
                  </a:lnTo>
                  <a:lnTo>
                    <a:pt x="18280" y="16577"/>
                  </a:lnTo>
                  <a:lnTo>
                    <a:pt x="18458" y="16517"/>
                  </a:lnTo>
                  <a:lnTo>
                    <a:pt x="18646" y="16447"/>
                  </a:lnTo>
                  <a:lnTo>
                    <a:pt x="18817" y="16367"/>
                  </a:lnTo>
                  <a:lnTo>
                    <a:pt x="18939" y="16297"/>
                  </a:lnTo>
                  <a:lnTo>
                    <a:pt x="19034" y="16248"/>
                  </a:lnTo>
                  <a:lnTo>
                    <a:pt x="19066" y="16227"/>
                  </a:lnTo>
                  <a:lnTo>
                    <a:pt x="19081" y="16227"/>
                  </a:lnTo>
                  <a:lnTo>
                    <a:pt x="19105" y="16237"/>
                  </a:lnTo>
                  <a:lnTo>
                    <a:pt x="19149" y="16218"/>
                  </a:lnTo>
                  <a:lnTo>
                    <a:pt x="19269" y="16158"/>
                  </a:lnTo>
                  <a:lnTo>
                    <a:pt x="19388" y="16078"/>
                  </a:lnTo>
                  <a:lnTo>
                    <a:pt x="19430" y="16038"/>
                  </a:lnTo>
                  <a:lnTo>
                    <a:pt x="19454" y="16008"/>
                  </a:lnTo>
                  <a:lnTo>
                    <a:pt x="19464" y="15988"/>
                  </a:lnTo>
                  <a:lnTo>
                    <a:pt x="19479" y="15968"/>
                  </a:lnTo>
                  <a:lnTo>
                    <a:pt x="19501" y="15968"/>
                  </a:lnTo>
                  <a:lnTo>
                    <a:pt x="19523" y="15978"/>
                  </a:lnTo>
                  <a:lnTo>
                    <a:pt x="19554" y="15978"/>
                  </a:lnTo>
                  <a:lnTo>
                    <a:pt x="19598" y="15958"/>
                  </a:lnTo>
                  <a:lnTo>
                    <a:pt x="19645" y="15938"/>
                  </a:lnTo>
                  <a:lnTo>
                    <a:pt x="19696" y="15908"/>
                  </a:lnTo>
                  <a:lnTo>
                    <a:pt x="19745" y="15868"/>
                  </a:lnTo>
                  <a:lnTo>
                    <a:pt x="19791" y="15828"/>
                  </a:lnTo>
                  <a:lnTo>
                    <a:pt x="19828" y="15788"/>
                  </a:lnTo>
                  <a:lnTo>
                    <a:pt x="19859" y="15748"/>
                  </a:lnTo>
                  <a:lnTo>
                    <a:pt x="19889" y="15728"/>
                  </a:lnTo>
                  <a:lnTo>
                    <a:pt x="19913" y="15718"/>
                  </a:lnTo>
                  <a:lnTo>
                    <a:pt x="19942" y="15718"/>
                  </a:lnTo>
                  <a:lnTo>
                    <a:pt x="19964" y="15698"/>
                  </a:lnTo>
                  <a:lnTo>
                    <a:pt x="20030" y="15628"/>
                  </a:lnTo>
                  <a:lnTo>
                    <a:pt x="20121" y="15528"/>
                  </a:lnTo>
                  <a:lnTo>
                    <a:pt x="20221" y="15399"/>
                  </a:lnTo>
                  <a:lnTo>
                    <a:pt x="20321" y="15269"/>
                  </a:lnTo>
                  <a:lnTo>
                    <a:pt x="20406" y="15139"/>
                  </a:lnTo>
                  <a:lnTo>
                    <a:pt x="20467" y="15039"/>
                  </a:lnTo>
                  <a:lnTo>
                    <a:pt x="20487" y="15009"/>
                  </a:lnTo>
                  <a:lnTo>
                    <a:pt x="20494" y="14979"/>
                  </a:lnTo>
                  <a:lnTo>
                    <a:pt x="20497" y="14949"/>
                  </a:lnTo>
                  <a:lnTo>
                    <a:pt x="20506" y="14919"/>
                  </a:lnTo>
                  <a:lnTo>
                    <a:pt x="20521" y="14889"/>
                  </a:lnTo>
                  <a:lnTo>
                    <a:pt x="20536" y="14859"/>
                  </a:lnTo>
                  <a:lnTo>
                    <a:pt x="20555" y="14809"/>
                  </a:lnTo>
                  <a:lnTo>
                    <a:pt x="20577" y="14749"/>
                  </a:lnTo>
                  <a:lnTo>
                    <a:pt x="20599" y="14670"/>
                  </a:lnTo>
                  <a:lnTo>
                    <a:pt x="20619" y="14580"/>
                  </a:lnTo>
                  <a:lnTo>
                    <a:pt x="20641" y="14470"/>
                  </a:lnTo>
                  <a:lnTo>
                    <a:pt x="20663" y="14340"/>
                  </a:lnTo>
                  <a:lnTo>
                    <a:pt x="20682" y="14210"/>
                  </a:lnTo>
                  <a:lnTo>
                    <a:pt x="20699" y="14060"/>
                  </a:lnTo>
                  <a:lnTo>
                    <a:pt x="20719" y="13921"/>
                  </a:lnTo>
                  <a:lnTo>
                    <a:pt x="20736" y="13811"/>
                  </a:lnTo>
                  <a:lnTo>
                    <a:pt x="20753" y="13731"/>
                  </a:lnTo>
                  <a:lnTo>
                    <a:pt x="20760" y="13711"/>
                  </a:lnTo>
                  <a:lnTo>
                    <a:pt x="20765" y="13701"/>
                  </a:lnTo>
                  <a:lnTo>
                    <a:pt x="20775" y="13691"/>
                  </a:lnTo>
                  <a:lnTo>
                    <a:pt x="20782" y="13671"/>
                  </a:lnTo>
                  <a:lnTo>
                    <a:pt x="20787" y="13651"/>
                  </a:lnTo>
                  <a:lnTo>
                    <a:pt x="20794" y="13611"/>
                  </a:lnTo>
                  <a:lnTo>
                    <a:pt x="20799" y="13571"/>
                  </a:lnTo>
                  <a:lnTo>
                    <a:pt x="20802" y="13521"/>
                  </a:lnTo>
                  <a:lnTo>
                    <a:pt x="20804" y="13411"/>
                  </a:lnTo>
                  <a:lnTo>
                    <a:pt x="20804" y="13282"/>
                  </a:lnTo>
                  <a:lnTo>
                    <a:pt x="20799" y="13132"/>
                  </a:lnTo>
                  <a:lnTo>
                    <a:pt x="20790" y="12982"/>
                  </a:lnTo>
                  <a:lnTo>
                    <a:pt x="20775" y="12822"/>
                  </a:lnTo>
                  <a:lnTo>
                    <a:pt x="20758" y="12642"/>
                  </a:lnTo>
                  <a:lnTo>
                    <a:pt x="20746" y="12483"/>
                  </a:lnTo>
                  <a:lnTo>
                    <a:pt x="20738" y="12353"/>
                  </a:lnTo>
                  <a:lnTo>
                    <a:pt x="20736" y="12303"/>
                  </a:lnTo>
                  <a:lnTo>
                    <a:pt x="20738" y="12273"/>
                  </a:lnTo>
                  <a:lnTo>
                    <a:pt x="20738" y="12203"/>
                  </a:lnTo>
                  <a:lnTo>
                    <a:pt x="20733" y="12133"/>
                  </a:lnTo>
                  <a:lnTo>
                    <a:pt x="20724" y="12053"/>
                  </a:lnTo>
                  <a:lnTo>
                    <a:pt x="20711" y="11963"/>
                  </a:lnTo>
                  <a:lnTo>
                    <a:pt x="20697" y="11884"/>
                  </a:lnTo>
                  <a:lnTo>
                    <a:pt x="20685" y="11794"/>
                  </a:lnTo>
                  <a:lnTo>
                    <a:pt x="20675" y="11714"/>
                  </a:lnTo>
                  <a:lnTo>
                    <a:pt x="20670" y="11644"/>
                  </a:lnTo>
                  <a:lnTo>
                    <a:pt x="20667" y="11594"/>
                  </a:lnTo>
                  <a:lnTo>
                    <a:pt x="20660" y="11544"/>
                  </a:lnTo>
                  <a:lnTo>
                    <a:pt x="20643" y="11424"/>
                  </a:lnTo>
                  <a:lnTo>
                    <a:pt x="20619" y="11284"/>
                  </a:lnTo>
                  <a:lnTo>
                    <a:pt x="20587" y="11125"/>
                  </a:lnTo>
                  <a:lnTo>
                    <a:pt x="20550" y="10955"/>
                  </a:lnTo>
                  <a:lnTo>
                    <a:pt x="20509" y="10785"/>
                  </a:lnTo>
                  <a:lnTo>
                    <a:pt x="20462" y="10615"/>
                  </a:lnTo>
                  <a:lnTo>
                    <a:pt x="20414" y="10455"/>
                  </a:lnTo>
                  <a:lnTo>
                    <a:pt x="20372" y="10296"/>
                  </a:lnTo>
                  <a:lnTo>
                    <a:pt x="20335" y="10166"/>
                  </a:lnTo>
                  <a:lnTo>
                    <a:pt x="20313" y="10056"/>
                  </a:lnTo>
                  <a:lnTo>
                    <a:pt x="20309" y="10016"/>
                  </a:lnTo>
                  <a:lnTo>
                    <a:pt x="20309" y="9986"/>
                  </a:lnTo>
                  <a:lnTo>
                    <a:pt x="20316" y="9966"/>
                  </a:lnTo>
                  <a:lnTo>
                    <a:pt x="20333" y="9926"/>
                  </a:lnTo>
                  <a:lnTo>
                    <a:pt x="20401" y="9816"/>
                  </a:lnTo>
                  <a:lnTo>
                    <a:pt x="20499" y="9687"/>
                  </a:lnTo>
                  <a:lnTo>
                    <a:pt x="20616" y="9537"/>
                  </a:lnTo>
                  <a:lnTo>
                    <a:pt x="20812" y="9297"/>
                  </a:lnTo>
                  <a:lnTo>
                    <a:pt x="20956" y="9107"/>
                  </a:lnTo>
                  <a:lnTo>
                    <a:pt x="21007" y="9037"/>
                  </a:lnTo>
                  <a:lnTo>
                    <a:pt x="21046" y="8967"/>
                  </a:lnTo>
                  <a:lnTo>
                    <a:pt x="21070" y="8928"/>
                  </a:lnTo>
                  <a:lnTo>
                    <a:pt x="21078" y="8908"/>
                  </a:lnTo>
                  <a:lnTo>
                    <a:pt x="21080" y="8898"/>
                  </a:lnTo>
                  <a:lnTo>
                    <a:pt x="21082" y="8878"/>
                  </a:lnTo>
                  <a:lnTo>
                    <a:pt x="21092" y="8858"/>
                  </a:lnTo>
                  <a:lnTo>
                    <a:pt x="21126" y="8788"/>
                  </a:lnTo>
                  <a:lnTo>
                    <a:pt x="21170" y="8718"/>
                  </a:lnTo>
                  <a:lnTo>
                    <a:pt x="21217" y="8648"/>
                  </a:lnTo>
                  <a:lnTo>
                    <a:pt x="21239" y="8608"/>
                  </a:lnTo>
                  <a:lnTo>
                    <a:pt x="21266" y="8538"/>
                  </a:lnTo>
                  <a:lnTo>
                    <a:pt x="21295" y="8468"/>
                  </a:lnTo>
                  <a:lnTo>
                    <a:pt x="21322" y="8378"/>
                  </a:lnTo>
                  <a:lnTo>
                    <a:pt x="21346" y="8299"/>
                  </a:lnTo>
                  <a:lnTo>
                    <a:pt x="21368" y="8219"/>
                  </a:lnTo>
                  <a:lnTo>
                    <a:pt x="21380" y="8159"/>
                  </a:lnTo>
                  <a:lnTo>
                    <a:pt x="21380" y="8109"/>
                  </a:lnTo>
                  <a:lnTo>
                    <a:pt x="21383" y="8089"/>
                  </a:lnTo>
                  <a:lnTo>
                    <a:pt x="21395" y="8019"/>
                  </a:lnTo>
                  <a:lnTo>
                    <a:pt x="21415" y="7919"/>
                  </a:lnTo>
                  <a:lnTo>
                    <a:pt x="21439" y="7809"/>
                  </a:lnTo>
                  <a:lnTo>
                    <a:pt x="21458" y="7719"/>
                  </a:lnTo>
                  <a:lnTo>
                    <a:pt x="21476" y="7629"/>
                  </a:lnTo>
                  <a:lnTo>
                    <a:pt x="21493" y="7540"/>
                  </a:lnTo>
                  <a:lnTo>
                    <a:pt x="21505" y="7440"/>
                  </a:lnTo>
                  <a:lnTo>
                    <a:pt x="21517" y="7350"/>
                  </a:lnTo>
                  <a:lnTo>
                    <a:pt x="21529" y="7250"/>
                  </a:lnTo>
                  <a:lnTo>
                    <a:pt x="21537" y="7150"/>
                  </a:lnTo>
                  <a:lnTo>
                    <a:pt x="21544" y="7050"/>
                  </a:lnTo>
                  <a:lnTo>
                    <a:pt x="21546" y="6960"/>
                  </a:lnTo>
                  <a:lnTo>
                    <a:pt x="21549" y="6870"/>
                  </a:lnTo>
                  <a:lnTo>
                    <a:pt x="21549" y="6701"/>
                  </a:lnTo>
                  <a:lnTo>
                    <a:pt x="21544" y="6641"/>
                  </a:lnTo>
                  <a:lnTo>
                    <a:pt x="21537" y="6571"/>
                  </a:lnTo>
                  <a:lnTo>
                    <a:pt x="21527" y="6531"/>
                  </a:lnTo>
                  <a:lnTo>
                    <a:pt x="21515" y="6491"/>
                  </a:lnTo>
                  <a:lnTo>
                    <a:pt x="21505" y="6451"/>
                  </a:lnTo>
                  <a:lnTo>
                    <a:pt x="21497" y="6401"/>
                  </a:lnTo>
                  <a:lnTo>
                    <a:pt x="21493" y="6341"/>
                  </a:lnTo>
                  <a:lnTo>
                    <a:pt x="21495" y="6281"/>
                  </a:lnTo>
                  <a:lnTo>
                    <a:pt x="21497" y="6251"/>
                  </a:lnTo>
                  <a:lnTo>
                    <a:pt x="21502" y="6221"/>
                  </a:lnTo>
                  <a:lnTo>
                    <a:pt x="21505" y="6221"/>
                  </a:lnTo>
                  <a:lnTo>
                    <a:pt x="21510" y="6231"/>
                  </a:lnTo>
                  <a:lnTo>
                    <a:pt x="21517" y="6251"/>
                  </a:lnTo>
                  <a:lnTo>
                    <a:pt x="21524" y="6291"/>
                  </a:lnTo>
                  <a:lnTo>
                    <a:pt x="21549" y="6441"/>
                  </a:lnTo>
                  <a:lnTo>
                    <a:pt x="21568" y="6551"/>
                  </a:lnTo>
                  <a:lnTo>
                    <a:pt x="21583" y="6621"/>
                  </a:lnTo>
                  <a:lnTo>
                    <a:pt x="21588" y="6631"/>
                  </a:lnTo>
                  <a:lnTo>
                    <a:pt x="21595" y="6641"/>
                  </a:lnTo>
                  <a:lnTo>
                    <a:pt x="21598" y="6641"/>
                  </a:lnTo>
                  <a:lnTo>
                    <a:pt x="21600" y="6621"/>
                  </a:lnTo>
                  <a:lnTo>
                    <a:pt x="21600" y="6571"/>
                  </a:lnTo>
                  <a:lnTo>
                    <a:pt x="21598" y="6521"/>
                  </a:lnTo>
                  <a:lnTo>
                    <a:pt x="21588" y="6461"/>
                  </a:lnTo>
                  <a:lnTo>
                    <a:pt x="21578" y="6401"/>
                  </a:lnTo>
                  <a:lnTo>
                    <a:pt x="21568" y="6351"/>
                  </a:lnTo>
                  <a:lnTo>
                    <a:pt x="21559" y="6281"/>
                  </a:lnTo>
                  <a:lnTo>
                    <a:pt x="21556" y="6211"/>
                  </a:lnTo>
                  <a:lnTo>
                    <a:pt x="21556" y="6161"/>
                  </a:lnTo>
                  <a:lnTo>
                    <a:pt x="21559" y="6091"/>
                  </a:lnTo>
                  <a:lnTo>
                    <a:pt x="21556" y="6022"/>
                  </a:lnTo>
                  <a:lnTo>
                    <a:pt x="21554" y="5942"/>
                  </a:lnTo>
                  <a:lnTo>
                    <a:pt x="21549" y="5862"/>
                  </a:lnTo>
                  <a:lnTo>
                    <a:pt x="21537" y="5772"/>
                  </a:lnTo>
                  <a:lnTo>
                    <a:pt x="21534" y="5752"/>
                  </a:lnTo>
                  <a:lnTo>
                    <a:pt x="21529" y="5732"/>
                  </a:lnTo>
                  <a:lnTo>
                    <a:pt x="21522" y="5732"/>
                  </a:lnTo>
                  <a:lnTo>
                    <a:pt x="21515" y="5742"/>
                  </a:lnTo>
                  <a:lnTo>
                    <a:pt x="21493" y="5772"/>
                  </a:lnTo>
                  <a:lnTo>
                    <a:pt x="21476" y="5802"/>
                  </a:lnTo>
                  <a:lnTo>
                    <a:pt x="21461" y="5812"/>
                  </a:lnTo>
                  <a:lnTo>
                    <a:pt x="21456" y="5802"/>
                  </a:lnTo>
                  <a:lnTo>
                    <a:pt x="21451" y="5792"/>
                  </a:lnTo>
                  <a:lnTo>
                    <a:pt x="21441" y="5752"/>
                  </a:lnTo>
                  <a:lnTo>
                    <a:pt x="21441" y="5712"/>
                  </a:lnTo>
                  <a:lnTo>
                    <a:pt x="21444" y="5692"/>
                  </a:lnTo>
                  <a:lnTo>
                    <a:pt x="21449" y="5672"/>
                  </a:lnTo>
                  <a:lnTo>
                    <a:pt x="21461" y="5642"/>
                  </a:lnTo>
                  <a:lnTo>
                    <a:pt x="21480" y="5622"/>
                  </a:lnTo>
                  <a:lnTo>
                    <a:pt x="21497" y="5602"/>
                  </a:lnTo>
                  <a:lnTo>
                    <a:pt x="21507" y="5582"/>
                  </a:lnTo>
                  <a:lnTo>
                    <a:pt x="21510" y="5572"/>
                  </a:lnTo>
                  <a:lnTo>
                    <a:pt x="21510" y="5562"/>
                  </a:lnTo>
                  <a:lnTo>
                    <a:pt x="21502" y="5552"/>
                  </a:lnTo>
                  <a:lnTo>
                    <a:pt x="21493" y="5532"/>
                  </a:lnTo>
                  <a:lnTo>
                    <a:pt x="21488" y="5502"/>
                  </a:lnTo>
                  <a:lnTo>
                    <a:pt x="21490" y="5472"/>
                  </a:lnTo>
                  <a:lnTo>
                    <a:pt x="21495" y="5442"/>
                  </a:lnTo>
                  <a:lnTo>
                    <a:pt x="21497" y="5433"/>
                  </a:lnTo>
                  <a:lnTo>
                    <a:pt x="21497" y="5373"/>
                  </a:lnTo>
                  <a:lnTo>
                    <a:pt x="21490" y="5333"/>
                  </a:lnTo>
                  <a:lnTo>
                    <a:pt x="21478" y="5293"/>
                  </a:lnTo>
                  <a:lnTo>
                    <a:pt x="21466" y="5253"/>
                  </a:lnTo>
                  <a:lnTo>
                    <a:pt x="21456" y="5203"/>
                  </a:lnTo>
                  <a:lnTo>
                    <a:pt x="21451" y="5163"/>
                  </a:lnTo>
                  <a:lnTo>
                    <a:pt x="21451" y="5033"/>
                  </a:lnTo>
                  <a:lnTo>
                    <a:pt x="21446" y="4993"/>
                  </a:lnTo>
                  <a:lnTo>
                    <a:pt x="21441" y="4963"/>
                  </a:lnTo>
                  <a:lnTo>
                    <a:pt x="21434" y="4953"/>
                  </a:lnTo>
                  <a:lnTo>
                    <a:pt x="21427" y="4973"/>
                  </a:lnTo>
                  <a:lnTo>
                    <a:pt x="21419" y="5003"/>
                  </a:lnTo>
                  <a:lnTo>
                    <a:pt x="21415" y="5053"/>
                  </a:lnTo>
                  <a:lnTo>
                    <a:pt x="21410" y="5103"/>
                  </a:lnTo>
                  <a:lnTo>
                    <a:pt x="21400" y="5143"/>
                  </a:lnTo>
                  <a:lnTo>
                    <a:pt x="21385" y="5173"/>
                  </a:lnTo>
                  <a:lnTo>
                    <a:pt x="21371" y="5173"/>
                  </a:lnTo>
                  <a:lnTo>
                    <a:pt x="21358" y="5163"/>
                  </a:lnTo>
                  <a:lnTo>
                    <a:pt x="21353" y="5153"/>
                  </a:lnTo>
                  <a:lnTo>
                    <a:pt x="21351" y="5143"/>
                  </a:lnTo>
                  <a:lnTo>
                    <a:pt x="21349" y="5123"/>
                  </a:lnTo>
                  <a:lnTo>
                    <a:pt x="21351" y="5103"/>
                  </a:lnTo>
                  <a:lnTo>
                    <a:pt x="21358" y="5053"/>
                  </a:lnTo>
                  <a:lnTo>
                    <a:pt x="21363" y="5023"/>
                  </a:lnTo>
                  <a:lnTo>
                    <a:pt x="21368" y="4993"/>
                  </a:lnTo>
                  <a:lnTo>
                    <a:pt x="21368" y="4963"/>
                  </a:lnTo>
                  <a:lnTo>
                    <a:pt x="21366" y="4953"/>
                  </a:lnTo>
                  <a:lnTo>
                    <a:pt x="21358" y="4933"/>
                  </a:lnTo>
                  <a:lnTo>
                    <a:pt x="21351" y="4913"/>
                  </a:lnTo>
                  <a:lnTo>
                    <a:pt x="21322" y="4883"/>
                  </a:lnTo>
                  <a:lnTo>
                    <a:pt x="21297" y="4863"/>
                  </a:lnTo>
                  <a:lnTo>
                    <a:pt x="21283" y="4843"/>
                  </a:lnTo>
                  <a:lnTo>
                    <a:pt x="21280" y="4823"/>
                  </a:lnTo>
                  <a:lnTo>
                    <a:pt x="21283" y="4813"/>
                  </a:lnTo>
                  <a:lnTo>
                    <a:pt x="21292" y="4793"/>
                  </a:lnTo>
                  <a:lnTo>
                    <a:pt x="21305" y="4773"/>
                  </a:lnTo>
                  <a:lnTo>
                    <a:pt x="21314" y="4754"/>
                  </a:lnTo>
                  <a:lnTo>
                    <a:pt x="21322" y="4733"/>
                  </a:lnTo>
                  <a:lnTo>
                    <a:pt x="21324" y="4703"/>
                  </a:lnTo>
                  <a:lnTo>
                    <a:pt x="21324" y="4684"/>
                  </a:lnTo>
                  <a:lnTo>
                    <a:pt x="21322" y="4654"/>
                  </a:lnTo>
                  <a:lnTo>
                    <a:pt x="21314" y="4643"/>
                  </a:lnTo>
                  <a:lnTo>
                    <a:pt x="21305" y="4624"/>
                  </a:lnTo>
                  <a:lnTo>
                    <a:pt x="21295" y="4613"/>
                  </a:lnTo>
                  <a:lnTo>
                    <a:pt x="21290" y="4624"/>
                  </a:lnTo>
                  <a:lnTo>
                    <a:pt x="21288" y="4643"/>
                  </a:lnTo>
                  <a:lnTo>
                    <a:pt x="21288" y="4664"/>
                  </a:lnTo>
                  <a:lnTo>
                    <a:pt x="21290" y="4684"/>
                  </a:lnTo>
                  <a:lnTo>
                    <a:pt x="21283" y="4713"/>
                  </a:lnTo>
                  <a:lnTo>
                    <a:pt x="21275" y="4733"/>
                  </a:lnTo>
                  <a:lnTo>
                    <a:pt x="21261" y="4733"/>
                  </a:lnTo>
                  <a:lnTo>
                    <a:pt x="21246" y="4724"/>
                  </a:lnTo>
                  <a:lnTo>
                    <a:pt x="21234" y="4703"/>
                  </a:lnTo>
                  <a:lnTo>
                    <a:pt x="21224" y="4664"/>
                  </a:lnTo>
                  <a:lnTo>
                    <a:pt x="21219" y="4624"/>
                  </a:lnTo>
                  <a:lnTo>
                    <a:pt x="21214" y="4574"/>
                  </a:lnTo>
                  <a:lnTo>
                    <a:pt x="21207" y="4544"/>
                  </a:lnTo>
                  <a:lnTo>
                    <a:pt x="21200" y="4524"/>
                  </a:lnTo>
                  <a:lnTo>
                    <a:pt x="21187" y="4514"/>
                  </a:lnTo>
                  <a:lnTo>
                    <a:pt x="21180" y="4514"/>
                  </a:lnTo>
                  <a:lnTo>
                    <a:pt x="21170" y="4484"/>
                  </a:lnTo>
                  <a:lnTo>
                    <a:pt x="21163" y="4434"/>
                  </a:lnTo>
                  <a:lnTo>
                    <a:pt x="21161" y="4374"/>
                  </a:lnTo>
                  <a:lnTo>
                    <a:pt x="21158" y="4324"/>
                  </a:lnTo>
                  <a:lnTo>
                    <a:pt x="21151" y="4274"/>
                  </a:lnTo>
                  <a:lnTo>
                    <a:pt x="21141" y="4244"/>
                  </a:lnTo>
                  <a:lnTo>
                    <a:pt x="21136" y="4244"/>
                  </a:lnTo>
                  <a:lnTo>
                    <a:pt x="21131" y="4234"/>
                  </a:lnTo>
                  <a:lnTo>
                    <a:pt x="21122" y="4234"/>
                  </a:lnTo>
                  <a:lnTo>
                    <a:pt x="21112" y="4214"/>
                  </a:lnTo>
                  <a:lnTo>
                    <a:pt x="21104" y="4174"/>
                  </a:lnTo>
                  <a:lnTo>
                    <a:pt x="21100" y="4134"/>
                  </a:lnTo>
                  <a:lnTo>
                    <a:pt x="21095" y="4094"/>
                  </a:lnTo>
                  <a:lnTo>
                    <a:pt x="21087" y="4054"/>
                  </a:lnTo>
                  <a:lnTo>
                    <a:pt x="21078" y="4034"/>
                  </a:lnTo>
                  <a:lnTo>
                    <a:pt x="21056" y="4034"/>
                  </a:lnTo>
                  <a:lnTo>
                    <a:pt x="21048" y="4014"/>
                  </a:lnTo>
                  <a:lnTo>
                    <a:pt x="21043" y="3994"/>
                  </a:lnTo>
                  <a:lnTo>
                    <a:pt x="21043" y="3945"/>
                  </a:lnTo>
                  <a:lnTo>
                    <a:pt x="21036" y="3905"/>
                  </a:lnTo>
                  <a:lnTo>
                    <a:pt x="21024" y="3885"/>
                  </a:lnTo>
                  <a:lnTo>
                    <a:pt x="21007" y="3865"/>
                  </a:lnTo>
                  <a:lnTo>
                    <a:pt x="20958" y="3815"/>
                  </a:lnTo>
                  <a:lnTo>
                    <a:pt x="20941" y="3785"/>
                  </a:lnTo>
                  <a:lnTo>
                    <a:pt x="20929" y="3765"/>
                  </a:lnTo>
                  <a:lnTo>
                    <a:pt x="20919" y="3735"/>
                  </a:lnTo>
                  <a:lnTo>
                    <a:pt x="20914" y="3705"/>
                  </a:lnTo>
                  <a:lnTo>
                    <a:pt x="20912" y="3675"/>
                  </a:lnTo>
                  <a:lnTo>
                    <a:pt x="20912" y="3645"/>
                  </a:lnTo>
                  <a:lnTo>
                    <a:pt x="20914" y="3605"/>
                  </a:lnTo>
                  <a:lnTo>
                    <a:pt x="20912" y="3565"/>
                  </a:lnTo>
                  <a:lnTo>
                    <a:pt x="20907" y="3545"/>
                  </a:lnTo>
                  <a:lnTo>
                    <a:pt x="20899" y="3525"/>
                  </a:lnTo>
                  <a:lnTo>
                    <a:pt x="20890" y="3515"/>
                  </a:lnTo>
                  <a:lnTo>
                    <a:pt x="20877" y="3515"/>
                  </a:lnTo>
                  <a:lnTo>
                    <a:pt x="20865" y="3525"/>
                  </a:lnTo>
                  <a:lnTo>
                    <a:pt x="20848" y="3535"/>
                  </a:lnTo>
                  <a:lnTo>
                    <a:pt x="20836" y="3555"/>
                  </a:lnTo>
                  <a:lnTo>
                    <a:pt x="20821" y="3555"/>
                  </a:lnTo>
                  <a:lnTo>
                    <a:pt x="20819" y="3545"/>
                  </a:lnTo>
                  <a:lnTo>
                    <a:pt x="20821" y="3515"/>
                  </a:lnTo>
                  <a:lnTo>
                    <a:pt x="20829" y="3475"/>
                  </a:lnTo>
                  <a:lnTo>
                    <a:pt x="20855" y="3365"/>
                  </a:lnTo>
                  <a:lnTo>
                    <a:pt x="20868" y="3315"/>
                  </a:lnTo>
                  <a:lnTo>
                    <a:pt x="20875" y="3266"/>
                  </a:lnTo>
                  <a:lnTo>
                    <a:pt x="20877" y="3236"/>
                  </a:lnTo>
                  <a:lnTo>
                    <a:pt x="20875" y="3225"/>
                  </a:lnTo>
                  <a:lnTo>
                    <a:pt x="20873" y="3215"/>
                  </a:lnTo>
                  <a:lnTo>
                    <a:pt x="20799" y="3136"/>
                  </a:lnTo>
                  <a:lnTo>
                    <a:pt x="20772" y="3086"/>
                  </a:lnTo>
                  <a:lnTo>
                    <a:pt x="20765" y="3066"/>
                  </a:lnTo>
                  <a:lnTo>
                    <a:pt x="20760" y="3046"/>
                  </a:lnTo>
                  <a:lnTo>
                    <a:pt x="20758" y="3026"/>
                  </a:lnTo>
                  <a:lnTo>
                    <a:pt x="20758" y="2996"/>
                  </a:lnTo>
                  <a:lnTo>
                    <a:pt x="20760" y="2966"/>
                  </a:lnTo>
                  <a:lnTo>
                    <a:pt x="20768" y="2936"/>
                  </a:lnTo>
                  <a:lnTo>
                    <a:pt x="20772" y="2896"/>
                  </a:lnTo>
                  <a:lnTo>
                    <a:pt x="20775" y="2856"/>
                  </a:lnTo>
                  <a:lnTo>
                    <a:pt x="20775" y="2806"/>
                  </a:lnTo>
                  <a:lnTo>
                    <a:pt x="20772" y="2756"/>
                  </a:lnTo>
                  <a:lnTo>
                    <a:pt x="20768" y="2696"/>
                  </a:lnTo>
                  <a:lnTo>
                    <a:pt x="20760" y="2646"/>
                  </a:lnTo>
                  <a:lnTo>
                    <a:pt x="20741" y="2527"/>
                  </a:lnTo>
                  <a:lnTo>
                    <a:pt x="20716" y="2416"/>
                  </a:lnTo>
                  <a:lnTo>
                    <a:pt x="20685" y="2317"/>
                  </a:lnTo>
                  <a:lnTo>
                    <a:pt x="20653" y="2237"/>
                  </a:lnTo>
                  <a:lnTo>
                    <a:pt x="20633" y="2207"/>
                  </a:lnTo>
                  <a:lnTo>
                    <a:pt x="20616" y="2177"/>
                  </a:lnTo>
                  <a:lnTo>
                    <a:pt x="20580" y="2137"/>
                  </a:lnTo>
                  <a:lnTo>
                    <a:pt x="20555" y="2127"/>
                  </a:lnTo>
                  <a:lnTo>
                    <a:pt x="20545" y="2127"/>
                  </a:lnTo>
                  <a:lnTo>
                    <a:pt x="20538" y="2137"/>
                  </a:lnTo>
                  <a:lnTo>
                    <a:pt x="20533" y="2147"/>
                  </a:lnTo>
                  <a:lnTo>
                    <a:pt x="20531" y="2167"/>
                  </a:lnTo>
                  <a:lnTo>
                    <a:pt x="20526" y="2217"/>
                  </a:lnTo>
                  <a:lnTo>
                    <a:pt x="20523" y="2227"/>
                  </a:lnTo>
                  <a:lnTo>
                    <a:pt x="20519" y="2227"/>
                  </a:lnTo>
                  <a:lnTo>
                    <a:pt x="20509" y="2197"/>
                  </a:lnTo>
                  <a:lnTo>
                    <a:pt x="20494" y="2137"/>
                  </a:lnTo>
                  <a:lnTo>
                    <a:pt x="20484" y="2087"/>
                  </a:lnTo>
                  <a:lnTo>
                    <a:pt x="20475" y="2017"/>
                  </a:lnTo>
                  <a:lnTo>
                    <a:pt x="20472" y="1957"/>
                  </a:lnTo>
                  <a:lnTo>
                    <a:pt x="20472" y="1897"/>
                  </a:lnTo>
                  <a:lnTo>
                    <a:pt x="20475" y="1867"/>
                  </a:lnTo>
                  <a:lnTo>
                    <a:pt x="20472" y="1837"/>
                  </a:lnTo>
                  <a:lnTo>
                    <a:pt x="20470" y="1807"/>
                  </a:lnTo>
                  <a:lnTo>
                    <a:pt x="20462" y="1788"/>
                  </a:lnTo>
                  <a:lnTo>
                    <a:pt x="20455" y="1767"/>
                  </a:lnTo>
                  <a:lnTo>
                    <a:pt x="20443" y="1737"/>
                  </a:lnTo>
                  <a:lnTo>
                    <a:pt x="20411" y="1698"/>
                  </a:lnTo>
                  <a:lnTo>
                    <a:pt x="20384" y="1658"/>
                  </a:lnTo>
                  <a:lnTo>
                    <a:pt x="20360" y="1608"/>
                  </a:lnTo>
                  <a:lnTo>
                    <a:pt x="20345" y="1568"/>
                  </a:lnTo>
                  <a:lnTo>
                    <a:pt x="20340" y="1538"/>
                  </a:lnTo>
                  <a:lnTo>
                    <a:pt x="20335" y="1518"/>
                  </a:lnTo>
                  <a:lnTo>
                    <a:pt x="20333" y="1478"/>
                  </a:lnTo>
                  <a:lnTo>
                    <a:pt x="20331" y="1468"/>
                  </a:lnTo>
                  <a:lnTo>
                    <a:pt x="20328" y="1478"/>
                  </a:lnTo>
                  <a:lnTo>
                    <a:pt x="20323" y="1508"/>
                  </a:lnTo>
                  <a:lnTo>
                    <a:pt x="20318" y="1528"/>
                  </a:lnTo>
                  <a:lnTo>
                    <a:pt x="20311" y="1548"/>
                  </a:lnTo>
                  <a:lnTo>
                    <a:pt x="20301" y="1558"/>
                  </a:lnTo>
                  <a:lnTo>
                    <a:pt x="20292" y="1558"/>
                  </a:lnTo>
                  <a:lnTo>
                    <a:pt x="20287" y="1548"/>
                  </a:lnTo>
                  <a:lnTo>
                    <a:pt x="20284" y="1538"/>
                  </a:lnTo>
                  <a:lnTo>
                    <a:pt x="20284" y="1498"/>
                  </a:lnTo>
                  <a:lnTo>
                    <a:pt x="20294" y="1448"/>
                  </a:lnTo>
                  <a:lnTo>
                    <a:pt x="20309" y="1398"/>
                  </a:lnTo>
                  <a:lnTo>
                    <a:pt x="20326" y="1328"/>
                  </a:lnTo>
                  <a:lnTo>
                    <a:pt x="20331" y="1298"/>
                  </a:lnTo>
                  <a:lnTo>
                    <a:pt x="20333" y="1268"/>
                  </a:lnTo>
                  <a:lnTo>
                    <a:pt x="20333" y="1218"/>
                  </a:lnTo>
                  <a:lnTo>
                    <a:pt x="20328" y="1188"/>
                  </a:lnTo>
                  <a:lnTo>
                    <a:pt x="20321" y="1158"/>
                  </a:lnTo>
                  <a:lnTo>
                    <a:pt x="20309" y="1099"/>
                  </a:lnTo>
                  <a:lnTo>
                    <a:pt x="20301" y="1079"/>
                  </a:lnTo>
                  <a:lnTo>
                    <a:pt x="20299" y="1088"/>
                  </a:lnTo>
                  <a:lnTo>
                    <a:pt x="20299" y="1198"/>
                  </a:lnTo>
                  <a:lnTo>
                    <a:pt x="20292" y="1268"/>
                  </a:lnTo>
                  <a:lnTo>
                    <a:pt x="20279" y="1338"/>
                  </a:lnTo>
                  <a:lnTo>
                    <a:pt x="20262" y="1408"/>
                  </a:lnTo>
                  <a:lnTo>
                    <a:pt x="20221" y="1558"/>
                  </a:lnTo>
                  <a:lnTo>
                    <a:pt x="20218" y="1368"/>
                  </a:lnTo>
                  <a:lnTo>
                    <a:pt x="20213" y="1298"/>
                  </a:lnTo>
                  <a:lnTo>
                    <a:pt x="20204" y="1228"/>
                  </a:lnTo>
                  <a:lnTo>
                    <a:pt x="20191" y="1169"/>
                  </a:lnTo>
                  <a:lnTo>
                    <a:pt x="20184" y="1148"/>
                  </a:lnTo>
                  <a:lnTo>
                    <a:pt x="20177" y="1139"/>
                  </a:lnTo>
                  <a:lnTo>
                    <a:pt x="20162" y="1118"/>
                  </a:lnTo>
                  <a:lnTo>
                    <a:pt x="20155" y="1088"/>
                  </a:lnTo>
                  <a:lnTo>
                    <a:pt x="20152" y="1069"/>
                  </a:lnTo>
                  <a:lnTo>
                    <a:pt x="20152" y="1058"/>
                  </a:lnTo>
                  <a:lnTo>
                    <a:pt x="20155" y="1039"/>
                  </a:lnTo>
                  <a:lnTo>
                    <a:pt x="20157" y="1019"/>
                  </a:lnTo>
                  <a:lnTo>
                    <a:pt x="20165" y="989"/>
                  </a:lnTo>
                  <a:lnTo>
                    <a:pt x="20165" y="959"/>
                  </a:lnTo>
                  <a:lnTo>
                    <a:pt x="20155" y="949"/>
                  </a:lnTo>
                  <a:lnTo>
                    <a:pt x="20140" y="939"/>
                  </a:lnTo>
                  <a:lnTo>
                    <a:pt x="20130" y="939"/>
                  </a:lnTo>
                  <a:lnTo>
                    <a:pt x="20121" y="949"/>
                  </a:lnTo>
                  <a:lnTo>
                    <a:pt x="20111" y="969"/>
                  </a:lnTo>
                  <a:lnTo>
                    <a:pt x="20104" y="999"/>
                  </a:lnTo>
                  <a:lnTo>
                    <a:pt x="20096" y="1028"/>
                  </a:lnTo>
                  <a:lnTo>
                    <a:pt x="20089" y="1069"/>
                  </a:lnTo>
                  <a:lnTo>
                    <a:pt x="20084" y="1118"/>
                  </a:lnTo>
                  <a:lnTo>
                    <a:pt x="20082" y="1169"/>
                  </a:lnTo>
                  <a:lnTo>
                    <a:pt x="20077" y="1188"/>
                  </a:lnTo>
                  <a:lnTo>
                    <a:pt x="20062" y="1198"/>
                  </a:lnTo>
                  <a:lnTo>
                    <a:pt x="20018" y="1208"/>
                  </a:lnTo>
                  <a:lnTo>
                    <a:pt x="19994" y="1208"/>
                  </a:lnTo>
                  <a:lnTo>
                    <a:pt x="19979" y="1198"/>
                  </a:lnTo>
                  <a:lnTo>
                    <a:pt x="19969" y="1188"/>
                  </a:lnTo>
                  <a:lnTo>
                    <a:pt x="19969" y="1178"/>
                  </a:lnTo>
                  <a:lnTo>
                    <a:pt x="19972" y="1178"/>
                  </a:lnTo>
                  <a:lnTo>
                    <a:pt x="19974" y="1158"/>
                  </a:lnTo>
                  <a:lnTo>
                    <a:pt x="19974" y="1139"/>
                  </a:lnTo>
                  <a:lnTo>
                    <a:pt x="19967" y="1079"/>
                  </a:lnTo>
                  <a:lnTo>
                    <a:pt x="19957" y="999"/>
                  </a:lnTo>
                  <a:lnTo>
                    <a:pt x="19942" y="909"/>
                  </a:lnTo>
                  <a:lnTo>
                    <a:pt x="19925" y="819"/>
                  </a:lnTo>
                  <a:lnTo>
                    <a:pt x="19908" y="739"/>
                  </a:lnTo>
                  <a:lnTo>
                    <a:pt x="19894" y="679"/>
                  </a:lnTo>
                  <a:lnTo>
                    <a:pt x="19881" y="649"/>
                  </a:lnTo>
                  <a:lnTo>
                    <a:pt x="19874" y="649"/>
                  </a:lnTo>
                  <a:lnTo>
                    <a:pt x="19869" y="679"/>
                  </a:lnTo>
                  <a:lnTo>
                    <a:pt x="19864" y="719"/>
                  </a:lnTo>
                  <a:lnTo>
                    <a:pt x="19859" y="759"/>
                  </a:lnTo>
                  <a:lnTo>
                    <a:pt x="19857" y="789"/>
                  </a:lnTo>
                  <a:lnTo>
                    <a:pt x="19855" y="809"/>
                  </a:lnTo>
                  <a:lnTo>
                    <a:pt x="19842" y="839"/>
                  </a:lnTo>
                  <a:lnTo>
                    <a:pt x="19830" y="859"/>
                  </a:lnTo>
                  <a:lnTo>
                    <a:pt x="19815" y="849"/>
                  </a:lnTo>
                  <a:lnTo>
                    <a:pt x="19801" y="839"/>
                  </a:lnTo>
                  <a:lnTo>
                    <a:pt x="19789" y="839"/>
                  </a:lnTo>
                  <a:lnTo>
                    <a:pt x="19779" y="849"/>
                  </a:lnTo>
                  <a:lnTo>
                    <a:pt x="19774" y="869"/>
                  </a:lnTo>
                  <a:lnTo>
                    <a:pt x="19772" y="889"/>
                  </a:lnTo>
                  <a:lnTo>
                    <a:pt x="19764" y="909"/>
                  </a:lnTo>
                  <a:lnTo>
                    <a:pt x="19747" y="909"/>
                  </a:lnTo>
                  <a:lnTo>
                    <a:pt x="19737" y="889"/>
                  </a:lnTo>
                  <a:lnTo>
                    <a:pt x="19732" y="849"/>
                  </a:lnTo>
                  <a:lnTo>
                    <a:pt x="19730" y="809"/>
                  </a:lnTo>
                  <a:lnTo>
                    <a:pt x="19730" y="769"/>
                  </a:lnTo>
                  <a:lnTo>
                    <a:pt x="19735" y="699"/>
                  </a:lnTo>
                  <a:lnTo>
                    <a:pt x="19735" y="689"/>
                  </a:lnTo>
                  <a:lnTo>
                    <a:pt x="19732" y="679"/>
                  </a:lnTo>
                  <a:lnTo>
                    <a:pt x="19725" y="689"/>
                  </a:lnTo>
                  <a:lnTo>
                    <a:pt x="19706" y="739"/>
                  </a:lnTo>
                  <a:lnTo>
                    <a:pt x="19696" y="749"/>
                  </a:lnTo>
                  <a:lnTo>
                    <a:pt x="19686" y="769"/>
                  </a:lnTo>
                  <a:lnTo>
                    <a:pt x="19659" y="769"/>
                  </a:lnTo>
                  <a:lnTo>
                    <a:pt x="19625" y="749"/>
                  </a:lnTo>
                  <a:lnTo>
                    <a:pt x="19581" y="709"/>
                  </a:lnTo>
                  <a:lnTo>
                    <a:pt x="19540" y="669"/>
                  </a:lnTo>
                  <a:lnTo>
                    <a:pt x="19508" y="649"/>
                  </a:lnTo>
                  <a:lnTo>
                    <a:pt x="19496" y="649"/>
                  </a:lnTo>
                  <a:lnTo>
                    <a:pt x="19486" y="659"/>
                  </a:lnTo>
                  <a:lnTo>
                    <a:pt x="19479" y="679"/>
                  </a:lnTo>
                  <a:lnTo>
                    <a:pt x="19474" y="699"/>
                  </a:lnTo>
                  <a:lnTo>
                    <a:pt x="19469" y="719"/>
                  </a:lnTo>
                  <a:lnTo>
                    <a:pt x="19464" y="739"/>
                  </a:lnTo>
                  <a:lnTo>
                    <a:pt x="19447" y="749"/>
                  </a:lnTo>
                  <a:lnTo>
                    <a:pt x="19425" y="749"/>
                  </a:lnTo>
                  <a:lnTo>
                    <a:pt x="19400" y="739"/>
                  </a:lnTo>
                  <a:lnTo>
                    <a:pt x="19374" y="699"/>
                  </a:lnTo>
                  <a:lnTo>
                    <a:pt x="19347" y="659"/>
                  </a:lnTo>
                  <a:lnTo>
                    <a:pt x="19320" y="609"/>
                  </a:lnTo>
                  <a:lnTo>
                    <a:pt x="19298" y="539"/>
                  </a:lnTo>
                  <a:lnTo>
                    <a:pt x="19281" y="479"/>
                  </a:lnTo>
                  <a:lnTo>
                    <a:pt x="19264" y="429"/>
                  </a:lnTo>
                  <a:lnTo>
                    <a:pt x="19249" y="400"/>
                  </a:lnTo>
                  <a:lnTo>
                    <a:pt x="19239" y="379"/>
                  </a:lnTo>
                  <a:lnTo>
                    <a:pt x="19230" y="379"/>
                  </a:lnTo>
                  <a:lnTo>
                    <a:pt x="19225" y="390"/>
                  </a:lnTo>
                  <a:lnTo>
                    <a:pt x="19222" y="419"/>
                  </a:lnTo>
                  <a:lnTo>
                    <a:pt x="19225" y="459"/>
                  </a:lnTo>
                  <a:lnTo>
                    <a:pt x="19225" y="499"/>
                  </a:lnTo>
                  <a:lnTo>
                    <a:pt x="19222" y="519"/>
                  </a:lnTo>
                  <a:lnTo>
                    <a:pt x="19217" y="529"/>
                  </a:lnTo>
                  <a:lnTo>
                    <a:pt x="19210" y="509"/>
                  </a:lnTo>
                  <a:lnTo>
                    <a:pt x="19200" y="489"/>
                  </a:lnTo>
                  <a:lnTo>
                    <a:pt x="19193" y="489"/>
                  </a:lnTo>
                  <a:lnTo>
                    <a:pt x="19186" y="509"/>
                  </a:lnTo>
                  <a:lnTo>
                    <a:pt x="19181" y="539"/>
                  </a:lnTo>
                  <a:lnTo>
                    <a:pt x="19178" y="579"/>
                  </a:lnTo>
                  <a:lnTo>
                    <a:pt x="19176" y="599"/>
                  </a:lnTo>
                  <a:lnTo>
                    <a:pt x="19171" y="619"/>
                  </a:lnTo>
                  <a:lnTo>
                    <a:pt x="19164" y="619"/>
                  </a:lnTo>
                  <a:lnTo>
                    <a:pt x="19154" y="609"/>
                  </a:lnTo>
                  <a:lnTo>
                    <a:pt x="19142" y="579"/>
                  </a:lnTo>
                  <a:lnTo>
                    <a:pt x="19098" y="479"/>
                  </a:lnTo>
                  <a:lnTo>
                    <a:pt x="19073" y="429"/>
                  </a:lnTo>
                  <a:lnTo>
                    <a:pt x="19051" y="400"/>
                  </a:lnTo>
                  <a:lnTo>
                    <a:pt x="19037" y="390"/>
                  </a:lnTo>
                  <a:lnTo>
                    <a:pt x="19029" y="390"/>
                  </a:lnTo>
                  <a:lnTo>
                    <a:pt x="19024" y="400"/>
                  </a:lnTo>
                  <a:lnTo>
                    <a:pt x="19015" y="409"/>
                  </a:lnTo>
                  <a:lnTo>
                    <a:pt x="18981" y="409"/>
                  </a:lnTo>
                  <a:lnTo>
                    <a:pt x="18961" y="390"/>
                  </a:lnTo>
                  <a:lnTo>
                    <a:pt x="18941" y="370"/>
                  </a:lnTo>
                  <a:lnTo>
                    <a:pt x="18927" y="379"/>
                  </a:lnTo>
                  <a:lnTo>
                    <a:pt x="18915" y="400"/>
                  </a:lnTo>
                  <a:lnTo>
                    <a:pt x="18910" y="409"/>
                  </a:lnTo>
                  <a:lnTo>
                    <a:pt x="18907" y="429"/>
                  </a:lnTo>
                  <a:lnTo>
                    <a:pt x="18905" y="459"/>
                  </a:lnTo>
                  <a:lnTo>
                    <a:pt x="18900" y="469"/>
                  </a:lnTo>
                  <a:lnTo>
                    <a:pt x="18895" y="479"/>
                  </a:lnTo>
                  <a:lnTo>
                    <a:pt x="18888" y="489"/>
                  </a:lnTo>
                  <a:lnTo>
                    <a:pt x="18866" y="479"/>
                  </a:lnTo>
                  <a:lnTo>
                    <a:pt x="18837" y="439"/>
                  </a:lnTo>
                  <a:lnTo>
                    <a:pt x="18749" y="330"/>
                  </a:lnTo>
                  <a:lnTo>
                    <a:pt x="18714" y="290"/>
                  </a:lnTo>
                  <a:lnTo>
                    <a:pt x="18688" y="270"/>
                  </a:lnTo>
                  <a:lnTo>
                    <a:pt x="18666" y="260"/>
                  </a:lnTo>
                  <a:lnTo>
                    <a:pt x="18649" y="260"/>
                  </a:lnTo>
                  <a:lnTo>
                    <a:pt x="18639" y="280"/>
                  </a:lnTo>
                  <a:lnTo>
                    <a:pt x="18634" y="300"/>
                  </a:lnTo>
                  <a:lnTo>
                    <a:pt x="18634" y="310"/>
                  </a:lnTo>
                  <a:lnTo>
                    <a:pt x="18631" y="340"/>
                  </a:lnTo>
                  <a:lnTo>
                    <a:pt x="18627" y="360"/>
                  </a:lnTo>
                  <a:lnTo>
                    <a:pt x="18622" y="370"/>
                  </a:lnTo>
                  <a:lnTo>
                    <a:pt x="18617" y="370"/>
                  </a:lnTo>
                  <a:lnTo>
                    <a:pt x="18600" y="360"/>
                  </a:lnTo>
                  <a:lnTo>
                    <a:pt x="18580" y="330"/>
                  </a:lnTo>
                  <a:lnTo>
                    <a:pt x="18556" y="290"/>
                  </a:lnTo>
                  <a:lnTo>
                    <a:pt x="18531" y="280"/>
                  </a:lnTo>
                  <a:lnTo>
                    <a:pt x="18504" y="280"/>
                  </a:lnTo>
                  <a:lnTo>
                    <a:pt x="18480" y="300"/>
                  </a:lnTo>
                  <a:lnTo>
                    <a:pt x="18458" y="330"/>
                  </a:lnTo>
                  <a:lnTo>
                    <a:pt x="18436" y="330"/>
                  </a:lnTo>
                  <a:lnTo>
                    <a:pt x="18431" y="319"/>
                  </a:lnTo>
                  <a:lnTo>
                    <a:pt x="18431" y="280"/>
                  </a:lnTo>
                  <a:lnTo>
                    <a:pt x="18429" y="270"/>
                  </a:lnTo>
                  <a:lnTo>
                    <a:pt x="18421" y="270"/>
                  </a:lnTo>
                  <a:lnTo>
                    <a:pt x="18409" y="290"/>
                  </a:lnTo>
                  <a:lnTo>
                    <a:pt x="18395" y="340"/>
                  </a:lnTo>
                  <a:lnTo>
                    <a:pt x="18385" y="360"/>
                  </a:lnTo>
                  <a:lnTo>
                    <a:pt x="18373" y="379"/>
                  </a:lnTo>
                  <a:lnTo>
                    <a:pt x="18348" y="409"/>
                  </a:lnTo>
                  <a:lnTo>
                    <a:pt x="18324" y="429"/>
                  </a:lnTo>
                  <a:lnTo>
                    <a:pt x="18299" y="419"/>
                  </a:lnTo>
                  <a:lnTo>
                    <a:pt x="18277" y="409"/>
                  </a:lnTo>
                  <a:lnTo>
                    <a:pt x="18258" y="419"/>
                  </a:lnTo>
                  <a:lnTo>
                    <a:pt x="18246" y="439"/>
                  </a:lnTo>
                  <a:lnTo>
                    <a:pt x="18241" y="449"/>
                  </a:lnTo>
                  <a:lnTo>
                    <a:pt x="18238" y="469"/>
                  </a:lnTo>
                  <a:lnTo>
                    <a:pt x="18234" y="499"/>
                  </a:lnTo>
                  <a:lnTo>
                    <a:pt x="18226" y="519"/>
                  </a:lnTo>
                  <a:lnTo>
                    <a:pt x="18219" y="519"/>
                  </a:lnTo>
                  <a:lnTo>
                    <a:pt x="18209" y="499"/>
                  </a:lnTo>
                  <a:lnTo>
                    <a:pt x="18204" y="469"/>
                  </a:lnTo>
                  <a:lnTo>
                    <a:pt x="18199" y="439"/>
                  </a:lnTo>
                  <a:lnTo>
                    <a:pt x="18202" y="409"/>
                  </a:lnTo>
                  <a:lnTo>
                    <a:pt x="18207" y="390"/>
                  </a:lnTo>
                  <a:lnTo>
                    <a:pt x="18212" y="370"/>
                  </a:lnTo>
                  <a:lnTo>
                    <a:pt x="18212" y="349"/>
                  </a:lnTo>
                  <a:lnTo>
                    <a:pt x="18207" y="330"/>
                  </a:lnTo>
                  <a:lnTo>
                    <a:pt x="18199" y="310"/>
                  </a:lnTo>
                  <a:lnTo>
                    <a:pt x="18175" y="310"/>
                  </a:lnTo>
                  <a:lnTo>
                    <a:pt x="18163" y="330"/>
                  </a:lnTo>
                  <a:lnTo>
                    <a:pt x="18153" y="360"/>
                  </a:lnTo>
                  <a:lnTo>
                    <a:pt x="18148" y="379"/>
                  </a:lnTo>
                  <a:lnTo>
                    <a:pt x="18141" y="390"/>
                  </a:lnTo>
                  <a:lnTo>
                    <a:pt x="18121" y="390"/>
                  </a:lnTo>
                  <a:lnTo>
                    <a:pt x="18097" y="370"/>
                  </a:lnTo>
                  <a:lnTo>
                    <a:pt x="18068" y="319"/>
                  </a:lnTo>
                  <a:lnTo>
                    <a:pt x="18036" y="260"/>
                  </a:lnTo>
                  <a:lnTo>
                    <a:pt x="18014" y="240"/>
                  </a:lnTo>
                  <a:lnTo>
                    <a:pt x="18007" y="240"/>
                  </a:lnTo>
                  <a:lnTo>
                    <a:pt x="17999" y="250"/>
                  </a:lnTo>
                  <a:lnTo>
                    <a:pt x="17994" y="290"/>
                  </a:lnTo>
                  <a:lnTo>
                    <a:pt x="17987" y="330"/>
                  </a:lnTo>
                  <a:lnTo>
                    <a:pt x="17977" y="360"/>
                  </a:lnTo>
                  <a:lnTo>
                    <a:pt x="17965" y="379"/>
                  </a:lnTo>
                  <a:lnTo>
                    <a:pt x="17950" y="390"/>
                  </a:lnTo>
                  <a:lnTo>
                    <a:pt x="17936" y="379"/>
                  </a:lnTo>
                  <a:lnTo>
                    <a:pt x="17921" y="360"/>
                  </a:lnTo>
                  <a:lnTo>
                    <a:pt x="17909" y="330"/>
                  </a:lnTo>
                  <a:lnTo>
                    <a:pt x="17902" y="300"/>
                  </a:lnTo>
                  <a:lnTo>
                    <a:pt x="17902" y="260"/>
                  </a:lnTo>
                  <a:lnTo>
                    <a:pt x="17904" y="240"/>
                  </a:lnTo>
                  <a:lnTo>
                    <a:pt x="17909" y="220"/>
                  </a:lnTo>
                  <a:lnTo>
                    <a:pt x="17921" y="190"/>
                  </a:lnTo>
                  <a:lnTo>
                    <a:pt x="17941" y="170"/>
                  </a:lnTo>
                  <a:lnTo>
                    <a:pt x="17967" y="150"/>
                  </a:lnTo>
                  <a:lnTo>
                    <a:pt x="17972" y="140"/>
                  </a:lnTo>
                  <a:lnTo>
                    <a:pt x="17975" y="130"/>
                  </a:lnTo>
                  <a:lnTo>
                    <a:pt x="17972" y="120"/>
                  </a:lnTo>
                  <a:lnTo>
                    <a:pt x="17967" y="100"/>
                  </a:lnTo>
                  <a:lnTo>
                    <a:pt x="17941" y="70"/>
                  </a:lnTo>
                  <a:lnTo>
                    <a:pt x="17919" y="50"/>
                  </a:lnTo>
                  <a:lnTo>
                    <a:pt x="17899" y="40"/>
                  </a:lnTo>
                  <a:lnTo>
                    <a:pt x="17882" y="40"/>
                  </a:lnTo>
                  <a:lnTo>
                    <a:pt x="17870" y="60"/>
                  </a:lnTo>
                  <a:lnTo>
                    <a:pt x="17860" y="70"/>
                  </a:lnTo>
                  <a:lnTo>
                    <a:pt x="17848" y="70"/>
                  </a:lnTo>
                  <a:lnTo>
                    <a:pt x="17836" y="60"/>
                  </a:lnTo>
                  <a:lnTo>
                    <a:pt x="17821" y="30"/>
                  </a:lnTo>
                  <a:lnTo>
                    <a:pt x="17809" y="10"/>
                  </a:lnTo>
                  <a:lnTo>
                    <a:pt x="1779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6" name="Google Shape;2103;p66"/>
            <p:cNvSpPr/>
            <p:nvPr/>
          </p:nvSpPr>
          <p:spPr>
            <a:xfrm rot="10800000" flipH="1">
              <a:off x="81279" y="63153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0" y="0"/>
                  </a:moveTo>
                  <a:lnTo>
                    <a:pt x="959" y="1190"/>
                  </a:lnTo>
                  <a:lnTo>
                    <a:pt x="0" y="3606"/>
                  </a:lnTo>
                  <a:lnTo>
                    <a:pt x="0" y="7212"/>
                  </a:lnTo>
                  <a:lnTo>
                    <a:pt x="1890" y="9592"/>
                  </a:lnTo>
                  <a:lnTo>
                    <a:pt x="4710" y="13198"/>
                  </a:lnTo>
                  <a:lnTo>
                    <a:pt x="8460" y="15614"/>
                  </a:lnTo>
                  <a:lnTo>
                    <a:pt x="16920" y="20410"/>
                  </a:lnTo>
                  <a:lnTo>
                    <a:pt x="19739" y="21600"/>
                  </a:lnTo>
                  <a:lnTo>
                    <a:pt x="20670" y="20410"/>
                  </a:lnTo>
                  <a:lnTo>
                    <a:pt x="21600" y="20410"/>
                  </a:lnTo>
                  <a:lnTo>
                    <a:pt x="20670" y="16804"/>
                  </a:lnTo>
                  <a:lnTo>
                    <a:pt x="16920" y="10819"/>
                  </a:lnTo>
                  <a:lnTo>
                    <a:pt x="13169" y="5986"/>
                  </a:lnTo>
                  <a:lnTo>
                    <a:pt x="9390" y="2379"/>
                  </a:lnTo>
                  <a:lnTo>
                    <a:pt x="5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7" name="Google Shape;2104;p66"/>
            <p:cNvSpPr/>
            <p:nvPr/>
          </p:nvSpPr>
          <p:spPr>
            <a:xfrm rot="10800000" flipH="1">
              <a:off x="355865" y="8487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47" y="0"/>
                  </a:moveTo>
                  <a:lnTo>
                    <a:pt x="2173" y="3106"/>
                  </a:lnTo>
                  <a:lnTo>
                    <a:pt x="0" y="6165"/>
                  </a:lnTo>
                  <a:lnTo>
                    <a:pt x="0" y="10800"/>
                  </a:lnTo>
                  <a:lnTo>
                    <a:pt x="2173" y="13906"/>
                  </a:lnTo>
                  <a:lnTo>
                    <a:pt x="4347" y="18542"/>
                  </a:lnTo>
                  <a:lnTo>
                    <a:pt x="12973" y="21600"/>
                  </a:lnTo>
                  <a:lnTo>
                    <a:pt x="17287" y="20071"/>
                  </a:lnTo>
                  <a:lnTo>
                    <a:pt x="19460" y="18542"/>
                  </a:lnTo>
                  <a:lnTo>
                    <a:pt x="21600" y="15435"/>
                  </a:lnTo>
                  <a:lnTo>
                    <a:pt x="21600" y="10800"/>
                  </a:lnTo>
                  <a:lnTo>
                    <a:pt x="19460" y="6165"/>
                  </a:lnTo>
                  <a:lnTo>
                    <a:pt x="17287" y="3106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8" name="Google Shape;2105;p66"/>
            <p:cNvSpPr/>
            <p:nvPr/>
          </p:nvSpPr>
          <p:spPr>
            <a:xfrm rot="10800000" flipH="1">
              <a:off x="371878" y="8872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3" y="0"/>
                  </a:moveTo>
                  <a:lnTo>
                    <a:pt x="9730" y="3619"/>
                  </a:lnTo>
                  <a:lnTo>
                    <a:pt x="5417" y="9019"/>
                  </a:lnTo>
                  <a:lnTo>
                    <a:pt x="1103" y="17981"/>
                  </a:lnTo>
                  <a:lnTo>
                    <a:pt x="0" y="19763"/>
                  </a:lnTo>
                  <a:lnTo>
                    <a:pt x="0" y="21600"/>
                  </a:lnTo>
                  <a:lnTo>
                    <a:pt x="2173" y="21600"/>
                  </a:lnTo>
                  <a:lnTo>
                    <a:pt x="9730" y="19763"/>
                  </a:lnTo>
                  <a:lnTo>
                    <a:pt x="15113" y="14419"/>
                  </a:lnTo>
                  <a:lnTo>
                    <a:pt x="19460" y="10800"/>
                  </a:lnTo>
                  <a:lnTo>
                    <a:pt x="21600" y="5400"/>
                  </a:lnTo>
                  <a:lnTo>
                    <a:pt x="21600" y="3619"/>
                  </a:lnTo>
                  <a:lnTo>
                    <a:pt x="20530" y="1781"/>
                  </a:lnTo>
                  <a:lnTo>
                    <a:pt x="1835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9" name="Google Shape;2106;p66"/>
            <p:cNvSpPr/>
            <p:nvPr/>
          </p:nvSpPr>
          <p:spPr>
            <a:xfrm rot="10800000" flipH="1">
              <a:off x="376427" y="8606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5" y="0"/>
                  </a:moveTo>
                  <a:lnTo>
                    <a:pt x="4320" y="1428"/>
                  </a:lnTo>
                  <a:lnTo>
                    <a:pt x="1425" y="2856"/>
                  </a:lnTo>
                  <a:lnTo>
                    <a:pt x="0" y="7185"/>
                  </a:lnTo>
                  <a:lnTo>
                    <a:pt x="0" y="11514"/>
                  </a:lnTo>
                  <a:lnTo>
                    <a:pt x="2895" y="14415"/>
                  </a:lnTo>
                  <a:lnTo>
                    <a:pt x="7215" y="18744"/>
                  </a:lnTo>
                  <a:lnTo>
                    <a:pt x="12960" y="20172"/>
                  </a:lnTo>
                  <a:lnTo>
                    <a:pt x="17280" y="21600"/>
                  </a:lnTo>
                  <a:lnTo>
                    <a:pt x="21600" y="20172"/>
                  </a:lnTo>
                  <a:lnTo>
                    <a:pt x="21600" y="12987"/>
                  </a:lnTo>
                  <a:lnTo>
                    <a:pt x="14385" y="4329"/>
                  </a:lnTo>
                  <a:lnTo>
                    <a:pt x="11490" y="1428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0" name="Google Shape;2107;p66"/>
            <p:cNvSpPr/>
            <p:nvPr/>
          </p:nvSpPr>
          <p:spPr>
            <a:xfrm rot="10800000" flipH="1">
              <a:off x="385077" y="89011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3" y="0"/>
                  </a:moveTo>
                  <a:lnTo>
                    <a:pt x="1697" y="2287"/>
                  </a:lnTo>
                  <a:lnTo>
                    <a:pt x="0" y="5699"/>
                  </a:lnTo>
                  <a:lnTo>
                    <a:pt x="0" y="9111"/>
                  </a:lnTo>
                  <a:lnTo>
                    <a:pt x="1697" y="12489"/>
                  </a:lnTo>
                  <a:lnTo>
                    <a:pt x="4989" y="15901"/>
                  </a:lnTo>
                  <a:lnTo>
                    <a:pt x="9977" y="19313"/>
                  </a:lnTo>
                  <a:lnTo>
                    <a:pt x="16611" y="21600"/>
                  </a:lnTo>
                  <a:lnTo>
                    <a:pt x="19954" y="21600"/>
                  </a:lnTo>
                  <a:lnTo>
                    <a:pt x="21600" y="19313"/>
                  </a:lnTo>
                  <a:lnTo>
                    <a:pt x="19954" y="13650"/>
                  </a:lnTo>
                  <a:lnTo>
                    <a:pt x="14966" y="4538"/>
                  </a:lnTo>
                  <a:lnTo>
                    <a:pt x="11623" y="2287"/>
                  </a:lnTo>
                  <a:lnTo>
                    <a:pt x="997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1" name="Google Shape;2108;p66"/>
            <p:cNvSpPr/>
            <p:nvPr/>
          </p:nvSpPr>
          <p:spPr>
            <a:xfrm rot="10800000" flipH="1">
              <a:off x="390491" y="90547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13" y="0"/>
                  </a:moveTo>
                  <a:lnTo>
                    <a:pt x="1070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173" y="19460"/>
                  </a:lnTo>
                  <a:lnTo>
                    <a:pt x="5383" y="21600"/>
                  </a:lnTo>
                  <a:lnTo>
                    <a:pt x="9730" y="21600"/>
                  </a:lnTo>
                  <a:lnTo>
                    <a:pt x="18357" y="17253"/>
                  </a:lnTo>
                  <a:lnTo>
                    <a:pt x="20530" y="15113"/>
                  </a:lnTo>
                  <a:lnTo>
                    <a:pt x="21600" y="12973"/>
                  </a:lnTo>
                  <a:lnTo>
                    <a:pt x="21600" y="10833"/>
                  </a:lnTo>
                  <a:lnTo>
                    <a:pt x="19427" y="6487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2" name="Google Shape;2109;p66"/>
            <p:cNvSpPr/>
            <p:nvPr/>
          </p:nvSpPr>
          <p:spPr>
            <a:xfrm rot="10800000" flipH="1">
              <a:off x="368200" y="80528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25" y="0"/>
                  </a:moveTo>
                  <a:lnTo>
                    <a:pt x="14400" y="932"/>
                  </a:lnTo>
                  <a:lnTo>
                    <a:pt x="9649" y="4687"/>
                  </a:lnTo>
                  <a:lnTo>
                    <a:pt x="2449" y="11266"/>
                  </a:lnTo>
                  <a:lnTo>
                    <a:pt x="0" y="16913"/>
                  </a:lnTo>
                  <a:lnTo>
                    <a:pt x="0" y="21600"/>
                  </a:lnTo>
                  <a:lnTo>
                    <a:pt x="2449" y="21600"/>
                  </a:lnTo>
                  <a:lnTo>
                    <a:pt x="9649" y="19737"/>
                  </a:lnTo>
                  <a:lnTo>
                    <a:pt x="14400" y="15982"/>
                  </a:lnTo>
                  <a:lnTo>
                    <a:pt x="19225" y="10334"/>
                  </a:lnTo>
                  <a:lnTo>
                    <a:pt x="21600" y="56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3" name="Google Shape;2110;p66"/>
            <p:cNvSpPr/>
            <p:nvPr/>
          </p:nvSpPr>
          <p:spPr>
            <a:xfrm rot="10800000" flipH="1">
              <a:off x="389841" y="865090"/>
              <a:ext cx="12701" cy="13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59"/>
                  </a:lnTo>
                  <a:lnTo>
                    <a:pt x="3418" y="5395"/>
                  </a:lnTo>
                  <a:lnTo>
                    <a:pt x="11381" y="12839"/>
                  </a:lnTo>
                  <a:lnTo>
                    <a:pt x="19345" y="19593"/>
                  </a:lnTo>
                  <a:lnTo>
                    <a:pt x="21600" y="21600"/>
                  </a:lnTo>
                  <a:lnTo>
                    <a:pt x="21600" y="19593"/>
                  </a:lnTo>
                  <a:lnTo>
                    <a:pt x="18182" y="12839"/>
                  </a:lnTo>
                  <a:lnTo>
                    <a:pt x="14799" y="8113"/>
                  </a:lnTo>
                  <a:lnTo>
                    <a:pt x="11381" y="4057"/>
                  </a:lnTo>
                  <a:lnTo>
                    <a:pt x="7963" y="1359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4" name="Google Shape;2111;p66"/>
            <p:cNvSpPr/>
            <p:nvPr/>
          </p:nvSpPr>
          <p:spPr>
            <a:xfrm rot="10800000" flipH="1">
              <a:off x="381256" y="803338"/>
              <a:ext cx="1948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7" y="0"/>
                  </a:moveTo>
                  <a:lnTo>
                    <a:pt x="1441" y="1190"/>
                  </a:lnTo>
                  <a:lnTo>
                    <a:pt x="490" y="2379"/>
                  </a:lnTo>
                  <a:lnTo>
                    <a:pt x="490" y="4796"/>
                  </a:lnTo>
                  <a:lnTo>
                    <a:pt x="0" y="7175"/>
                  </a:lnTo>
                  <a:lnTo>
                    <a:pt x="490" y="9592"/>
                  </a:lnTo>
                  <a:lnTo>
                    <a:pt x="2407" y="13198"/>
                  </a:lnTo>
                  <a:lnTo>
                    <a:pt x="5289" y="16804"/>
                  </a:lnTo>
                  <a:lnTo>
                    <a:pt x="9121" y="19183"/>
                  </a:lnTo>
                  <a:lnTo>
                    <a:pt x="17752" y="21600"/>
                  </a:lnTo>
                  <a:lnTo>
                    <a:pt x="20159" y="21600"/>
                  </a:lnTo>
                  <a:lnTo>
                    <a:pt x="21600" y="20410"/>
                  </a:lnTo>
                  <a:lnTo>
                    <a:pt x="21600" y="19183"/>
                  </a:lnTo>
                  <a:lnTo>
                    <a:pt x="21110" y="19183"/>
                  </a:lnTo>
                  <a:lnTo>
                    <a:pt x="19669" y="15577"/>
                  </a:lnTo>
                  <a:lnTo>
                    <a:pt x="12954" y="7175"/>
                  </a:lnTo>
                  <a:lnTo>
                    <a:pt x="7680" y="2379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5" name="Google Shape;2112;p66"/>
            <p:cNvSpPr/>
            <p:nvPr/>
          </p:nvSpPr>
          <p:spPr>
            <a:xfrm rot="10800000" flipH="1">
              <a:off x="409825" y="897902"/>
              <a:ext cx="203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26" y="0"/>
                  </a:moveTo>
                  <a:lnTo>
                    <a:pt x="911" y="4825"/>
                  </a:lnTo>
                  <a:lnTo>
                    <a:pt x="0" y="4825"/>
                  </a:lnTo>
                  <a:lnTo>
                    <a:pt x="0" y="7200"/>
                  </a:lnTo>
                  <a:lnTo>
                    <a:pt x="1836" y="12025"/>
                  </a:lnTo>
                  <a:lnTo>
                    <a:pt x="6432" y="16775"/>
                  </a:lnTo>
                  <a:lnTo>
                    <a:pt x="14699" y="21600"/>
                  </a:lnTo>
                  <a:lnTo>
                    <a:pt x="17915" y="21600"/>
                  </a:lnTo>
                  <a:lnTo>
                    <a:pt x="20220" y="19225"/>
                  </a:lnTo>
                  <a:lnTo>
                    <a:pt x="21130" y="16775"/>
                  </a:lnTo>
                  <a:lnTo>
                    <a:pt x="21600" y="14400"/>
                  </a:lnTo>
                  <a:lnTo>
                    <a:pt x="21130" y="12025"/>
                  </a:lnTo>
                  <a:lnTo>
                    <a:pt x="19750" y="7200"/>
                  </a:lnTo>
                  <a:lnTo>
                    <a:pt x="17459" y="4825"/>
                  </a:lnTo>
                  <a:lnTo>
                    <a:pt x="1102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6" name="Google Shape;2113;p66"/>
            <p:cNvSpPr/>
            <p:nvPr/>
          </p:nvSpPr>
          <p:spPr>
            <a:xfrm rot="10800000" flipH="1">
              <a:off x="390055" y="8286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9" y="0"/>
                  </a:moveTo>
                  <a:lnTo>
                    <a:pt x="5986" y="1298"/>
                  </a:lnTo>
                  <a:lnTo>
                    <a:pt x="2417" y="3816"/>
                  </a:lnTo>
                  <a:lnTo>
                    <a:pt x="1190" y="8931"/>
                  </a:lnTo>
                  <a:lnTo>
                    <a:pt x="0" y="14007"/>
                  </a:lnTo>
                  <a:lnTo>
                    <a:pt x="0" y="17823"/>
                  </a:lnTo>
                  <a:lnTo>
                    <a:pt x="1190" y="20341"/>
                  </a:lnTo>
                  <a:lnTo>
                    <a:pt x="2417" y="21600"/>
                  </a:lnTo>
                  <a:lnTo>
                    <a:pt x="4796" y="21600"/>
                  </a:lnTo>
                  <a:lnTo>
                    <a:pt x="8402" y="20341"/>
                  </a:lnTo>
                  <a:lnTo>
                    <a:pt x="16804" y="14007"/>
                  </a:lnTo>
                  <a:lnTo>
                    <a:pt x="20410" y="8931"/>
                  </a:lnTo>
                  <a:lnTo>
                    <a:pt x="21600" y="5115"/>
                  </a:lnTo>
                  <a:lnTo>
                    <a:pt x="19221" y="2557"/>
                  </a:lnTo>
                  <a:lnTo>
                    <a:pt x="1561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7" name="Google Shape;2114;p66"/>
            <p:cNvSpPr/>
            <p:nvPr/>
          </p:nvSpPr>
          <p:spPr>
            <a:xfrm rot="10800000" flipH="1">
              <a:off x="394604" y="8420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29" y="0"/>
                  </a:moveTo>
                  <a:lnTo>
                    <a:pt x="8219" y="1646"/>
                  </a:lnTo>
                  <a:lnTo>
                    <a:pt x="4110" y="4989"/>
                  </a:lnTo>
                  <a:lnTo>
                    <a:pt x="1019" y="8280"/>
                  </a:lnTo>
                  <a:lnTo>
                    <a:pt x="0" y="13269"/>
                  </a:lnTo>
                  <a:lnTo>
                    <a:pt x="0" y="16611"/>
                  </a:lnTo>
                  <a:lnTo>
                    <a:pt x="2039" y="19903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3349" y="19903"/>
                  </a:lnTo>
                  <a:lnTo>
                    <a:pt x="17490" y="16611"/>
                  </a:lnTo>
                  <a:lnTo>
                    <a:pt x="20581" y="13269"/>
                  </a:lnTo>
                  <a:lnTo>
                    <a:pt x="21600" y="8280"/>
                  </a:lnTo>
                  <a:lnTo>
                    <a:pt x="21600" y="4989"/>
                  </a:lnTo>
                  <a:lnTo>
                    <a:pt x="20581" y="1646"/>
                  </a:lnTo>
                  <a:lnTo>
                    <a:pt x="1749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8" name="Google Shape;2115;p66"/>
            <p:cNvSpPr/>
            <p:nvPr/>
          </p:nvSpPr>
          <p:spPr>
            <a:xfrm rot="10800000" flipH="1">
              <a:off x="414946" y="8803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10" y="0"/>
                  </a:moveTo>
                  <a:lnTo>
                    <a:pt x="2039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039" y="19460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7490" y="17320"/>
                  </a:lnTo>
                  <a:lnTo>
                    <a:pt x="19529" y="15113"/>
                  </a:lnTo>
                  <a:lnTo>
                    <a:pt x="21600" y="12973"/>
                  </a:lnTo>
                  <a:lnTo>
                    <a:pt x="20549" y="8627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9" name="Google Shape;2116;p66"/>
            <p:cNvSpPr/>
            <p:nvPr/>
          </p:nvSpPr>
          <p:spPr>
            <a:xfrm rot="10800000" flipH="1">
              <a:off x="373900" y="712317"/>
              <a:ext cx="17314" cy="1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8" y="0"/>
                  </a:moveTo>
                  <a:lnTo>
                    <a:pt x="1087" y="1427"/>
                  </a:lnTo>
                  <a:lnTo>
                    <a:pt x="552" y="2876"/>
                  </a:lnTo>
                  <a:lnTo>
                    <a:pt x="0" y="5038"/>
                  </a:lnTo>
                  <a:lnTo>
                    <a:pt x="552" y="6487"/>
                  </a:lnTo>
                  <a:lnTo>
                    <a:pt x="2157" y="9362"/>
                  </a:lnTo>
                  <a:lnTo>
                    <a:pt x="4330" y="11524"/>
                  </a:lnTo>
                  <a:lnTo>
                    <a:pt x="7022" y="13664"/>
                  </a:lnTo>
                  <a:lnTo>
                    <a:pt x="11887" y="17276"/>
                  </a:lnTo>
                  <a:lnTo>
                    <a:pt x="15665" y="20151"/>
                  </a:lnTo>
                  <a:lnTo>
                    <a:pt x="18908" y="21600"/>
                  </a:lnTo>
                  <a:lnTo>
                    <a:pt x="21600" y="21600"/>
                  </a:lnTo>
                  <a:lnTo>
                    <a:pt x="21600" y="18724"/>
                  </a:lnTo>
                  <a:lnTo>
                    <a:pt x="19978" y="15827"/>
                  </a:lnTo>
                  <a:lnTo>
                    <a:pt x="17822" y="11524"/>
                  </a:lnTo>
                  <a:lnTo>
                    <a:pt x="14043" y="6487"/>
                  </a:lnTo>
                  <a:lnTo>
                    <a:pt x="10800" y="2876"/>
                  </a:lnTo>
                  <a:lnTo>
                    <a:pt x="7557" y="713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0" name="Google Shape;2117;p66"/>
            <p:cNvSpPr/>
            <p:nvPr/>
          </p:nvSpPr>
          <p:spPr>
            <a:xfrm rot="10800000" flipH="1">
              <a:off x="430088" y="90049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383"/>
                  </a:lnTo>
                  <a:lnTo>
                    <a:pt x="738" y="2383"/>
                  </a:lnTo>
                  <a:lnTo>
                    <a:pt x="4454" y="9608"/>
                  </a:lnTo>
                  <a:lnTo>
                    <a:pt x="10431" y="14375"/>
                  </a:lnTo>
                  <a:lnTo>
                    <a:pt x="16385" y="19217"/>
                  </a:lnTo>
                  <a:lnTo>
                    <a:pt x="20123" y="21600"/>
                  </a:lnTo>
                  <a:lnTo>
                    <a:pt x="21600" y="21600"/>
                  </a:lnTo>
                  <a:lnTo>
                    <a:pt x="20123" y="16833"/>
                  </a:lnTo>
                  <a:lnTo>
                    <a:pt x="16385" y="9608"/>
                  </a:lnTo>
                  <a:lnTo>
                    <a:pt x="11169" y="4767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1" name="Google Shape;2118;p66"/>
            <p:cNvSpPr/>
            <p:nvPr/>
          </p:nvSpPr>
          <p:spPr>
            <a:xfrm rot="10800000" flipH="1">
              <a:off x="434845" y="8753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0" y="0"/>
                  </a:moveTo>
                  <a:lnTo>
                    <a:pt x="738" y="932"/>
                  </a:lnTo>
                  <a:lnTo>
                    <a:pt x="0" y="3755"/>
                  </a:lnTo>
                  <a:lnTo>
                    <a:pt x="0" y="7511"/>
                  </a:lnTo>
                  <a:lnTo>
                    <a:pt x="738" y="10334"/>
                  </a:lnTo>
                  <a:lnTo>
                    <a:pt x="2238" y="13158"/>
                  </a:lnTo>
                  <a:lnTo>
                    <a:pt x="5215" y="16913"/>
                  </a:lnTo>
                  <a:lnTo>
                    <a:pt x="7454" y="18805"/>
                  </a:lnTo>
                  <a:lnTo>
                    <a:pt x="10431" y="20668"/>
                  </a:lnTo>
                  <a:lnTo>
                    <a:pt x="13408" y="21600"/>
                  </a:lnTo>
                  <a:lnTo>
                    <a:pt x="15646" y="20668"/>
                  </a:lnTo>
                  <a:lnTo>
                    <a:pt x="17885" y="18805"/>
                  </a:lnTo>
                  <a:lnTo>
                    <a:pt x="19385" y="16913"/>
                  </a:lnTo>
                  <a:lnTo>
                    <a:pt x="20862" y="13158"/>
                  </a:lnTo>
                  <a:lnTo>
                    <a:pt x="21600" y="8442"/>
                  </a:lnTo>
                  <a:lnTo>
                    <a:pt x="21600" y="6579"/>
                  </a:lnTo>
                  <a:lnTo>
                    <a:pt x="18623" y="6579"/>
                  </a:lnTo>
                  <a:lnTo>
                    <a:pt x="14908" y="8442"/>
                  </a:lnTo>
                  <a:lnTo>
                    <a:pt x="11169" y="11266"/>
                  </a:lnTo>
                  <a:lnTo>
                    <a:pt x="8192" y="11266"/>
                  </a:lnTo>
                  <a:lnTo>
                    <a:pt x="7454" y="10334"/>
                  </a:lnTo>
                  <a:lnTo>
                    <a:pt x="5954" y="9403"/>
                  </a:lnTo>
                  <a:lnTo>
                    <a:pt x="4477" y="4687"/>
                  </a:lnTo>
                  <a:lnTo>
                    <a:pt x="3715" y="932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2" name="Google Shape;2119;p66"/>
            <p:cNvSpPr/>
            <p:nvPr/>
          </p:nvSpPr>
          <p:spPr>
            <a:xfrm rot="10800000" flipH="1">
              <a:off x="472063" y="89768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9575" y="1340"/>
                  </a:lnTo>
                  <a:lnTo>
                    <a:pt x="4825" y="5400"/>
                  </a:lnTo>
                  <a:lnTo>
                    <a:pt x="2449" y="10800"/>
                  </a:lnTo>
                  <a:lnTo>
                    <a:pt x="0" y="17540"/>
                  </a:lnTo>
                  <a:lnTo>
                    <a:pt x="2449" y="20260"/>
                  </a:lnTo>
                  <a:lnTo>
                    <a:pt x="4825" y="21600"/>
                  </a:lnTo>
                  <a:lnTo>
                    <a:pt x="7200" y="21600"/>
                  </a:lnTo>
                  <a:lnTo>
                    <a:pt x="14400" y="18921"/>
                  </a:lnTo>
                  <a:lnTo>
                    <a:pt x="19225" y="14860"/>
                  </a:lnTo>
                  <a:lnTo>
                    <a:pt x="21600" y="9460"/>
                  </a:lnTo>
                  <a:lnTo>
                    <a:pt x="21600" y="5400"/>
                  </a:lnTo>
                  <a:lnTo>
                    <a:pt x="19225" y="1340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3" name="Google Shape;2120;p66"/>
            <p:cNvSpPr/>
            <p:nvPr/>
          </p:nvSpPr>
          <p:spPr>
            <a:xfrm rot="10800000" flipH="1">
              <a:off x="483391" y="903958"/>
              <a:ext cx="263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9" y="0"/>
                  </a:moveTo>
                  <a:lnTo>
                    <a:pt x="1064" y="2557"/>
                  </a:lnTo>
                  <a:lnTo>
                    <a:pt x="351" y="3816"/>
                  </a:lnTo>
                  <a:lnTo>
                    <a:pt x="0" y="5075"/>
                  </a:lnTo>
                  <a:lnTo>
                    <a:pt x="0" y="6374"/>
                  </a:lnTo>
                  <a:lnTo>
                    <a:pt x="351" y="7633"/>
                  </a:lnTo>
                  <a:lnTo>
                    <a:pt x="1765" y="10151"/>
                  </a:lnTo>
                  <a:lnTo>
                    <a:pt x="4254" y="11449"/>
                  </a:lnTo>
                  <a:lnTo>
                    <a:pt x="7083" y="10151"/>
                  </a:lnTo>
                  <a:lnTo>
                    <a:pt x="10274" y="10151"/>
                  </a:lnTo>
                  <a:lnTo>
                    <a:pt x="13453" y="11449"/>
                  </a:lnTo>
                  <a:lnTo>
                    <a:pt x="15931" y="13967"/>
                  </a:lnTo>
                  <a:lnTo>
                    <a:pt x="17708" y="17784"/>
                  </a:lnTo>
                  <a:lnTo>
                    <a:pt x="18771" y="20341"/>
                  </a:lnTo>
                  <a:lnTo>
                    <a:pt x="19835" y="21600"/>
                  </a:lnTo>
                  <a:lnTo>
                    <a:pt x="20887" y="20341"/>
                  </a:lnTo>
                  <a:lnTo>
                    <a:pt x="21249" y="17784"/>
                  </a:lnTo>
                  <a:lnTo>
                    <a:pt x="21600" y="13967"/>
                  </a:lnTo>
                  <a:lnTo>
                    <a:pt x="21249" y="11449"/>
                  </a:lnTo>
                  <a:lnTo>
                    <a:pt x="20887" y="8892"/>
                  </a:lnTo>
                  <a:lnTo>
                    <a:pt x="19835" y="7633"/>
                  </a:lnTo>
                  <a:lnTo>
                    <a:pt x="15931" y="3816"/>
                  </a:lnTo>
                  <a:lnTo>
                    <a:pt x="8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4" name="Google Shape;2121;p66"/>
            <p:cNvSpPr/>
            <p:nvPr/>
          </p:nvSpPr>
          <p:spPr>
            <a:xfrm rot="10800000" flipH="1">
              <a:off x="978039" y="890974"/>
              <a:ext cx="1514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3" y="3894"/>
                  </a:lnTo>
                  <a:lnTo>
                    <a:pt x="5543" y="9796"/>
                  </a:lnTo>
                  <a:lnTo>
                    <a:pt x="11718" y="15698"/>
                  </a:lnTo>
                  <a:lnTo>
                    <a:pt x="17892" y="21600"/>
                  </a:lnTo>
                  <a:lnTo>
                    <a:pt x="21600" y="21600"/>
                  </a:lnTo>
                  <a:lnTo>
                    <a:pt x="19746" y="15698"/>
                  </a:lnTo>
                  <a:lnTo>
                    <a:pt x="14814" y="9796"/>
                  </a:lnTo>
                  <a:lnTo>
                    <a:pt x="9863" y="5902"/>
                  </a:lnTo>
                  <a:lnTo>
                    <a:pt x="5543" y="194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5" name="Google Shape;2122;p66"/>
            <p:cNvSpPr/>
            <p:nvPr/>
          </p:nvSpPr>
          <p:spPr>
            <a:xfrm rot="10800000" flipH="1">
              <a:off x="3726843" y="7674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57" y="0"/>
                  </a:moveTo>
                  <a:lnTo>
                    <a:pt x="0" y="2417"/>
                  </a:lnTo>
                  <a:lnTo>
                    <a:pt x="0" y="6023"/>
                  </a:lnTo>
                  <a:lnTo>
                    <a:pt x="1259" y="10819"/>
                  </a:lnTo>
                  <a:lnTo>
                    <a:pt x="5075" y="14425"/>
                  </a:lnTo>
                  <a:lnTo>
                    <a:pt x="8892" y="18031"/>
                  </a:lnTo>
                  <a:lnTo>
                    <a:pt x="13967" y="21600"/>
                  </a:lnTo>
                  <a:lnTo>
                    <a:pt x="20341" y="21600"/>
                  </a:lnTo>
                  <a:lnTo>
                    <a:pt x="21600" y="19221"/>
                  </a:lnTo>
                  <a:lnTo>
                    <a:pt x="21600" y="15614"/>
                  </a:lnTo>
                  <a:lnTo>
                    <a:pt x="20341" y="10819"/>
                  </a:lnTo>
                  <a:lnTo>
                    <a:pt x="17784" y="7212"/>
                  </a:lnTo>
                  <a:lnTo>
                    <a:pt x="13967" y="3606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510" name="Google Shape;2124;p66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507" name="Google Shape;2125;p66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8" name="Google Shape;2126;p66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9" name="Google Shape;2127;p66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11" name="Google Shape;2128;p66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512" name="Google Shape;2129;p66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516" name="Google Shape;2130;p66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513" name="Google Shape;2131;p66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4" name="Google Shape;2132;p66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5" name="Google Shape;2133;p66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17" name="Texte"/>
          <p:cNvSpPr txBox="1"/>
          <p:nvPr/>
        </p:nvSpPr>
        <p:spPr>
          <a:xfrm>
            <a:off x="2694578" y="329538"/>
            <a:ext cx="3754843" cy="3931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endParaRPr/>
          </a:p>
        </p:txBody>
      </p:sp>
      <p:pic>
        <p:nvPicPr>
          <p:cNvPr id="1518" name="Image 6" descr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578" y="329538"/>
            <a:ext cx="3650703" cy="3802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2192;p68"/>
          <p:cNvSpPr/>
          <p:nvPr/>
        </p:nvSpPr>
        <p:spPr>
          <a:xfrm rot="19588749" flipH="1">
            <a:off x="64069" y="316765"/>
            <a:ext cx="5999675" cy="1866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600" extrusionOk="0">
                <a:moveTo>
                  <a:pt x="17648" y="0"/>
                </a:moveTo>
                <a:cubicBezTo>
                  <a:pt x="17549" y="0"/>
                  <a:pt x="17451" y="8"/>
                  <a:pt x="17354" y="26"/>
                </a:cubicBezTo>
                <a:cubicBezTo>
                  <a:pt x="16890" y="103"/>
                  <a:pt x="16419" y="380"/>
                  <a:pt x="15958" y="523"/>
                </a:cubicBezTo>
                <a:cubicBezTo>
                  <a:pt x="15254" y="742"/>
                  <a:pt x="14542" y="723"/>
                  <a:pt x="13841" y="972"/>
                </a:cubicBezTo>
                <a:cubicBezTo>
                  <a:pt x="13501" y="1096"/>
                  <a:pt x="13161" y="1238"/>
                  <a:pt x="12821" y="1353"/>
                </a:cubicBezTo>
                <a:cubicBezTo>
                  <a:pt x="12576" y="1429"/>
                  <a:pt x="12383" y="1697"/>
                  <a:pt x="12150" y="1820"/>
                </a:cubicBezTo>
                <a:cubicBezTo>
                  <a:pt x="12031" y="1888"/>
                  <a:pt x="11925" y="1868"/>
                  <a:pt x="11807" y="1954"/>
                </a:cubicBezTo>
                <a:cubicBezTo>
                  <a:pt x="11706" y="2036"/>
                  <a:pt x="11553" y="2318"/>
                  <a:pt x="11546" y="2365"/>
                </a:cubicBezTo>
                <a:cubicBezTo>
                  <a:pt x="11536" y="2364"/>
                  <a:pt x="11526" y="2364"/>
                  <a:pt x="11516" y="2364"/>
                </a:cubicBezTo>
                <a:cubicBezTo>
                  <a:pt x="11319" y="2364"/>
                  <a:pt x="11120" y="2431"/>
                  <a:pt x="10929" y="2565"/>
                </a:cubicBezTo>
                <a:cubicBezTo>
                  <a:pt x="10515" y="2832"/>
                  <a:pt x="10092" y="2937"/>
                  <a:pt x="9672" y="3080"/>
                </a:cubicBezTo>
                <a:cubicBezTo>
                  <a:pt x="9403" y="3176"/>
                  <a:pt x="9157" y="3367"/>
                  <a:pt x="8894" y="3510"/>
                </a:cubicBezTo>
                <a:cubicBezTo>
                  <a:pt x="8752" y="3586"/>
                  <a:pt x="8658" y="3739"/>
                  <a:pt x="8519" y="3844"/>
                </a:cubicBezTo>
                <a:cubicBezTo>
                  <a:pt x="8377" y="3949"/>
                  <a:pt x="8066" y="3997"/>
                  <a:pt x="7998" y="4388"/>
                </a:cubicBezTo>
                <a:cubicBezTo>
                  <a:pt x="7951" y="4656"/>
                  <a:pt x="8031" y="4798"/>
                  <a:pt x="7924" y="5027"/>
                </a:cubicBezTo>
                <a:cubicBezTo>
                  <a:pt x="7839" y="5209"/>
                  <a:pt x="7652" y="5285"/>
                  <a:pt x="7552" y="5390"/>
                </a:cubicBezTo>
                <a:cubicBezTo>
                  <a:pt x="7404" y="5543"/>
                  <a:pt x="7271" y="5781"/>
                  <a:pt x="7120" y="5915"/>
                </a:cubicBezTo>
                <a:cubicBezTo>
                  <a:pt x="7171" y="5904"/>
                  <a:pt x="7226" y="5887"/>
                  <a:pt x="7280" y="5887"/>
                </a:cubicBezTo>
                <a:cubicBezTo>
                  <a:pt x="7321" y="5887"/>
                  <a:pt x="7360" y="5896"/>
                  <a:pt x="7398" y="5924"/>
                </a:cubicBezTo>
                <a:cubicBezTo>
                  <a:pt x="7401" y="6306"/>
                  <a:pt x="7147" y="6306"/>
                  <a:pt x="7034" y="6401"/>
                </a:cubicBezTo>
                <a:cubicBezTo>
                  <a:pt x="6570" y="6841"/>
                  <a:pt x="6138" y="7508"/>
                  <a:pt x="5677" y="7986"/>
                </a:cubicBezTo>
                <a:cubicBezTo>
                  <a:pt x="5157" y="8521"/>
                  <a:pt x="4613" y="8969"/>
                  <a:pt x="4107" y="9570"/>
                </a:cubicBezTo>
                <a:cubicBezTo>
                  <a:pt x="3930" y="9790"/>
                  <a:pt x="3593" y="10133"/>
                  <a:pt x="3486" y="10591"/>
                </a:cubicBezTo>
                <a:cubicBezTo>
                  <a:pt x="3504" y="10609"/>
                  <a:pt x="3526" y="10616"/>
                  <a:pt x="3550" y="10616"/>
                </a:cubicBezTo>
                <a:cubicBezTo>
                  <a:pt x="3715" y="10616"/>
                  <a:pt x="4005" y="10271"/>
                  <a:pt x="4172" y="10271"/>
                </a:cubicBezTo>
                <a:cubicBezTo>
                  <a:pt x="4224" y="10271"/>
                  <a:pt x="4264" y="10303"/>
                  <a:pt x="4284" y="10391"/>
                </a:cubicBezTo>
                <a:cubicBezTo>
                  <a:pt x="4018" y="10772"/>
                  <a:pt x="3749" y="11078"/>
                  <a:pt x="3519" y="11584"/>
                </a:cubicBezTo>
                <a:cubicBezTo>
                  <a:pt x="3279" y="12109"/>
                  <a:pt x="3043" y="12624"/>
                  <a:pt x="2800" y="13139"/>
                </a:cubicBezTo>
                <a:cubicBezTo>
                  <a:pt x="2608" y="13550"/>
                  <a:pt x="2431" y="13951"/>
                  <a:pt x="2215" y="14285"/>
                </a:cubicBezTo>
                <a:cubicBezTo>
                  <a:pt x="1940" y="14705"/>
                  <a:pt x="1612" y="14962"/>
                  <a:pt x="1322" y="15316"/>
                </a:cubicBezTo>
                <a:cubicBezTo>
                  <a:pt x="990" y="15716"/>
                  <a:pt x="656" y="16146"/>
                  <a:pt x="328" y="16575"/>
                </a:cubicBezTo>
                <a:cubicBezTo>
                  <a:pt x="213" y="16718"/>
                  <a:pt x="59" y="16871"/>
                  <a:pt x="0" y="17158"/>
                </a:cubicBezTo>
                <a:cubicBezTo>
                  <a:pt x="53" y="17187"/>
                  <a:pt x="107" y="17199"/>
                  <a:pt x="160" y="17199"/>
                </a:cubicBezTo>
                <a:cubicBezTo>
                  <a:pt x="518" y="17199"/>
                  <a:pt x="888" y="16632"/>
                  <a:pt x="1212" y="16375"/>
                </a:cubicBezTo>
                <a:cubicBezTo>
                  <a:pt x="1632" y="16051"/>
                  <a:pt x="2073" y="15974"/>
                  <a:pt x="2490" y="15668"/>
                </a:cubicBezTo>
                <a:cubicBezTo>
                  <a:pt x="2708" y="15516"/>
                  <a:pt x="2915" y="15296"/>
                  <a:pt x="3134" y="15153"/>
                </a:cubicBezTo>
                <a:cubicBezTo>
                  <a:pt x="3569" y="14867"/>
                  <a:pt x="3998" y="14561"/>
                  <a:pt x="4432" y="14256"/>
                </a:cubicBezTo>
                <a:cubicBezTo>
                  <a:pt x="4624" y="14123"/>
                  <a:pt x="4820" y="14008"/>
                  <a:pt x="5009" y="13855"/>
                </a:cubicBezTo>
                <a:cubicBezTo>
                  <a:pt x="5118" y="13772"/>
                  <a:pt x="5329" y="13492"/>
                  <a:pt x="5442" y="13492"/>
                </a:cubicBezTo>
                <a:cubicBezTo>
                  <a:pt x="5446" y="13492"/>
                  <a:pt x="5449" y="13492"/>
                  <a:pt x="5452" y="13493"/>
                </a:cubicBezTo>
                <a:cubicBezTo>
                  <a:pt x="5142" y="14227"/>
                  <a:pt x="4633" y="14590"/>
                  <a:pt x="4376" y="15468"/>
                </a:cubicBezTo>
                <a:cubicBezTo>
                  <a:pt x="4410" y="15508"/>
                  <a:pt x="4444" y="15525"/>
                  <a:pt x="4480" y="15525"/>
                </a:cubicBezTo>
                <a:cubicBezTo>
                  <a:pt x="4644" y="15525"/>
                  <a:pt x="4824" y="15167"/>
                  <a:pt x="4990" y="15167"/>
                </a:cubicBezTo>
                <a:cubicBezTo>
                  <a:pt x="5001" y="15167"/>
                  <a:pt x="5012" y="15169"/>
                  <a:pt x="5024" y="15172"/>
                </a:cubicBezTo>
                <a:cubicBezTo>
                  <a:pt x="5109" y="15640"/>
                  <a:pt x="4725" y="16088"/>
                  <a:pt x="4663" y="16508"/>
                </a:cubicBezTo>
                <a:cubicBezTo>
                  <a:pt x="4630" y="16747"/>
                  <a:pt x="4681" y="16985"/>
                  <a:pt x="4648" y="17224"/>
                </a:cubicBezTo>
                <a:cubicBezTo>
                  <a:pt x="4595" y="17606"/>
                  <a:pt x="4456" y="17701"/>
                  <a:pt x="4314" y="17883"/>
                </a:cubicBezTo>
                <a:cubicBezTo>
                  <a:pt x="3894" y="18407"/>
                  <a:pt x="3486" y="19028"/>
                  <a:pt x="3096" y="19744"/>
                </a:cubicBezTo>
                <a:cubicBezTo>
                  <a:pt x="2948" y="20030"/>
                  <a:pt x="2800" y="20307"/>
                  <a:pt x="2637" y="20555"/>
                </a:cubicBezTo>
                <a:cubicBezTo>
                  <a:pt x="2478" y="20794"/>
                  <a:pt x="2250" y="20965"/>
                  <a:pt x="2147" y="21366"/>
                </a:cubicBezTo>
                <a:cubicBezTo>
                  <a:pt x="2189" y="21386"/>
                  <a:pt x="2231" y="21395"/>
                  <a:pt x="2271" y="21395"/>
                </a:cubicBezTo>
                <a:cubicBezTo>
                  <a:pt x="2502" y="21395"/>
                  <a:pt x="2694" y="21101"/>
                  <a:pt x="2918" y="20889"/>
                </a:cubicBezTo>
                <a:cubicBezTo>
                  <a:pt x="3196" y="20612"/>
                  <a:pt x="3477" y="20402"/>
                  <a:pt x="3764" y="20249"/>
                </a:cubicBezTo>
                <a:cubicBezTo>
                  <a:pt x="3875" y="20185"/>
                  <a:pt x="4006" y="20059"/>
                  <a:pt x="4122" y="20059"/>
                </a:cubicBezTo>
                <a:cubicBezTo>
                  <a:pt x="4126" y="20059"/>
                  <a:pt x="4130" y="20059"/>
                  <a:pt x="4134" y="20059"/>
                </a:cubicBezTo>
                <a:cubicBezTo>
                  <a:pt x="4225" y="20622"/>
                  <a:pt x="3693" y="21080"/>
                  <a:pt x="3616" y="21538"/>
                </a:cubicBezTo>
                <a:cubicBezTo>
                  <a:pt x="3650" y="21581"/>
                  <a:pt x="3690" y="21600"/>
                  <a:pt x="3734" y="21600"/>
                </a:cubicBezTo>
                <a:cubicBezTo>
                  <a:pt x="3992" y="21600"/>
                  <a:pt x="4390" y="20952"/>
                  <a:pt x="4559" y="20755"/>
                </a:cubicBezTo>
                <a:cubicBezTo>
                  <a:pt x="5050" y="20183"/>
                  <a:pt x="5645" y="19944"/>
                  <a:pt x="6159" y="19467"/>
                </a:cubicBezTo>
                <a:cubicBezTo>
                  <a:pt x="6481" y="19181"/>
                  <a:pt x="6777" y="18799"/>
                  <a:pt x="7102" y="18541"/>
                </a:cubicBezTo>
                <a:cubicBezTo>
                  <a:pt x="7280" y="18398"/>
                  <a:pt x="7392" y="18169"/>
                  <a:pt x="7552" y="17950"/>
                </a:cubicBezTo>
                <a:cubicBezTo>
                  <a:pt x="7649" y="17816"/>
                  <a:pt x="7830" y="17759"/>
                  <a:pt x="7898" y="17558"/>
                </a:cubicBezTo>
                <a:cubicBezTo>
                  <a:pt x="7794" y="17473"/>
                  <a:pt x="7534" y="17654"/>
                  <a:pt x="7552" y="17224"/>
                </a:cubicBezTo>
                <a:cubicBezTo>
                  <a:pt x="7744" y="16938"/>
                  <a:pt x="7942" y="16718"/>
                  <a:pt x="8146" y="16547"/>
                </a:cubicBezTo>
                <a:cubicBezTo>
                  <a:pt x="8218" y="16494"/>
                  <a:pt x="8409" y="16294"/>
                  <a:pt x="8536" y="16294"/>
                </a:cubicBezTo>
                <a:cubicBezTo>
                  <a:pt x="8571" y="16294"/>
                  <a:pt x="8601" y="16310"/>
                  <a:pt x="8622" y="16346"/>
                </a:cubicBezTo>
                <a:cubicBezTo>
                  <a:pt x="8726" y="16528"/>
                  <a:pt x="8596" y="16880"/>
                  <a:pt x="8664" y="17090"/>
                </a:cubicBezTo>
                <a:cubicBezTo>
                  <a:pt x="8693" y="17179"/>
                  <a:pt x="8744" y="17211"/>
                  <a:pt x="8803" y="17211"/>
                </a:cubicBezTo>
                <a:cubicBezTo>
                  <a:pt x="8928" y="17211"/>
                  <a:pt x="9092" y="17066"/>
                  <a:pt x="9166" y="17014"/>
                </a:cubicBezTo>
                <a:cubicBezTo>
                  <a:pt x="9379" y="16880"/>
                  <a:pt x="9595" y="16833"/>
                  <a:pt x="9811" y="16738"/>
                </a:cubicBezTo>
                <a:cubicBezTo>
                  <a:pt x="9982" y="16670"/>
                  <a:pt x="10179" y="16480"/>
                  <a:pt x="10358" y="16480"/>
                </a:cubicBezTo>
                <a:cubicBezTo>
                  <a:pt x="10380" y="16480"/>
                  <a:pt x="10402" y="16483"/>
                  <a:pt x="10423" y="16489"/>
                </a:cubicBezTo>
                <a:cubicBezTo>
                  <a:pt x="10557" y="16532"/>
                  <a:pt x="10637" y="16686"/>
                  <a:pt x="10770" y="16686"/>
                </a:cubicBezTo>
                <a:cubicBezTo>
                  <a:pt x="10784" y="16686"/>
                  <a:pt x="10798" y="16684"/>
                  <a:pt x="10813" y="16680"/>
                </a:cubicBezTo>
                <a:cubicBezTo>
                  <a:pt x="11097" y="16613"/>
                  <a:pt x="11351" y="16003"/>
                  <a:pt x="11609" y="15688"/>
                </a:cubicBezTo>
                <a:cubicBezTo>
                  <a:pt x="12094" y="15096"/>
                  <a:pt x="12593" y="14638"/>
                  <a:pt x="13102" y="14304"/>
                </a:cubicBezTo>
                <a:cubicBezTo>
                  <a:pt x="13072" y="14320"/>
                  <a:pt x="13029" y="14339"/>
                  <a:pt x="12987" y="14339"/>
                </a:cubicBezTo>
                <a:cubicBezTo>
                  <a:pt x="12955" y="14339"/>
                  <a:pt x="12924" y="14327"/>
                  <a:pt x="12901" y="14294"/>
                </a:cubicBezTo>
                <a:cubicBezTo>
                  <a:pt x="12738" y="14056"/>
                  <a:pt x="12978" y="13693"/>
                  <a:pt x="13061" y="13512"/>
                </a:cubicBezTo>
                <a:cubicBezTo>
                  <a:pt x="13510" y="12500"/>
                  <a:pt x="14134" y="11861"/>
                  <a:pt x="14704" y="11288"/>
                </a:cubicBezTo>
                <a:cubicBezTo>
                  <a:pt x="15092" y="10897"/>
                  <a:pt x="15488" y="10544"/>
                  <a:pt x="15875" y="10143"/>
                </a:cubicBezTo>
                <a:cubicBezTo>
                  <a:pt x="16047" y="9961"/>
                  <a:pt x="16248" y="9818"/>
                  <a:pt x="16372" y="9475"/>
                </a:cubicBezTo>
                <a:cubicBezTo>
                  <a:pt x="16556" y="8969"/>
                  <a:pt x="16351" y="9093"/>
                  <a:pt x="16313" y="8730"/>
                </a:cubicBezTo>
                <a:cubicBezTo>
                  <a:pt x="16275" y="8396"/>
                  <a:pt x="16816" y="8196"/>
                  <a:pt x="16916" y="8110"/>
                </a:cubicBezTo>
                <a:cubicBezTo>
                  <a:pt x="17502" y="7605"/>
                  <a:pt x="18072" y="7022"/>
                  <a:pt x="18664" y="6564"/>
                </a:cubicBezTo>
                <a:cubicBezTo>
                  <a:pt x="19089" y="6239"/>
                  <a:pt x="19388" y="5763"/>
                  <a:pt x="19770" y="5266"/>
                </a:cubicBezTo>
                <a:cubicBezTo>
                  <a:pt x="20148" y="4769"/>
                  <a:pt x="20533" y="4388"/>
                  <a:pt x="20896" y="3815"/>
                </a:cubicBezTo>
                <a:cubicBezTo>
                  <a:pt x="21091" y="3510"/>
                  <a:pt x="21420" y="3014"/>
                  <a:pt x="21493" y="2450"/>
                </a:cubicBezTo>
                <a:cubicBezTo>
                  <a:pt x="21600" y="1610"/>
                  <a:pt x="21319" y="1191"/>
                  <a:pt x="20973" y="1048"/>
                </a:cubicBezTo>
                <a:cubicBezTo>
                  <a:pt x="20601" y="886"/>
                  <a:pt x="20216" y="838"/>
                  <a:pt x="19841" y="685"/>
                </a:cubicBezTo>
                <a:cubicBezTo>
                  <a:pt x="19477" y="542"/>
                  <a:pt x="19116" y="313"/>
                  <a:pt x="18746" y="208"/>
                </a:cubicBezTo>
                <a:cubicBezTo>
                  <a:pt x="18388" y="110"/>
                  <a:pt x="18014" y="0"/>
                  <a:pt x="17648" y="0"/>
                </a:cubicBezTo>
                <a:close/>
              </a:path>
            </a:pathLst>
          </a:custGeom>
          <a:solidFill>
            <a:srgbClr val="FAF7F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536" name="Google Shape;2193;p68"/>
          <p:cNvGrpSpPr/>
          <p:nvPr/>
        </p:nvGrpSpPr>
        <p:grpSpPr>
          <a:xfrm>
            <a:off x="3530807" y="74125"/>
            <a:ext cx="2972409" cy="3422187"/>
            <a:chOff x="0" y="0"/>
            <a:chExt cx="2972407" cy="3422186"/>
          </a:xfrm>
        </p:grpSpPr>
        <p:grpSp>
          <p:nvGrpSpPr>
            <p:cNvPr id="1527" name="Google Shape;2194;p68"/>
            <p:cNvGrpSpPr/>
            <p:nvPr/>
          </p:nvGrpSpPr>
          <p:grpSpPr>
            <a:xfrm>
              <a:off x="-1" y="-1"/>
              <a:ext cx="2972408" cy="3422187"/>
              <a:chOff x="0" y="0"/>
              <a:chExt cx="2972407" cy="3422186"/>
            </a:xfrm>
          </p:grpSpPr>
          <p:sp>
            <p:nvSpPr>
              <p:cNvPr id="1521" name="Google Shape;2195;p68"/>
              <p:cNvSpPr/>
              <p:nvPr/>
            </p:nvSpPr>
            <p:spPr>
              <a:xfrm rot="5400000">
                <a:off x="-102357" y="348648"/>
                <a:ext cx="3178802" cy="2728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372" extrusionOk="0">
                    <a:moveTo>
                      <a:pt x="13823" y="21372"/>
                    </a:moveTo>
                    <a:cubicBezTo>
                      <a:pt x="13371" y="21372"/>
                      <a:pt x="12950" y="21090"/>
                      <a:pt x="12751" y="20936"/>
                    </a:cubicBezTo>
                    <a:cubicBezTo>
                      <a:pt x="12440" y="20696"/>
                      <a:pt x="12267" y="20445"/>
                      <a:pt x="12223" y="20178"/>
                    </a:cubicBezTo>
                    <a:cubicBezTo>
                      <a:pt x="12192" y="19978"/>
                      <a:pt x="12223" y="19773"/>
                      <a:pt x="12263" y="19599"/>
                    </a:cubicBezTo>
                    <a:cubicBezTo>
                      <a:pt x="12494" y="18492"/>
                      <a:pt x="12981" y="17467"/>
                      <a:pt x="13664" y="16647"/>
                    </a:cubicBezTo>
                    <a:lnTo>
                      <a:pt x="13699" y="16606"/>
                    </a:lnTo>
                    <a:cubicBezTo>
                      <a:pt x="13841" y="16437"/>
                      <a:pt x="13992" y="16258"/>
                      <a:pt x="14032" y="16032"/>
                    </a:cubicBezTo>
                    <a:cubicBezTo>
                      <a:pt x="14089" y="15699"/>
                      <a:pt x="13903" y="15392"/>
                      <a:pt x="13726" y="15094"/>
                    </a:cubicBezTo>
                    <a:cubicBezTo>
                      <a:pt x="13708" y="15069"/>
                      <a:pt x="13691" y="15038"/>
                      <a:pt x="13677" y="15012"/>
                    </a:cubicBezTo>
                    <a:cubicBezTo>
                      <a:pt x="13039" y="13936"/>
                      <a:pt x="12835" y="12542"/>
                      <a:pt x="13132" y="11277"/>
                    </a:cubicBezTo>
                    <a:cubicBezTo>
                      <a:pt x="13145" y="11236"/>
                      <a:pt x="13154" y="11195"/>
                      <a:pt x="13167" y="11149"/>
                    </a:cubicBezTo>
                    <a:cubicBezTo>
                      <a:pt x="13238" y="10867"/>
                      <a:pt x="13309" y="10580"/>
                      <a:pt x="13238" y="10303"/>
                    </a:cubicBezTo>
                    <a:cubicBezTo>
                      <a:pt x="13128" y="9878"/>
                      <a:pt x="12702" y="9673"/>
                      <a:pt x="12369" y="9575"/>
                    </a:cubicBezTo>
                    <a:cubicBezTo>
                      <a:pt x="12308" y="9555"/>
                      <a:pt x="12241" y="9545"/>
                      <a:pt x="12179" y="9524"/>
                    </a:cubicBezTo>
                    <a:cubicBezTo>
                      <a:pt x="11864" y="9442"/>
                      <a:pt x="11536" y="9350"/>
                      <a:pt x="11297" y="9094"/>
                    </a:cubicBezTo>
                    <a:cubicBezTo>
                      <a:pt x="11031" y="8812"/>
                      <a:pt x="10933" y="8381"/>
                      <a:pt x="10831" y="7966"/>
                    </a:cubicBezTo>
                    <a:cubicBezTo>
                      <a:pt x="10720" y="7495"/>
                      <a:pt x="10619" y="7039"/>
                      <a:pt x="10277" y="6803"/>
                    </a:cubicBezTo>
                    <a:cubicBezTo>
                      <a:pt x="9847" y="6501"/>
                      <a:pt x="9298" y="6757"/>
                      <a:pt x="9010" y="6936"/>
                    </a:cubicBezTo>
                    <a:cubicBezTo>
                      <a:pt x="8903" y="6998"/>
                      <a:pt x="8801" y="7075"/>
                      <a:pt x="8695" y="7147"/>
                    </a:cubicBezTo>
                    <a:cubicBezTo>
                      <a:pt x="8411" y="7346"/>
                      <a:pt x="8119" y="7546"/>
                      <a:pt x="7786" y="7613"/>
                    </a:cubicBezTo>
                    <a:cubicBezTo>
                      <a:pt x="7627" y="7648"/>
                      <a:pt x="7449" y="7654"/>
                      <a:pt x="7281" y="7654"/>
                    </a:cubicBezTo>
                    <a:cubicBezTo>
                      <a:pt x="6949" y="7659"/>
                      <a:pt x="6638" y="7659"/>
                      <a:pt x="6399" y="7884"/>
                    </a:cubicBezTo>
                    <a:cubicBezTo>
                      <a:pt x="6297" y="7987"/>
                      <a:pt x="6213" y="8120"/>
                      <a:pt x="6142" y="8253"/>
                    </a:cubicBezTo>
                    <a:cubicBezTo>
                      <a:pt x="6106" y="8320"/>
                      <a:pt x="6066" y="8381"/>
                      <a:pt x="6031" y="8443"/>
                    </a:cubicBezTo>
                    <a:cubicBezTo>
                      <a:pt x="5543" y="9186"/>
                      <a:pt x="4657" y="9345"/>
                      <a:pt x="3992" y="9166"/>
                    </a:cubicBezTo>
                    <a:cubicBezTo>
                      <a:pt x="3252" y="8970"/>
                      <a:pt x="2622" y="8417"/>
                      <a:pt x="2064" y="7930"/>
                    </a:cubicBezTo>
                    <a:lnTo>
                      <a:pt x="614" y="6665"/>
                    </a:lnTo>
                    <a:cubicBezTo>
                      <a:pt x="295" y="6383"/>
                      <a:pt x="-33" y="6040"/>
                      <a:pt x="2" y="5599"/>
                    </a:cubicBezTo>
                    <a:cubicBezTo>
                      <a:pt x="12" y="5404"/>
                      <a:pt x="96" y="5230"/>
                      <a:pt x="237" y="5097"/>
                    </a:cubicBezTo>
                    <a:cubicBezTo>
                      <a:pt x="446" y="4907"/>
                      <a:pt x="761" y="4804"/>
                      <a:pt x="1049" y="4835"/>
                    </a:cubicBezTo>
                    <a:cubicBezTo>
                      <a:pt x="1288" y="4866"/>
                      <a:pt x="1514" y="4958"/>
                      <a:pt x="1740" y="5040"/>
                    </a:cubicBezTo>
                    <a:cubicBezTo>
                      <a:pt x="1940" y="5117"/>
                      <a:pt x="2139" y="5194"/>
                      <a:pt x="2352" y="5230"/>
                    </a:cubicBezTo>
                    <a:cubicBezTo>
                      <a:pt x="2423" y="5245"/>
                      <a:pt x="2507" y="5250"/>
                      <a:pt x="2582" y="5225"/>
                    </a:cubicBezTo>
                    <a:cubicBezTo>
                      <a:pt x="2671" y="5189"/>
                      <a:pt x="2738" y="5092"/>
                      <a:pt x="2799" y="4999"/>
                    </a:cubicBezTo>
                    <a:cubicBezTo>
                      <a:pt x="2933" y="4789"/>
                      <a:pt x="3061" y="4564"/>
                      <a:pt x="3181" y="4343"/>
                    </a:cubicBezTo>
                    <a:cubicBezTo>
                      <a:pt x="3425" y="3908"/>
                      <a:pt x="3673" y="3452"/>
                      <a:pt x="4014" y="3098"/>
                    </a:cubicBezTo>
                    <a:cubicBezTo>
                      <a:pt x="4590" y="2503"/>
                      <a:pt x="5353" y="2258"/>
                      <a:pt x="6088" y="2022"/>
                    </a:cubicBezTo>
                    <a:cubicBezTo>
                      <a:pt x="6740" y="1817"/>
                      <a:pt x="7414" y="1602"/>
                      <a:pt x="7959" y="1151"/>
                    </a:cubicBezTo>
                    <a:cubicBezTo>
                      <a:pt x="8061" y="1064"/>
                      <a:pt x="8168" y="966"/>
                      <a:pt x="8274" y="864"/>
                    </a:cubicBezTo>
                    <a:cubicBezTo>
                      <a:pt x="8460" y="684"/>
                      <a:pt x="8659" y="490"/>
                      <a:pt x="8890" y="372"/>
                    </a:cubicBezTo>
                    <a:cubicBezTo>
                      <a:pt x="9253" y="167"/>
                      <a:pt x="9688" y="146"/>
                      <a:pt x="10064" y="121"/>
                    </a:cubicBezTo>
                    <a:cubicBezTo>
                      <a:pt x="12994" y="-48"/>
                      <a:pt x="16319" y="-228"/>
                      <a:pt x="19289" y="997"/>
                    </a:cubicBezTo>
                    <a:cubicBezTo>
                      <a:pt x="19497" y="1089"/>
                      <a:pt x="19719" y="1192"/>
                      <a:pt x="19887" y="1376"/>
                    </a:cubicBezTo>
                    <a:cubicBezTo>
                      <a:pt x="20051" y="1566"/>
                      <a:pt x="20140" y="1822"/>
                      <a:pt x="20224" y="2094"/>
                    </a:cubicBezTo>
                    <a:cubicBezTo>
                      <a:pt x="20978" y="4548"/>
                      <a:pt x="21412" y="7305"/>
                      <a:pt x="21514" y="10298"/>
                    </a:cubicBezTo>
                    <a:cubicBezTo>
                      <a:pt x="21567" y="11697"/>
                      <a:pt x="21536" y="12942"/>
                      <a:pt x="21425" y="14110"/>
                    </a:cubicBezTo>
                    <a:cubicBezTo>
                      <a:pt x="21354" y="14884"/>
                      <a:pt x="21243" y="15668"/>
                      <a:pt x="21133" y="16422"/>
                    </a:cubicBezTo>
                    <a:cubicBezTo>
                      <a:pt x="21093" y="16698"/>
                      <a:pt x="21057" y="16980"/>
                      <a:pt x="21017" y="17257"/>
                    </a:cubicBezTo>
                    <a:cubicBezTo>
                      <a:pt x="20938" y="17805"/>
                      <a:pt x="20862" y="18369"/>
                      <a:pt x="20778" y="18927"/>
                    </a:cubicBezTo>
                    <a:cubicBezTo>
                      <a:pt x="20729" y="19255"/>
                      <a:pt x="20663" y="19435"/>
                      <a:pt x="20557" y="19496"/>
                    </a:cubicBezTo>
                    <a:cubicBezTo>
                      <a:pt x="20446" y="19573"/>
                      <a:pt x="20308" y="19512"/>
                      <a:pt x="20131" y="19435"/>
                    </a:cubicBezTo>
                    <a:cubicBezTo>
                      <a:pt x="19976" y="19363"/>
                      <a:pt x="19803" y="19286"/>
                      <a:pt x="19595" y="19271"/>
                    </a:cubicBezTo>
                    <a:cubicBezTo>
                      <a:pt x="19116" y="19240"/>
                      <a:pt x="18655" y="19399"/>
                      <a:pt x="18207" y="19553"/>
                    </a:cubicBezTo>
                    <a:lnTo>
                      <a:pt x="15769" y="20398"/>
                    </a:lnTo>
                    <a:cubicBezTo>
                      <a:pt x="15441" y="20516"/>
                      <a:pt x="15100" y="20629"/>
                      <a:pt x="14812" y="20854"/>
                    </a:cubicBezTo>
                    <a:cubicBezTo>
                      <a:pt x="14754" y="20900"/>
                      <a:pt x="14701" y="20946"/>
                      <a:pt x="14643" y="20998"/>
                    </a:cubicBezTo>
                    <a:cubicBezTo>
                      <a:pt x="14550" y="21080"/>
                      <a:pt x="14453" y="21167"/>
                      <a:pt x="14342" y="21233"/>
                    </a:cubicBezTo>
                    <a:cubicBezTo>
                      <a:pt x="14156" y="21336"/>
                      <a:pt x="13992" y="21372"/>
                      <a:pt x="13823" y="21372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522" name="Google Shape;2196;p68"/>
              <p:cNvSpPr/>
              <p:nvPr/>
            </p:nvSpPr>
            <p:spPr>
              <a:xfrm rot="5400000">
                <a:off x="185436" y="636138"/>
                <a:ext cx="2600253" cy="2364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2" h="21600" extrusionOk="0">
                    <a:moveTo>
                      <a:pt x="13536" y="21594"/>
                    </a:moveTo>
                    <a:cubicBezTo>
                      <a:pt x="13438" y="21594"/>
                      <a:pt x="13292" y="21559"/>
                      <a:pt x="13238" y="21409"/>
                    </a:cubicBezTo>
                    <a:cubicBezTo>
                      <a:pt x="12955" y="20614"/>
                      <a:pt x="13682" y="19813"/>
                      <a:pt x="14268" y="19180"/>
                    </a:cubicBezTo>
                    <a:lnTo>
                      <a:pt x="14539" y="18881"/>
                    </a:lnTo>
                    <a:lnTo>
                      <a:pt x="14577" y="18845"/>
                    </a:lnTo>
                    <a:cubicBezTo>
                      <a:pt x="14827" y="18558"/>
                      <a:pt x="15239" y="18092"/>
                      <a:pt x="15375" y="17351"/>
                    </a:cubicBezTo>
                    <a:cubicBezTo>
                      <a:pt x="15581" y="16269"/>
                      <a:pt x="15049" y="15432"/>
                      <a:pt x="14767" y="14984"/>
                    </a:cubicBezTo>
                    <a:lnTo>
                      <a:pt x="14713" y="14894"/>
                    </a:lnTo>
                    <a:cubicBezTo>
                      <a:pt x="14181" y="14045"/>
                      <a:pt x="14013" y="12904"/>
                      <a:pt x="14257" y="11912"/>
                    </a:cubicBezTo>
                    <a:cubicBezTo>
                      <a:pt x="14263" y="11876"/>
                      <a:pt x="14279" y="11834"/>
                      <a:pt x="14285" y="11792"/>
                    </a:cubicBezTo>
                    <a:lnTo>
                      <a:pt x="14285" y="11786"/>
                    </a:lnTo>
                    <a:cubicBezTo>
                      <a:pt x="14404" y="11326"/>
                      <a:pt x="14583" y="10639"/>
                      <a:pt x="14366" y="9856"/>
                    </a:cubicBezTo>
                    <a:cubicBezTo>
                      <a:pt x="14208" y="9294"/>
                      <a:pt x="13726" y="8296"/>
                      <a:pt x="12228" y="7877"/>
                    </a:cubicBezTo>
                    <a:cubicBezTo>
                      <a:pt x="12142" y="7853"/>
                      <a:pt x="12061" y="7829"/>
                      <a:pt x="11974" y="7812"/>
                    </a:cubicBezTo>
                    <a:cubicBezTo>
                      <a:pt x="11936" y="7800"/>
                      <a:pt x="11897" y="7794"/>
                      <a:pt x="11854" y="7788"/>
                    </a:cubicBezTo>
                    <a:cubicBezTo>
                      <a:pt x="11746" y="7770"/>
                      <a:pt x="11637" y="7752"/>
                      <a:pt x="11583" y="7698"/>
                    </a:cubicBezTo>
                    <a:cubicBezTo>
                      <a:pt x="11524" y="7632"/>
                      <a:pt x="11496" y="7483"/>
                      <a:pt x="11469" y="7339"/>
                    </a:cubicBezTo>
                    <a:cubicBezTo>
                      <a:pt x="11464" y="7280"/>
                      <a:pt x="11447" y="7226"/>
                      <a:pt x="11437" y="7184"/>
                    </a:cubicBezTo>
                    <a:cubicBezTo>
                      <a:pt x="11268" y="6497"/>
                      <a:pt x="11008" y="5463"/>
                      <a:pt x="10086" y="4835"/>
                    </a:cubicBezTo>
                    <a:cubicBezTo>
                      <a:pt x="9685" y="4566"/>
                      <a:pt x="9240" y="4435"/>
                      <a:pt x="8746" y="4435"/>
                    </a:cubicBezTo>
                    <a:cubicBezTo>
                      <a:pt x="8052" y="4435"/>
                      <a:pt x="7433" y="4710"/>
                      <a:pt x="7043" y="4949"/>
                    </a:cubicBezTo>
                    <a:cubicBezTo>
                      <a:pt x="6880" y="5045"/>
                      <a:pt x="6739" y="5134"/>
                      <a:pt x="6593" y="5230"/>
                    </a:cubicBezTo>
                    <a:cubicBezTo>
                      <a:pt x="6370" y="5379"/>
                      <a:pt x="6121" y="5546"/>
                      <a:pt x="5991" y="5570"/>
                    </a:cubicBezTo>
                    <a:cubicBezTo>
                      <a:pt x="5914" y="5582"/>
                      <a:pt x="5762" y="5582"/>
                      <a:pt x="5627" y="5582"/>
                    </a:cubicBezTo>
                    <a:cubicBezTo>
                      <a:pt x="5101" y="5588"/>
                      <a:pt x="4314" y="5594"/>
                      <a:pt x="3609" y="6228"/>
                    </a:cubicBezTo>
                    <a:cubicBezTo>
                      <a:pt x="3300" y="6503"/>
                      <a:pt x="3110" y="6825"/>
                      <a:pt x="2985" y="7035"/>
                    </a:cubicBezTo>
                    <a:cubicBezTo>
                      <a:pt x="2953" y="7083"/>
                      <a:pt x="2926" y="7136"/>
                      <a:pt x="2904" y="7166"/>
                    </a:cubicBezTo>
                    <a:cubicBezTo>
                      <a:pt x="2795" y="7322"/>
                      <a:pt x="2535" y="7429"/>
                      <a:pt x="2242" y="7429"/>
                    </a:cubicBezTo>
                    <a:cubicBezTo>
                      <a:pt x="2139" y="7429"/>
                      <a:pt x="2047" y="7411"/>
                      <a:pt x="1949" y="7393"/>
                    </a:cubicBezTo>
                    <a:cubicBezTo>
                      <a:pt x="1369" y="7244"/>
                      <a:pt x="756" y="6736"/>
                      <a:pt x="165" y="6246"/>
                    </a:cubicBezTo>
                    <a:cubicBezTo>
                      <a:pt x="154" y="6239"/>
                      <a:pt x="132" y="6228"/>
                      <a:pt x="110" y="6216"/>
                    </a:cubicBezTo>
                    <a:cubicBezTo>
                      <a:pt x="56" y="6186"/>
                      <a:pt x="-9" y="6150"/>
                      <a:pt x="2" y="6096"/>
                    </a:cubicBezTo>
                    <a:cubicBezTo>
                      <a:pt x="29" y="5994"/>
                      <a:pt x="137" y="5994"/>
                      <a:pt x="240" y="5994"/>
                    </a:cubicBezTo>
                    <a:cubicBezTo>
                      <a:pt x="300" y="5994"/>
                      <a:pt x="365" y="5994"/>
                      <a:pt x="409" y="5977"/>
                    </a:cubicBezTo>
                    <a:cubicBezTo>
                      <a:pt x="951" y="5756"/>
                      <a:pt x="1249" y="5313"/>
                      <a:pt x="1369" y="5140"/>
                    </a:cubicBezTo>
                    <a:cubicBezTo>
                      <a:pt x="1564" y="4853"/>
                      <a:pt x="1727" y="4560"/>
                      <a:pt x="1889" y="4285"/>
                    </a:cubicBezTo>
                    <a:cubicBezTo>
                      <a:pt x="2139" y="3849"/>
                      <a:pt x="2378" y="3431"/>
                      <a:pt x="2643" y="3180"/>
                    </a:cubicBezTo>
                    <a:cubicBezTo>
                      <a:pt x="3083" y="2743"/>
                      <a:pt x="3782" y="2534"/>
                      <a:pt x="4580" y="2289"/>
                    </a:cubicBezTo>
                    <a:cubicBezTo>
                      <a:pt x="5464" y="2020"/>
                      <a:pt x="6457" y="1721"/>
                      <a:pt x="7341" y="1028"/>
                    </a:cubicBezTo>
                    <a:cubicBezTo>
                      <a:pt x="7515" y="890"/>
                      <a:pt x="7672" y="747"/>
                      <a:pt x="7807" y="621"/>
                    </a:cubicBezTo>
                    <a:cubicBezTo>
                      <a:pt x="7970" y="472"/>
                      <a:pt x="8138" y="323"/>
                      <a:pt x="8247" y="263"/>
                    </a:cubicBezTo>
                    <a:cubicBezTo>
                      <a:pt x="8426" y="173"/>
                      <a:pt x="8790" y="149"/>
                      <a:pt x="9109" y="137"/>
                    </a:cubicBezTo>
                    <a:cubicBezTo>
                      <a:pt x="10249" y="78"/>
                      <a:pt x="11664" y="0"/>
                      <a:pt x="13009" y="0"/>
                    </a:cubicBezTo>
                    <a:cubicBezTo>
                      <a:pt x="15852" y="0"/>
                      <a:pt x="17951" y="329"/>
                      <a:pt x="19818" y="1070"/>
                    </a:cubicBezTo>
                    <a:cubicBezTo>
                      <a:pt x="19883" y="1093"/>
                      <a:pt x="19931" y="1117"/>
                      <a:pt x="19975" y="1135"/>
                    </a:cubicBezTo>
                    <a:lnTo>
                      <a:pt x="19980" y="1135"/>
                    </a:lnTo>
                    <a:lnTo>
                      <a:pt x="19980" y="1148"/>
                    </a:lnTo>
                    <a:cubicBezTo>
                      <a:pt x="20007" y="1213"/>
                      <a:pt x="20034" y="1309"/>
                      <a:pt x="20045" y="1345"/>
                    </a:cubicBezTo>
                    <a:cubicBezTo>
                      <a:pt x="20913" y="4052"/>
                      <a:pt x="21418" y="7106"/>
                      <a:pt x="21537" y="10429"/>
                    </a:cubicBezTo>
                    <a:cubicBezTo>
                      <a:pt x="21591" y="11978"/>
                      <a:pt x="21559" y="13352"/>
                      <a:pt x="21439" y="14631"/>
                    </a:cubicBezTo>
                    <a:cubicBezTo>
                      <a:pt x="21358" y="15480"/>
                      <a:pt x="21228" y="16334"/>
                      <a:pt x="21092" y="17231"/>
                    </a:cubicBezTo>
                    <a:cubicBezTo>
                      <a:pt x="21043" y="17560"/>
                      <a:pt x="20995" y="17883"/>
                      <a:pt x="20951" y="18211"/>
                    </a:cubicBezTo>
                    <a:cubicBezTo>
                      <a:pt x="20902" y="18522"/>
                      <a:pt x="20853" y="18839"/>
                      <a:pt x="20805" y="19156"/>
                    </a:cubicBezTo>
                    <a:lnTo>
                      <a:pt x="20805" y="19173"/>
                    </a:lnTo>
                    <a:lnTo>
                      <a:pt x="20778" y="19173"/>
                    </a:lnTo>
                    <a:cubicBezTo>
                      <a:pt x="20707" y="19168"/>
                      <a:pt x="20626" y="19168"/>
                      <a:pt x="20544" y="19168"/>
                    </a:cubicBezTo>
                    <a:cubicBezTo>
                      <a:pt x="19790" y="19168"/>
                      <a:pt x="19112" y="19389"/>
                      <a:pt x="18564" y="19568"/>
                    </a:cubicBezTo>
                    <a:lnTo>
                      <a:pt x="15581" y="20554"/>
                    </a:lnTo>
                    <a:cubicBezTo>
                      <a:pt x="15120" y="20704"/>
                      <a:pt x="14550" y="20901"/>
                      <a:pt x="14008" y="21295"/>
                    </a:cubicBezTo>
                    <a:cubicBezTo>
                      <a:pt x="13899" y="21367"/>
                      <a:pt x="13807" y="21445"/>
                      <a:pt x="13736" y="21511"/>
                    </a:cubicBezTo>
                    <a:cubicBezTo>
                      <a:pt x="13726" y="21517"/>
                      <a:pt x="13715" y="21528"/>
                      <a:pt x="13709" y="21540"/>
                    </a:cubicBezTo>
                    <a:cubicBezTo>
                      <a:pt x="13688" y="21564"/>
                      <a:pt x="13661" y="21594"/>
                      <a:pt x="13634" y="21600"/>
                    </a:cubicBezTo>
                    <a:cubicBezTo>
                      <a:pt x="13601" y="21594"/>
                      <a:pt x="13574" y="21594"/>
                      <a:pt x="13536" y="21594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523" name="Google Shape;2197;p68"/>
              <p:cNvSpPr/>
              <p:nvPr/>
            </p:nvSpPr>
            <p:spPr>
              <a:xfrm rot="5400000">
                <a:off x="634622" y="1075868"/>
                <a:ext cx="1866367" cy="1862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5" h="21460" extrusionOk="0">
                    <a:moveTo>
                      <a:pt x="17024" y="21460"/>
                    </a:moveTo>
                    <a:cubicBezTo>
                      <a:pt x="16904" y="21460"/>
                      <a:pt x="16805" y="21422"/>
                      <a:pt x="16730" y="21347"/>
                    </a:cubicBezTo>
                    <a:cubicBezTo>
                      <a:pt x="16586" y="21189"/>
                      <a:pt x="16707" y="20985"/>
                      <a:pt x="16843" y="20767"/>
                    </a:cubicBezTo>
                    <a:cubicBezTo>
                      <a:pt x="16918" y="20631"/>
                      <a:pt x="17002" y="20495"/>
                      <a:pt x="17032" y="20360"/>
                    </a:cubicBezTo>
                    <a:cubicBezTo>
                      <a:pt x="17493" y="18129"/>
                      <a:pt x="16344" y="16478"/>
                      <a:pt x="15861" y="15770"/>
                    </a:cubicBezTo>
                    <a:lnTo>
                      <a:pt x="15785" y="15657"/>
                    </a:lnTo>
                    <a:cubicBezTo>
                      <a:pt x="15400" y="15107"/>
                      <a:pt x="15264" y="14285"/>
                      <a:pt x="15445" y="13622"/>
                    </a:cubicBezTo>
                    <a:cubicBezTo>
                      <a:pt x="15453" y="13584"/>
                      <a:pt x="15468" y="13562"/>
                      <a:pt x="15475" y="13524"/>
                    </a:cubicBezTo>
                    <a:lnTo>
                      <a:pt x="15483" y="13486"/>
                    </a:lnTo>
                    <a:cubicBezTo>
                      <a:pt x="15695" y="12778"/>
                      <a:pt x="16072" y="11459"/>
                      <a:pt x="15589" y="9876"/>
                    </a:cubicBezTo>
                    <a:cubicBezTo>
                      <a:pt x="15445" y="9394"/>
                      <a:pt x="14871" y="8949"/>
                      <a:pt x="14002" y="8286"/>
                    </a:cubicBezTo>
                    <a:cubicBezTo>
                      <a:pt x="13285" y="7728"/>
                      <a:pt x="12385" y="7027"/>
                      <a:pt x="11373" y="6040"/>
                    </a:cubicBezTo>
                    <a:cubicBezTo>
                      <a:pt x="11071" y="5738"/>
                      <a:pt x="10867" y="5301"/>
                      <a:pt x="10632" y="4804"/>
                    </a:cubicBezTo>
                    <a:cubicBezTo>
                      <a:pt x="10232" y="3968"/>
                      <a:pt x="9778" y="3026"/>
                      <a:pt x="8713" y="2378"/>
                    </a:cubicBezTo>
                    <a:cubicBezTo>
                      <a:pt x="7822" y="1835"/>
                      <a:pt x="6832" y="1563"/>
                      <a:pt x="5767" y="1563"/>
                    </a:cubicBezTo>
                    <a:cubicBezTo>
                      <a:pt x="4437" y="1563"/>
                      <a:pt x="3591" y="2016"/>
                      <a:pt x="2866" y="2415"/>
                    </a:cubicBezTo>
                    <a:lnTo>
                      <a:pt x="2775" y="2467"/>
                    </a:lnTo>
                    <a:cubicBezTo>
                      <a:pt x="2639" y="2543"/>
                      <a:pt x="2413" y="2611"/>
                      <a:pt x="2208" y="2687"/>
                    </a:cubicBezTo>
                    <a:cubicBezTo>
                      <a:pt x="1997" y="2754"/>
                      <a:pt x="1808" y="2815"/>
                      <a:pt x="1702" y="2875"/>
                    </a:cubicBezTo>
                    <a:cubicBezTo>
                      <a:pt x="1589" y="2943"/>
                      <a:pt x="592" y="3508"/>
                      <a:pt x="176" y="3327"/>
                    </a:cubicBezTo>
                    <a:cubicBezTo>
                      <a:pt x="78" y="3289"/>
                      <a:pt x="25" y="3214"/>
                      <a:pt x="2" y="3108"/>
                    </a:cubicBezTo>
                    <a:cubicBezTo>
                      <a:pt x="-5" y="3078"/>
                      <a:pt x="2" y="3055"/>
                      <a:pt x="25" y="3033"/>
                    </a:cubicBezTo>
                    <a:cubicBezTo>
                      <a:pt x="70" y="2980"/>
                      <a:pt x="184" y="2980"/>
                      <a:pt x="320" y="2965"/>
                    </a:cubicBezTo>
                    <a:cubicBezTo>
                      <a:pt x="395" y="2965"/>
                      <a:pt x="471" y="2965"/>
                      <a:pt x="516" y="2950"/>
                    </a:cubicBezTo>
                    <a:cubicBezTo>
                      <a:pt x="1838" y="2581"/>
                      <a:pt x="3478" y="2136"/>
                      <a:pt x="5019" y="1036"/>
                    </a:cubicBezTo>
                    <a:cubicBezTo>
                      <a:pt x="5321" y="817"/>
                      <a:pt x="5578" y="613"/>
                      <a:pt x="5782" y="440"/>
                    </a:cubicBezTo>
                    <a:cubicBezTo>
                      <a:pt x="5797" y="433"/>
                      <a:pt x="5812" y="425"/>
                      <a:pt x="5820" y="403"/>
                    </a:cubicBezTo>
                    <a:cubicBezTo>
                      <a:pt x="5850" y="380"/>
                      <a:pt x="5888" y="343"/>
                      <a:pt x="5926" y="320"/>
                    </a:cubicBezTo>
                    <a:cubicBezTo>
                      <a:pt x="6024" y="282"/>
                      <a:pt x="6145" y="282"/>
                      <a:pt x="6251" y="297"/>
                    </a:cubicBezTo>
                    <a:lnTo>
                      <a:pt x="6401" y="297"/>
                    </a:lnTo>
                    <a:cubicBezTo>
                      <a:pt x="7958" y="215"/>
                      <a:pt x="9892" y="124"/>
                      <a:pt x="11697" y="124"/>
                    </a:cubicBezTo>
                    <a:cubicBezTo>
                      <a:pt x="12453" y="124"/>
                      <a:pt x="13201" y="94"/>
                      <a:pt x="13919" y="56"/>
                    </a:cubicBezTo>
                    <a:cubicBezTo>
                      <a:pt x="16382" y="-50"/>
                      <a:pt x="18505" y="-140"/>
                      <a:pt x="19782" y="1111"/>
                    </a:cubicBezTo>
                    <a:cubicBezTo>
                      <a:pt x="21565" y="2867"/>
                      <a:pt x="21527" y="5859"/>
                      <a:pt x="21497" y="8753"/>
                    </a:cubicBezTo>
                    <a:cubicBezTo>
                      <a:pt x="21489" y="9582"/>
                      <a:pt x="21481" y="10449"/>
                      <a:pt x="21520" y="11270"/>
                    </a:cubicBezTo>
                    <a:cubicBezTo>
                      <a:pt x="21595" y="13117"/>
                      <a:pt x="21550" y="14752"/>
                      <a:pt x="21383" y="16260"/>
                    </a:cubicBezTo>
                    <a:cubicBezTo>
                      <a:pt x="21270" y="17277"/>
                      <a:pt x="21104" y="18317"/>
                      <a:pt x="20922" y="19410"/>
                    </a:cubicBezTo>
                    <a:lnTo>
                      <a:pt x="20922" y="19418"/>
                    </a:lnTo>
                    <a:cubicBezTo>
                      <a:pt x="20908" y="19501"/>
                      <a:pt x="20915" y="19606"/>
                      <a:pt x="20915" y="19704"/>
                    </a:cubicBezTo>
                    <a:cubicBezTo>
                      <a:pt x="20915" y="19900"/>
                      <a:pt x="20922" y="20096"/>
                      <a:pt x="20794" y="20239"/>
                    </a:cubicBezTo>
                    <a:cubicBezTo>
                      <a:pt x="20431" y="20593"/>
                      <a:pt x="19925" y="20623"/>
                      <a:pt x="19480" y="20646"/>
                    </a:cubicBezTo>
                    <a:cubicBezTo>
                      <a:pt x="19253" y="20654"/>
                      <a:pt x="19034" y="20661"/>
                      <a:pt x="18853" y="20721"/>
                    </a:cubicBezTo>
                    <a:cubicBezTo>
                      <a:pt x="18702" y="20767"/>
                      <a:pt x="18475" y="20880"/>
                      <a:pt x="18241" y="21000"/>
                    </a:cubicBezTo>
                    <a:cubicBezTo>
                      <a:pt x="17795" y="21227"/>
                      <a:pt x="17334" y="21460"/>
                      <a:pt x="17024" y="2146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524" name="Google Shape;2198;p68"/>
              <p:cNvSpPr/>
              <p:nvPr/>
            </p:nvSpPr>
            <p:spPr>
              <a:xfrm rot="5400000">
                <a:off x="1292629" y="1733452"/>
                <a:ext cx="691351" cy="1359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extrusionOk="0">
                    <a:moveTo>
                      <a:pt x="19850" y="21600"/>
                    </a:moveTo>
                    <a:cubicBezTo>
                      <a:pt x="16439" y="21600"/>
                      <a:pt x="16260" y="19408"/>
                      <a:pt x="16141" y="17954"/>
                    </a:cubicBezTo>
                    <a:cubicBezTo>
                      <a:pt x="16121" y="17693"/>
                      <a:pt x="16080" y="17434"/>
                      <a:pt x="16061" y="17216"/>
                    </a:cubicBezTo>
                    <a:cubicBezTo>
                      <a:pt x="16061" y="17205"/>
                      <a:pt x="15921" y="15159"/>
                      <a:pt x="16279" y="14878"/>
                    </a:cubicBezTo>
                    <a:cubicBezTo>
                      <a:pt x="16779" y="14515"/>
                      <a:pt x="17776" y="12842"/>
                      <a:pt x="16080" y="9912"/>
                    </a:cubicBezTo>
                    <a:cubicBezTo>
                      <a:pt x="15183" y="8385"/>
                      <a:pt x="12928" y="7460"/>
                      <a:pt x="10037" y="6286"/>
                    </a:cubicBezTo>
                    <a:cubicBezTo>
                      <a:pt x="9657" y="6140"/>
                      <a:pt x="9279" y="5985"/>
                      <a:pt x="8861" y="5829"/>
                    </a:cubicBezTo>
                    <a:cubicBezTo>
                      <a:pt x="7245" y="5205"/>
                      <a:pt x="5390" y="4488"/>
                      <a:pt x="3616" y="3439"/>
                    </a:cubicBezTo>
                    <a:cubicBezTo>
                      <a:pt x="3415" y="3325"/>
                      <a:pt x="3116" y="2992"/>
                      <a:pt x="2856" y="2701"/>
                    </a:cubicBezTo>
                    <a:cubicBezTo>
                      <a:pt x="2798" y="2649"/>
                      <a:pt x="2757" y="2587"/>
                      <a:pt x="2697" y="2535"/>
                    </a:cubicBezTo>
                    <a:cubicBezTo>
                      <a:pt x="2498" y="2317"/>
                      <a:pt x="2060" y="2088"/>
                      <a:pt x="1581" y="1839"/>
                    </a:cubicBezTo>
                    <a:cubicBezTo>
                      <a:pt x="623" y="1361"/>
                      <a:pt x="-434" y="821"/>
                      <a:pt x="185" y="177"/>
                    </a:cubicBezTo>
                    <a:cubicBezTo>
                      <a:pt x="224" y="135"/>
                      <a:pt x="364" y="145"/>
                      <a:pt x="464" y="156"/>
                    </a:cubicBezTo>
                    <a:cubicBezTo>
                      <a:pt x="503" y="156"/>
                      <a:pt x="524" y="166"/>
                      <a:pt x="582" y="166"/>
                    </a:cubicBezTo>
                    <a:cubicBezTo>
                      <a:pt x="2697" y="166"/>
                      <a:pt x="4712" y="115"/>
                      <a:pt x="6667" y="83"/>
                    </a:cubicBezTo>
                    <a:cubicBezTo>
                      <a:pt x="8382" y="42"/>
                      <a:pt x="9998" y="0"/>
                      <a:pt x="11493" y="0"/>
                    </a:cubicBezTo>
                    <a:cubicBezTo>
                      <a:pt x="15043" y="0"/>
                      <a:pt x="17138" y="218"/>
                      <a:pt x="18055" y="717"/>
                    </a:cubicBezTo>
                    <a:cubicBezTo>
                      <a:pt x="21107" y="2275"/>
                      <a:pt x="21028" y="5641"/>
                      <a:pt x="20948" y="9185"/>
                    </a:cubicBezTo>
                    <a:cubicBezTo>
                      <a:pt x="20927" y="10369"/>
                      <a:pt x="20907" y="11595"/>
                      <a:pt x="21006" y="12800"/>
                    </a:cubicBezTo>
                    <a:cubicBezTo>
                      <a:pt x="21166" y="15210"/>
                      <a:pt x="21067" y="17330"/>
                      <a:pt x="20668" y="19262"/>
                    </a:cubicBezTo>
                    <a:cubicBezTo>
                      <a:pt x="20628" y="19491"/>
                      <a:pt x="20708" y="19803"/>
                      <a:pt x="20767" y="20125"/>
                    </a:cubicBezTo>
                    <a:cubicBezTo>
                      <a:pt x="20907" y="20665"/>
                      <a:pt x="21028" y="21205"/>
                      <a:pt x="20628" y="21455"/>
                    </a:cubicBezTo>
                    <a:cubicBezTo>
                      <a:pt x="20469" y="21548"/>
                      <a:pt x="20268" y="21580"/>
                      <a:pt x="20029" y="21600"/>
                    </a:cubicBezTo>
                    <a:lnTo>
                      <a:pt x="20029" y="21569"/>
                    </a:lnTo>
                    <a:lnTo>
                      <a:pt x="20029" y="21600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525" name="Google Shape;2199;p68"/>
              <p:cNvSpPr/>
              <p:nvPr/>
            </p:nvSpPr>
            <p:spPr>
              <a:xfrm rot="5400000">
                <a:off x="2005941" y="2431337"/>
                <a:ext cx="149766" cy="116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6" h="21600" extrusionOk="0">
                    <a:moveTo>
                      <a:pt x="913" y="0"/>
                    </a:moveTo>
                    <a:cubicBezTo>
                      <a:pt x="453" y="0"/>
                      <a:pt x="265" y="119"/>
                      <a:pt x="84" y="605"/>
                    </a:cubicBezTo>
                    <a:cubicBezTo>
                      <a:pt x="-474" y="3033"/>
                      <a:pt x="1840" y="4243"/>
                      <a:pt x="4236" y="5581"/>
                    </a:cubicBezTo>
                    <a:cubicBezTo>
                      <a:pt x="5435" y="6186"/>
                      <a:pt x="6723" y="6919"/>
                      <a:pt x="7462" y="7762"/>
                    </a:cubicBezTo>
                    <a:cubicBezTo>
                      <a:pt x="9678" y="9834"/>
                      <a:pt x="11524" y="11648"/>
                      <a:pt x="13280" y="13471"/>
                    </a:cubicBezTo>
                    <a:cubicBezTo>
                      <a:pt x="15767" y="16019"/>
                      <a:pt x="18541" y="18815"/>
                      <a:pt x="21126" y="21600"/>
                    </a:cubicBezTo>
                    <a:cubicBezTo>
                      <a:pt x="21126" y="21114"/>
                      <a:pt x="20938" y="20629"/>
                      <a:pt x="20938" y="20143"/>
                    </a:cubicBezTo>
                    <a:cubicBezTo>
                      <a:pt x="20018" y="10071"/>
                      <a:pt x="18631" y="4728"/>
                      <a:pt x="17614" y="1943"/>
                    </a:cubicBezTo>
                    <a:cubicBezTo>
                      <a:pt x="15308" y="1457"/>
                      <a:pt x="11155" y="853"/>
                      <a:pt x="4146" y="853"/>
                    </a:cubicBezTo>
                    <a:cubicBezTo>
                      <a:pt x="3679" y="853"/>
                      <a:pt x="3129" y="724"/>
                      <a:pt x="2480" y="367"/>
                    </a:cubicBezTo>
                    <a:cubicBezTo>
                      <a:pt x="1840" y="119"/>
                      <a:pt x="1282" y="0"/>
                      <a:pt x="913" y="0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solid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526" name="Google Shape;2200;p68"/>
              <p:cNvSpPr/>
              <p:nvPr/>
            </p:nvSpPr>
            <p:spPr>
              <a:xfrm rot="5400000">
                <a:off x="-224890" y="224889"/>
                <a:ext cx="3422187" cy="297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extrusionOk="0">
                    <a:moveTo>
                      <a:pt x="21494" y="10415"/>
                    </a:moveTo>
                    <a:cubicBezTo>
                      <a:pt x="21395" y="7553"/>
                      <a:pt x="20975" y="4901"/>
                      <a:pt x="20256" y="2543"/>
                    </a:cubicBezTo>
                    <a:cubicBezTo>
                      <a:pt x="20157" y="2225"/>
                      <a:pt x="20029" y="1849"/>
                      <a:pt x="19762" y="1540"/>
                    </a:cubicBezTo>
                    <a:cubicBezTo>
                      <a:pt x="19474" y="1207"/>
                      <a:pt x="19112" y="1060"/>
                      <a:pt x="18923" y="979"/>
                    </a:cubicBezTo>
                    <a:cubicBezTo>
                      <a:pt x="17311" y="314"/>
                      <a:pt x="15460" y="0"/>
                      <a:pt x="13096" y="0"/>
                    </a:cubicBezTo>
                    <a:cubicBezTo>
                      <a:pt x="12055" y="0"/>
                      <a:pt x="11047" y="52"/>
                      <a:pt x="10073" y="114"/>
                    </a:cubicBezTo>
                    <a:cubicBezTo>
                      <a:pt x="9670" y="138"/>
                      <a:pt x="9172" y="162"/>
                      <a:pt x="8687" y="428"/>
                    </a:cubicBezTo>
                    <a:cubicBezTo>
                      <a:pt x="8391" y="594"/>
                      <a:pt x="8160" y="813"/>
                      <a:pt x="7959" y="1003"/>
                    </a:cubicBezTo>
                    <a:cubicBezTo>
                      <a:pt x="7872" y="1089"/>
                      <a:pt x="7790" y="1165"/>
                      <a:pt x="7712" y="1231"/>
                    </a:cubicBezTo>
                    <a:cubicBezTo>
                      <a:pt x="7317" y="1559"/>
                      <a:pt x="6787" y="1726"/>
                      <a:pt x="6219" y="1902"/>
                    </a:cubicBezTo>
                    <a:cubicBezTo>
                      <a:pt x="5487" y="2134"/>
                      <a:pt x="4648" y="2400"/>
                      <a:pt x="3978" y="3090"/>
                    </a:cubicBezTo>
                    <a:cubicBezTo>
                      <a:pt x="3583" y="3499"/>
                      <a:pt x="3312" y="3993"/>
                      <a:pt x="3069" y="4425"/>
                    </a:cubicBezTo>
                    <a:cubicBezTo>
                      <a:pt x="3003" y="4554"/>
                      <a:pt x="2929" y="4677"/>
                      <a:pt x="2863" y="4796"/>
                    </a:cubicBezTo>
                    <a:cubicBezTo>
                      <a:pt x="2793" y="4773"/>
                      <a:pt x="2715" y="4744"/>
                      <a:pt x="2637" y="4711"/>
                    </a:cubicBezTo>
                    <a:cubicBezTo>
                      <a:pt x="2403" y="4625"/>
                      <a:pt x="2139" y="4516"/>
                      <a:pt x="1835" y="4483"/>
                    </a:cubicBezTo>
                    <a:cubicBezTo>
                      <a:pt x="1773" y="4473"/>
                      <a:pt x="1707" y="4468"/>
                      <a:pt x="1642" y="4468"/>
                    </a:cubicBezTo>
                    <a:cubicBezTo>
                      <a:pt x="1218" y="4468"/>
                      <a:pt x="807" y="4635"/>
                      <a:pt x="503" y="4920"/>
                    </a:cubicBezTo>
                    <a:cubicBezTo>
                      <a:pt x="211" y="5200"/>
                      <a:pt x="38" y="5580"/>
                      <a:pt x="5" y="5994"/>
                    </a:cubicBezTo>
                    <a:cubicBezTo>
                      <a:pt x="-61" y="6945"/>
                      <a:pt x="622" y="7548"/>
                      <a:pt x="877" y="7772"/>
                    </a:cubicBezTo>
                    <a:lnTo>
                      <a:pt x="2222" y="8941"/>
                    </a:lnTo>
                    <a:cubicBezTo>
                      <a:pt x="2773" y="9426"/>
                      <a:pt x="3460" y="10025"/>
                      <a:pt x="4303" y="10244"/>
                    </a:cubicBezTo>
                    <a:cubicBezTo>
                      <a:pt x="4513" y="10296"/>
                      <a:pt x="4731" y="10329"/>
                      <a:pt x="4953" y="10329"/>
                    </a:cubicBezTo>
                    <a:cubicBezTo>
                      <a:pt x="5787" y="10329"/>
                      <a:pt x="6528" y="9930"/>
                      <a:pt x="6980" y="9241"/>
                    </a:cubicBezTo>
                    <a:cubicBezTo>
                      <a:pt x="7033" y="9165"/>
                      <a:pt x="7075" y="9094"/>
                      <a:pt x="7112" y="9027"/>
                    </a:cubicBezTo>
                    <a:cubicBezTo>
                      <a:pt x="7136" y="8984"/>
                      <a:pt x="7173" y="8918"/>
                      <a:pt x="7194" y="8889"/>
                    </a:cubicBezTo>
                    <a:cubicBezTo>
                      <a:pt x="7260" y="8870"/>
                      <a:pt x="7424" y="8865"/>
                      <a:pt x="7535" y="8865"/>
                    </a:cubicBezTo>
                    <a:cubicBezTo>
                      <a:pt x="7716" y="8865"/>
                      <a:pt x="7918" y="8861"/>
                      <a:pt x="8132" y="8818"/>
                    </a:cubicBezTo>
                    <a:cubicBezTo>
                      <a:pt x="8580" y="8723"/>
                      <a:pt x="8942" y="8475"/>
                      <a:pt x="9238" y="8271"/>
                    </a:cubicBezTo>
                    <a:cubicBezTo>
                      <a:pt x="9324" y="8214"/>
                      <a:pt x="9415" y="8147"/>
                      <a:pt x="9497" y="8100"/>
                    </a:cubicBezTo>
                    <a:cubicBezTo>
                      <a:pt x="9670" y="7991"/>
                      <a:pt x="9810" y="7953"/>
                      <a:pt x="9879" y="7953"/>
                    </a:cubicBezTo>
                    <a:lnTo>
                      <a:pt x="9908" y="7953"/>
                    </a:lnTo>
                    <a:cubicBezTo>
                      <a:pt x="9962" y="8010"/>
                      <a:pt x="10036" y="8319"/>
                      <a:pt x="10077" y="8504"/>
                    </a:cubicBezTo>
                    <a:cubicBezTo>
                      <a:pt x="10184" y="8960"/>
                      <a:pt x="10319" y="9535"/>
                      <a:pt x="10731" y="9973"/>
                    </a:cubicBezTo>
                    <a:cubicBezTo>
                      <a:pt x="11101" y="10363"/>
                      <a:pt x="11541" y="10481"/>
                      <a:pt x="11895" y="10577"/>
                    </a:cubicBezTo>
                    <a:cubicBezTo>
                      <a:pt x="11948" y="10591"/>
                      <a:pt x="12006" y="10605"/>
                      <a:pt x="12055" y="10619"/>
                    </a:cubicBezTo>
                    <a:cubicBezTo>
                      <a:pt x="12179" y="10653"/>
                      <a:pt x="12257" y="10695"/>
                      <a:pt x="12302" y="10724"/>
                    </a:cubicBezTo>
                    <a:cubicBezTo>
                      <a:pt x="12294" y="10795"/>
                      <a:pt x="12265" y="10900"/>
                      <a:pt x="12244" y="10971"/>
                    </a:cubicBezTo>
                    <a:cubicBezTo>
                      <a:pt x="12236" y="11009"/>
                      <a:pt x="12224" y="11052"/>
                      <a:pt x="12216" y="11100"/>
                    </a:cubicBezTo>
                    <a:cubicBezTo>
                      <a:pt x="11874" y="12521"/>
                      <a:pt x="12108" y="14089"/>
                      <a:pt x="12828" y="15306"/>
                    </a:cubicBezTo>
                    <a:cubicBezTo>
                      <a:pt x="12841" y="15335"/>
                      <a:pt x="12857" y="15358"/>
                      <a:pt x="12878" y="15392"/>
                    </a:cubicBezTo>
                    <a:cubicBezTo>
                      <a:pt x="12915" y="15449"/>
                      <a:pt x="12960" y="15525"/>
                      <a:pt x="12997" y="15591"/>
                    </a:cubicBezTo>
                    <a:cubicBezTo>
                      <a:pt x="12976" y="15620"/>
                      <a:pt x="12952" y="15644"/>
                      <a:pt x="12931" y="15667"/>
                    </a:cubicBezTo>
                    <a:lnTo>
                      <a:pt x="12898" y="15705"/>
                    </a:lnTo>
                    <a:cubicBezTo>
                      <a:pt x="12170" y="16585"/>
                      <a:pt x="11648" y="17673"/>
                      <a:pt x="11401" y="18852"/>
                    </a:cubicBezTo>
                    <a:cubicBezTo>
                      <a:pt x="11348" y="19114"/>
                      <a:pt x="11298" y="19423"/>
                      <a:pt x="11360" y="19770"/>
                    </a:cubicBezTo>
                    <a:cubicBezTo>
                      <a:pt x="11442" y="20255"/>
                      <a:pt x="11718" y="20683"/>
                      <a:pt x="12174" y="21039"/>
                    </a:cubicBezTo>
                    <a:cubicBezTo>
                      <a:pt x="12442" y="21248"/>
                      <a:pt x="12980" y="21600"/>
                      <a:pt x="13601" y="21600"/>
                    </a:cubicBezTo>
                    <a:cubicBezTo>
                      <a:pt x="13889" y="21600"/>
                      <a:pt x="14165" y="21529"/>
                      <a:pt x="14412" y="21376"/>
                    </a:cubicBezTo>
                    <a:cubicBezTo>
                      <a:pt x="14576" y="21281"/>
                      <a:pt x="14708" y="21162"/>
                      <a:pt x="14811" y="21077"/>
                    </a:cubicBezTo>
                    <a:lnTo>
                      <a:pt x="14815" y="21067"/>
                    </a:lnTo>
                    <a:cubicBezTo>
                      <a:pt x="14856" y="21034"/>
                      <a:pt x="14897" y="20996"/>
                      <a:pt x="14930" y="20972"/>
                    </a:cubicBezTo>
                    <a:cubicBezTo>
                      <a:pt x="15099" y="20844"/>
                      <a:pt x="15349" y="20754"/>
                      <a:pt x="15608" y="20664"/>
                    </a:cubicBezTo>
                    <a:lnTo>
                      <a:pt x="17870" y="19879"/>
                    </a:lnTo>
                    <a:cubicBezTo>
                      <a:pt x="18208" y="19760"/>
                      <a:pt x="18533" y="19651"/>
                      <a:pt x="18821" y="19651"/>
                    </a:cubicBezTo>
                    <a:lnTo>
                      <a:pt x="18895" y="19651"/>
                    </a:lnTo>
                    <a:cubicBezTo>
                      <a:pt x="18964" y="19656"/>
                      <a:pt x="19051" y="19698"/>
                      <a:pt x="19153" y="19736"/>
                    </a:cubicBezTo>
                    <a:cubicBezTo>
                      <a:pt x="19310" y="19808"/>
                      <a:pt x="19495" y="19893"/>
                      <a:pt x="19725" y="19893"/>
                    </a:cubicBezTo>
                    <a:cubicBezTo>
                      <a:pt x="19902" y="19893"/>
                      <a:pt x="20067" y="19846"/>
                      <a:pt x="20215" y="19746"/>
                    </a:cubicBezTo>
                    <a:cubicBezTo>
                      <a:pt x="20622" y="19475"/>
                      <a:pt x="20737" y="18990"/>
                      <a:pt x="20799" y="18586"/>
                    </a:cubicBezTo>
                    <a:cubicBezTo>
                      <a:pt x="20877" y="18063"/>
                      <a:pt x="20955" y="17540"/>
                      <a:pt x="21025" y="17027"/>
                    </a:cubicBezTo>
                    <a:cubicBezTo>
                      <a:pt x="21062" y="16775"/>
                      <a:pt x="21099" y="16514"/>
                      <a:pt x="21136" y="16257"/>
                    </a:cubicBezTo>
                    <a:cubicBezTo>
                      <a:pt x="21239" y="15544"/>
                      <a:pt x="21341" y="14807"/>
                      <a:pt x="21411" y="14066"/>
                    </a:cubicBezTo>
                    <a:cubicBezTo>
                      <a:pt x="21514" y="12953"/>
                      <a:pt x="21539" y="11755"/>
                      <a:pt x="21494" y="10415"/>
                    </a:cubicBezTo>
                    <a:close/>
                  </a:path>
                </a:pathLst>
              </a:custGeom>
              <a:noFill/>
              <a:ln w="9525" cap="flat">
                <a:solidFill>
                  <a:schemeClr val="accent4"/>
                </a:solidFill>
                <a:prstDash val="dashDot"/>
                <a:miter lim="12244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grpSp>
          <p:nvGrpSpPr>
            <p:cNvPr id="1534" name="Google Shape;2201;p68"/>
            <p:cNvGrpSpPr/>
            <p:nvPr/>
          </p:nvGrpSpPr>
          <p:grpSpPr>
            <a:xfrm>
              <a:off x="2259884" y="1352021"/>
              <a:ext cx="548448" cy="572600"/>
              <a:chOff x="0" y="85"/>
              <a:chExt cx="548446" cy="572598"/>
            </a:xfrm>
          </p:grpSpPr>
          <p:sp>
            <p:nvSpPr>
              <p:cNvPr id="1528" name="Google Shape;2202;p68"/>
              <p:cNvSpPr/>
              <p:nvPr/>
            </p:nvSpPr>
            <p:spPr>
              <a:xfrm>
                <a:off x="224837" y="210144"/>
                <a:ext cx="106153" cy="78859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529" name="Google Shape;2203;p68"/>
              <p:cNvSpPr/>
              <p:nvPr/>
            </p:nvSpPr>
            <p:spPr>
              <a:xfrm>
                <a:off x="447614" y="355161"/>
                <a:ext cx="100833" cy="74567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530" name="Google Shape;2204;p68"/>
              <p:cNvSpPr/>
              <p:nvPr/>
            </p:nvSpPr>
            <p:spPr>
              <a:xfrm>
                <a:off x="-1" y="304706"/>
                <a:ext cx="51489" cy="36812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531" name="Google Shape;2205;p68"/>
              <p:cNvSpPr/>
              <p:nvPr/>
            </p:nvSpPr>
            <p:spPr>
              <a:xfrm>
                <a:off x="330990" y="535873"/>
                <a:ext cx="51489" cy="36812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532" name="Google Shape;2206;p68"/>
              <p:cNvSpPr/>
              <p:nvPr/>
            </p:nvSpPr>
            <p:spPr>
              <a:xfrm>
                <a:off x="51489" y="470744"/>
                <a:ext cx="51489" cy="36727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533" name="Google Shape;2207;p68"/>
              <p:cNvSpPr/>
              <p:nvPr/>
            </p:nvSpPr>
            <p:spPr>
              <a:xfrm>
                <a:off x="335195" y="85"/>
                <a:ext cx="50461" cy="36727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  <p:sp>
          <p:nvSpPr>
            <p:cNvPr id="1535" name="Google Shape;2208;p68"/>
            <p:cNvSpPr/>
            <p:nvPr/>
          </p:nvSpPr>
          <p:spPr>
            <a:xfrm>
              <a:off x="1873124" y="1924656"/>
              <a:ext cx="150989" cy="150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8" y="0"/>
                  </a:moveTo>
                  <a:lnTo>
                    <a:pt x="9188" y="9183"/>
                  </a:lnTo>
                  <a:lnTo>
                    <a:pt x="0" y="9183"/>
                  </a:lnTo>
                  <a:lnTo>
                    <a:pt x="0" y="12412"/>
                  </a:lnTo>
                  <a:lnTo>
                    <a:pt x="9188" y="12412"/>
                  </a:lnTo>
                  <a:lnTo>
                    <a:pt x="9188" y="21600"/>
                  </a:lnTo>
                  <a:lnTo>
                    <a:pt x="12417" y="21600"/>
                  </a:lnTo>
                  <a:lnTo>
                    <a:pt x="12417" y="12412"/>
                  </a:lnTo>
                  <a:lnTo>
                    <a:pt x="21600" y="12412"/>
                  </a:lnTo>
                  <a:lnTo>
                    <a:pt x="21600" y="9183"/>
                  </a:lnTo>
                  <a:lnTo>
                    <a:pt x="12417" y="9183"/>
                  </a:lnTo>
                  <a:lnTo>
                    <a:pt x="1241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38" name="Google Shape;2210;p68"/>
          <p:cNvSpPr txBox="1">
            <a:spLocks noGrp="1"/>
          </p:cNvSpPr>
          <p:nvPr>
            <p:ph type="body" sz="quarter" idx="1"/>
          </p:nvPr>
        </p:nvSpPr>
        <p:spPr>
          <a:xfrm>
            <a:off x="676144" y="1530480"/>
            <a:ext cx="7625999" cy="12493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defTabSz="704087">
              <a:defRPr sz="1232"/>
            </a:lvl1pPr>
          </a:lstStyle>
          <a:p>
            <a:r>
              <a:rPr lang="fr-FR" sz="31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conflit asymétrique</a:t>
            </a:r>
            <a:r>
              <a:rPr lang="fr-FR" sz="31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conflit qui oppose les forces armées d’un Etat à un groupe humain aux capacités militaires plus réduites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dirty="0"/>
          </a:p>
        </p:txBody>
      </p:sp>
      <p:grpSp>
        <p:nvGrpSpPr>
          <p:cNvPr id="1543" name="Google Shape;2212;p68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540" name="Google Shape;2213;p68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41" name="Google Shape;2214;p68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42" name="Google Shape;2215;p68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44" name="Google Shape;2216;p68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chemeClr val="accent6"/>
                  </a:solidFill>
                </a:uFill>
                <a:hlinkClick r:id="" action="ppaction://hlinkshowjump?jump=nextslide"/>
              </a:rPr>
              <a:t>Next</a:t>
            </a:r>
          </a:p>
        </p:txBody>
      </p:sp>
      <p:sp>
        <p:nvSpPr>
          <p:cNvPr id="1545" name="Google Shape;2217;p68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chemeClr val="accent6"/>
                  </a:solidFill>
                </a:uFill>
                <a:hlinkClick r:id="" action="ppaction://hlinkshowjump?jump=previousslide"/>
              </a:rPr>
              <a:t>Previous</a:t>
            </a:r>
          </a:p>
        </p:txBody>
      </p:sp>
      <p:grpSp>
        <p:nvGrpSpPr>
          <p:cNvPr id="1549" name="Google Shape;2218;p68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546" name="Google Shape;2219;p68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47" name="Google Shape;2220;p68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48" name="Google Shape;2221;p68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0" grpId="1" animBg="1" advAuto="0"/>
      <p:bldP spid="1536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2" name="Google Shape;2226;p69"/>
          <p:cNvGrpSpPr/>
          <p:nvPr/>
        </p:nvGrpSpPr>
        <p:grpSpPr>
          <a:xfrm>
            <a:off x="2657475" y="4650618"/>
            <a:ext cx="3829050" cy="936059"/>
            <a:chOff x="0" y="0"/>
            <a:chExt cx="3829050" cy="936057"/>
          </a:xfrm>
        </p:grpSpPr>
        <p:sp>
          <p:nvSpPr>
            <p:cNvPr id="1551" name="Google Shape;2227;p69"/>
            <p:cNvSpPr/>
            <p:nvPr/>
          </p:nvSpPr>
          <p:spPr>
            <a:xfrm rot="10800000" flipH="1">
              <a:off x="0" y="0"/>
              <a:ext cx="3829050" cy="93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45" y="509"/>
                  </a:moveTo>
                  <a:lnTo>
                    <a:pt x="14455" y="529"/>
                  </a:lnTo>
                  <a:lnTo>
                    <a:pt x="14464" y="569"/>
                  </a:lnTo>
                  <a:lnTo>
                    <a:pt x="14469" y="609"/>
                  </a:lnTo>
                  <a:lnTo>
                    <a:pt x="14469" y="649"/>
                  </a:lnTo>
                  <a:lnTo>
                    <a:pt x="14467" y="689"/>
                  </a:lnTo>
                  <a:lnTo>
                    <a:pt x="14459" y="719"/>
                  </a:lnTo>
                  <a:lnTo>
                    <a:pt x="14447" y="739"/>
                  </a:lnTo>
                  <a:lnTo>
                    <a:pt x="14440" y="739"/>
                  </a:lnTo>
                  <a:lnTo>
                    <a:pt x="14430" y="709"/>
                  </a:lnTo>
                  <a:lnTo>
                    <a:pt x="14423" y="659"/>
                  </a:lnTo>
                  <a:lnTo>
                    <a:pt x="14418" y="609"/>
                  </a:lnTo>
                  <a:lnTo>
                    <a:pt x="14418" y="569"/>
                  </a:lnTo>
                  <a:lnTo>
                    <a:pt x="14423" y="539"/>
                  </a:lnTo>
                  <a:lnTo>
                    <a:pt x="14428" y="519"/>
                  </a:lnTo>
                  <a:lnTo>
                    <a:pt x="14435" y="509"/>
                  </a:lnTo>
                  <a:close/>
                  <a:moveTo>
                    <a:pt x="13698" y="769"/>
                  </a:moveTo>
                  <a:lnTo>
                    <a:pt x="13712" y="799"/>
                  </a:lnTo>
                  <a:lnTo>
                    <a:pt x="13717" y="819"/>
                  </a:lnTo>
                  <a:lnTo>
                    <a:pt x="13720" y="829"/>
                  </a:lnTo>
                  <a:lnTo>
                    <a:pt x="13717" y="839"/>
                  </a:lnTo>
                  <a:lnTo>
                    <a:pt x="13710" y="849"/>
                  </a:lnTo>
                  <a:lnTo>
                    <a:pt x="13690" y="869"/>
                  </a:lnTo>
                  <a:lnTo>
                    <a:pt x="13681" y="869"/>
                  </a:lnTo>
                  <a:lnTo>
                    <a:pt x="13673" y="859"/>
                  </a:lnTo>
                  <a:lnTo>
                    <a:pt x="13668" y="839"/>
                  </a:lnTo>
                  <a:lnTo>
                    <a:pt x="13668" y="809"/>
                  </a:lnTo>
                  <a:lnTo>
                    <a:pt x="13673" y="789"/>
                  </a:lnTo>
                  <a:lnTo>
                    <a:pt x="13678" y="769"/>
                  </a:lnTo>
                  <a:close/>
                  <a:moveTo>
                    <a:pt x="3039" y="1258"/>
                  </a:moveTo>
                  <a:lnTo>
                    <a:pt x="3052" y="1278"/>
                  </a:lnTo>
                  <a:lnTo>
                    <a:pt x="3064" y="1308"/>
                  </a:lnTo>
                  <a:lnTo>
                    <a:pt x="3071" y="1328"/>
                  </a:lnTo>
                  <a:lnTo>
                    <a:pt x="3074" y="1338"/>
                  </a:lnTo>
                  <a:lnTo>
                    <a:pt x="3064" y="1338"/>
                  </a:lnTo>
                  <a:lnTo>
                    <a:pt x="3047" y="1328"/>
                  </a:lnTo>
                  <a:lnTo>
                    <a:pt x="3030" y="1298"/>
                  </a:lnTo>
                  <a:lnTo>
                    <a:pt x="3020" y="1278"/>
                  </a:lnTo>
                  <a:lnTo>
                    <a:pt x="3015" y="1268"/>
                  </a:lnTo>
                  <a:lnTo>
                    <a:pt x="3015" y="1258"/>
                  </a:lnTo>
                  <a:close/>
                  <a:moveTo>
                    <a:pt x="12541" y="1058"/>
                  </a:moveTo>
                  <a:lnTo>
                    <a:pt x="12597" y="1088"/>
                  </a:lnTo>
                  <a:lnTo>
                    <a:pt x="12646" y="1128"/>
                  </a:lnTo>
                  <a:lnTo>
                    <a:pt x="12692" y="1169"/>
                  </a:lnTo>
                  <a:lnTo>
                    <a:pt x="12736" y="1208"/>
                  </a:lnTo>
                  <a:lnTo>
                    <a:pt x="12775" y="1258"/>
                  </a:lnTo>
                  <a:lnTo>
                    <a:pt x="12794" y="1298"/>
                  </a:lnTo>
                  <a:lnTo>
                    <a:pt x="12804" y="1318"/>
                  </a:lnTo>
                  <a:lnTo>
                    <a:pt x="12807" y="1338"/>
                  </a:lnTo>
                  <a:lnTo>
                    <a:pt x="12804" y="1348"/>
                  </a:lnTo>
                  <a:lnTo>
                    <a:pt x="12797" y="1358"/>
                  </a:lnTo>
                  <a:lnTo>
                    <a:pt x="12780" y="1368"/>
                  </a:lnTo>
                  <a:lnTo>
                    <a:pt x="12755" y="1368"/>
                  </a:lnTo>
                  <a:lnTo>
                    <a:pt x="12726" y="1358"/>
                  </a:lnTo>
                  <a:lnTo>
                    <a:pt x="12690" y="1338"/>
                  </a:lnTo>
                  <a:lnTo>
                    <a:pt x="12611" y="1288"/>
                  </a:lnTo>
                  <a:lnTo>
                    <a:pt x="12553" y="1258"/>
                  </a:lnTo>
                  <a:lnTo>
                    <a:pt x="12533" y="1238"/>
                  </a:lnTo>
                  <a:lnTo>
                    <a:pt x="12521" y="1218"/>
                  </a:lnTo>
                  <a:lnTo>
                    <a:pt x="12519" y="1198"/>
                  </a:lnTo>
                  <a:lnTo>
                    <a:pt x="12516" y="1188"/>
                  </a:lnTo>
                  <a:lnTo>
                    <a:pt x="12516" y="1139"/>
                  </a:lnTo>
                  <a:lnTo>
                    <a:pt x="12521" y="1099"/>
                  </a:lnTo>
                  <a:lnTo>
                    <a:pt x="12526" y="1069"/>
                  </a:lnTo>
                  <a:lnTo>
                    <a:pt x="12533" y="1058"/>
                  </a:lnTo>
                  <a:close/>
                  <a:moveTo>
                    <a:pt x="18085" y="1308"/>
                  </a:moveTo>
                  <a:lnTo>
                    <a:pt x="18092" y="1318"/>
                  </a:lnTo>
                  <a:lnTo>
                    <a:pt x="18097" y="1338"/>
                  </a:lnTo>
                  <a:lnTo>
                    <a:pt x="18097" y="1358"/>
                  </a:lnTo>
                  <a:lnTo>
                    <a:pt x="18092" y="1388"/>
                  </a:lnTo>
                  <a:lnTo>
                    <a:pt x="18085" y="1408"/>
                  </a:lnTo>
                  <a:lnTo>
                    <a:pt x="18077" y="1428"/>
                  </a:lnTo>
                  <a:lnTo>
                    <a:pt x="18065" y="1438"/>
                  </a:lnTo>
                  <a:lnTo>
                    <a:pt x="18055" y="1438"/>
                  </a:lnTo>
                  <a:lnTo>
                    <a:pt x="18048" y="1428"/>
                  </a:lnTo>
                  <a:lnTo>
                    <a:pt x="18043" y="1408"/>
                  </a:lnTo>
                  <a:lnTo>
                    <a:pt x="18043" y="1378"/>
                  </a:lnTo>
                  <a:lnTo>
                    <a:pt x="18048" y="1358"/>
                  </a:lnTo>
                  <a:lnTo>
                    <a:pt x="18055" y="1338"/>
                  </a:lnTo>
                  <a:lnTo>
                    <a:pt x="18063" y="1318"/>
                  </a:lnTo>
                  <a:lnTo>
                    <a:pt x="18075" y="1308"/>
                  </a:lnTo>
                  <a:close/>
                  <a:moveTo>
                    <a:pt x="20572" y="2267"/>
                  </a:moveTo>
                  <a:lnTo>
                    <a:pt x="20582" y="2277"/>
                  </a:lnTo>
                  <a:lnTo>
                    <a:pt x="20592" y="2287"/>
                  </a:lnTo>
                  <a:lnTo>
                    <a:pt x="20602" y="2307"/>
                  </a:lnTo>
                  <a:lnTo>
                    <a:pt x="20606" y="2337"/>
                  </a:lnTo>
                  <a:lnTo>
                    <a:pt x="20609" y="2367"/>
                  </a:lnTo>
                  <a:lnTo>
                    <a:pt x="20604" y="2387"/>
                  </a:lnTo>
                  <a:lnTo>
                    <a:pt x="20594" y="2387"/>
                  </a:lnTo>
                  <a:lnTo>
                    <a:pt x="20582" y="2377"/>
                  </a:lnTo>
                  <a:lnTo>
                    <a:pt x="20558" y="2347"/>
                  </a:lnTo>
                  <a:lnTo>
                    <a:pt x="20550" y="2327"/>
                  </a:lnTo>
                  <a:lnTo>
                    <a:pt x="20548" y="2317"/>
                  </a:lnTo>
                  <a:lnTo>
                    <a:pt x="20548" y="2297"/>
                  </a:lnTo>
                  <a:lnTo>
                    <a:pt x="20553" y="2287"/>
                  </a:lnTo>
                  <a:lnTo>
                    <a:pt x="20572" y="2267"/>
                  </a:lnTo>
                  <a:close/>
                  <a:moveTo>
                    <a:pt x="20707" y="2487"/>
                  </a:moveTo>
                  <a:lnTo>
                    <a:pt x="20714" y="2506"/>
                  </a:lnTo>
                  <a:lnTo>
                    <a:pt x="20719" y="2536"/>
                  </a:lnTo>
                  <a:lnTo>
                    <a:pt x="20721" y="2566"/>
                  </a:lnTo>
                  <a:lnTo>
                    <a:pt x="20719" y="2606"/>
                  </a:lnTo>
                  <a:lnTo>
                    <a:pt x="20711" y="2646"/>
                  </a:lnTo>
                  <a:lnTo>
                    <a:pt x="20702" y="2666"/>
                  </a:lnTo>
                  <a:lnTo>
                    <a:pt x="20692" y="2686"/>
                  </a:lnTo>
                  <a:lnTo>
                    <a:pt x="20682" y="2676"/>
                  </a:lnTo>
                  <a:lnTo>
                    <a:pt x="20675" y="2666"/>
                  </a:lnTo>
                  <a:lnTo>
                    <a:pt x="20667" y="2636"/>
                  </a:lnTo>
                  <a:lnTo>
                    <a:pt x="20667" y="2596"/>
                  </a:lnTo>
                  <a:lnTo>
                    <a:pt x="20670" y="2566"/>
                  </a:lnTo>
                  <a:lnTo>
                    <a:pt x="20675" y="2527"/>
                  </a:lnTo>
                  <a:lnTo>
                    <a:pt x="20685" y="2497"/>
                  </a:lnTo>
                  <a:lnTo>
                    <a:pt x="20694" y="2487"/>
                  </a:lnTo>
                  <a:close/>
                  <a:moveTo>
                    <a:pt x="2295" y="3505"/>
                  </a:moveTo>
                  <a:lnTo>
                    <a:pt x="2305" y="3515"/>
                  </a:lnTo>
                  <a:lnTo>
                    <a:pt x="2314" y="3535"/>
                  </a:lnTo>
                  <a:lnTo>
                    <a:pt x="2319" y="3565"/>
                  </a:lnTo>
                  <a:lnTo>
                    <a:pt x="2319" y="3585"/>
                  </a:lnTo>
                  <a:lnTo>
                    <a:pt x="2314" y="3605"/>
                  </a:lnTo>
                  <a:lnTo>
                    <a:pt x="2305" y="3605"/>
                  </a:lnTo>
                  <a:lnTo>
                    <a:pt x="2292" y="3595"/>
                  </a:lnTo>
                  <a:lnTo>
                    <a:pt x="2270" y="3565"/>
                  </a:lnTo>
                  <a:lnTo>
                    <a:pt x="2263" y="3555"/>
                  </a:lnTo>
                  <a:lnTo>
                    <a:pt x="2261" y="3535"/>
                  </a:lnTo>
                  <a:lnTo>
                    <a:pt x="2261" y="3525"/>
                  </a:lnTo>
                  <a:lnTo>
                    <a:pt x="2265" y="3525"/>
                  </a:lnTo>
                  <a:lnTo>
                    <a:pt x="2285" y="3505"/>
                  </a:lnTo>
                  <a:close/>
                  <a:moveTo>
                    <a:pt x="2466" y="4454"/>
                  </a:moveTo>
                  <a:lnTo>
                    <a:pt x="2475" y="4464"/>
                  </a:lnTo>
                  <a:lnTo>
                    <a:pt x="2485" y="4474"/>
                  </a:lnTo>
                  <a:lnTo>
                    <a:pt x="2493" y="4494"/>
                  </a:lnTo>
                  <a:lnTo>
                    <a:pt x="2495" y="4524"/>
                  </a:lnTo>
                  <a:lnTo>
                    <a:pt x="2495" y="4554"/>
                  </a:lnTo>
                  <a:lnTo>
                    <a:pt x="2490" y="4574"/>
                  </a:lnTo>
                  <a:lnTo>
                    <a:pt x="2480" y="4584"/>
                  </a:lnTo>
                  <a:lnTo>
                    <a:pt x="2468" y="4584"/>
                  </a:lnTo>
                  <a:lnTo>
                    <a:pt x="2453" y="4574"/>
                  </a:lnTo>
                  <a:lnTo>
                    <a:pt x="2439" y="4544"/>
                  </a:lnTo>
                  <a:lnTo>
                    <a:pt x="2431" y="4524"/>
                  </a:lnTo>
                  <a:lnTo>
                    <a:pt x="2431" y="4484"/>
                  </a:lnTo>
                  <a:lnTo>
                    <a:pt x="2434" y="4474"/>
                  </a:lnTo>
                  <a:lnTo>
                    <a:pt x="2444" y="4464"/>
                  </a:lnTo>
                  <a:lnTo>
                    <a:pt x="2456" y="4454"/>
                  </a:lnTo>
                  <a:close/>
                  <a:moveTo>
                    <a:pt x="298" y="7340"/>
                  </a:moveTo>
                  <a:lnTo>
                    <a:pt x="315" y="7350"/>
                  </a:lnTo>
                  <a:lnTo>
                    <a:pt x="325" y="7370"/>
                  </a:lnTo>
                  <a:lnTo>
                    <a:pt x="334" y="7410"/>
                  </a:lnTo>
                  <a:lnTo>
                    <a:pt x="339" y="7450"/>
                  </a:lnTo>
                  <a:lnTo>
                    <a:pt x="344" y="7500"/>
                  </a:lnTo>
                  <a:lnTo>
                    <a:pt x="347" y="7560"/>
                  </a:lnTo>
                  <a:lnTo>
                    <a:pt x="347" y="7579"/>
                  </a:lnTo>
                  <a:lnTo>
                    <a:pt x="344" y="7579"/>
                  </a:lnTo>
                  <a:lnTo>
                    <a:pt x="337" y="7560"/>
                  </a:lnTo>
                  <a:lnTo>
                    <a:pt x="322" y="7500"/>
                  </a:lnTo>
                  <a:lnTo>
                    <a:pt x="300" y="7410"/>
                  </a:lnTo>
                  <a:lnTo>
                    <a:pt x="295" y="7380"/>
                  </a:lnTo>
                  <a:lnTo>
                    <a:pt x="293" y="7360"/>
                  </a:lnTo>
                  <a:lnTo>
                    <a:pt x="293" y="7350"/>
                  </a:lnTo>
                  <a:lnTo>
                    <a:pt x="298" y="7340"/>
                  </a:lnTo>
                  <a:close/>
                  <a:moveTo>
                    <a:pt x="17794" y="0"/>
                  </a:moveTo>
                  <a:lnTo>
                    <a:pt x="17782" y="20"/>
                  </a:lnTo>
                  <a:lnTo>
                    <a:pt x="17772" y="40"/>
                  </a:lnTo>
                  <a:lnTo>
                    <a:pt x="17760" y="70"/>
                  </a:lnTo>
                  <a:lnTo>
                    <a:pt x="17745" y="80"/>
                  </a:lnTo>
                  <a:lnTo>
                    <a:pt x="17726" y="80"/>
                  </a:lnTo>
                  <a:lnTo>
                    <a:pt x="17706" y="70"/>
                  </a:lnTo>
                  <a:lnTo>
                    <a:pt x="17687" y="50"/>
                  </a:lnTo>
                  <a:lnTo>
                    <a:pt x="17665" y="50"/>
                  </a:lnTo>
                  <a:lnTo>
                    <a:pt x="17643" y="60"/>
                  </a:lnTo>
                  <a:lnTo>
                    <a:pt x="17623" y="80"/>
                  </a:lnTo>
                  <a:lnTo>
                    <a:pt x="17606" y="100"/>
                  </a:lnTo>
                  <a:lnTo>
                    <a:pt x="17587" y="110"/>
                  </a:lnTo>
                  <a:lnTo>
                    <a:pt x="17565" y="110"/>
                  </a:lnTo>
                  <a:lnTo>
                    <a:pt x="17548" y="90"/>
                  </a:lnTo>
                  <a:lnTo>
                    <a:pt x="17528" y="80"/>
                  </a:lnTo>
                  <a:lnTo>
                    <a:pt x="17501" y="80"/>
                  </a:lnTo>
                  <a:lnTo>
                    <a:pt x="17474" y="90"/>
                  </a:lnTo>
                  <a:lnTo>
                    <a:pt x="17447" y="110"/>
                  </a:lnTo>
                  <a:lnTo>
                    <a:pt x="17421" y="140"/>
                  </a:lnTo>
                  <a:lnTo>
                    <a:pt x="17377" y="140"/>
                  </a:lnTo>
                  <a:lnTo>
                    <a:pt x="17369" y="130"/>
                  </a:lnTo>
                  <a:lnTo>
                    <a:pt x="17364" y="110"/>
                  </a:lnTo>
                  <a:lnTo>
                    <a:pt x="17355" y="90"/>
                  </a:lnTo>
                  <a:lnTo>
                    <a:pt x="17347" y="90"/>
                  </a:lnTo>
                  <a:lnTo>
                    <a:pt x="17343" y="100"/>
                  </a:lnTo>
                  <a:lnTo>
                    <a:pt x="17338" y="120"/>
                  </a:lnTo>
                  <a:lnTo>
                    <a:pt x="17338" y="130"/>
                  </a:lnTo>
                  <a:lnTo>
                    <a:pt x="17333" y="140"/>
                  </a:lnTo>
                  <a:lnTo>
                    <a:pt x="17323" y="150"/>
                  </a:lnTo>
                  <a:lnTo>
                    <a:pt x="17308" y="130"/>
                  </a:lnTo>
                  <a:lnTo>
                    <a:pt x="17291" y="100"/>
                  </a:lnTo>
                  <a:lnTo>
                    <a:pt x="17281" y="90"/>
                  </a:lnTo>
                  <a:lnTo>
                    <a:pt x="17269" y="70"/>
                  </a:lnTo>
                  <a:lnTo>
                    <a:pt x="17255" y="60"/>
                  </a:lnTo>
                  <a:lnTo>
                    <a:pt x="17238" y="60"/>
                  </a:lnTo>
                  <a:lnTo>
                    <a:pt x="17201" y="70"/>
                  </a:lnTo>
                  <a:lnTo>
                    <a:pt x="17159" y="110"/>
                  </a:lnTo>
                  <a:lnTo>
                    <a:pt x="17120" y="140"/>
                  </a:lnTo>
                  <a:lnTo>
                    <a:pt x="17086" y="150"/>
                  </a:lnTo>
                  <a:lnTo>
                    <a:pt x="17057" y="150"/>
                  </a:lnTo>
                  <a:lnTo>
                    <a:pt x="17047" y="140"/>
                  </a:lnTo>
                  <a:lnTo>
                    <a:pt x="17037" y="130"/>
                  </a:lnTo>
                  <a:lnTo>
                    <a:pt x="17025" y="110"/>
                  </a:lnTo>
                  <a:lnTo>
                    <a:pt x="17013" y="110"/>
                  </a:lnTo>
                  <a:lnTo>
                    <a:pt x="16998" y="120"/>
                  </a:lnTo>
                  <a:lnTo>
                    <a:pt x="16989" y="150"/>
                  </a:lnTo>
                  <a:lnTo>
                    <a:pt x="16984" y="160"/>
                  </a:lnTo>
                  <a:lnTo>
                    <a:pt x="16974" y="170"/>
                  </a:lnTo>
                  <a:lnTo>
                    <a:pt x="16947" y="180"/>
                  </a:lnTo>
                  <a:lnTo>
                    <a:pt x="16908" y="190"/>
                  </a:lnTo>
                  <a:lnTo>
                    <a:pt x="16864" y="200"/>
                  </a:lnTo>
                  <a:lnTo>
                    <a:pt x="16813" y="190"/>
                  </a:lnTo>
                  <a:lnTo>
                    <a:pt x="16764" y="180"/>
                  </a:lnTo>
                  <a:lnTo>
                    <a:pt x="16715" y="160"/>
                  </a:lnTo>
                  <a:lnTo>
                    <a:pt x="16674" y="140"/>
                  </a:lnTo>
                  <a:lnTo>
                    <a:pt x="16657" y="130"/>
                  </a:lnTo>
                  <a:lnTo>
                    <a:pt x="16642" y="130"/>
                  </a:lnTo>
                  <a:lnTo>
                    <a:pt x="16627" y="150"/>
                  </a:lnTo>
                  <a:lnTo>
                    <a:pt x="16615" y="160"/>
                  </a:lnTo>
                  <a:lnTo>
                    <a:pt x="16605" y="180"/>
                  </a:lnTo>
                  <a:lnTo>
                    <a:pt x="16595" y="180"/>
                  </a:lnTo>
                  <a:lnTo>
                    <a:pt x="16588" y="160"/>
                  </a:lnTo>
                  <a:lnTo>
                    <a:pt x="16583" y="130"/>
                  </a:lnTo>
                  <a:lnTo>
                    <a:pt x="16578" y="110"/>
                  </a:lnTo>
                  <a:lnTo>
                    <a:pt x="16574" y="100"/>
                  </a:lnTo>
                  <a:lnTo>
                    <a:pt x="16559" y="90"/>
                  </a:lnTo>
                  <a:lnTo>
                    <a:pt x="16539" y="90"/>
                  </a:lnTo>
                  <a:lnTo>
                    <a:pt x="16517" y="110"/>
                  </a:lnTo>
                  <a:lnTo>
                    <a:pt x="16491" y="140"/>
                  </a:lnTo>
                  <a:lnTo>
                    <a:pt x="16464" y="150"/>
                  </a:lnTo>
                  <a:lnTo>
                    <a:pt x="16437" y="140"/>
                  </a:lnTo>
                  <a:lnTo>
                    <a:pt x="16415" y="130"/>
                  </a:lnTo>
                  <a:lnTo>
                    <a:pt x="16395" y="110"/>
                  </a:lnTo>
                  <a:lnTo>
                    <a:pt x="16373" y="110"/>
                  </a:lnTo>
                  <a:lnTo>
                    <a:pt x="16356" y="130"/>
                  </a:lnTo>
                  <a:lnTo>
                    <a:pt x="16342" y="150"/>
                  </a:lnTo>
                  <a:lnTo>
                    <a:pt x="16334" y="170"/>
                  </a:lnTo>
                  <a:lnTo>
                    <a:pt x="16325" y="180"/>
                  </a:lnTo>
                  <a:lnTo>
                    <a:pt x="16303" y="190"/>
                  </a:lnTo>
                  <a:lnTo>
                    <a:pt x="16276" y="190"/>
                  </a:lnTo>
                  <a:lnTo>
                    <a:pt x="16249" y="170"/>
                  </a:lnTo>
                  <a:lnTo>
                    <a:pt x="16220" y="150"/>
                  </a:lnTo>
                  <a:lnTo>
                    <a:pt x="16190" y="150"/>
                  </a:lnTo>
                  <a:lnTo>
                    <a:pt x="16163" y="160"/>
                  </a:lnTo>
                  <a:lnTo>
                    <a:pt x="16144" y="190"/>
                  </a:lnTo>
                  <a:lnTo>
                    <a:pt x="16132" y="210"/>
                  </a:lnTo>
                  <a:lnTo>
                    <a:pt x="16122" y="220"/>
                  </a:lnTo>
                  <a:lnTo>
                    <a:pt x="16097" y="220"/>
                  </a:lnTo>
                  <a:lnTo>
                    <a:pt x="16073" y="200"/>
                  </a:lnTo>
                  <a:lnTo>
                    <a:pt x="16044" y="160"/>
                  </a:lnTo>
                  <a:lnTo>
                    <a:pt x="16014" y="120"/>
                  </a:lnTo>
                  <a:lnTo>
                    <a:pt x="16002" y="100"/>
                  </a:lnTo>
                  <a:lnTo>
                    <a:pt x="15983" y="100"/>
                  </a:lnTo>
                  <a:lnTo>
                    <a:pt x="15975" y="110"/>
                  </a:lnTo>
                  <a:lnTo>
                    <a:pt x="15968" y="130"/>
                  </a:lnTo>
                  <a:lnTo>
                    <a:pt x="15963" y="150"/>
                  </a:lnTo>
                  <a:lnTo>
                    <a:pt x="15956" y="180"/>
                  </a:lnTo>
                  <a:lnTo>
                    <a:pt x="15949" y="190"/>
                  </a:lnTo>
                  <a:lnTo>
                    <a:pt x="15939" y="210"/>
                  </a:lnTo>
                  <a:lnTo>
                    <a:pt x="15929" y="210"/>
                  </a:lnTo>
                  <a:lnTo>
                    <a:pt x="15902" y="200"/>
                  </a:lnTo>
                  <a:lnTo>
                    <a:pt x="15870" y="180"/>
                  </a:lnTo>
                  <a:lnTo>
                    <a:pt x="15841" y="150"/>
                  </a:lnTo>
                  <a:lnTo>
                    <a:pt x="15809" y="130"/>
                  </a:lnTo>
                  <a:lnTo>
                    <a:pt x="15783" y="140"/>
                  </a:lnTo>
                  <a:lnTo>
                    <a:pt x="15761" y="150"/>
                  </a:lnTo>
                  <a:lnTo>
                    <a:pt x="15741" y="170"/>
                  </a:lnTo>
                  <a:lnTo>
                    <a:pt x="15707" y="170"/>
                  </a:lnTo>
                  <a:lnTo>
                    <a:pt x="15697" y="150"/>
                  </a:lnTo>
                  <a:lnTo>
                    <a:pt x="15687" y="120"/>
                  </a:lnTo>
                  <a:lnTo>
                    <a:pt x="15678" y="110"/>
                  </a:lnTo>
                  <a:lnTo>
                    <a:pt x="15665" y="110"/>
                  </a:lnTo>
                  <a:lnTo>
                    <a:pt x="15658" y="130"/>
                  </a:lnTo>
                  <a:lnTo>
                    <a:pt x="15646" y="140"/>
                  </a:lnTo>
                  <a:lnTo>
                    <a:pt x="15612" y="140"/>
                  </a:lnTo>
                  <a:lnTo>
                    <a:pt x="15592" y="120"/>
                  </a:lnTo>
                  <a:lnTo>
                    <a:pt x="15573" y="110"/>
                  </a:lnTo>
                  <a:lnTo>
                    <a:pt x="15558" y="110"/>
                  </a:lnTo>
                  <a:lnTo>
                    <a:pt x="15546" y="130"/>
                  </a:lnTo>
                  <a:lnTo>
                    <a:pt x="15541" y="140"/>
                  </a:lnTo>
                  <a:lnTo>
                    <a:pt x="15538" y="160"/>
                  </a:lnTo>
                  <a:lnTo>
                    <a:pt x="15536" y="180"/>
                  </a:lnTo>
                  <a:lnTo>
                    <a:pt x="15529" y="200"/>
                  </a:lnTo>
                  <a:lnTo>
                    <a:pt x="15509" y="260"/>
                  </a:lnTo>
                  <a:lnTo>
                    <a:pt x="15480" y="310"/>
                  </a:lnTo>
                  <a:lnTo>
                    <a:pt x="15443" y="360"/>
                  </a:lnTo>
                  <a:lnTo>
                    <a:pt x="15414" y="390"/>
                  </a:lnTo>
                  <a:lnTo>
                    <a:pt x="15387" y="409"/>
                  </a:lnTo>
                  <a:lnTo>
                    <a:pt x="15360" y="419"/>
                  </a:lnTo>
                  <a:lnTo>
                    <a:pt x="15336" y="419"/>
                  </a:lnTo>
                  <a:lnTo>
                    <a:pt x="15309" y="409"/>
                  </a:lnTo>
                  <a:lnTo>
                    <a:pt x="15282" y="390"/>
                  </a:lnTo>
                  <a:lnTo>
                    <a:pt x="15255" y="360"/>
                  </a:lnTo>
                  <a:lnTo>
                    <a:pt x="15226" y="310"/>
                  </a:lnTo>
                  <a:lnTo>
                    <a:pt x="15209" y="300"/>
                  </a:lnTo>
                  <a:lnTo>
                    <a:pt x="15187" y="310"/>
                  </a:lnTo>
                  <a:lnTo>
                    <a:pt x="15160" y="319"/>
                  </a:lnTo>
                  <a:lnTo>
                    <a:pt x="15133" y="349"/>
                  </a:lnTo>
                  <a:lnTo>
                    <a:pt x="15106" y="379"/>
                  </a:lnTo>
                  <a:lnTo>
                    <a:pt x="15079" y="400"/>
                  </a:lnTo>
                  <a:lnTo>
                    <a:pt x="15055" y="419"/>
                  </a:lnTo>
                  <a:lnTo>
                    <a:pt x="15038" y="409"/>
                  </a:lnTo>
                  <a:lnTo>
                    <a:pt x="15021" y="409"/>
                  </a:lnTo>
                  <a:lnTo>
                    <a:pt x="14999" y="419"/>
                  </a:lnTo>
                  <a:lnTo>
                    <a:pt x="14972" y="439"/>
                  </a:lnTo>
                  <a:lnTo>
                    <a:pt x="14945" y="459"/>
                  </a:lnTo>
                  <a:lnTo>
                    <a:pt x="14916" y="489"/>
                  </a:lnTo>
                  <a:lnTo>
                    <a:pt x="14884" y="499"/>
                  </a:lnTo>
                  <a:lnTo>
                    <a:pt x="14850" y="499"/>
                  </a:lnTo>
                  <a:lnTo>
                    <a:pt x="14821" y="489"/>
                  </a:lnTo>
                  <a:lnTo>
                    <a:pt x="14721" y="439"/>
                  </a:lnTo>
                  <a:lnTo>
                    <a:pt x="14638" y="409"/>
                  </a:lnTo>
                  <a:lnTo>
                    <a:pt x="14606" y="409"/>
                  </a:lnTo>
                  <a:lnTo>
                    <a:pt x="14579" y="419"/>
                  </a:lnTo>
                  <a:lnTo>
                    <a:pt x="14559" y="429"/>
                  </a:lnTo>
                  <a:lnTo>
                    <a:pt x="14550" y="449"/>
                  </a:lnTo>
                  <a:lnTo>
                    <a:pt x="14545" y="459"/>
                  </a:lnTo>
                  <a:lnTo>
                    <a:pt x="14540" y="469"/>
                  </a:lnTo>
                  <a:lnTo>
                    <a:pt x="14520" y="479"/>
                  </a:lnTo>
                  <a:lnTo>
                    <a:pt x="14501" y="479"/>
                  </a:lnTo>
                  <a:lnTo>
                    <a:pt x="14476" y="459"/>
                  </a:lnTo>
                  <a:lnTo>
                    <a:pt x="14452" y="439"/>
                  </a:lnTo>
                  <a:lnTo>
                    <a:pt x="14428" y="429"/>
                  </a:lnTo>
                  <a:lnTo>
                    <a:pt x="14401" y="429"/>
                  </a:lnTo>
                  <a:lnTo>
                    <a:pt x="14381" y="439"/>
                  </a:lnTo>
                  <a:lnTo>
                    <a:pt x="14354" y="469"/>
                  </a:lnTo>
                  <a:lnTo>
                    <a:pt x="14320" y="499"/>
                  </a:lnTo>
                  <a:lnTo>
                    <a:pt x="14281" y="519"/>
                  </a:lnTo>
                  <a:lnTo>
                    <a:pt x="14242" y="529"/>
                  </a:lnTo>
                  <a:lnTo>
                    <a:pt x="14206" y="539"/>
                  </a:lnTo>
                  <a:lnTo>
                    <a:pt x="14171" y="539"/>
                  </a:lnTo>
                  <a:lnTo>
                    <a:pt x="14142" y="529"/>
                  </a:lnTo>
                  <a:lnTo>
                    <a:pt x="14120" y="509"/>
                  </a:lnTo>
                  <a:lnTo>
                    <a:pt x="14103" y="499"/>
                  </a:lnTo>
                  <a:lnTo>
                    <a:pt x="14091" y="499"/>
                  </a:lnTo>
                  <a:lnTo>
                    <a:pt x="14079" y="509"/>
                  </a:lnTo>
                  <a:lnTo>
                    <a:pt x="14076" y="519"/>
                  </a:lnTo>
                  <a:lnTo>
                    <a:pt x="14074" y="539"/>
                  </a:lnTo>
                  <a:lnTo>
                    <a:pt x="14071" y="549"/>
                  </a:lnTo>
                  <a:lnTo>
                    <a:pt x="14066" y="569"/>
                  </a:lnTo>
                  <a:lnTo>
                    <a:pt x="14049" y="599"/>
                  </a:lnTo>
                  <a:lnTo>
                    <a:pt x="14025" y="629"/>
                  </a:lnTo>
                  <a:lnTo>
                    <a:pt x="13998" y="659"/>
                  </a:lnTo>
                  <a:lnTo>
                    <a:pt x="13969" y="689"/>
                  </a:lnTo>
                  <a:lnTo>
                    <a:pt x="13939" y="709"/>
                  </a:lnTo>
                  <a:lnTo>
                    <a:pt x="13896" y="709"/>
                  </a:lnTo>
                  <a:lnTo>
                    <a:pt x="13866" y="689"/>
                  </a:lnTo>
                  <a:lnTo>
                    <a:pt x="13825" y="679"/>
                  </a:lnTo>
                  <a:lnTo>
                    <a:pt x="13808" y="679"/>
                  </a:lnTo>
                  <a:lnTo>
                    <a:pt x="13791" y="669"/>
                  </a:lnTo>
                  <a:lnTo>
                    <a:pt x="13776" y="649"/>
                  </a:lnTo>
                  <a:lnTo>
                    <a:pt x="13769" y="619"/>
                  </a:lnTo>
                  <a:lnTo>
                    <a:pt x="13759" y="609"/>
                  </a:lnTo>
                  <a:lnTo>
                    <a:pt x="13744" y="599"/>
                  </a:lnTo>
                  <a:lnTo>
                    <a:pt x="13727" y="599"/>
                  </a:lnTo>
                  <a:lnTo>
                    <a:pt x="13708" y="619"/>
                  </a:lnTo>
                  <a:lnTo>
                    <a:pt x="13686" y="639"/>
                  </a:lnTo>
                  <a:lnTo>
                    <a:pt x="13664" y="649"/>
                  </a:lnTo>
                  <a:lnTo>
                    <a:pt x="13627" y="649"/>
                  </a:lnTo>
                  <a:lnTo>
                    <a:pt x="13600" y="639"/>
                  </a:lnTo>
                  <a:lnTo>
                    <a:pt x="13571" y="629"/>
                  </a:lnTo>
                  <a:lnTo>
                    <a:pt x="13488" y="629"/>
                  </a:lnTo>
                  <a:lnTo>
                    <a:pt x="13468" y="639"/>
                  </a:lnTo>
                  <a:lnTo>
                    <a:pt x="13454" y="659"/>
                  </a:lnTo>
                  <a:lnTo>
                    <a:pt x="13449" y="679"/>
                  </a:lnTo>
                  <a:lnTo>
                    <a:pt x="13446" y="689"/>
                  </a:lnTo>
                  <a:lnTo>
                    <a:pt x="13441" y="689"/>
                  </a:lnTo>
                  <a:lnTo>
                    <a:pt x="13424" y="699"/>
                  </a:lnTo>
                  <a:lnTo>
                    <a:pt x="13400" y="699"/>
                  </a:lnTo>
                  <a:lnTo>
                    <a:pt x="13371" y="689"/>
                  </a:lnTo>
                  <a:lnTo>
                    <a:pt x="13339" y="679"/>
                  </a:lnTo>
                  <a:lnTo>
                    <a:pt x="13314" y="679"/>
                  </a:lnTo>
                  <a:lnTo>
                    <a:pt x="13305" y="689"/>
                  </a:lnTo>
                  <a:lnTo>
                    <a:pt x="13295" y="709"/>
                  </a:lnTo>
                  <a:lnTo>
                    <a:pt x="13290" y="729"/>
                  </a:lnTo>
                  <a:lnTo>
                    <a:pt x="13288" y="749"/>
                  </a:lnTo>
                  <a:lnTo>
                    <a:pt x="13283" y="789"/>
                  </a:lnTo>
                  <a:lnTo>
                    <a:pt x="13278" y="799"/>
                  </a:lnTo>
                  <a:lnTo>
                    <a:pt x="13273" y="799"/>
                  </a:lnTo>
                  <a:lnTo>
                    <a:pt x="13268" y="759"/>
                  </a:lnTo>
                  <a:lnTo>
                    <a:pt x="13263" y="739"/>
                  </a:lnTo>
                  <a:lnTo>
                    <a:pt x="13244" y="719"/>
                  </a:lnTo>
                  <a:lnTo>
                    <a:pt x="13217" y="699"/>
                  </a:lnTo>
                  <a:lnTo>
                    <a:pt x="13158" y="699"/>
                  </a:lnTo>
                  <a:lnTo>
                    <a:pt x="13129" y="719"/>
                  </a:lnTo>
                  <a:lnTo>
                    <a:pt x="13107" y="749"/>
                  </a:lnTo>
                  <a:lnTo>
                    <a:pt x="13097" y="769"/>
                  </a:lnTo>
                  <a:lnTo>
                    <a:pt x="13090" y="789"/>
                  </a:lnTo>
                  <a:lnTo>
                    <a:pt x="13080" y="809"/>
                  </a:lnTo>
                  <a:lnTo>
                    <a:pt x="13070" y="829"/>
                  </a:lnTo>
                  <a:lnTo>
                    <a:pt x="13056" y="829"/>
                  </a:lnTo>
                  <a:lnTo>
                    <a:pt x="13046" y="819"/>
                  </a:lnTo>
                  <a:lnTo>
                    <a:pt x="13026" y="799"/>
                  </a:lnTo>
                  <a:lnTo>
                    <a:pt x="13004" y="779"/>
                  </a:lnTo>
                  <a:lnTo>
                    <a:pt x="12978" y="779"/>
                  </a:lnTo>
                  <a:lnTo>
                    <a:pt x="12948" y="769"/>
                  </a:lnTo>
                  <a:lnTo>
                    <a:pt x="12921" y="779"/>
                  </a:lnTo>
                  <a:lnTo>
                    <a:pt x="12899" y="789"/>
                  </a:lnTo>
                  <a:lnTo>
                    <a:pt x="12880" y="799"/>
                  </a:lnTo>
                  <a:lnTo>
                    <a:pt x="12870" y="819"/>
                  </a:lnTo>
                  <a:lnTo>
                    <a:pt x="12865" y="829"/>
                  </a:lnTo>
                  <a:lnTo>
                    <a:pt x="12858" y="839"/>
                  </a:lnTo>
                  <a:lnTo>
                    <a:pt x="12834" y="839"/>
                  </a:lnTo>
                  <a:lnTo>
                    <a:pt x="12799" y="819"/>
                  </a:lnTo>
                  <a:lnTo>
                    <a:pt x="12758" y="789"/>
                  </a:lnTo>
                  <a:lnTo>
                    <a:pt x="12711" y="759"/>
                  </a:lnTo>
                  <a:lnTo>
                    <a:pt x="12658" y="749"/>
                  </a:lnTo>
                  <a:lnTo>
                    <a:pt x="12604" y="749"/>
                  </a:lnTo>
                  <a:lnTo>
                    <a:pt x="12558" y="759"/>
                  </a:lnTo>
                  <a:lnTo>
                    <a:pt x="12516" y="779"/>
                  </a:lnTo>
                  <a:lnTo>
                    <a:pt x="12475" y="789"/>
                  </a:lnTo>
                  <a:lnTo>
                    <a:pt x="12443" y="789"/>
                  </a:lnTo>
                  <a:lnTo>
                    <a:pt x="12423" y="779"/>
                  </a:lnTo>
                  <a:lnTo>
                    <a:pt x="12409" y="769"/>
                  </a:lnTo>
                  <a:lnTo>
                    <a:pt x="12399" y="769"/>
                  </a:lnTo>
                  <a:lnTo>
                    <a:pt x="12389" y="779"/>
                  </a:lnTo>
                  <a:lnTo>
                    <a:pt x="12387" y="799"/>
                  </a:lnTo>
                  <a:lnTo>
                    <a:pt x="12384" y="809"/>
                  </a:lnTo>
                  <a:lnTo>
                    <a:pt x="12379" y="819"/>
                  </a:lnTo>
                  <a:lnTo>
                    <a:pt x="12362" y="829"/>
                  </a:lnTo>
                  <a:lnTo>
                    <a:pt x="12340" y="829"/>
                  </a:lnTo>
                  <a:lnTo>
                    <a:pt x="12314" y="819"/>
                  </a:lnTo>
                  <a:lnTo>
                    <a:pt x="12277" y="809"/>
                  </a:lnTo>
                  <a:lnTo>
                    <a:pt x="12235" y="829"/>
                  </a:lnTo>
                  <a:lnTo>
                    <a:pt x="12189" y="859"/>
                  </a:lnTo>
                  <a:lnTo>
                    <a:pt x="12148" y="899"/>
                  </a:lnTo>
                  <a:lnTo>
                    <a:pt x="12104" y="949"/>
                  </a:lnTo>
                  <a:lnTo>
                    <a:pt x="12062" y="969"/>
                  </a:lnTo>
                  <a:lnTo>
                    <a:pt x="12025" y="979"/>
                  </a:lnTo>
                  <a:lnTo>
                    <a:pt x="12008" y="969"/>
                  </a:lnTo>
                  <a:lnTo>
                    <a:pt x="11996" y="959"/>
                  </a:lnTo>
                  <a:lnTo>
                    <a:pt x="11972" y="949"/>
                  </a:lnTo>
                  <a:lnTo>
                    <a:pt x="11947" y="949"/>
                  </a:lnTo>
                  <a:lnTo>
                    <a:pt x="11925" y="969"/>
                  </a:lnTo>
                  <a:lnTo>
                    <a:pt x="11906" y="999"/>
                  </a:lnTo>
                  <a:lnTo>
                    <a:pt x="11886" y="1028"/>
                  </a:lnTo>
                  <a:lnTo>
                    <a:pt x="11869" y="1049"/>
                  </a:lnTo>
                  <a:lnTo>
                    <a:pt x="11850" y="1058"/>
                  </a:lnTo>
                  <a:lnTo>
                    <a:pt x="11833" y="1049"/>
                  </a:lnTo>
                  <a:lnTo>
                    <a:pt x="11811" y="1039"/>
                  </a:lnTo>
                  <a:lnTo>
                    <a:pt x="11774" y="1039"/>
                  </a:lnTo>
                  <a:lnTo>
                    <a:pt x="11733" y="1049"/>
                  </a:lnTo>
                  <a:lnTo>
                    <a:pt x="11686" y="1058"/>
                  </a:lnTo>
                  <a:lnTo>
                    <a:pt x="11642" y="1079"/>
                  </a:lnTo>
                  <a:lnTo>
                    <a:pt x="11603" y="1109"/>
                  </a:lnTo>
                  <a:lnTo>
                    <a:pt x="11576" y="1139"/>
                  </a:lnTo>
                  <a:lnTo>
                    <a:pt x="11569" y="1148"/>
                  </a:lnTo>
                  <a:lnTo>
                    <a:pt x="11564" y="1169"/>
                  </a:lnTo>
                  <a:lnTo>
                    <a:pt x="11554" y="1169"/>
                  </a:lnTo>
                  <a:lnTo>
                    <a:pt x="11542" y="1158"/>
                  </a:lnTo>
                  <a:lnTo>
                    <a:pt x="11530" y="1128"/>
                  </a:lnTo>
                  <a:lnTo>
                    <a:pt x="11513" y="1099"/>
                  </a:lnTo>
                  <a:lnTo>
                    <a:pt x="11493" y="1079"/>
                  </a:lnTo>
                  <a:lnTo>
                    <a:pt x="11476" y="1079"/>
                  </a:lnTo>
                  <a:lnTo>
                    <a:pt x="11457" y="1088"/>
                  </a:lnTo>
                  <a:lnTo>
                    <a:pt x="11440" y="1099"/>
                  </a:lnTo>
                  <a:lnTo>
                    <a:pt x="11391" y="1099"/>
                  </a:lnTo>
                  <a:lnTo>
                    <a:pt x="11366" y="1088"/>
                  </a:lnTo>
                  <a:lnTo>
                    <a:pt x="11337" y="1069"/>
                  </a:lnTo>
                  <a:lnTo>
                    <a:pt x="11259" y="1069"/>
                  </a:lnTo>
                  <a:lnTo>
                    <a:pt x="11220" y="1079"/>
                  </a:lnTo>
                  <a:lnTo>
                    <a:pt x="11176" y="1088"/>
                  </a:lnTo>
                  <a:lnTo>
                    <a:pt x="11142" y="1079"/>
                  </a:lnTo>
                  <a:lnTo>
                    <a:pt x="11130" y="1069"/>
                  </a:lnTo>
                  <a:lnTo>
                    <a:pt x="11117" y="1058"/>
                  </a:lnTo>
                  <a:lnTo>
                    <a:pt x="11110" y="1028"/>
                  </a:lnTo>
                  <a:lnTo>
                    <a:pt x="11100" y="1009"/>
                  </a:lnTo>
                  <a:lnTo>
                    <a:pt x="11088" y="959"/>
                  </a:lnTo>
                  <a:lnTo>
                    <a:pt x="11081" y="949"/>
                  </a:lnTo>
                  <a:lnTo>
                    <a:pt x="11064" y="949"/>
                  </a:lnTo>
                  <a:lnTo>
                    <a:pt x="11054" y="959"/>
                  </a:lnTo>
                  <a:lnTo>
                    <a:pt x="11032" y="989"/>
                  </a:lnTo>
                  <a:lnTo>
                    <a:pt x="11022" y="1009"/>
                  </a:lnTo>
                  <a:lnTo>
                    <a:pt x="11007" y="1028"/>
                  </a:lnTo>
                  <a:lnTo>
                    <a:pt x="10993" y="1028"/>
                  </a:lnTo>
                  <a:lnTo>
                    <a:pt x="10976" y="1039"/>
                  </a:lnTo>
                  <a:lnTo>
                    <a:pt x="10939" y="1028"/>
                  </a:lnTo>
                  <a:lnTo>
                    <a:pt x="10895" y="989"/>
                  </a:lnTo>
                  <a:lnTo>
                    <a:pt x="10856" y="959"/>
                  </a:lnTo>
                  <a:lnTo>
                    <a:pt x="10820" y="929"/>
                  </a:lnTo>
                  <a:lnTo>
                    <a:pt x="10788" y="919"/>
                  </a:lnTo>
                  <a:lnTo>
                    <a:pt x="10768" y="929"/>
                  </a:lnTo>
                  <a:lnTo>
                    <a:pt x="10695" y="989"/>
                  </a:lnTo>
                  <a:lnTo>
                    <a:pt x="10676" y="1009"/>
                  </a:lnTo>
                  <a:lnTo>
                    <a:pt x="10651" y="1009"/>
                  </a:lnTo>
                  <a:lnTo>
                    <a:pt x="10629" y="999"/>
                  </a:lnTo>
                  <a:lnTo>
                    <a:pt x="10607" y="979"/>
                  </a:lnTo>
                  <a:lnTo>
                    <a:pt x="10583" y="959"/>
                  </a:lnTo>
                  <a:lnTo>
                    <a:pt x="10544" y="949"/>
                  </a:lnTo>
                  <a:lnTo>
                    <a:pt x="10497" y="949"/>
                  </a:lnTo>
                  <a:lnTo>
                    <a:pt x="10448" y="959"/>
                  </a:lnTo>
                  <a:lnTo>
                    <a:pt x="10217" y="1009"/>
                  </a:lnTo>
                  <a:lnTo>
                    <a:pt x="10170" y="1019"/>
                  </a:lnTo>
                  <a:lnTo>
                    <a:pt x="10129" y="1039"/>
                  </a:lnTo>
                  <a:lnTo>
                    <a:pt x="10102" y="1049"/>
                  </a:lnTo>
                  <a:lnTo>
                    <a:pt x="10087" y="1069"/>
                  </a:lnTo>
                  <a:lnTo>
                    <a:pt x="10082" y="1079"/>
                  </a:lnTo>
                  <a:lnTo>
                    <a:pt x="10073" y="1079"/>
                  </a:lnTo>
                  <a:lnTo>
                    <a:pt x="10065" y="1069"/>
                  </a:lnTo>
                  <a:lnTo>
                    <a:pt x="10058" y="1049"/>
                  </a:lnTo>
                  <a:lnTo>
                    <a:pt x="10051" y="1039"/>
                  </a:lnTo>
                  <a:lnTo>
                    <a:pt x="10043" y="1028"/>
                  </a:lnTo>
                  <a:lnTo>
                    <a:pt x="9982" y="1028"/>
                  </a:lnTo>
                  <a:lnTo>
                    <a:pt x="9946" y="1058"/>
                  </a:lnTo>
                  <a:lnTo>
                    <a:pt x="9907" y="1079"/>
                  </a:lnTo>
                  <a:lnTo>
                    <a:pt x="9870" y="1088"/>
                  </a:lnTo>
                  <a:lnTo>
                    <a:pt x="9841" y="1088"/>
                  </a:lnTo>
                  <a:lnTo>
                    <a:pt x="9831" y="1079"/>
                  </a:lnTo>
                  <a:lnTo>
                    <a:pt x="9821" y="1069"/>
                  </a:lnTo>
                  <a:lnTo>
                    <a:pt x="9804" y="1049"/>
                  </a:lnTo>
                  <a:lnTo>
                    <a:pt x="9775" y="1039"/>
                  </a:lnTo>
                  <a:lnTo>
                    <a:pt x="9741" y="1049"/>
                  </a:lnTo>
                  <a:lnTo>
                    <a:pt x="9704" y="1069"/>
                  </a:lnTo>
                  <a:lnTo>
                    <a:pt x="9653" y="1088"/>
                  </a:lnTo>
                  <a:lnTo>
                    <a:pt x="9606" y="1099"/>
                  </a:lnTo>
                  <a:lnTo>
                    <a:pt x="9560" y="1088"/>
                  </a:lnTo>
                  <a:lnTo>
                    <a:pt x="9513" y="1049"/>
                  </a:lnTo>
                  <a:lnTo>
                    <a:pt x="9506" y="1058"/>
                  </a:lnTo>
                  <a:lnTo>
                    <a:pt x="9499" y="1069"/>
                  </a:lnTo>
                  <a:lnTo>
                    <a:pt x="9492" y="1088"/>
                  </a:lnTo>
                  <a:lnTo>
                    <a:pt x="9489" y="1118"/>
                  </a:lnTo>
                  <a:lnTo>
                    <a:pt x="9487" y="1139"/>
                  </a:lnTo>
                  <a:lnTo>
                    <a:pt x="9482" y="1148"/>
                  </a:lnTo>
                  <a:lnTo>
                    <a:pt x="9470" y="1158"/>
                  </a:lnTo>
                  <a:lnTo>
                    <a:pt x="9452" y="1169"/>
                  </a:lnTo>
                  <a:lnTo>
                    <a:pt x="9433" y="1148"/>
                  </a:lnTo>
                  <a:lnTo>
                    <a:pt x="9406" y="1128"/>
                  </a:lnTo>
                  <a:lnTo>
                    <a:pt x="9372" y="1118"/>
                  </a:lnTo>
                  <a:lnTo>
                    <a:pt x="9333" y="1109"/>
                  </a:lnTo>
                  <a:lnTo>
                    <a:pt x="9257" y="1109"/>
                  </a:lnTo>
                  <a:lnTo>
                    <a:pt x="9221" y="1099"/>
                  </a:lnTo>
                  <a:lnTo>
                    <a:pt x="9194" y="1079"/>
                  </a:lnTo>
                  <a:lnTo>
                    <a:pt x="9174" y="1049"/>
                  </a:lnTo>
                  <a:lnTo>
                    <a:pt x="9162" y="1028"/>
                  </a:lnTo>
                  <a:lnTo>
                    <a:pt x="9147" y="1019"/>
                  </a:lnTo>
                  <a:lnTo>
                    <a:pt x="9135" y="1028"/>
                  </a:lnTo>
                  <a:lnTo>
                    <a:pt x="9125" y="1049"/>
                  </a:lnTo>
                  <a:lnTo>
                    <a:pt x="9120" y="1069"/>
                  </a:lnTo>
                  <a:lnTo>
                    <a:pt x="9113" y="1079"/>
                  </a:lnTo>
                  <a:lnTo>
                    <a:pt x="9098" y="1088"/>
                  </a:lnTo>
                  <a:lnTo>
                    <a:pt x="9079" y="1088"/>
                  </a:lnTo>
                  <a:lnTo>
                    <a:pt x="9057" y="1069"/>
                  </a:lnTo>
                  <a:lnTo>
                    <a:pt x="9035" y="1058"/>
                  </a:lnTo>
                  <a:lnTo>
                    <a:pt x="9013" y="1058"/>
                  </a:lnTo>
                  <a:lnTo>
                    <a:pt x="8989" y="1079"/>
                  </a:lnTo>
                  <a:lnTo>
                    <a:pt x="8972" y="1109"/>
                  </a:lnTo>
                  <a:lnTo>
                    <a:pt x="8962" y="1128"/>
                  </a:lnTo>
                  <a:lnTo>
                    <a:pt x="8950" y="1139"/>
                  </a:lnTo>
                  <a:lnTo>
                    <a:pt x="8925" y="1148"/>
                  </a:lnTo>
                  <a:lnTo>
                    <a:pt x="8896" y="1148"/>
                  </a:lnTo>
                  <a:lnTo>
                    <a:pt x="8867" y="1118"/>
                  </a:lnTo>
                  <a:lnTo>
                    <a:pt x="8837" y="1099"/>
                  </a:lnTo>
                  <a:lnTo>
                    <a:pt x="8808" y="1079"/>
                  </a:lnTo>
                  <a:lnTo>
                    <a:pt x="8781" y="1079"/>
                  </a:lnTo>
                  <a:lnTo>
                    <a:pt x="8759" y="1088"/>
                  </a:lnTo>
                  <a:lnTo>
                    <a:pt x="8747" y="1099"/>
                  </a:lnTo>
                  <a:lnTo>
                    <a:pt x="8730" y="1109"/>
                  </a:lnTo>
                  <a:lnTo>
                    <a:pt x="8679" y="1109"/>
                  </a:lnTo>
                  <a:lnTo>
                    <a:pt x="8615" y="1099"/>
                  </a:lnTo>
                  <a:lnTo>
                    <a:pt x="8544" y="1079"/>
                  </a:lnTo>
                  <a:lnTo>
                    <a:pt x="8476" y="1058"/>
                  </a:lnTo>
                  <a:lnTo>
                    <a:pt x="8417" y="1028"/>
                  </a:lnTo>
                  <a:lnTo>
                    <a:pt x="8373" y="999"/>
                  </a:lnTo>
                  <a:lnTo>
                    <a:pt x="8359" y="979"/>
                  </a:lnTo>
                  <a:lnTo>
                    <a:pt x="8351" y="969"/>
                  </a:lnTo>
                  <a:lnTo>
                    <a:pt x="8349" y="959"/>
                  </a:lnTo>
                  <a:lnTo>
                    <a:pt x="8344" y="949"/>
                  </a:lnTo>
                  <a:lnTo>
                    <a:pt x="8332" y="949"/>
                  </a:lnTo>
                  <a:lnTo>
                    <a:pt x="8317" y="969"/>
                  </a:lnTo>
                  <a:lnTo>
                    <a:pt x="8303" y="999"/>
                  </a:lnTo>
                  <a:lnTo>
                    <a:pt x="8290" y="1019"/>
                  </a:lnTo>
                  <a:lnTo>
                    <a:pt x="8273" y="1028"/>
                  </a:lnTo>
                  <a:lnTo>
                    <a:pt x="8224" y="1028"/>
                  </a:lnTo>
                  <a:lnTo>
                    <a:pt x="8159" y="1019"/>
                  </a:lnTo>
                  <a:lnTo>
                    <a:pt x="8080" y="989"/>
                  </a:lnTo>
                  <a:lnTo>
                    <a:pt x="8010" y="959"/>
                  </a:lnTo>
                  <a:lnTo>
                    <a:pt x="7944" y="939"/>
                  </a:lnTo>
                  <a:lnTo>
                    <a:pt x="7880" y="939"/>
                  </a:lnTo>
                  <a:lnTo>
                    <a:pt x="7870" y="949"/>
                  </a:lnTo>
                  <a:lnTo>
                    <a:pt x="7853" y="969"/>
                  </a:lnTo>
                  <a:lnTo>
                    <a:pt x="7829" y="979"/>
                  </a:lnTo>
                  <a:lnTo>
                    <a:pt x="7800" y="969"/>
                  </a:lnTo>
                  <a:lnTo>
                    <a:pt x="7770" y="959"/>
                  </a:lnTo>
                  <a:lnTo>
                    <a:pt x="7741" y="939"/>
                  </a:lnTo>
                  <a:lnTo>
                    <a:pt x="7714" y="929"/>
                  </a:lnTo>
                  <a:lnTo>
                    <a:pt x="7692" y="939"/>
                  </a:lnTo>
                  <a:lnTo>
                    <a:pt x="7680" y="949"/>
                  </a:lnTo>
                  <a:lnTo>
                    <a:pt x="7663" y="969"/>
                  </a:lnTo>
                  <a:lnTo>
                    <a:pt x="7626" y="989"/>
                  </a:lnTo>
                  <a:lnTo>
                    <a:pt x="7524" y="1019"/>
                  </a:lnTo>
                  <a:lnTo>
                    <a:pt x="7419" y="1028"/>
                  </a:lnTo>
                  <a:lnTo>
                    <a:pt x="7380" y="1028"/>
                  </a:lnTo>
                  <a:lnTo>
                    <a:pt x="7358" y="1019"/>
                  </a:lnTo>
                  <a:lnTo>
                    <a:pt x="7348" y="1019"/>
                  </a:lnTo>
                  <a:lnTo>
                    <a:pt x="7333" y="1028"/>
                  </a:lnTo>
                  <a:lnTo>
                    <a:pt x="7316" y="1049"/>
                  </a:lnTo>
                  <a:lnTo>
                    <a:pt x="7299" y="1079"/>
                  </a:lnTo>
                  <a:lnTo>
                    <a:pt x="7282" y="1099"/>
                  </a:lnTo>
                  <a:lnTo>
                    <a:pt x="7265" y="1118"/>
                  </a:lnTo>
                  <a:lnTo>
                    <a:pt x="7250" y="1128"/>
                  </a:lnTo>
                  <a:lnTo>
                    <a:pt x="7238" y="1128"/>
                  </a:lnTo>
                  <a:lnTo>
                    <a:pt x="7226" y="1118"/>
                  </a:lnTo>
                  <a:lnTo>
                    <a:pt x="7204" y="1128"/>
                  </a:lnTo>
                  <a:lnTo>
                    <a:pt x="7182" y="1139"/>
                  </a:lnTo>
                  <a:lnTo>
                    <a:pt x="7155" y="1169"/>
                  </a:lnTo>
                  <a:lnTo>
                    <a:pt x="7128" y="1188"/>
                  </a:lnTo>
                  <a:lnTo>
                    <a:pt x="7106" y="1198"/>
                  </a:lnTo>
                  <a:lnTo>
                    <a:pt x="7087" y="1188"/>
                  </a:lnTo>
                  <a:lnTo>
                    <a:pt x="7080" y="1188"/>
                  </a:lnTo>
                  <a:lnTo>
                    <a:pt x="7075" y="1169"/>
                  </a:lnTo>
                  <a:lnTo>
                    <a:pt x="7065" y="1148"/>
                  </a:lnTo>
                  <a:lnTo>
                    <a:pt x="7055" y="1139"/>
                  </a:lnTo>
                  <a:lnTo>
                    <a:pt x="7043" y="1139"/>
                  </a:lnTo>
                  <a:lnTo>
                    <a:pt x="7036" y="1158"/>
                  </a:lnTo>
                  <a:lnTo>
                    <a:pt x="7023" y="1169"/>
                  </a:lnTo>
                  <a:lnTo>
                    <a:pt x="7001" y="1169"/>
                  </a:lnTo>
                  <a:lnTo>
                    <a:pt x="6977" y="1148"/>
                  </a:lnTo>
                  <a:lnTo>
                    <a:pt x="6950" y="1128"/>
                  </a:lnTo>
                  <a:lnTo>
                    <a:pt x="6918" y="1099"/>
                  </a:lnTo>
                  <a:lnTo>
                    <a:pt x="6884" y="1099"/>
                  </a:lnTo>
                  <a:lnTo>
                    <a:pt x="6850" y="1109"/>
                  </a:lnTo>
                  <a:lnTo>
                    <a:pt x="6818" y="1139"/>
                  </a:lnTo>
                  <a:lnTo>
                    <a:pt x="6787" y="1178"/>
                  </a:lnTo>
                  <a:lnTo>
                    <a:pt x="6757" y="1188"/>
                  </a:lnTo>
                  <a:lnTo>
                    <a:pt x="6728" y="1178"/>
                  </a:lnTo>
                  <a:lnTo>
                    <a:pt x="6716" y="1169"/>
                  </a:lnTo>
                  <a:lnTo>
                    <a:pt x="6704" y="1148"/>
                  </a:lnTo>
                  <a:lnTo>
                    <a:pt x="6674" y="1109"/>
                  </a:lnTo>
                  <a:lnTo>
                    <a:pt x="6643" y="1069"/>
                  </a:lnTo>
                  <a:lnTo>
                    <a:pt x="6606" y="1039"/>
                  </a:lnTo>
                  <a:lnTo>
                    <a:pt x="6569" y="1019"/>
                  </a:lnTo>
                  <a:lnTo>
                    <a:pt x="6535" y="999"/>
                  </a:lnTo>
                  <a:lnTo>
                    <a:pt x="6508" y="1009"/>
                  </a:lnTo>
                  <a:lnTo>
                    <a:pt x="6491" y="1019"/>
                  </a:lnTo>
                  <a:lnTo>
                    <a:pt x="6486" y="1028"/>
                  </a:lnTo>
                  <a:lnTo>
                    <a:pt x="6484" y="1049"/>
                  </a:lnTo>
                  <a:lnTo>
                    <a:pt x="6481" y="1069"/>
                  </a:lnTo>
                  <a:lnTo>
                    <a:pt x="6477" y="1079"/>
                  </a:lnTo>
                  <a:lnTo>
                    <a:pt x="6467" y="1088"/>
                  </a:lnTo>
                  <a:lnTo>
                    <a:pt x="6452" y="1088"/>
                  </a:lnTo>
                  <a:lnTo>
                    <a:pt x="6438" y="1079"/>
                  </a:lnTo>
                  <a:lnTo>
                    <a:pt x="6420" y="1069"/>
                  </a:lnTo>
                  <a:lnTo>
                    <a:pt x="6401" y="1039"/>
                  </a:lnTo>
                  <a:lnTo>
                    <a:pt x="6381" y="1009"/>
                  </a:lnTo>
                  <a:lnTo>
                    <a:pt x="6364" y="989"/>
                  </a:lnTo>
                  <a:lnTo>
                    <a:pt x="6345" y="969"/>
                  </a:lnTo>
                  <a:lnTo>
                    <a:pt x="6291" y="969"/>
                  </a:lnTo>
                  <a:lnTo>
                    <a:pt x="6276" y="979"/>
                  </a:lnTo>
                  <a:lnTo>
                    <a:pt x="6264" y="999"/>
                  </a:lnTo>
                  <a:lnTo>
                    <a:pt x="6259" y="1028"/>
                  </a:lnTo>
                  <a:lnTo>
                    <a:pt x="6254" y="1069"/>
                  </a:lnTo>
                  <a:lnTo>
                    <a:pt x="6245" y="1088"/>
                  </a:lnTo>
                  <a:lnTo>
                    <a:pt x="6232" y="1099"/>
                  </a:lnTo>
                  <a:lnTo>
                    <a:pt x="6218" y="1109"/>
                  </a:lnTo>
                  <a:lnTo>
                    <a:pt x="6198" y="1099"/>
                  </a:lnTo>
                  <a:lnTo>
                    <a:pt x="6179" y="1079"/>
                  </a:lnTo>
                  <a:lnTo>
                    <a:pt x="6157" y="1049"/>
                  </a:lnTo>
                  <a:lnTo>
                    <a:pt x="6135" y="1009"/>
                  </a:lnTo>
                  <a:lnTo>
                    <a:pt x="6110" y="979"/>
                  </a:lnTo>
                  <a:lnTo>
                    <a:pt x="6086" y="959"/>
                  </a:lnTo>
                  <a:lnTo>
                    <a:pt x="6059" y="959"/>
                  </a:lnTo>
                  <a:lnTo>
                    <a:pt x="6032" y="969"/>
                  </a:lnTo>
                  <a:lnTo>
                    <a:pt x="6013" y="989"/>
                  </a:lnTo>
                  <a:lnTo>
                    <a:pt x="5996" y="999"/>
                  </a:lnTo>
                  <a:lnTo>
                    <a:pt x="5986" y="989"/>
                  </a:lnTo>
                  <a:lnTo>
                    <a:pt x="5983" y="979"/>
                  </a:lnTo>
                  <a:lnTo>
                    <a:pt x="5983" y="959"/>
                  </a:lnTo>
                  <a:lnTo>
                    <a:pt x="5979" y="949"/>
                  </a:lnTo>
                  <a:lnTo>
                    <a:pt x="5974" y="949"/>
                  </a:lnTo>
                  <a:lnTo>
                    <a:pt x="5964" y="959"/>
                  </a:lnTo>
                  <a:lnTo>
                    <a:pt x="5947" y="979"/>
                  </a:lnTo>
                  <a:lnTo>
                    <a:pt x="5878" y="979"/>
                  </a:lnTo>
                  <a:lnTo>
                    <a:pt x="5835" y="969"/>
                  </a:lnTo>
                  <a:lnTo>
                    <a:pt x="5795" y="959"/>
                  </a:lnTo>
                  <a:lnTo>
                    <a:pt x="5759" y="959"/>
                  </a:lnTo>
                  <a:lnTo>
                    <a:pt x="5734" y="969"/>
                  </a:lnTo>
                  <a:lnTo>
                    <a:pt x="5730" y="979"/>
                  </a:lnTo>
                  <a:lnTo>
                    <a:pt x="5725" y="989"/>
                  </a:lnTo>
                  <a:lnTo>
                    <a:pt x="5722" y="1009"/>
                  </a:lnTo>
                  <a:lnTo>
                    <a:pt x="5712" y="1009"/>
                  </a:lnTo>
                  <a:lnTo>
                    <a:pt x="5703" y="999"/>
                  </a:lnTo>
                  <a:lnTo>
                    <a:pt x="5691" y="979"/>
                  </a:lnTo>
                  <a:lnTo>
                    <a:pt x="5676" y="949"/>
                  </a:lnTo>
                  <a:lnTo>
                    <a:pt x="5664" y="959"/>
                  </a:lnTo>
                  <a:lnTo>
                    <a:pt x="5649" y="979"/>
                  </a:lnTo>
                  <a:lnTo>
                    <a:pt x="5639" y="1019"/>
                  </a:lnTo>
                  <a:lnTo>
                    <a:pt x="5632" y="1069"/>
                  </a:lnTo>
                  <a:lnTo>
                    <a:pt x="5629" y="1109"/>
                  </a:lnTo>
                  <a:lnTo>
                    <a:pt x="5632" y="1128"/>
                  </a:lnTo>
                  <a:lnTo>
                    <a:pt x="5634" y="1148"/>
                  </a:lnTo>
                  <a:lnTo>
                    <a:pt x="5644" y="1169"/>
                  </a:lnTo>
                  <a:lnTo>
                    <a:pt x="5647" y="1169"/>
                  </a:lnTo>
                  <a:lnTo>
                    <a:pt x="5647" y="1178"/>
                  </a:lnTo>
                  <a:lnTo>
                    <a:pt x="5629" y="1198"/>
                  </a:lnTo>
                  <a:lnTo>
                    <a:pt x="5598" y="1208"/>
                  </a:lnTo>
                  <a:lnTo>
                    <a:pt x="5554" y="1218"/>
                  </a:lnTo>
                  <a:lnTo>
                    <a:pt x="5471" y="1218"/>
                  </a:lnTo>
                  <a:lnTo>
                    <a:pt x="5442" y="1198"/>
                  </a:lnTo>
                  <a:lnTo>
                    <a:pt x="5434" y="1188"/>
                  </a:lnTo>
                  <a:lnTo>
                    <a:pt x="5429" y="1178"/>
                  </a:lnTo>
                  <a:lnTo>
                    <a:pt x="5427" y="1169"/>
                  </a:lnTo>
                  <a:lnTo>
                    <a:pt x="5420" y="1148"/>
                  </a:lnTo>
                  <a:lnTo>
                    <a:pt x="5398" y="1109"/>
                  </a:lnTo>
                  <a:lnTo>
                    <a:pt x="5368" y="1079"/>
                  </a:lnTo>
                  <a:lnTo>
                    <a:pt x="5337" y="1049"/>
                  </a:lnTo>
                  <a:lnTo>
                    <a:pt x="5302" y="1028"/>
                  </a:lnTo>
                  <a:lnTo>
                    <a:pt x="5271" y="1019"/>
                  </a:lnTo>
                  <a:lnTo>
                    <a:pt x="5239" y="1019"/>
                  </a:lnTo>
                  <a:lnTo>
                    <a:pt x="5232" y="1028"/>
                  </a:lnTo>
                  <a:lnTo>
                    <a:pt x="5219" y="1049"/>
                  </a:lnTo>
                  <a:lnTo>
                    <a:pt x="5205" y="1039"/>
                  </a:lnTo>
                  <a:lnTo>
                    <a:pt x="5190" y="1028"/>
                  </a:lnTo>
                  <a:lnTo>
                    <a:pt x="5175" y="999"/>
                  </a:lnTo>
                  <a:lnTo>
                    <a:pt x="5158" y="969"/>
                  </a:lnTo>
                  <a:lnTo>
                    <a:pt x="5144" y="959"/>
                  </a:lnTo>
                  <a:lnTo>
                    <a:pt x="5131" y="959"/>
                  </a:lnTo>
                  <a:lnTo>
                    <a:pt x="5119" y="989"/>
                  </a:lnTo>
                  <a:lnTo>
                    <a:pt x="5114" y="999"/>
                  </a:lnTo>
                  <a:lnTo>
                    <a:pt x="5107" y="1009"/>
                  </a:lnTo>
                  <a:lnTo>
                    <a:pt x="5088" y="1009"/>
                  </a:lnTo>
                  <a:lnTo>
                    <a:pt x="5061" y="989"/>
                  </a:lnTo>
                  <a:lnTo>
                    <a:pt x="5031" y="959"/>
                  </a:lnTo>
                  <a:lnTo>
                    <a:pt x="5000" y="929"/>
                  </a:lnTo>
                  <a:lnTo>
                    <a:pt x="4973" y="909"/>
                  </a:lnTo>
                  <a:lnTo>
                    <a:pt x="4948" y="909"/>
                  </a:lnTo>
                  <a:lnTo>
                    <a:pt x="4939" y="919"/>
                  </a:lnTo>
                  <a:lnTo>
                    <a:pt x="4931" y="939"/>
                  </a:lnTo>
                  <a:lnTo>
                    <a:pt x="4917" y="969"/>
                  </a:lnTo>
                  <a:lnTo>
                    <a:pt x="4909" y="979"/>
                  </a:lnTo>
                  <a:lnTo>
                    <a:pt x="4904" y="979"/>
                  </a:lnTo>
                  <a:lnTo>
                    <a:pt x="4900" y="969"/>
                  </a:lnTo>
                  <a:lnTo>
                    <a:pt x="4895" y="949"/>
                  </a:lnTo>
                  <a:lnTo>
                    <a:pt x="4885" y="889"/>
                  </a:lnTo>
                  <a:lnTo>
                    <a:pt x="4878" y="829"/>
                  </a:lnTo>
                  <a:lnTo>
                    <a:pt x="4873" y="819"/>
                  </a:lnTo>
                  <a:lnTo>
                    <a:pt x="4870" y="819"/>
                  </a:lnTo>
                  <a:lnTo>
                    <a:pt x="4865" y="829"/>
                  </a:lnTo>
                  <a:lnTo>
                    <a:pt x="4863" y="849"/>
                  </a:lnTo>
                  <a:lnTo>
                    <a:pt x="4858" y="919"/>
                  </a:lnTo>
                  <a:lnTo>
                    <a:pt x="4851" y="979"/>
                  </a:lnTo>
                  <a:lnTo>
                    <a:pt x="4846" y="1009"/>
                  </a:lnTo>
                  <a:lnTo>
                    <a:pt x="4843" y="1019"/>
                  </a:lnTo>
                  <a:lnTo>
                    <a:pt x="4839" y="1009"/>
                  </a:lnTo>
                  <a:lnTo>
                    <a:pt x="4834" y="979"/>
                  </a:lnTo>
                  <a:lnTo>
                    <a:pt x="4826" y="939"/>
                  </a:lnTo>
                  <a:lnTo>
                    <a:pt x="4814" y="919"/>
                  </a:lnTo>
                  <a:lnTo>
                    <a:pt x="4799" y="899"/>
                  </a:lnTo>
                  <a:lnTo>
                    <a:pt x="4782" y="909"/>
                  </a:lnTo>
                  <a:lnTo>
                    <a:pt x="4763" y="909"/>
                  </a:lnTo>
                  <a:lnTo>
                    <a:pt x="4738" y="899"/>
                  </a:lnTo>
                  <a:lnTo>
                    <a:pt x="4712" y="879"/>
                  </a:lnTo>
                  <a:lnTo>
                    <a:pt x="4687" y="859"/>
                  </a:lnTo>
                  <a:lnTo>
                    <a:pt x="4668" y="839"/>
                  </a:lnTo>
                  <a:lnTo>
                    <a:pt x="4648" y="829"/>
                  </a:lnTo>
                  <a:lnTo>
                    <a:pt x="4636" y="839"/>
                  </a:lnTo>
                  <a:lnTo>
                    <a:pt x="4631" y="839"/>
                  </a:lnTo>
                  <a:lnTo>
                    <a:pt x="4629" y="849"/>
                  </a:lnTo>
                  <a:lnTo>
                    <a:pt x="4629" y="869"/>
                  </a:lnTo>
                  <a:lnTo>
                    <a:pt x="4624" y="869"/>
                  </a:lnTo>
                  <a:lnTo>
                    <a:pt x="4609" y="889"/>
                  </a:lnTo>
                  <a:lnTo>
                    <a:pt x="4587" y="889"/>
                  </a:lnTo>
                  <a:lnTo>
                    <a:pt x="4565" y="879"/>
                  </a:lnTo>
                  <a:lnTo>
                    <a:pt x="4519" y="879"/>
                  </a:lnTo>
                  <a:lnTo>
                    <a:pt x="4504" y="889"/>
                  </a:lnTo>
                  <a:lnTo>
                    <a:pt x="4502" y="899"/>
                  </a:lnTo>
                  <a:lnTo>
                    <a:pt x="4499" y="909"/>
                  </a:lnTo>
                  <a:lnTo>
                    <a:pt x="4494" y="929"/>
                  </a:lnTo>
                  <a:lnTo>
                    <a:pt x="4485" y="939"/>
                  </a:lnTo>
                  <a:lnTo>
                    <a:pt x="4472" y="939"/>
                  </a:lnTo>
                  <a:lnTo>
                    <a:pt x="4458" y="929"/>
                  </a:lnTo>
                  <a:lnTo>
                    <a:pt x="4450" y="919"/>
                  </a:lnTo>
                  <a:lnTo>
                    <a:pt x="4443" y="919"/>
                  </a:lnTo>
                  <a:lnTo>
                    <a:pt x="4428" y="939"/>
                  </a:lnTo>
                  <a:lnTo>
                    <a:pt x="4419" y="979"/>
                  </a:lnTo>
                  <a:lnTo>
                    <a:pt x="4414" y="999"/>
                  </a:lnTo>
                  <a:lnTo>
                    <a:pt x="4411" y="1028"/>
                  </a:lnTo>
                  <a:lnTo>
                    <a:pt x="4399" y="1178"/>
                  </a:lnTo>
                  <a:lnTo>
                    <a:pt x="4387" y="999"/>
                  </a:lnTo>
                  <a:lnTo>
                    <a:pt x="4380" y="909"/>
                  </a:lnTo>
                  <a:lnTo>
                    <a:pt x="4375" y="879"/>
                  </a:lnTo>
                  <a:lnTo>
                    <a:pt x="4370" y="859"/>
                  </a:lnTo>
                  <a:lnTo>
                    <a:pt x="4362" y="849"/>
                  </a:lnTo>
                  <a:lnTo>
                    <a:pt x="4353" y="839"/>
                  </a:lnTo>
                  <a:lnTo>
                    <a:pt x="4328" y="859"/>
                  </a:lnTo>
                  <a:lnTo>
                    <a:pt x="4289" y="899"/>
                  </a:lnTo>
                  <a:lnTo>
                    <a:pt x="4260" y="939"/>
                  </a:lnTo>
                  <a:lnTo>
                    <a:pt x="4250" y="949"/>
                  </a:lnTo>
                  <a:lnTo>
                    <a:pt x="4236" y="959"/>
                  </a:lnTo>
                  <a:lnTo>
                    <a:pt x="4218" y="959"/>
                  </a:lnTo>
                  <a:lnTo>
                    <a:pt x="4196" y="949"/>
                  </a:lnTo>
                  <a:lnTo>
                    <a:pt x="4143" y="909"/>
                  </a:lnTo>
                  <a:lnTo>
                    <a:pt x="4074" y="829"/>
                  </a:lnTo>
                  <a:lnTo>
                    <a:pt x="4040" y="799"/>
                  </a:lnTo>
                  <a:lnTo>
                    <a:pt x="4013" y="789"/>
                  </a:lnTo>
                  <a:lnTo>
                    <a:pt x="4006" y="799"/>
                  </a:lnTo>
                  <a:lnTo>
                    <a:pt x="3999" y="809"/>
                  </a:lnTo>
                  <a:lnTo>
                    <a:pt x="3994" y="819"/>
                  </a:lnTo>
                  <a:lnTo>
                    <a:pt x="3989" y="839"/>
                  </a:lnTo>
                  <a:lnTo>
                    <a:pt x="3984" y="879"/>
                  </a:lnTo>
                  <a:lnTo>
                    <a:pt x="3977" y="889"/>
                  </a:lnTo>
                  <a:lnTo>
                    <a:pt x="3967" y="889"/>
                  </a:lnTo>
                  <a:lnTo>
                    <a:pt x="3955" y="879"/>
                  </a:lnTo>
                  <a:lnTo>
                    <a:pt x="3940" y="859"/>
                  </a:lnTo>
                  <a:lnTo>
                    <a:pt x="3923" y="849"/>
                  </a:lnTo>
                  <a:lnTo>
                    <a:pt x="3901" y="859"/>
                  </a:lnTo>
                  <a:lnTo>
                    <a:pt x="3882" y="879"/>
                  </a:lnTo>
                  <a:lnTo>
                    <a:pt x="3864" y="909"/>
                  </a:lnTo>
                  <a:lnTo>
                    <a:pt x="3852" y="939"/>
                  </a:lnTo>
                  <a:lnTo>
                    <a:pt x="3847" y="959"/>
                  </a:lnTo>
                  <a:lnTo>
                    <a:pt x="3845" y="969"/>
                  </a:lnTo>
                  <a:lnTo>
                    <a:pt x="3845" y="989"/>
                  </a:lnTo>
                  <a:lnTo>
                    <a:pt x="3847" y="1009"/>
                  </a:lnTo>
                  <a:lnTo>
                    <a:pt x="3847" y="1019"/>
                  </a:lnTo>
                  <a:lnTo>
                    <a:pt x="3840" y="1019"/>
                  </a:lnTo>
                  <a:lnTo>
                    <a:pt x="3825" y="999"/>
                  </a:lnTo>
                  <a:lnTo>
                    <a:pt x="3806" y="959"/>
                  </a:lnTo>
                  <a:lnTo>
                    <a:pt x="3781" y="909"/>
                  </a:lnTo>
                  <a:lnTo>
                    <a:pt x="3755" y="889"/>
                  </a:lnTo>
                  <a:lnTo>
                    <a:pt x="3728" y="879"/>
                  </a:lnTo>
                  <a:lnTo>
                    <a:pt x="3701" y="899"/>
                  </a:lnTo>
                  <a:lnTo>
                    <a:pt x="3679" y="919"/>
                  </a:lnTo>
                  <a:lnTo>
                    <a:pt x="3664" y="929"/>
                  </a:lnTo>
                  <a:lnTo>
                    <a:pt x="3655" y="909"/>
                  </a:lnTo>
                  <a:lnTo>
                    <a:pt x="3652" y="899"/>
                  </a:lnTo>
                  <a:lnTo>
                    <a:pt x="3652" y="869"/>
                  </a:lnTo>
                  <a:lnTo>
                    <a:pt x="3650" y="849"/>
                  </a:lnTo>
                  <a:lnTo>
                    <a:pt x="3637" y="809"/>
                  </a:lnTo>
                  <a:lnTo>
                    <a:pt x="3620" y="779"/>
                  </a:lnTo>
                  <a:lnTo>
                    <a:pt x="3601" y="749"/>
                  </a:lnTo>
                  <a:lnTo>
                    <a:pt x="3579" y="719"/>
                  </a:lnTo>
                  <a:lnTo>
                    <a:pt x="3559" y="709"/>
                  </a:lnTo>
                  <a:lnTo>
                    <a:pt x="3542" y="719"/>
                  </a:lnTo>
                  <a:lnTo>
                    <a:pt x="3535" y="719"/>
                  </a:lnTo>
                  <a:lnTo>
                    <a:pt x="3530" y="739"/>
                  </a:lnTo>
                  <a:lnTo>
                    <a:pt x="3525" y="749"/>
                  </a:lnTo>
                  <a:lnTo>
                    <a:pt x="3493" y="749"/>
                  </a:lnTo>
                  <a:lnTo>
                    <a:pt x="3459" y="739"/>
                  </a:lnTo>
                  <a:lnTo>
                    <a:pt x="3420" y="699"/>
                  </a:lnTo>
                  <a:lnTo>
                    <a:pt x="3381" y="669"/>
                  </a:lnTo>
                  <a:lnTo>
                    <a:pt x="3340" y="639"/>
                  </a:lnTo>
                  <a:lnTo>
                    <a:pt x="3298" y="619"/>
                  </a:lnTo>
                  <a:lnTo>
                    <a:pt x="3264" y="609"/>
                  </a:lnTo>
                  <a:lnTo>
                    <a:pt x="3237" y="599"/>
                  </a:lnTo>
                  <a:lnTo>
                    <a:pt x="3222" y="609"/>
                  </a:lnTo>
                  <a:lnTo>
                    <a:pt x="3220" y="619"/>
                  </a:lnTo>
                  <a:lnTo>
                    <a:pt x="3222" y="629"/>
                  </a:lnTo>
                  <a:lnTo>
                    <a:pt x="3240" y="659"/>
                  </a:lnTo>
                  <a:lnTo>
                    <a:pt x="3257" y="689"/>
                  </a:lnTo>
                  <a:lnTo>
                    <a:pt x="3266" y="729"/>
                  </a:lnTo>
                  <a:lnTo>
                    <a:pt x="3271" y="749"/>
                  </a:lnTo>
                  <a:lnTo>
                    <a:pt x="3274" y="779"/>
                  </a:lnTo>
                  <a:lnTo>
                    <a:pt x="3274" y="809"/>
                  </a:lnTo>
                  <a:lnTo>
                    <a:pt x="3271" y="829"/>
                  </a:lnTo>
                  <a:lnTo>
                    <a:pt x="3271" y="879"/>
                  </a:lnTo>
                  <a:lnTo>
                    <a:pt x="3274" y="939"/>
                  </a:lnTo>
                  <a:lnTo>
                    <a:pt x="3281" y="979"/>
                  </a:lnTo>
                  <a:lnTo>
                    <a:pt x="3291" y="1019"/>
                  </a:lnTo>
                  <a:lnTo>
                    <a:pt x="3296" y="1028"/>
                  </a:lnTo>
                  <a:lnTo>
                    <a:pt x="3288" y="1028"/>
                  </a:lnTo>
                  <a:lnTo>
                    <a:pt x="3242" y="979"/>
                  </a:lnTo>
                  <a:lnTo>
                    <a:pt x="3208" y="929"/>
                  </a:lnTo>
                  <a:lnTo>
                    <a:pt x="3186" y="879"/>
                  </a:lnTo>
                  <a:lnTo>
                    <a:pt x="3179" y="859"/>
                  </a:lnTo>
                  <a:lnTo>
                    <a:pt x="3174" y="829"/>
                  </a:lnTo>
                  <a:lnTo>
                    <a:pt x="3174" y="719"/>
                  </a:lnTo>
                  <a:lnTo>
                    <a:pt x="3169" y="699"/>
                  </a:lnTo>
                  <a:lnTo>
                    <a:pt x="3164" y="679"/>
                  </a:lnTo>
                  <a:lnTo>
                    <a:pt x="3142" y="629"/>
                  </a:lnTo>
                  <a:lnTo>
                    <a:pt x="3110" y="589"/>
                  </a:lnTo>
                  <a:lnTo>
                    <a:pt x="3074" y="559"/>
                  </a:lnTo>
                  <a:lnTo>
                    <a:pt x="3061" y="549"/>
                  </a:lnTo>
                  <a:lnTo>
                    <a:pt x="3052" y="559"/>
                  </a:lnTo>
                  <a:lnTo>
                    <a:pt x="3047" y="569"/>
                  </a:lnTo>
                  <a:lnTo>
                    <a:pt x="3044" y="579"/>
                  </a:lnTo>
                  <a:lnTo>
                    <a:pt x="3042" y="609"/>
                  </a:lnTo>
                  <a:lnTo>
                    <a:pt x="3042" y="649"/>
                  </a:lnTo>
                  <a:lnTo>
                    <a:pt x="3044" y="679"/>
                  </a:lnTo>
                  <a:lnTo>
                    <a:pt x="3042" y="709"/>
                  </a:lnTo>
                  <a:lnTo>
                    <a:pt x="3034" y="759"/>
                  </a:lnTo>
                  <a:lnTo>
                    <a:pt x="3020" y="809"/>
                  </a:lnTo>
                  <a:lnTo>
                    <a:pt x="3003" y="839"/>
                  </a:lnTo>
                  <a:lnTo>
                    <a:pt x="2988" y="859"/>
                  </a:lnTo>
                  <a:lnTo>
                    <a:pt x="2973" y="869"/>
                  </a:lnTo>
                  <a:lnTo>
                    <a:pt x="2964" y="869"/>
                  </a:lnTo>
                  <a:lnTo>
                    <a:pt x="2964" y="849"/>
                  </a:lnTo>
                  <a:lnTo>
                    <a:pt x="2961" y="849"/>
                  </a:lnTo>
                  <a:lnTo>
                    <a:pt x="2956" y="839"/>
                  </a:lnTo>
                  <a:lnTo>
                    <a:pt x="2942" y="829"/>
                  </a:lnTo>
                  <a:lnTo>
                    <a:pt x="2917" y="829"/>
                  </a:lnTo>
                  <a:lnTo>
                    <a:pt x="2886" y="839"/>
                  </a:lnTo>
                  <a:lnTo>
                    <a:pt x="2856" y="859"/>
                  </a:lnTo>
                  <a:lnTo>
                    <a:pt x="2829" y="879"/>
                  </a:lnTo>
                  <a:lnTo>
                    <a:pt x="2812" y="899"/>
                  </a:lnTo>
                  <a:lnTo>
                    <a:pt x="2805" y="909"/>
                  </a:lnTo>
                  <a:lnTo>
                    <a:pt x="2803" y="919"/>
                  </a:lnTo>
                  <a:lnTo>
                    <a:pt x="2803" y="949"/>
                  </a:lnTo>
                  <a:lnTo>
                    <a:pt x="2805" y="969"/>
                  </a:lnTo>
                  <a:lnTo>
                    <a:pt x="2812" y="979"/>
                  </a:lnTo>
                  <a:lnTo>
                    <a:pt x="2822" y="989"/>
                  </a:lnTo>
                  <a:lnTo>
                    <a:pt x="2832" y="989"/>
                  </a:lnTo>
                  <a:lnTo>
                    <a:pt x="2846" y="979"/>
                  </a:lnTo>
                  <a:lnTo>
                    <a:pt x="2886" y="949"/>
                  </a:lnTo>
                  <a:lnTo>
                    <a:pt x="2905" y="939"/>
                  </a:lnTo>
                  <a:lnTo>
                    <a:pt x="2922" y="929"/>
                  </a:lnTo>
                  <a:lnTo>
                    <a:pt x="2939" y="939"/>
                  </a:lnTo>
                  <a:lnTo>
                    <a:pt x="2944" y="949"/>
                  </a:lnTo>
                  <a:lnTo>
                    <a:pt x="2947" y="959"/>
                  </a:lnTo>
                  <a:lnTo>
                    <a:pt x="2951" y="979"/>
                  </a:lnTo>
                  <a:lnTo>
                    <a:pt x="2951" y="1019"/>
                  </a:lnTo>
                  <a:lnTo>
                    <a:pt x="2949" y="1039"/>
                  </a:lnTo>
                  <a:lnTo>
                    <a:pt x="2939" y="1079"/>
                  </a:lnTo>
                  <a:lnTo>
                    <a:pt x="2925" y="1109"/>
                  </a:lnTo>
                  <a:lnTo>
                    <a:pt x="2905" y="1128"/>
                  </a:lnTo>
                  <a:lnTo>
                    <a:pt x="2883" y="1139"/>
                  </a:lnTo>
                  <a:lnTo>
                    <a:pt x="2861" y="1139"/>
                  </a:lnTo>
                  <a:lnTo>
                    <a:pt x="2839" y="1128"/>
                  </a:lnTo>
                  <a:lnTo>
                    <a:pt x="2817" y="1109"/>
                  </a:lnTo>
                  <a:lnTo>
                    <a:pt x="2778" y="1109"/>
                  </a:lnTo>
                  <a:lnTo>
                    <a:pt x="2766" y="1128"/>
                  </a:lnTo>
                  <a:lnTo>
                    <a:pt x="2754" y="1148"/>
                  </a:lnTo>
                  <a:lnTo>
                    <a:pt x="2737" y="1139"/>
                  </a:lnTo>
                  <a:lnTo>
                    <a:pt x="2720" y="1118"/>
                  </a:lnTo>
                  <a:lnTo>
                    <a:pt x="2700" y="1088"/>
                  </a:lnTo>
                  <a:lnTo>
                    <a:pt x="2678" y="1039"/>
                  </a:lnTo>
                  <a:lnTo>
                    <a:pt x="2668" y="1028"/>
                  </a:lnTo>
                  <a:lnTo>
                    <a:pt x="2671" y="1049"/>
                  </a:lnTo>
                  <a:lnTo>
                    <a:pt x="2680" y="1118"/>
                  </a:lnTo>
                  <a:lnTo>
                    <a:pt x="2690" y="1188"/>
                  </a:lnTo>
                  <a:lnTo>
                    <a:pt x="2693" y="1218"/>
                  </a:lnTo>
                  <a:lnTo>
                    <a:pt x="2693" y="1228"/>
                  </a:lnTo>
                  <a:lnTo>
                    <a:pt x="2690" y="1238"/>
                  </a:lnTo>
                  <a:lnTo>
                    <a:pt x="2685" y="1248"/>
                  </a:lnTo>
                  <a:lnTo>
                    <a:pt x="2666" y="1248"/>
                  </a:lnTo>
                  <a:lnTo>
                    <a:pt x="2649" y="1238"/>
                  </a:lnTo>
                  <a:lnTo>
                    <a:pt x="2641" y="1228"/>
                  </a:lnTo>
                  <a:lnTo>
                    <a:pt x="2639" y="1208"/>
                  </a:lnTo>
                  <a:lnTo>
                    <a:pt x="2637" y="1188"/>
                  </a:lnTo>
                  <a:lnTo>
                    <a:pt x="2634" y="1169"/>
                  </a:lnTo>
                  <a:lnTo>
                    <a:pt x="2637" y="1099"/>
                  </a:lnTo>
                  <a:lnTo>
                    <a:pt x="2639" y="1069"/>
                  </a:lnTo>
                  <a:lnTo>
                    <a:pt x="2637" y="1039"/>
                  </a:lnTo>
                  <a:lnTo>
                    <a:pt x="2632" y="989"/>
                  </a:lnTo>
                  <a:lnTo>
                    <a:pt x="2619" y="939"/>
                  </a:lnTo>
                  <a:lnTo>
                    <a:pt x="2605" y="899"/>
                  </a:lnTo>
                  <a:lnTo>
                    <a:pt x="2588" y="859"/>
                  </a:lnTo>
                  <a:lnTo>
                    <a:pt x="2568" y="849"/>
                  </a:lnTo>
                  <a:lnTo>
                    <a:pt x="2544" y="849"/>
                  </a:lnTo>
                  <a:lnTo>
                    <a:pt x="2536" y="869"/>
                  </a:lnTo>
                  <a:lnTo>
                    <a:pt x="2534" y="879"/>
                  </a:lnTo>
                  <a:lnTo>
                    <a:pt x="2534" y="889"/>
                  </a:lnTo>
                  <a:lnTo>
                    <a:pt x="2539" y="919"/>
                  </a:lnTo>
                  <a:lnTo>
                    <a:pt x="2549" y="939"/>
                  </a:lnTo>
                  <a:lnTo>
                    <a:pt x="2566" y="969"/>
                  </a:lnTo>
                  <a:lnTo>
                    <a:pt x="2585" y="999"/>
                  </a:lnTo>
                  <a:lnTo>
                    <a:pt x="2600" y="1028"/>
                  </a:lnTo>
                  <a:lnTo>
                    <a:pt x="2610" y="1069"/>
                  </a:lnTo>
                  <a:lnTo>
                    <a:pt x="2610" y="1368"/>
                  </a:lnTo>
                  <a:lnTo>
                    <a:pt x="2607" y="1398"/>
                  </a:lnTo>
                  <a:lnTo>
                    <a:pt x="2605" y="1428"/>
                  </a:lnTo>
                  <a:lnTo>
                    <a:pt x="2597" y="1448"/>
                  </a:lnTo>
                  <a:lnTo>
                    <a:pt x="2590" y="1458"/>
                  </a:lnTo>
                  <a:lnTo>
                    <a:pt x="2578" y="1468"/>
                  </a:lnTo>
                  <a:lnTo>
                    <a:pt x="2546" y="1478"/>
                  </a:lnTo>
                  <a:lnTo>
                    <a:pt x="2519" y="1488"/>
                  </a:lnTo>
                  <a:lnTo>
                    <a:pt x="2500" y="1518"/>
                  </a:lnTo>
                  <a:lnTo>
                    <a:pt x="2495" y="1528"/>
                  </a:lnTo>
                  <a:lnTo>
                    <a:pt x="2490" y="1548"/>
                  </a:lnTo>
                  <a:lnTo>
                    <a:pt x="2488" y="1578"/>
                  </a:lnTo>
                  <a:lnTo>
                    <a:pt x="2490" y="1598"/>
                  </a:lnTo>
                  <a:lnTo>
                    <a:pt x="2490" y="1648"/>
                  </a:lnTo>
                  <a:lnTo>
                    <a:pt x="2485" y="1668"/>
                  </a:lnTo>
                  <a:lnTo>
                    <a:pt x="2480" y="1688"/>
                  </a:lnTo>
                  <a:lnTo>
                    <a:pt x="2471" y="1688"/>
                  </a:lnTo>
                  <a:lnTo>
                    <a:pt x="2461" y="1668"/>
                  </a:lnTo>
                  <a:lnTo>
                    <a:pt x="2451" y="1648"/>
                  </a:lnTo>
                  <a:lnTo>
                    <a:pt x="2441" y="1608"/>
                  </a:lnTo>
                  <a:lnTo>
                    <a:pt x="2434" y="1558"/>
                  </a:lnTo>
                  <a:lnTo>
                    <a:pt x="2431" y="1538"/>
                  </a:lnTo>
                  <a:lnTo>
                    <a:pt x="2427" y="1528"/>
                  </a:lnTo>
                  <a:lnTo>
                    <a:pt x="2419" y="1518"/>
                  </a:lnTo>
                  <a:lnTo>
                    <a:pt x="2412" y="1518"/>
                  </a:lnTo>
                  <a:lnTo>
                    <a:pt x="2392" y="1528"/>
                  </a:lnTo>
                  <a:lnTo>
                    <a:pt x="2370" y="1568"/>
                  </a:lnTo>
                  <a:lnTo>
                    <a:pt x="2344" y="1628"/>
                  </a:lnTo>
                  <a:lnTo>
                    <a:pt x="2336" y="1648"/>
                  </a:lnTo>
                  <a:lnTo>
                    <a:pt x="2331" y="1668"/>
                  </a:lnTo>
                  <a:lnTo>
                    <a:pt x="2331" y="1698"/>
                  </a:lnTo>
                  <a:lnTo>
                    <a:pt x="2334" y="1718"/>
                  </a:lnTo>
                  <a:lnTo>
                    <a:pt x="2351" y="1788"/>
                  </a:lnTo>
                  <a:lnTo>
                    <a:pt x="2358" y="1807"/>
                  </a:lnTo>
                  <a:lnTo>
                    <a:pt x="2370" y="1837"/>
                  </a:lnTo>
                  <a:lnTo>
                    <a:pt x="2400" y="1887"/>
                  </a:lnTo>
                  <a:lnTo>
                    <a:pt x="2436" y="1927"/>
                  </a:lnTo>
                  <a:lnTo>
                    <a:pt x="2478" y="1967"/>
                  </a:lnTo>
                  <a:lnTo>
                    <a:pt x="2512" y="1997"/>
                  </a:lnTo>
                  <a:lnTo>
                    <a:pt x="2539" y="2037"/>
                  </a:lnTo>
                  <a:lnTo>
                    <a:pt x="2558" y="2067"/>
                  </a:lnTo>
                  <a:lnTo>
                    <a:pt x="2563" y="2087"/>
                  </a:lnTo>
                  <a:lnTo>
                    <a:pt x="2566" y="2107"/>
                  </a:lnTo>
                  <a:lnTo>
                    <a:pt x="2568" y="2127"/>
                  </a:lnTo>
                  <a:lnTo>
                    <a:pt x="2566" y="2137"/>
                  </a:lnTo>
                  <a:lnTo>
                    <a:pt x="2561" y="2157"/>
                  </a:lnTo>
                  <a:lnTo>
                    <a:pt x="2556" y="2157"/>
                  </a:lnTo>
                  <a:lnTo>
                    <a:pt x="2534" y="2167"/>
                  </a:lnTo>
                  <a:lnTo>
                    <a:pt x="2500" y="2157"/>
                  </a:lnTo>
                  <a:lnTo>
                    <a:pt x="2473" y="2157"/>
                  </a:lnTo>
                  <a:lnTo>
                    <a:pt x="2439" y="2167"/>
                  </a:lnTo>
                  <a:lnTo>
                    <a:pt x="2402" y="2187"/>
                  </a:lnTo>
                  <a:lnTo>
                    <a:pt x="2370" y="2217"/>
                  </a:lnTo>
                  <a:lnTo>
                    <a:pt x="2331" y="2267"/>
                  </a:lnTo>
                  <a:lnTo>
                    <a:pt x="2319" y="2287"/>
                  </a:lnTo>
                  <a:lnTo>
                    <a:pt x="2312" y="2317"/>
                  </a:lnTo>
                  <a:lnTo>
                    <a:pt x="2307" y="2347"/>
                  </a:lnTo>
                  <a:lnTo>
                    <a:pt x="2305" y="2387"/>
                  </a:lnTo>
                  <a:lnTo>
                    <a:pt x="2305" y="2427"/>
                  </a:lnTo>
                  <a:lnTo>
                    <a:pt x="2307" y="2476"/>
                  </a:lnTo>
                  <a:lnTo>
                    <a:pt x="2312" y="2536"/>
                  </a:lnTo>
                  <a:lnTo>
                    <a:pt x="2317" y="2566"/>
                  </a:lnTo>
                  <a:lnTo>
                    <a:pt x="2322" y="2587"/>
                  </a:lnTo>
                  <a:lnTo>
                    <a:pt x="2324" y="2576"/>
                  </a:lnTo>
                  <a:lnTo>
                    <a:pt x="2327" y="2566"/>
                  </a:lnTo>
                  <a:lnTo>
                    <a:pt x="2331" y="2536"/>
                  </a:lnTo>
                  <a:lnTo>
                    <a:pt x="2339" y="2516"/>
                  </a:lnTo>
                  <a:lnTo>
                    <a:pt x="2356" y="2516"/>
                  </a:lnTo>
                  <a:lnTo>
                    <a:pt x="2366" y="2536"/>
                  </a:lnTo>
                  <a:lnTo>
                    <a:pt x="2370" y="2557"/>
                  </a:lnTo>
                  <a:lnTo>
                    <a:pt x="2375" y="2596"/>
                  </a:lnTo>
                  <a:lnTo>
                    <a:pt x="2375" y="2626"/>
                  </a:lnTo>
                  <a:lnTo>
                    <a:pt x="2373" y="2646"/>
                  </a:lnTo>
                  <a:lnTo>
                    <a:pt x="2368" y="2666"/>
                  </a:lnTo>
                  <a:lnTo>
                    <a:pt x="2356" y="2696"/>
                  </a:lnTo>
                  <a:lnTo>
                    <a:pt x="2341" y="2706"/>
                  </a:lnTo>
                  <a:lnTo>
                    <a:pt x="2324" y="2716"/>
                  </a:lnTo>
                  <a:lnTo>
                    <a:pt x="2307" y="2706"/>
                  </a:lnTo>
                  <a:lnTo>
                    <a:pt x="2292" y="2686"/>
                  </a:lnTo>
                  <a:lnTo>
                    <a:pt x="2280" y="2656"/>
                  </a:lnTo>
                  <a:lnTo>
                    <a:pt x="2275" y="2636"/>
                  </a:lnTo>
                  <a:lnTo>
                    <a:pt x="2270" y="2616"/>
                  </a:lnTo>
                  <a:lnTo>
                    <a:pt x="2265" y="2576"/>
                  </a:lnTo>
                  <a:lnTo>
                    <a:pt x="2258" y="2557"/>
                  </a:lnTo>
                  <a:lnTo>
                    <a:pt x="2248" y="2557"/>
                  </a:lnTo>
                  <a:lnTo>
                    <a:pt x="2239" y="2576"/>
                  </a:lnTo>
                  <a:lnTo>
                    <a:pt x="2234" y="2596"/>
                  </a:lnTo>
                  <a:lnTo>
                    <a:pt x="2231" y="2626"/>
                  </a:lnTo>
                  <a:lnTo>
                    <a:pt x="2236" y="2646"/>
                  </a:lnTo>
                  <a:lnTo>
                    <a:pt x="2244" y="2656"/>
                  </a:lnTo>
                  <a:lnTo>
                    <a:pt x="2251" y="2676"/>
                  </a:lnTo>
                  <a:lnTo>
                    <a:pt x="2256" y="2696"/>
                  </a:lnTo>
                  <a:lnTo>
                    <a:pt x="2256" y="2716"/>
                  </a:lnTo>
                  <a:lnTo>
                    <a:pt x="2251" y="2736"/>
                  </a:lnTo>
                  <a:lnTo>
                    <a:pt x="2248" y="2746"/>
                  </a:lnTo>
                  <a:lnTo>
                    <a:pt x="2248" y="2766"/>
                  </a:lnTo>
                  <a:lnTo>
                    <a:pt x="2256" y="2796"/>
                  </a:lnTo>
                  <a:lnTo>
                    <a:pt x="2270" y="2846"/>
                  </a:lnTo>
                  <a:lnTo>
                    <a:pt x="2290" y="2886"/>
                  </a:lnTo>
                  <a:lnTo>
                    <a:pt x="2300" y="2916"/>
                  </a:lnTo>
                  <a:lnTo>
                    <a:pt x="2312" y="2946"/>
                  </a:lnTo>
                  <a:lnTo>
                    <a:pt x="2327" y="3006"/>
                  </a:lnTo>
                  <a:lnTo>
                    <a:pt x="2336" y="3086"/>
                  </a:lnTo>
                  <a:lnTo>
                    <a:pt x="2344" y="3156"/>
                  </a:lnTo>
                  <a:lnTo>
                    <a:pt x="2344" y="3215"/>
                  </a:lnTo>
                  <a:lnTo>
                    <a:pt x="2341" y="3245"/>
                  </a:lnTo>
                  <a:lnTo>
                    <a:pt x="2336" y="3275"/>
                  </a:lnTo>
                  <a:lnTo>
                    <a:pt x="2331" y="3295"/>
                  </a:lnTo>
                  <a:lnTo>
                    <a:pt x="2324" y="3305"/>
                  </a:lnTo>
                  <a:lnTo>
                    <a:pt x="2317" y="3315"/>
                  </a:lnTo>
                  <a:lnTo>
                    <a:pt x="2305" y="3325"/>
                  </a:lnTo>
                  <a:lnTo>
                    <a:pt x="2275" y="3315"/>
                  </a:lnTo>
                  <a:lnTo>
                    <a:pt x="2258" y="3295"/>
                  </a:lnTo>
                  <a:lnTo>
                    <a:pt x="2256" y="3285"/>
                  </a:lnTo>
                  <a:lnTo>
                    <a:pt x="2256" y="3275"/>
                  </a:lnTo>
                  <a:lnTo>
                    <a:pt x="2265" y="3236"/>
                  </a:lnTo>
                  <a:lnTo>
                    <a:pt x="2268" y="3225"/>
                  </a:lnTo>
                  <a:lnTo>
                    <a:pt x="2270" y="3215"/>
                  </a:lnTo>
                  <a:lnTo>
                    <a:pt x="2268" y="3206"/>
                  </a:lnTo>
                  <a:lnTo>
                    <a:pt x="2265" y="3186"/>
                  </a:lnTo>
                  <a:lnTo>
                    <a:pt x="2253" y="3156"/>
                  </a:lnTo>
                  <a:lnTo>
                    <a:pt x="2234" y="3126"/>
                  </a:lnTo>
                  <a:lnTo>
                    <a:pt x="2204" y="3096"/>
                  </a:lnTo>
                  <a:lnTo>
                    <a:pt x="2192" y="3096"/>
                  </a:lnTo>
                  <a:lnTo>
                    <a:pt x="2192" y="3116"/>
                  </a:lnTo>
                  <a:lnTo>
                    <a:pt x="2197" y="3146"/>
                  </a:lnTo>
                  <a:lnTo>
                    <a:pt x="2212" y="3236"/>
                  </a:lnTo>
                  <a:lnTo>
                    <a:pt x="2224" y="3305"/>
                  </a:lnTo>
                  <a:lnTo>
                    <a:pt x="2231" y="3405"/>
                  </a:lnTo>
                  <a:lnTo>
                    <a:pt x="2236" y="3495"/>
                  </a:lnTo>
                  <a:lnTo>
                    <a:pt x="2234" y="3575"/>
                  </a:lnTo>
                  <a:lnTo>
                    <a:pt x="2234" y="3655"/>
                  </a:lnTo>
                  <a:lnTo>
                    <a:pt x="2239" y="3725"/>
                  </a:lnTo>
                  <a:lnTo>
                    <a:pt x="2246" y="3795"/>
                  </a:lnTo>
                  <a:lnTo>
                    <a:pt x="2253" y="3815"/>
                  </a:lnTo>
                  <a:lnTo>
                    <a:pt x="2258" y="3835"/>
                  </a:lnTo>
                  <a:lnTo>
                    <a:pt x="2273" y="3875"/>
                  </a:lnTo>
                  <a:lnTo>
                    <a:pt x="2275" y="3885"/>
                  </a:lnTo>
                  <a:lnTo>
                    <a:pt x="2275" y="3905"/>
                  </a:lnTo>
                  <a:lnTo>
                    <a:pt x="2270" y="3915"/>
                  </a:lnTo>
                  <a:lnTo>
                    <a:pt x="2253" y="3925"/>
                  </a:lnTo>
                  <a:lnTo>
                    <a:pt x="2241" y="3934"/>
                  </a:lnTo>
                  <a:lnTo>
                    <a:pt x="2236" y="3945"/>
                  </a:lnTo>
                  <a:lnTo>
                    <a:pt x="2234" y="3964"/>
                  </a:lnTo>
                  <a:lnTo>
                    <a:pt x="2231" y="3975"/>
                  </a:lnTo>
                  <a:lnTo>
                    <a:pt x="2231" y="3994"/>
                  </a:lnTo>
                  <a:lnTo>
                    <a:pt x="2236" y="4034"/>
                  </a:lnTo>
                  <a:lnTo>
                    <a:pt x="2246" y="4084"/>
                  </a:lnTo>
                  <a:lnTo>
                    <a:pt x="2261" y="4124"/>
                  </a:lnTo>
                  <a:lnTo>
                    <a:pt x="2280" y="4174"/>
                  </a:lnTo>
                  <a:lnTo>
                    <a:pt x="2302" y="4214"/>
                  </a:lnTo>
                  <a:lnTo>
                    <a:pt x="2319" y="4244"/>
                  </a:lnTo>
                  <a:lnTo>
                    <a:pt x="2329" y="4274"/>
                  </a:lnTo>
                  <a:lnTo>
                    <a:pt x="2334" y="4304"/>
                  </a:lnTo>
                  <a:lnTo>
                    <a:pt x="2334" y="4314"/>
                  </a:lnTo>
                  <a:lnTo>
                    <a:pt x="2331" y="4324"/>
                  </a:lnTo>
                  <a:lnTo>
                    <a:pt x="2322" y="4344"/>
                  </a:lnTo>
                  <a:lnTo>
                    <a:pt x="2314" y="4354"/>
                  </a:lnTo>
                  <a:lnTo>
                    <a:pt x="2305" y="4344"/>
                  </a:lnTo>
                  <a:lnTo>
                    <a:pt x="2297" y="4334"/>
                  </a:lnTo>
                  <a:lnTo>
                    <a:pt x="2290" y="4324"/>
                  </a:lnTo>
                  <a:lnTo>
                    <a:pt x="2285" y="4324"/>
                  </a:lnTo>
                  <a:lnTo>
                    <a:pt x="2280" y="4334"/>
                  </a:lnTo>
                  <a:lnTo>
                    <a:pt x="2275" y="4354"/>
                  </a:lnTo>
                  <a:lnTo>
                    <a:pt x="2278" y="4374"/>
                  </a:lnTo>
                  <a:lnTo>
                    <a:pt x="2283" y="4394"/>
                  </a:lnTo>
                  <a:lnTo>
                    <a:pt x="2300" y="4444"/>
                  </a:lnTo>
                  <a:lnTo>
                    <a:pt x="2329" y="4494"/>
                  </a:lnTo>
                  <a:lnTo>
                    <a:pt x="2361" y="4544"/>
                  </a:lnTo>
                  <a:lnTo>
                    <a:pt x="2397" y="4594"/>
                  </a:lnTo>
                  <a:lnTo>
                    <a:pt x="2431" y="4634"/>
                  </a:lnTo>
                  <a:lnTo>
                    <a:pt x="2461" y="4654"/>
                  </a:lnTo>
                  <a:lnTo>
                    <a:pt x="2483" y="4654"/>
                  </a:lnTo>
                  <a:lnTo>
                    <a:pt x="2500" y="4643"/>
                  </a:lnTo>
                  <a:lnTo>
                    <a:pt x="2514" y="4654"/>
                  </a:lnTo>
                  <a:lnTo>
                    <a:pt x="2527" y="4684"/>
                  </a:lnTo>
                  <a:lnTo>
                    <a:pt x="2536" y="4713"/>
                  </a:lnTo>
                  <a:lnTo>
                    <a:pt x="2544" y="4754"/>
                  </a:lnTo>
                  <a:lnTo>
                    <a:pt x="2544" y="4793"/>
                  </a:lnTo>
                  <a:lnTo>
                    <a:pt x="2541" y="4843"/>
                  </a:lnTo>
                  <a:lnTo>
                    <a:pt x="2534" y="4893"/>
                  </a:lnTo>
                  <a:lnTo>
                    <a:pt x="2519" y="4923"/>
                  </a:lnTo>
                  <a:lnTo>
                    <a:pt x="2502" y="4943"/>
                  </a:lnTo>
                  <a:lnTo>
                    <a:pt x="2483" y="4953"/>
                  </a:lnTo>
                  <a:lnTo>
                    <a:pt x="2461" y="4953"/>
                  </a:lnTo>
                  <a:lnTo>
                    <a:pt x="2439" y="4943"/>
                  </a:lnTo>
                  <a:lnTo>
                    <a:pt x="2419" y="4913"/>
                  </a:lnTo>
                  <a:lnTo>
                    <a:pt x="2400" y="4883"/>
                  </a:lnTo>
                  <a:lnTo>
                    <a:pt x="2385" y="4833"/>
                  </a:lnTo>
                  <a:lnTo>
                    <a:pt x="2375" y="4803"/>
                  </a:lnTo>
                  <a:lnTo>
                    <a:pt x="2361" y="4773"/>
                  </a:lnTo>
                  <a:lnTo>
                    <a:pt x="2348" y="4763"/>
                  </a:lnTo>
                  <a:lnTo>
                    <a:pt x="2331" y="4763"/>
                  </a:lnTo>
                  <a:lnTo>
                    <a:pt x="2331" y="4754"/>
                  </a:lnTo>
                  <a:lnTo>
                    <a:pt x="2353" y="4713"/>
                  </a:lnTo>
                  <a:lnTo>
                    <a:pt x="2373" y="4673"/>
                  </a:lnTo>
                  <a:lnTo>
                    <a:pt x="2378" y="4654"/>
                  </a:lnTo>
                  <a:lnTo>
                    <a:pt x="2378" y="4643"/>
                  </a:lnTo>
                  <a:lnTo>
                    <a:pt x="2370" y="4634"/>
                  </a:lnTo>
                  <a:lnTo>
                    <a:pt x="2334" y="4634"/>
                  </a:lnTo>
                  <a:lnTo>
                    <a:pt x="2319" y="4643"/>
                  </a:lnTo>
                  <a:lnTo>
                    <a:pt x="2309" y="4654"/>
                  </a:lnTo>
                  <a:lnTo>
                    <a:pt x="2305" y="4673"/>
                  </a:lnTo>
                  <a:lnTo>
                    <a:pt x="2302" y="4684"/>
                  </a:lnTo>
                  <a:lnTo>
                    <a:pt x="2300" y="4694"/>
                  </a:lnTo>
                  <a:lnTo>
                    <a:pt x="2290" y="4703"/>
                  </a:lnTo>
                  <a:lnTo>
                    <a:pt x="2278" y="4703"/>
                  </a:lnTo>
                  <a:lnTo>
                    <a:pt x="2261" y="4684"/>
                  </a:lnTo>
                  <a:lnTo>
                    <a:pt x="2244" y="4664"/>
                  </a:lnTo>
                  <a:lnTo>
                    <a:pt x="2239" y="4664"/>
                  </a:lnTo>
                  <a:lnTo>
                    <a:pt x="2234" y="4684"/>
                  </a:lnTo>
                  <a:lnTo>
                    <a:pt x="2236" y="4694"/>
                  </a:lnTo>
                  <a:lnTo>
                    <a:pt x="2244" y="4743"/>
                  </a:lnTo>
                  <a:lnTo>
                    <a:pt x="2251" y="4803"/>
                  </a:lnTo>
                  <a:lnTo>
                    <a:pt x="2253" y="4823"/>
                  </a:lnTo>
                  <a:lnTo>
                    <a:pt x="2251" y="4833"/>
                  </a:lnTo>
                  <a:lnTo>
                    <a:pt x="2246" y="4853"/>
                  </a:lnTo>
                  <a:lnTo>
                    <a:pt x="2241" y="4863"/>
                  </a:lnTo>
                  <a:lnTo>
                    <a:pt x="2219" y="4883"/>
                  </a:lnTo>
                  <a:lnTo>
                    <a:pt x="2207" y="4893"/>
                  </a:lnTo>
                  <a:lnTo>
                    <a:pt x="2200" y="4913"/>
                  </a:lnTo>
                  <a:lnTo>
                    <a:pt x="2195" y="4933"/>
                  </a:lnTo>
                  <a:lnTo>
                    <a:pt x="2195" y="4953"/>
                  </a:lnTo>
                  <a:lnTo>
                    <a:pt x="2200" y="4973"/>
                  </a:lnTo>
                  <a:lnTo>
                    <a:pt x="2207" y="4993"/>
                  </a:lnTo>
                  <a:lnTo>
                    <a:pt x="2229" y="5033"/>
                  </a:lnTo>
                  <a:lnTo>
                    <a:pt x="2258" y="5073"/>
                  </a:lnTo>
                  <a:lnTo>
                    <a:pt x="2292" y="5103"/>
                  </a:lnTo>
                  <a:lnTo>
                    <a:pt x="2327" y="5123"/>
                  </a:lnTo>
                  <a:lnTo>
                    <a:pt x="2361" y="5113"/>
                  </a:lnTo>
                  <a:lnTo>
                    <a:pt x="2417" y="5113"/>
                  </a:lnTo>
                  <a:lnTo>
                    <a:pt x="2436" y="5123"/>
                  </a:lnTo>
                  <a:lnTo>
                    <a:pt x="2449" y="5143"/>
                  </a:lnTo>
                  <a:lnTo>
                    <a:pt x="2453" y="5163"/>
                  </a:lnTo>
                  <a:lnTo>
                    <a:pt x="2458" y="5193"/>
                  </a:lnTo>
                  <a:lnTo>
                    <a:pt x="2463" y="5253"/>
                  </a:lnTo>
                  <a:lnTo>
                    <a:pt x="2466" y="5333"/>
                  </a:lnTo>
                  <a:lnTo>
                    <a:pt x="2463" y="5412"/>
                  </a:lnTo>
                  <a:lnTo>
                    <a:pt x="2461" y="5482"/>
                  </a:lnTo>
                  <a:lnTo>
                    <a:pt x="2456" y="5542"/>
                  </a:lnTo>
                  <a:lnTo>
                    <a:pt x="2449" y="5582"/>
                  </a:lnTo>
                  <a:lnTo>
                    <a:pt x="2427" y="5582"/>
                  </a:lnTo>
                  <a:lnTo>
                    <a:pt x="2410" y="5592"/>
                  </a:lnTo>
                  <a:lnTo>
                    <a:pt x="2392" y="5602"/>
                  </a:lnTo>
                  <a:lnTo>
                    <a:pt x="2373" y="5632"/>
                  </a:lnTo>
                  <a:lnTo>
                    <a:pt x="2351" y="5672"/>
                  </a:lnTo>
                  <a:lnTo>
                    <a:pt x="2341" y="5682"/>
                  </a:lnTo>
                  <a:lnTo>
                    <a:pt x="2339" y="5672"/>
                  </a:lnTo>
                  <a:lnTo>
                    <a:pt x="2341" y="5662"/>
                  </a:lnTo>
                  <a:lnTo>
                    <a:pt x="2353" y="5602"/>
                  </a:lnTo>
                  <a:lnTo>
                    <a:pt x="2358" y="5562"/>
                  </a:lnTo>
                  <a:lnTo>
                    <a:pt x="2361" y="5542"/>
                  </a:lnTo>
                  <a:lnTo>
                    <a:pt x="2358" y="5522"/>
                  </a:lnTo>
                  <a:lnTo>
                    <a:pt x="2356" y="5502"/>
                  </a:lnTo>
                  <a:lnTo>
                    <a:pt x="2351" y="5492"/>
                  </a:lnTo>
                  <a:lnTo>
                    <a:pt x="2339" y="5463"/>
                  </a:lnTo>
                  <a:lnTo>
                    <a:pt x="2324" y="5452"/>
                  </a:lnTo>
                  <a:lnTo>
                    <a:pt x="2312" y="5452"/>
                  </a:lnTo>
                  <a:lnTo>
                    <a:pt x="2302" y="5463"/>
                  </a:lnTo>
                  <a:lnTo>
                    <a:pt x="2297" y="5492"/>
                  </a:lnTo>
                  <a:lnTo>
                    <a:pt x="2297" y="5502"/>
                  </a:lnTo>
                  <a:lnTo>
                    <a:pt x="2292" y="5512"/>
                  </a:lnTo>
                  <a:lnTo>
                    <a:pt x="2283" y="5522"/>
                  </a:lnTo>
                  <a:lnTo>
                    <a:pt x="2265" y="5512"/>
                  </a:lnTo>
                  <a:lnTo>
                    <a:pt x="2246" y="5492"/>
                  </a:lnTo>
                  <a:lnTo>
                    <a:pt x="2226" y="5482"/>
                  </a:lnTo>
                  <a:lnTo>
                    <a:pt x="2212" y="5472"/>
                  </a:lnTo>
                  <a:lnTo>
                    <a:pt x="2200" y="5482"/>
                  </a:lnTo>
                  <a:lnTo>
                    <a:pt x="2197" y="5482"/>
                  </a:lnTo>
                  <a:lnTo>
                    <a:pt x="2195" y="5492"/>
                  </a:lnTo>
                  <a:lnTo>
                    <a:pt x="2195" y="5512"/>
                  </a:lnTo>
                  <a:lnTo>
                    <a:pt x="2197" y="5532"/>
                  </a:lnTo>
                  <a:lnTo>
                    <a:pt x="2204" y="5572"/>
                  </a:lnTo>
                  <a:lnTo>
                    <a:pt x="2214" y="5612"/>
                  </a:lnTo>
                  <a:lnTo>
                    <a:pt x="2229" y="5642"/>
                  </a:lnTo>
                  <a:lnTo>
                    <a:pt x="2246" y="5672"/>
                  </a:lnTo>
                  <a:lnTo>
                    <a:pt x="2261" y="5692"/>
                  </a:lnTo>
                  <a:lnTo>
                    <a:pt x="2275" y="5692"/>
                  </a:lnTo>
                  <a:lnTo>
                    <a:pt x="2285" y="5682"/>
                  </a:lnTo>
                  <a:lnTo>
                    <a:pt x="2295" y="5662"/>
                  </a:lnTo>
                  <a:lnTo>
                    <a:pt x="2305" y="5672"/>
                  </a:lnTo>
                  <a:lnTo>
                    <a:pt x="2314" y="5692"/>
                  </a:lnTo>
                  <a:lnTo>
                    <a:pt x="2322" y="5732"/>
                  </a:lnTo>
                  <a:lnTo>
                    <a:pt x="2327" y="5792"/>
                  </a:lnTo>
                  <a:lnTo>
                    <a:pt x="2329" y="5862"/>
                  </a:lnTo>
                  <a:lnTo>
                    <a:pt x="2329" y="6031"/>
                  </a:lnTo>
                  <a:lnTo>
                    <a:pt x="2327" y="6112"/>
                  </a:lnTo>
                  <a:lnTo>
                    <a:pt x="2324" y="6131"/>
                  </a:lnTo>
                  <a:lnTo>
                    <a:pt x="2319" y="6151"/>
                  </a:lnTo>
                  <a:lnTo>
                    <a:pt x="2317" y="6161"/>
                  </a:lnTo>
                  <a:lnTo>
                    <a:pt x="2307" y="6161"/>
                  </a:lnTo>
                  <a:lnTo>
                    <a:pt x="2300" y="6142"/>
                  </a:lnTo>
                  <a:lnTo>
                    <a:pt x="2292" y="6121"/>
                  </a:lnTo>
                  <a:lnTo>
                    <a:pt x="2285" y="6112"/>
                  </a:lnTo>
                  <a:lnTo>
                    <a:pt x="2285" y="6142"/>
                  </a:lnTo>
                  <a:lnTo>
                    <a:pt x="2290" y="6201"/>
                  </a:lnTo>
                  <a:lnTo>
                    <a:pt x="2290" y="6411"/>
                  </a:lnTo>
                  <a:lnTo>
                    <a:pt x="2287" y="6541"/>
                  </a:lnTo>
                  <a:lnTo>
                    <a:pt x="2283" y="6701"/>
                  </a:lnTo>
                  <a:lnTo>
                    <a:pt x="2278" y="6751"/>
                  </a:lnTo>
                  <a:lnTo>
                    <a:pt x="2275" y="6791"/>
                  </a:lnTo>
                  <a:lnTo>
                    <a:pt x="2270" y="6810"/>
                  </a:lnTo>
                  <a:lnTo>
                    <a:pt x="2256" y="6810"/>
                  </a:lnTo>
                  <a:lnTo>
                    <a:pt x="2246" y="6791"/>
                  </a:lnTo>
                  <a:lnTo>
                    <a:pt x="2229" y="6761"/>
                  </a:lnTo>
                  <a:lnTo>
                    <a:pt x="2209" y="6751"/>
                  </a:lnTo>
                  <a:lnTo>
                    <a:pt x="2185" y="6761"/>
                  </a:lnTo>
                  <a:lnTo>
                    <a:pt x="2163" y="6781"/>
                  </a:lnTo>
                  <a:lnTo>
                    <a:pt x="2151" y="6791"/>
                  </a:lnTo>
                  <a:lnTo>
                    <a:pt x="2134" y="6810"/>
                  </a:lnTo>
                  <a:lnTo>
                    <a:pt x="2087" y="6821"/>
                  </a:lnTo>
                  <a:lnTo>
                    <a:pt x="2034" y="6821"/>
                  </a:lnTo>
                  <a:lnTo>
                    <a:pt x="1975" y="6810"/>
                  </a:lnTo>
                  <a:lnTo>
                    <a:pt x="1919" y="6791"/>
                  </a:lnTo>
                  <a:lnTo>
                    <a:pt x="1868" y="6791"/>
                  </a:lnTo>
                  <a:lnTo>
                    <a:pt x="1826" y="6800"/>
                  </a:lnTo>
                  <a:lnTo>
                    <a:pt x="1811" y="6810"/>
                  </a:lnTo>
                  <a:lnTo>
                    <a:pt x="1802" y="6821"/>
                  </a:lnTo>
                  <a:lnTo>
                    <a:pt x="1787" y="6840"/>
                  </a:lnTo>
                  <a:lnTo>
                    <a:pt x="1765" y="6840"/>
                  </a:lnTo>
                  <a:lnTo>
                    <a:pt x="1745" y="6821"/>
                  </a:lnTo>
                  <a:lnTo>
                    <a:pt x="1724" y="6781"/>
                  </a:lnTo>
                  <a:lnTo>
                    <a:pt x="1709" y="6761"/>
                  </a:lnTo>
                  <a:lnTo>
                    <a:pt x="1689" y="6731"/>
                  </a:lnTo>
                  <a:lnTo>
                    <a:pt x="1667" y="6711"/>
                  </a:lnTo>
                  <a:lnTo>
                    <a:pt x="1643" y="6701"/>
                  </a:lnTo>
                  <a:lnTo>
                    <a:pt x="1584" y="6691"/>
                  </a:lnTo>
                  <a:lnTo>
                    <a:pt x="1521" y="6701"/>
                  </a:lnTo>
                  <a:lnTo>
                    <a:pt x="1462" y="6711"/>
                  </a:lnTo>
                  <a:lnTo>
                    <a:pt x="1399" y="6711"/>
                  </a:lnTo>
                  <a:lnTo>
                    <a:pt x="1335" y="6691"/>
                  </a:lnTo>
                  <a:lnTo>
                    <a:pt x="1272" y="6661"/>
                  </a:lnTo>
                  <a:lnTo>
                    <a:pt x="1240" y="6641"/>
                  </a:lnTo>
                  <a:lnTo>
                    <a:pt x="1196" y="6641"/>
                  </a:lnTo>
                  <a:lnTo>
                    <a:pt x="1191" y="6651"/>
                  </a:lnTo>
                  <a:lnTo>
                    <a:pt x="1189" y="6661"/>
                  </a:lnTo>
                  <a:lnTo>
                    <a:pt x="1184" y="6671"/>
                  </a:lnTo>
                  <a:lnTo>
                    <a:pt x="1152" y="6671"/>
                  </a:lnTo>
                  <a:lnTo>
                    <a:pt x="1113" y="6661"/>
                  </a:lnTo>
                  <a:lnTo>
                    <a:pt x="1069" y="6641"/>
                  </a:lnTo>
                  <a:lnTo>
                    <a:pt x="1020" y="6611"/>
                  </a:lnTo>
                  <a:lnTo>
                    <a:pt x="972" y="6611"/>
                  </a:lnTo>
                  <a:lnTo>
                    <a:pt x="962" y="6621"/>
                  </a:lnTo>
                  <a:lnTo>
                    <a:pt x="955" y="6631"/>
                  </a:lnTo>
                  <a:lnTo>
                    <a:pt x="952" y="6651"/>
                  </a:lnTo>
                  <a:lnTo>
                    <a:pt x="950" y="6691"/>
                  </a:lnTo>
                  <a:lnTo>
                    <a:pt x="940" y="6731"/>
                  </a:lnTo>
                  <a:lnTo>
                    <a:pt x="928" y="6761"/>
                  </a:lnTo>
                  <a:lnTo>
                    <a:pt x="913" y="6791"/>
                  </a:lnTo>
                  <a:lnTo>
                    <a:pt x="893" y="6810"/>
                  </a:lnTo>
                  <a:lnTo>
                    <a:pt x="876" y="6821"/>
                  </a:lnTo>
                  <a:lnTo>
                    <a:pt x="864" y="6830"/>
                  </a:lnTo>
                  <a:lnTo>
                    <a:pt x="854" y="6821"/>
                  </a:lnTo>
                  <a:lnTo>
                    <a:pt x="852" y="6810"/>
                  </a:lnTo>
                  <a:lnTo>
                    <a:pt x="852" y="6791"/>
                  </a:lnTo>
                  <a:lnTo>
                    <a:pt x="859" y="6771"/>
                  </a:lnTo>
                  <a:lnTo>
                    <a:pt x="874" y="6741"/>
                  </a:lnTo>
                  <a:lnTo>
                    <a:pt x="886" y="6721"/>
                  </a:lnTo>
                  <a:lnTo>
                    <a:pt x="893" y="6681"/>
                  </a:lnTo>
                  <a:lnTo>
                    <a:pt x="893" y="6651"/>
                  </a:lnTo>
                  <a:lnTo>
                    <a:pt x="889" y="6621"/>
                  </a:lnTo>
                  <a:lnTo>
                    <a:pt x="879" y="6601"/>
                  </a:lnTo>
                  <a:lnTo>
                    <a:pt x="867" y="6601"/>
                  </a:lnTo>
                  <a:lnTo>
                    <a:pt x="857" y="6611"/>
                  </a:lnTo>
                  <a:lnTo>
                    <a:pt x="847" y="6641"/>
                  </a:lnTo>
                  <a:lnTo>
                    <a:pt x="842" y="6651"/>
                  </a:lnTo>
                  <a:lnTo>
                    <a:pt x="835" y="6661"/>
                  </a:lnTo>
                  <a:lnTo>
                    <a:pt x="813" y="6671"/>
                  </a:lnTo>
                  <a:lnTo>
                    <a:pt x="788" y="6671"/>
                  </a:lnTo>
                  <a:lnTo>
                    <a:pt x="762" y="6641"/>
                  </a:lnTo>
                  <a:lnTo>
                    <a:pt x="730" y="6611"/>
                  </a:lnTo>
                  <a:lnTo>
                    <a:pt x="715" y="6601"/>
                  </a:lnTo>
                  <a:lnTo>
                    <a:pt x="715" y="6611"/>
                  </a:lnTo>
                  <a:lnTo>
                    <a:pt x="718" y="6621"/>
                  </a:lnTo>
                  <a:lnTo>
                    <a:pt x="740" y="6681"/>
                  </a:lnTo>
                  <a:lnTo>
                    <a:pt x="759" y="6731"/>
                  </a:lnTo>
                  <a:lnTo>
                    <a:pt x="764" y="6751"/>
                  </a:lnTo>
                  <a:lnTo>
                    <a:pt x="764" y="6771"/>
                  </a:lnTo>
                  <a:lnTo>
                    <a:pt x="759" y="6781"/>
                  </a:lnTo>
                  <a:lnTo>
                    <a:pt x="747" y="6791"/>
                  </a:lnTo>
                  <a:lnTo>
                    <a:pt x="710" y="6821"/>
                  </a:lnTo>
                  <a:lnTo>
                    <a:pt x="654" y="6821"/>
                  </a:lnTo>
                  <a:lnTo>
                    <a:pt x="632" y="6810"/>
                  </a:lnTo>
                  <a:lnTo>
                    <a:pt x="622" y="6800"/>
                  </a:lnTo>
                  <a:lnTo>
                    <a:pt x="618" y="6781"/>
                  </a:lnTo>
                  <a:lnTo>
                    <a:pt x="613" y="6771"/>
                  </a:lnTo>
                  <a:lnTo>
                    <a:pt x="608" y="6761"/>
                  </a:lnTo>
                  <a:lnTo>
                    <a:pt x="603" y="6771"/>
                  </a:lnTo>
                  <a:lnTo>
                    <a:pt x="598" y="6781"/>
                  </a:lnTo>
                  <a:lnTo>
                    <a:pt x="591" y="6810"/>
                  </a:lnTo>
                  <a:lnTo>
                    <a:pt x="583" y="6870"/>
                  </a:lnTo>
                  <a:lnTo>
                    <a:pt x="581" y="6910"/>
                  </a:lnTo>
                  <a:lnTo>
                    <a:pt x="576" y="6940"/>
                  </a:lnTo>
                  <a:lnTo>
                    <a:pt x="569" y="6970"/>
                  </a:lnTo>
                  <a:lnTo>
                    <a:pt x="561" y="7000"/>
                  </a:lnTo>
                  <a:lnTo>
                    <a:pt x="544" y="7030"/>
                  </a:lnTo>
                  <a:lnTo>
                    <a:pt x="522" y="7050"/>
                  </a:lnTo>
                  <a:lnTo>
                    <a:pt x="500" y="7050"/>
                  </a:lnTo>
                  <a:lnTo>
                    <a:pt x="478" y="7020"/>
                  </a:lnTo>
                  <a:lnTo>
                    <a:pt x="459" y="6980"/>
                  </a:lnTo>
                  <a:lnTo>
                    <a:pt x="449" y="6950"/>
                  </a:lnTo>
                  <a:lnTo>
                    <a:pt x="442" y="6910"/>
                  </a:lnTo>
                  <a:lnTo>
                    <a:pt x="425" y="6840"/>
                  </a:lnTo>
                  <a:lnTo>
                    <a:pt x="417" y="6830"/>
                  </a:lnTo>
                  <a:lnTo>
                    <a:pt x="413" y="6830"/>
                  </a:lnTo>
                  <a:lnTo>
                    <a:pt x="408" y="6851"/>
                  </a:lnTo>
                  <a:lnTo>
                    <a:pt x="403" y="6890"/>
                  </a:lnTo>
                  <a:lnTo>
                    <a:pt x="393" y="7030"/>
                  </a:lnTo>
                  <a:lnTo>
                    <a:pt x="381" y="7150"/>
                  </a:lnTo>
                  <a:lnTo>
                    <a:pt x="376" y="7190"/>
                  </a:lnTo>
                  <a:lnTo>
                    <a:pt x="369" y="7220"/>
                  </a:lnTo>
                  <a:lnTo>
                    <a:pt x="361" y="7240"/>
                  </a:lnTo>
                  <a:lnTo>
                    <a:pt x="354" y="7250"/>
                  </a:lnTo>
                  <a:lnTo>
                    <a:pt x="347" y="7250"/>
                  </a:lnTo>
                  <a:lnTo>
                    <a:pt x="334" y="7240"/>
                  </a:lnTo>
                  <a:lnTo>
                    <a:pt x="317" y="7230"/>
                  </a:lnTo>
                  <a:lnTo>
                    <a:pt x="293" y="7230"/>
                  </a:lnTo>
                  <a:lnTo>
                    <a:pt x="268" y="7250"/>
                  </a:lnTo>
                  <a:lnTo>
                    <a:pt x="247" y="7280"/>
                  </a:lnTo>
                  <a:lnTo>
                    <a:pt x="227" y="7310"/>
                  </a:lnTo>
                  <a:lnTo>
                    <a:pt x="210" y="7350"/>
                  </a:lnTo>
                  <a:lnTo>
                    <a:pt x="205" y="7370"/>
                  </a:lnTo>
                  <a:lnTo>
                    <a:pt x="200" y="7390"/>
                  </a:lnTo>
                  <a:lnTo>
                    <a:pt x="200" y="7460"/>
                  </a:lnTo>
                  <a:lnTo>
                    <a:pt x="195" y="7470"/>
                  </a:lnTo>
                  <a:lnTo>
                    <a:pt x="185" y="7470"/>
                  </a:lnTo>
                  <a:lnTo>
                    <a:pt x="173" y="7460"/>
                  </a:lnTo>
                  <a:lnTo>
                    <a:pt x="166" y="7450"/>
                  </a:lnTo>
                  <a:lnTo>
                    <a:pt x="156" y="7450"/>
                  </a:lnTo>
                  <a:lnTo>
                    <a:pt x="151" y="7460"/>
                  </a:lnTo>
                  <a:lnTo>
                    <a:pt x="144" y="7470"/>
                  </a:lnTo>
                  <a:lnTo>
                    <a:pt x="132" y="7510"/>
                  </a:lnTo>
                  <a:lnTo>
                    <a:pt x="124" y="7570"/>
                  </a:lnTo>
                  <a:lnTo>
                    <a:pt x="120" y="7639"/>
                  </a:lnTo>
                  <a:lnTo>
                    <a:pt x="117" y="7719"/>
                  </a:lnTo>
                  <a:lnTo>
                    <a:pt x="120" y="7809"/>
                  </a:lnTo>
                  <a:lnTo>
                    <a:pt x="127" y="7899"/>
                  </a:lnTo>
                  <a:lnTo>
                    <a:pt x="132" y="7969"/>
                  </a:lnTo>
                  <a:lnTo>
                    <a:pt x="134" y="8029"/>
                  </a:lnTo>
                  <a:lnTo>
                    <a:pt x="129" y="8069"/>
                  </a:lnTo>
                  <a:lnTo>
                    <a:pt x="124" y="8099"/>
                  </a:lnTo>
                  <a:lnTo>
                    <a:pt x="115" y="8119"/>
                  </a:lnTo>
                  <a:lnTo>
                    <a:pt x="103" y="8109"/>
                  </a:lnTo>
                  <a:lnTo>
                    <a:pt x="90" y="8079"/>
                  </a:lnTo>
                  <a:lnTo>
                    <a:pt x="76" y="8039"/>
                  </a:lnTo>
                  <a:lnTo>
                    <a:pt x="61" y="7979"/>
                  </a:lnTo>
                  <a:lnTo>
                    <a:pt x="56" y="7969"/>
                  </a:lnTo>
                  <a:lnTo>
                    <a:pt x="51" y="7979"/>
                  </a:lnTo>
                  <a:lnTo>
                    <a:pt x="46" y="7989"/>
                  </a:lnTo>
                  <a:lnTo>
                    <a:pt x="44" y="8009"/>
                  </a:lnTo>
                  <a:lnTo>
                    <a:pt x="37" y="8089"/>
                  </a:lnTo>
                  <a:lnTo>
                    <a:pt x="32" y="8159"/>
                  </a:lnTo>
                  <a:lnTo>
                    <a:pt x="34" y="8209"/>
                  </a:lnTo>
                  <a:lnTo>
                    <a:pt x="37" y="8228"/>
                  </a:lnTo>
                  <a:lnTo>
                    <a:pt x="39" y="8249"/>
                  </a:lnTo>
                  <a:lnTo>
                    <a:pt x="49" y="8249"/>
                  </a:lnTo>
                  <a:lnTo>
                    <a:pt x="56" y="8258"/>
                  </a:lnTo>
                  <a:lnTo>
                    <a:pt x="63" y="8269"/>
                  </a:lnTo>
                  <a:lnTo>
                    <a:pt x="68" y="8279"/>
                  </a:lnTo>
                  <a:lnTo>
                    <a:pt x="71" y="8309"/>
                  </a:lnTo>
                  <a:lnTo>
                    <a:pt x="71" y="8378"/>
                  </a:lnTo>
                  <a:lnTo>
                    <a:pt x="68" y="8418"/>
                  </a:lnTo>
                  <a:lnTo>
                    <a:pt x="61" y="8458"/>
                  </a:lnTo>
                  <a:lnTo>
                    <a:pt x="61" y="8478"/>
                  </a:lnTo>
                  <a:lnTo>
                    <a:pt x="66" y="8488"/>
                  </a:lnTo>
                  <a:lnTo>
                    <a:pt x="73" y="8498"/>
                  </a:lnTo>
                  <a:lnTo>
                    <a:pt x="100" y="8498"/>
                  </a:lnTo>
                  <a:lnTo>
                    <a:pt x="107" y="8508"/>
                  </a:lnTo>
                  <a:lnTo>
                    <a:pt x="107" y="8568"/>
                  </a:lnTo>
                  <a:lnTo>
                    <a:pt x="112" y="8668"/>
                  </a:lnTo>
                  <a:lnTo>
                    <a:pt x="115" y="8708"/>
                  </a:lnTo>
                  <a:lnTo>
                    <a:pt x="112" y="8728"/>
                  </a:lnTo>
                  <a:lnTo>
                    <a:pt x="110" y="8738"/>
                  </a:lnTo>
                  <a:lnTo>
                    <a:pt x="105" y="8748"/>
                  </a:lnTo>
                  <a:lnTo>
                    <a:pt x="100" y="8748"/>
                  </a:lnTo>
                  <a:lnTo>
                    <a:pt x="83" y="8738"/>
                  </a:lnTo>
                  <a:lnTo>
                    <a:pt x="68" y="8728"/>
                  </a:lnTo>
                  <a:lnTo>
                    <a:pt x="56" y="8738"/>
                  </a:lnTo>
                  <a:lnTo>
                    <a:pt x="51" y="8758"/>
                  </a:lnTo>
                  <a:lnTo>
                    <a:pt x="46" y="8778"/>
                  </a:lnTo>
                  <a:lnTo>
                    <a:pt x="44" y="8798"/>
                  </a:lnTo>
                  <a:lnTo>
                    <a:pt x="41" y="8818"/>
                  </a:lnTo>
                  <a:lnTo>
                    <a:pt x="41" y="8868"/>
                  </a:lnTo>
                  <a:lnTo>
                    <a:pt x="44" y="8908"/>
                  </a:lnTo>
                  <a:lnTo>
                    <a:pt x="51" y="8937"/>
                  </a:lnTo>
                  <a:lnTo>
                    <a:pt x="66" y="8937"/>
                  </a:lnTo>
                  <a:lnTo>
                    <a:pt x="68" y="8948"/>
                  </a:lnTo>
                  <a:lnTo>
                    <a:pt x="71" y="8958"/>
                  </a:lnTo>
                  <a:lnTo>
                    <a:pt x="71" y="8978"/>
                  </a:lnTo>
                  <a:lnTo>
                    <a:pt x="68" y="9018"/>
                  </a:lnTo>
                  <a:lnTo>
                    <a:pt x="59" y="9078"/>
                  </a:lnTo>
                  <a:lnTo>
                    <a:pt x="49" y="9137"/>
                  </a:lnTo>
                  <a:lnTo>
                    <a:pt x="44" y="9187"/>
                  </a:lnTo>
                  <a:lnTo>
                    <a:pt x="44" y="9227"/>
                  </a:lnTo>
                  <a:lnTo>
                    <a:pt x="46" y="9247"/>
                  </a:lnTo>
                  <a:lnTo>
                    <a:pt x="51" y="9247"/>
                  </a:lnTo>
                  <a:lnTo>
                    <a:pt x="56" y="9257"/>
                  </a:lnTo>
                  <a:lnTo>
                    <a:pt x="59" y="9277"/>
                  </a:lnTo>
                  <a:lnTo>
                    <a:pt x="66" y="9337"/>
                  </a:lnTo>
                  <a:lnTo>
                    <a:pt x="71" y="9407"/>
                  </a:lnTo>
                  <a:lnTo>
                    <a:pt x="73" y="9497"/>
                  </a:lnTo>
                  <a:lnTo>
                    <a:pt x="73" y="9577"/>
                  </a:lnTo>
                  <a:lnTo>
                    <a:pt x="71" y="9657"/>
                  </a:lnTo>
                  <a:lnTo>
                    <a:pt x="66" y="9716"/>
                  </a:lnTo>
                  <a:lnTo>
                    <a:pt x="61" y="9727"/>
                  </a:lnTo>
                  <a:lnTo>
                    <a:pt x="59" y="9736"/>
                  </a:lnTo>
                  <a:lnTo>
                    <a:pt x="49" y="9736"/>
                  </a:lnTo>
                  <a:lnTo>
                    <a:pt x="41" y="9716"/>
                  </a:lnTo>
                  <a:lnTo>
                    <a:pt x="34" y="9687"/>
                  </a:lnTo>
                  <a:lnTo>
                    <a:pt x="27" y="9637"/>
                  </a:lnTo>
                  <a:lnTo>
                    <a:pt x="20" y="9587"/>
                  </a:lnTo>
                  <a:lnTo>
                    <a:pt x="15" y="9567"/>
                  </a:lnTo>
                  <a:lnTo>
                    <a:pt x="10" y="9547"/>
                  </a:lnTo>
                  <a:lnTo>
                    <a:pt x="5" y="9547"/>
                  </a:lnTo>
                  <a:lnTo>
                    <a:pt x="2" y="9567"/>
                  </a:lnTo>
                  <a:lnTo>
                    <a:pt x="0" y="9597"/>
                  </a:lnTo>
                  <a:lnTo>
                    <a:pt x="0" y="9687"/>
                  </a:lnTo>
                  <a:lnTo>
                    <a:pt x="2" y="9806"/>
                  </a:lnTo>
                  <a:lnTo>
                    <a:pt x="7" y="9966"/>
                  </a:lnTo>
                  <a:lnTo>
                    <a:pt x="17" y="10126"/>
                  </a:lnTo>
                  <a:lnTo>
                    <a:pt x="32" y="10306"/>
                  </a:lnTo>
                  <a:lnTo>
                    <a:pt x="46" y="10505"/>
                  </a:lnTo>
                  <a:lnTo>
                    <a:pt x="59" y="10685"/>
                  </a:lnTo>
                  <a:lnTo>
                    <a:pt x="66" y="10815"/>
                  </a:lnTo>
                  <a:lnTo>
                    <a:pt x="66" y="10935"/>
                  </a:lnTo>
                  <a:lnTo>
                    <a:pt x="68" y="10985"/>
                  </a:lnTo>
                  <a:lnTo>
                    <a:pt x="73" y="11025"/>
                  </a:lnTo>
                  <a:lnTo>
                    <a:pt x="81" y="11055"/>
                  </a:lnTo>
                  <a:lnTo>
                    <a:pt x="88" y="11095"/>
                  </a:lnTo>
                  <a:lnTo>
                    <a:pt x="93" y="11145"/>
                  </a:lnTo>
                  <a:lnTo>
                    <a:pt x="95" y="11194"/>
                  </a:lnTo>
                  <a:lnTo>
                    <a:pt x="93" y="11244"/>
                  </a:lnTo>
                  <a:lnTo>
                    <a:pt x="90" y="11294"/>
                  </a:lnTo>
                  <a:lnTo>
                    <a:pt x="93" y="11334"/>
                  </a:lnTo>
                  <a:lnTo>
                    <a:pt x="98" y="11374"/>
                  </a:lnTo>
                  <a:lnTo>
                    <a:pt x="107" y="11394"/>
                  </a:lnTo>
                  <a:lnTo>
                    <a:pt x="110" y="11404"/>
                  </a:lnTo>
                  <a:lnTo>
                    <a:pt x="115" y="11424"/>
                  </a:lnTo>
                  <a:lnTo>
                    <a:pt x="122" y="11474"/>
                  </a:lnTo>
                  <a:lnTo>
                    <a:pt x="129" y="11554"/>
                  </a:lnTo>
                  <a:lnTo>
                    <a:pt x="132" y="11634"/>
                  </a:lnTo>
                  <a:lnTo>
                    <a:pt x="132" y="11684"/>
                  </a:lnTo>
                  <a:lnTo>
                    <a:pt x="134" y="11734"/>
                  </a:lnTo>
                  <a:lnTo>
                    <a:pt x="139" y="11784"/>
                  </a:lnTo>
                  <a:lnTo>
                    <a:pt x="146" y="11824"/>
                  </a:lnTo>
                  <a:lnTo>
                    <a:pt x="154" y="11873"/>
                  </a:lnTo>
                  <a:lnTo>
                    <a:pt x="161" y="11913"/>
                  </a:lnTo>
                  <a:lnTo>
                    <a:pt x="173" y="11943"/>
                  </a:lnTo>
                  <a:lnTo>
                    <a:pt x="183" y="11973"/>
                  </a:lnTo>
                  <a:lnTo>
                    <a:pt x="205" y="12043"/>
                  </a:lnTo>
                  <a:lnTo>
                    <a:pt x="227" y="12133"/>
                  </a:lnTo>
                  <a:lnTo>
                    <a:pt x="249" y="12223"/>
                  </a:lnTo>
                  <a:lnTo>
                    <a:pt x="264" y="12323"/>
                  </a:lnTo>
                  <a:lnTo>
                    <a:pt x="278" y="12433"/>
                  </a:lnTo>
                  <a:lnTo>
                    <a:pt x="298" y="12552"/>
                  </a:lnTo>
                  <a:lnTo>
                    <a:pt x="320" y="12663"/>
                  </a:lnTo>
                  <a:lnTo>
                    <a:pt x="342" y="12762"/>
                  </a:lnTo>
                  <a:lnTo>
                    <a:pt x="364" y="12852"/>
                  </a:lnTo>
                  <a:lnTo>
                    <a:pt x="386" y="12922"/>
                  </a:lnTo>
                  <a:lnTo>
                    <a:pt x="405" y="12982"/>
                  </a:lnTo>
                  <a:lnTo>
                    <a:pt x="422" y="13012"/>
                  </a:lnTo>
                  <a:lnTo>
                    <a:pt x="435" y="13032"/>
                  </a:lnTo>
                  <a:lnTo>
                    <a:pt x="444" y="13052"/>
                  </a:lnTo>
                  <a:lnTo>
                    <a:pt x="449" y="13082"/>
                  </a:lnTo>
                  <a:lnTo>
                    <a:pt x="449" y="13122"/>
                  </a:lnTo>
                  <a:lnTo>
                    <a:pt x="454" y="13142"/>
                  </a:lnTo>
                  <a:lnTo>
                    <a:pt x="466" y="13212"/>
                  </a:lnTo>
                  <a:lnTo>
                    <a:pt x="486" y="13302"/>
                  </a:lnTo>
                  <a:lnTo>
                    <a:pt x="510" y="13401"/>
                  </a:lnTo>
                  <a:lnTo>
                    <a:pt x="547" y="13511"/>
                  </a:lnTo>
                  <a:lnTo>
                    <a:pt x="564" y="13561"/>
                  </a:lnTo>
                  <a:lnTo>
                    <a:pt x="583" y="13611"/>
                  </a:lnTo>
                  <a:lnTo>
                    <a:pt x="603" y="13641"/>
                  </a:lnTo>
                  <a:lnTo>
                    <a:pt x="622" y="13681"/>
                  </a:lnTo>
                  <a:lnTo>
                    <a:pt x="671" y="13741"/>
                  </a:lnTo>
                  <a:lnTo>
                    <a:pt x="715" y="13781"/>
                  </a:lnTo>
                  <a:lnTo>
                    <a:pt x="764" y="13811"/>
                  </a:lnTo>
                  <a:lnTo>
                    <a:pt x="818" y="13841"/>
                  </a:lnTo>
                  <a:lnTo>
                    <a:pt x="871" y="13861"/>
                  </a:lnTo>
                  <a:lnTo>
                    <a:pt x="923" y="13881"/>
                  </a:lnTo>
                  <a:lnTo>
                    <a:pt x="1018" y="13881"/>
                  </a:lnTo>
                  <a:lnTo>
                    <a:pt x="1055" y="13871"/>
                  </a:lnTo>
                  <a:lnTo>
                    <a:pt x="1103" y="13861"/>
                  </a:lnTo>
                  <a:lnTo>
                    <a:pt x="1191" y="13871"/>
                  </a:lnTo>
                  <a:lnTo>
                    <a:pt x="1306" y="13891"/>
                  </a:lnTo>
                  <a:lnTo>
                    <a:pt x="1438" y="13921"/>
                  </a:lnTo>
                  <a:lnTo>
                    <a:pt x="2048" y="14060"/>
                  </a:lnTo>
                  <a:lnTo>
                    <a:pt x="2148" y="14081"/>
                  </a:lnTo>
                  <a:lnTo>
                    <a:pt x="2229" y="14110"/>
                  </a:lnTo>
                  <a:lnTo>
                    <a:pt x="2287" y="14130"/>
                  </a:lnTo>
                  <a:lnTo>
                    <a:pt x="2334" y="14160"/>
                  </a:lnTo>
                  <a:lnTo>
                    <a:pt x="2363" y="14200"/>
                  </a:lnTo>
                  <a:lnTo>
                    <a:pt x="2373" y="14220"/>
                  </a:lnTo>
                  <a:lnTo>
                    <a:pt x="2383" y="14240"/>
                  </a:lnTo>
                  <a:lnTo>
                    <a:pt x="2388" y="14260"/>
                  </a:lnTo>
                  <a:lnTo>
                    <a:pt x="2390" y="14290"/>
                  </a:lnTo>
                  <a:lnTo>
                    <a:pt x="2390" y="14320"/>
                  </a:lnTo>
                  <a:lnTo>
                    <a:pt x="2388" y="14350"/>
                  </a:lnTo>
                  <a:lnTo>
                    <a:pt x="2388" y="14390"/>
                  </a:lnTo>
                  <a:lnTo>
                    <a:pt x="2392" y="14430"/>
                  </a:lnTo>
                  <a:lnTo>
                    <a:pt x="2402" y="14460"/>
                  </a:lnTo>
                  <a:lnTo>
                    <a:pt x="2414" y="14490"/>
                  </a:lnTo>
                  <a:lnTo>
                    <a:pt x="2427" y="14500"/>
                  </a:lnTo>
                  <a:lnTo>
                    <a:pt x="2439" y="14530"/>
                  </a:lnTo>
                  <a:lnTo>
                    <a:pt x="2461" y="14590"/>
                  </a:lnTo>
                  <a:lnTo>
                    <a:pt x="2485" y="14690"/>
                  </a:lnTo>
                  <a:lnTo>
                    <a:pt x="2510" y="14809"/>
                  </a:lnTo>
                  <a:lnTo>
                    <a:pt x="2534" y="14949"/>
                  </a:lnTo>
                  <a:lnTo>
                    <a:pt x="2558" y="15109"/>
                  </a:lnTo>
                  <a:lnTo>
                    <a:pt x="2580" y="15299"/>
                  </a:lnTo>
                  <a:lnTo>
                    <a:pt x="2602" y="15499"/>
                  </a:lnTo>
                  <a:lnTo>
                    <a:pt x="2627" y="15728"/>
                  </a:lnTo>
                  <a:lnTo>
                    <a:pt x="2651" y="15928"/>
                  </a:lnTo>
                  <a:lnTo>
                    <a:pt x="2671" y="16088"/>
                  </a:lnTo>
                  <a:lnTo>
                    <a:pt x="2685" y="16178"/>
                  </a:lnTo>
                  <a:lnTo>
                    <a:pt x="2695" y="16227"/>
                  </a:lnTo>
                  <a:lnTo>
                    <a:pt x="2702" y="16278"/>
                  </a:lnTo>
                  <a:lnTo>
                    <a:pt x="2707" y="16327"/>
                  </a:lnTo>
                  <a:lnTo>
                    <a:pt x="2707" y="16367"/>
                  </a:lnTo>
                  <a:lnTo>
                    <a:pt x="2710" y="16387"/>
                  </a:lnTo>
                  <a:lnTo>
                    <a:pt x="2717" y="16417"/>
                  </a:lnTo>
                  <a:lnTo>
                    <a:pt x="2732" y="16447"/>
                  </a:lnTo>
                  <a:lnTo>
                    <a:pt x="2751" y="16477"/>
                  </a:lnTo>
                  <a:lnTo>
                    <a:pt x="2768" y="16497"/>
                  </a:lnTo>
                  <a:lnTo>
                    <a:pt x="2783" y="16527"/>
                  </a:lnTo>
                  <a:lnTo>
                    <a:pt x="2790" y="16567"/>
                  </a:lnTo>
                  <a:lnTo>
                    <a:pt x="2793" y="16577"/>
                  </a:lnTo>
                  <a:lnTo>
                    <a:pt x="2793" y="16597"/>
                  </a:lnTo>
                  <a:lnTo>
                    <a:pt x="2795" y="16617"/>
                  </a:lnTo>
                  <a:lnTo>
                    <a:pt x="2800" y="16647"/>
                  </a:lnTo>
                  <a:lnTo>
                    <a:pt x="2810" y="16677"/>
                  </a:lnTo>
                  <a:lnTo>
                    <a:pt x="2822" y="16697"/>
                  </a:lnTo>
                  <a:lnTo>
                    <a:pt x="2834" y="16727"/>
                  </a:lnTo>
                  <a:lnTo>
                    <a:pt x="2849" y="16777"/>
                  </a:lnTo>
                  <a:lnTo>
                    <a:pt x="2861" y="16846"/>
                  </a:lnTo>
                  <a:lnTo>
                    <a:pt x="2868" y="16927"/>
                  </a:lnTo>
                  <a:lnTo>
                    <a:pt x="2878" y="17016"/>
                  </a:lnTo>
                  <a:lnTo>
                    <a:pt x="2893" y="17076"/>
                  </a:lnTo>
                  <a:lnTo>
                    <a:pt x="2908" y="17136"/>
                  </a:lnTo>
                  <a:lnTo>
                    <a:pt x="2917" y="17146"/>
                  </a:lnTo>
                  <a:lnTo>
                    <a:pt x="2927" y="17156"/>
                  </a:lnTo>
                  <a:lnTo>
                    <a:pt x="2949" y="17186"/>
                  </a:lnTo>
                  <a:lnTo>
                    <a:pt x="2973" y="17216"/>
                  </a:lnTo>
                  <a:lnTo>
                    <a:pt x="2995" y="17256"/>
                  </a:lnTo>
                  <a:lnTo>
                    <a:pt x="3020" y="17306"/>
                  </a:lnTo>
                  <a:lnTo>
                    <a:pt x="3039" y="17356"/>
                  </a:lnTo>
                  <a:lnTo>
                    <a:pt x="3054" y="17396"/>
                  </a:lnTo>
                  <a:lnTo>
                    <a:pt x="3064" y="17446"/>
                  </a:lnTo>
                  <a:lnTo>
                    <a:pt x="3066" y="17456"/>
                  </a:lnTo>
                  <a:lnTo>
                    <a:pt x="3066" y="17486"/>
                  </a:lnTo>
                  <a:lnTo>
                    <a:pt x="3069" y="17506"/>
                  </a:lnTo>
                  <a:lnTo>
                    <a:pt x="3078" y="17546"/>
                  </a:lnTo>
                  <a:lnTo>
                    <a:pt x="3093" y="17586"/>
                  </a:lnTo>
                  <a:lnTo>
                    <a:pt x="3113" y="17636"/>
                  </a:lnTo>
                  <a:lnTo>
                    <a:pt x="3135" y="17685"/>
                  </a:lnTo>
                  <a:lnTo>
                    <a:pt x="3157" y="17755"/>
                  </a:lnTo>
                  <a:lnTo>
                    <a:pt x="3179" y="17825"/>
                  </a:lnTo>
                  <a:lnTo>
                    <a:pt x="3196" y="17885"/>
                  </a:lnTo>
                  <a:lnTo>
                    <a:pt x="3215" y="17965"/>
                  </a:lnTo>
                  <a:lnTo>
                    <a:pt x="3225" y="17985"/>
                  </a:lnTo>
                  <a:lnTo>
                    <a:pt x="3237" y="18005"/>
                  </a:lnTo>
                  <a:lnTo>
                    <a:pt x="3247" y="18025"/>
                  </a:lnTo>
                  <a:lnTo>
                    <a:pt x="3262" y="18035"/>
                  </a:lnTo>
                  <a:lnTo>
                    <a:pt x="3293" y="18035"/>
                  </a:lnTo>
                  <a:lnTo>
                    <a:pt x="3325" y="18045"/>
                  </a:lnTo>
                  <a:lnTo>
                    <a:pt x="3337" y="18045"/>
                  </a:lnTo>
                  <a:lnTo>
                    <a:pt x="3347" y="18065"/>
                  </a:lnTo>
                  <a:lnTo>
                    <a:pt x="3357" y="18085"/>
                  </a:lnTo>
                  <a:lnTo>
                    <a:pt x="3366" y="18115"/>
                  </a:lnTo>
                  <a:lnTo>
                    <a:pt x="3386" y="18185"/>
                  </a:lnTo>
                  <a:lnTo>
                    <a:pt x="3403" y="18265"/>
                  </a:lnTo>
                  <a:lnTo>
                    <a:pt x="3410" y="18295"/>
                  </a:lnTo>
                  <a:lnTo>
                    <a:pt x="3418" y="18305"/>
                  </a:lnTo>
                  <a:lnTo>
                    <a:pt x="3425" y="18305"/>
                  </a:lnTo>
                  <a:lnTo>
                    <a:pt x="3430" y="18295"/>
                  </a:lnTo>
                  <a:lnTo>
                    <a:pt x="3449" y="18255"/>
                  </a:lnTo>
                  <a:lnTo>
                    <a:pt x="3464" y="18225"/>
                  </a:lnTo>
                  <a:lnTo>
                    <a:pt x="3481" y="18205"/>
                  </a:lnTo>
                  <a:lnTo>
                    <a:pt x="3498" y="18205"/>
                  </a:lnTo>
                  <a:lnTo>
                    <a:pt x="3515" y="18215"/>
                  </a:lnTo>
                  <a:lnTo>
                    <a:pt x="3535" y="18225"/>
                  </a:lnTo>
                  <a:lnTo>
                    <a:pt x="3569" y="18235"/>
                  </a:lnTo>
                  <a:lnTo>
                    <a:pt x="3657" y="18235"/>
                  </a:lnTo>
                  <a:lnTo>
                    <a:pt x="3764" y="18215"/>
                  </a:lnTo>
                  <a:lnTo>
                    <a:pt x="3852" y="18454"/>
                  </a:lnTo>
                  <a:lnTo>
                    <a:pt x="3882" y="18524"/>
                  </a:lnTo>
                  <a:lnTo>
                    <a:pt x="3908" y="18594"/>
                  </a:lnTo>
                  <a:lnTo>
                    <a:pt x="3940" y="18654"/>
                  </a:lnTo>
                  <a:lnTo>
                    <a:pt x="3977" y="18714"/>
                  </a:lnTo>
                  <a:lnTo>
                    <a:pt x="4023" y="18774"/>
                  </a:lnTo>
                  <a:lnTo>
                    <a:pt x="4079" y="18844"/>
                  </a:lnTo>
                  <a:lnTo>
                    <a:pt x="4238" y="19034"/>
                  </a:lnTo>
                  <a:lnTo>
                    <a:pt x="4372" y="19173"/>
                  </a:lnTo>
                  <a:lnTo>
                    <a:pt x="4521" y="19313"/>
                  </a:lnTo>
                  <a:lnTo>
                    <a:pt x="4660" y="19443"/>
                  </a:lnTo>
                  <a:lnTo>
                    <a:pt x="4780" y="19533"/>
                  </a:lnTo>
                  <a:lnTo>
                    <a:pt x="5163" y="19833"/>
                  </a:lnTo>
                  <a:lnTo>
                    <a:pt x="5219" y="19872"/>
                  </a:lnTo>
                  <a:lnTo>
                    <a:pt x="5273" y="19902"/>
                  </a:lnTo>
                  <a:lnTo>
                    <a:pt x="5315" y="19912"/>
                  </a:lnTo>
                  <a:lnTo>
                    <a:pt x="5339" y="19912"/>
                  </a:lnTo>
                  <a:lnTo>
                    <a:pt x="5356" y="19902"/>
                  </a:lnTo>
                  <a:lnTo>
                    <a:pt x="5378" y="19902"/>
                  </a:lnTo>
                  <a:lnTo>
                    <a:pt x="5385" y="19922"/>
                  </a:lnTo>
                  <a:lnTo>
                    <a:pt x="5390" y="19932"/>
                  </a:lnTo>
                  <a:lnTo>
                    <a:pt x="5405" y="19942"/>
                  </a:lnTo>
                  <a:lnTo>
                    <a:pt x="5446" y="19982"/>
                  </a:lnTo>
                  <a:lnTo>
                    <a:pt x="5573" y="20072"/>
                  </a:lnTo>
                  <a:lnTo>
                    <a:pt x="5708" y="20142"/>
                  </a:lnTo>
                  <a:lnTo>
                    <a:pt x="5756" y="20172"/>
                  </a:lnTo>
                  <a:lnTo>
                    <a:pt x="5805" y="20172"/>
                  </a:lnTo>
                  <a:lnTo>
                    <a:pt x="5837" y="20182"/>
                  </a:lnTo>
                  <a:lnTo>
                    <a:pt x="5925" y="20242"/>
                  </a:lnTo>
                  <a:lnTo>
                    <a:pt x="6049" y="20322"/>
                  </a:lnTo>
                  <a:lnTo>
                    <a:pt x="6196" y="20402"/>
                  </a:lnTo>
                  <a:lnTo>
                    <a:pt x="6394" y="20502"/>
                  </a:lnTo>
                  <a:lnTo>
                    <a:pt x="6430" y="20521"/>
                  </a:lnTo>
                  <a:lnTo>
                    <a:pt x="6469" y="20531"/>
                  </a:lnTo>
                  <a:lnTo>
                    <a:pt x="6516" y="20542"/>
                  </a:lnTo>
                  <a:lnTo>
                    <a:pt x="6579" y="20572"/>
                  </a:lnTo>
                  <a:lnTo>
                    <a:pt x="6667" y="20611"/>
                  </a:lnTo>
                  <a:lnTo>
                    <a:pt x="6755" y="20651"/>
                  </a:lnTo>
                  <a:lnTo>
                    <a:pt x="6821" y="20681"/>
                  </a:lnTo>
                  <a:lnTo>
                    <a:pt x="6897" y="20681"/>
                  </a:lnTo>
                  <a:lnTo>
                    <a:pt x="6918" y="20691"/>
                  </a:lnTo>
                  <a:lnTo>
                    <a:pt x="6943" y="20701"/>
                  </a:lnTo>
                  <a:lnTo>
                    <a:pt x="6962" y="20721"/>
                  </a:lnTo>
                  <a:lnTo>
                    <a:pt x="6982" y="20741"/>
                  </a:lnTo>
                  <a:lnTo>
                    <a:pt x="7001" y="20751"/>
                  </a:lnTo>
                  <a:lnTo>
                    <a:pt x="7016" y="20751"/>
                  </a:lnTo>
                  <a:lnTo>
                    <a:pt x="7028" y="20741"/>
                  </a:lnTo>
                  <a:lnTo>
                    <a:pt x="7048" y="20731"/>
                  </a:lnTo>
                  <a:lnTo>
                    <a:pt x="7065" y="20731"/>
                  </a:lnTo>
                  <a:lnTo>
                    <a:pt x="7119" y="20771"/>
                  </a:lnTo>
                  <a:lnTo>
                    <a:pt x="7204" y="20811"/>
                  </a:lnTo>
                  <a:lnTo>
                    <a:pt x="7311" y="20861"/>
                  </a:lnTo>
                  <a:lnTo>
                    <a:pt x="7429" y="20911"/>
                  </a:lnTo>
                  <a:lnTo>
                    <a:pt x="7617" y="20981"/>
                  </a:lnTo>
                  <a:lnTo>
                    <a:pt x="7692" y="20991"/>
                  </a:lnTo>
                  <a:lnTo>
                    <a:pt x="7783" y="21001"/>
                  </a:lnTo>
                  <a:lnTo>
                    <a:pt x="7929" y="21041"/>
                  </a:lnTo>
                  <a:lnTo>
                    <a:pt x="8071" y="21091"/>
                  </a:lnTo>
                  <a:lnTo>
                    <a:pt x="8146" y="21121"/>
                  </a:lnTo>
                  <a:lnTo>
                    <a:pt x="8161" y="21131"/>
                  </a:lnTo>
                  <a:lnTo>
                    <a:pt x="8185" y="21121"/>
                  </a:lnTo>
                  <a:lnTo>
                    <a:pt x="8234" y="21121"/>
                  </a:lnTo>
                  <a:lnTo>
                    <a:pt x="8312" y="21151"/>
                  </a:lnTo>
                  <a:lnTo>
                    <a:pt x="8393" y="21181"/>
                  </a:lnTo>
                  <a:lnTo>
                    <a:pt x="8447" y="21210"/>
                  </a:lnTo>
                  <a:lnTo>
                    <a:pt x="8493" y="21230"/>
                  </a:lnTo>
                  <a:lnTo>
                    <a:pt x="8549" y="21240"/>
                  </a:lnTo>
                  <a:lnTo>
                    <a:pt x="8688" y="21260"/>
                  </a:lnTo>
                  <a:lnTo>
                    <a:pt x="8940" y="21310"/>
                  </a:lnTo>
                  <a:lnTo>
                    <a:pt x="9313" y="21380"/>
                  </a:lnTo>
                  <a:lnTo>
                    <a:pt x="9433" y="21400"/>
                  </a:lnTo>
                  <a:lnTo>
                    <a:pt x="9523" y="21400"/>
                  </a:lnTo>
                  <a:lnTo>
                    <a:pt x="9753" y="21450"/>
                  </a:lnTo>
                  <a:lnTo>
                    <a:pt x="9965" y="21480"/>
                  </a:lnTo>
                  <a:lnTo>
                    <a:pt x="10263" y="21510"/>
                  </a:lnTo>
                  <a:lnTo>
                    <a:pt x="10575" y="21540"/>
                  </a:lnTo>
                  <a:lnTo>
                    <a:pt x="10820" y="21540"/>
                  </a:lnTo>
                  <a:lnTo>
                    <a:pt x="10934" y="21550"/>
                  </a:lnTo>
                  <a:lnTo>
                    <a:pt x="10973" y="21550"/>
                  </a:lnTo>
                  <a:lnTo>
                    <a:pt x="10995" y="21560"/>
                  </a:lnTo>
                  <a:lnTo>
                    <a:pt x="11012" y="21570"/>
                  </a:lnTo>
                  <a:lnTo>
                    <a:pt x="11042" y="21580"/>
                  </a:lnTo>
                  <a:lnTo>
                    <a:pt x="11242" y="21580"/>
                  </a:lnTo>
                  <a:lnTo>
                    <a:pt x="11374" y="21590"/>
                  </a:lnTo>
                  <a:lnTo>
                    <a:pt x="11481" y="21600"/>
                  </a:lnTo>
                  <a:lnTo>
                    <a:pt x="11520" y="21600"/>
                  </a:lnTo>
                  <a:lnTo>
                    <a:pt x="11542" y="21590"/>
                  </a:lnTo>
                  <a:lnTo>
                    <a:pt x="11562" y="21580"/>
                  </a:lnTo>
                  <a:lnTo>
                    <a:pt x="11671" y="21580"/>
                  </a:lnTo>
                  <a:lnTo>
                    <a:pt x="11816" y="21590"/>
                  </a:lnTo>
                  <a:lnTo>
                    <a:pt x="12028" y="21580"/>
                  </a:lnTo>
                  <a:lnTo>
                    <a:pt x="12218" y="21570"/>
                  </a:lnTo>
                  <a:lnTo>
                    <a:pt x="12311" y="21570"/>
                  </a:lnTo>
                  <a:lnTo>
                    <a:pt x="12372" y="21580"/>
                  </a:lnTo>
                  <a:lnTo>
                    <a:pt x="12506" y="21580"/>
                  </a:lnTo>
                  <a:lnTo>
                    <a:pt x="12941" y="21550"/>
                  </a:lnTo>
                  <a:lnTo>
                    <a:pt x="13388" y="21500"/>
                  </a:lnTo>
                  <a:lnTo>
                    <a:pt x="14037" y="21420"/>
                  </a:lnTo>
                  <a:lnTo>
                    <a:pt x="14623" y="21330"/>
                  </a:lnTo>
                  <a:lnTo>
                    <a:pt x="14811" y="21300"/>
                  </a:lnTo>
                  <a:lnTo>
                    <a:pt x="14887" y="21290"/>
                  </a:lnTo>
                  <a:lnTo>
                    <a:pt x="14913" y="21270"/>
                  </a:lnTo>
                  <a:lnTo>
                    <a:pt x="14979" y="21260"/>
                  </a:lnTo>
                  <a:lnTo>
                    <a:pt x="15182" y="21221"/>
                  </a:lnTo>
                  <a:lnTo>
                    <a:pt x="15392" y="21181"/>
                  </a:lnTo>
                  <a:lnTo>
                    <a:pt x="15507" y="21151"/>
                  </a:lnTo>
                  <a:lnTo>
                    <a:pt x="15592" y="21121"/>
                  </a:lnTo>
                  <a:lnTo>
                    <a:pt x="15734" y="21091"/>
                  </a:lnTo>
                  <a:lnTo>
                    <a:pt x="15902" y="21041"/>
                  </a:lnTo>
                  <a:lnTo>
                    <a:pt x="16049" y="21001"/>
                  </a:lnTo>
                  <a:lnTo>
                    <a:pt x="16176" y="20961"/>
                  </a:lnTo>
                  <a:lnTo>
                    <a:pt x="16300" y="20931"/>
                  </a:lnTo>
                  <a:lnTo>
                    <a:pt x="16405" y="20911"/>
                  </a:lnTo>
                  <a:lnTo>
                    <a:pt x="16532" y="20861"/>
                  </a:lnTo>
                  <a:lnTo>
                    <a:pt x="16676" y="20801"/>
                  </a:lnTo>
                  <a:lnTo>
                    <a:pt x="16825" y="20731"/>
                  </a:lnTo>
                  <a:lnTo>
                    <a:pt x="16971" y="20651"/>
                  </a:lnTo>
                  <a:lnTo>
                    <a:pt x="17106" y="20572"/>
                  </a:lnTo>
                  <a:lnTo>
                    <a:pt x="17216" y="20491"/>
                  </a:lnTo>
                  <a:lnTo>
                    <a:pt x="17296" y="20412"/>
                  </a:lnTo>
                  <a:lnTo>
                    <a:pt x="17347" y="20352"/>
                  </a:lnTo>
                  <a:lnTo>
                    <a:pt x="17399" y="20272"/>
                  </a:lnTo>
                  <a:lnTo>
                    <a:pt x="17450" y="20192"/>
                  </a:lnTo>
                  <a:lnTo>
                    <a:pt x="17496" y="20102"/>
                  </a:lnTo>
                  <a:lnTo>
                    <a:pt x="17540" y="20012"/>
                  </a:lnTo>
                  <a:lnTo>
                    <a:pt x="17574" y="19932"/>
                  </a:lnTo>
                  <a:lnTo>
                    <a:pt x="17596" y="19863"/>
                  </a:lnTo>
                  <a:lnTo>
                    <a:pt x="17604" y="19833"/>
                  </a:lnTo>
                  <a:lnTo>
                    <a:pt x="17609" y="19803"/>
                  </a:lnTo>
                  <a:lnTo>
                    <a:pt x="17611" y="19782"/>
                  </a:lnTo>
                  <a:lnTo>
                    <a:pt x="17618" y="19752"/>
                  </a:lnTo>
                  <a:lnTo>
                    <a:pt x="17640" y="19683"/>
                  </a:lnTo>
                  <a:lnTo>
                    <a:pt x="17672" y="19593"/>
                  </a:lnTo>
                  <a:lnTo>
                    <a:pt x="17711" y="19503"/>
                  </a:lnTo>
                  <a:lnTo>
                    <a:pt x="17733" y="19443"/>
                  </a:lnTo>
                  <a:lnTo>
                    <a:pt x="17755" y="19383"/>
                  </a:lnTo>
                  <a:lnTo>
                    <a:pt x="17772" y="19323"/>
                  </a:lnTo>
                  <a:lnTo>
                    <a:pt x="17789" y="19263"/>
                  </a:lnTo>
                  <a:lnTo>
                    <a:pt x="17804" y="19203"/>
                  </a:lnTo>
                  <a:lnTo>
                    <a:pt x="17819" y="19143"/>
                  </a:lnTo>
                  <a:lnTo>
                    <a:pt x="17828" y="19073"/>
                  </a:lnTo>
                  <a:lnTo>
                    <a:pt x="17836" y="19013"/>
                  </a:lnTo>
                  <a:lnTo>
                    <a:pt x="17848" y="18904"/>
                  </a:lnTo>
                  <a:lnTo>
                    <a:pt x="17863" y="18794"/>
                  </a:lnTo>
                  <a:lnTo>
                    <a:pt x="17875" y="18684"/>
                  </a:lnTo>
                  <a:lnTo>
                    <a:pt x="17889" y="18604"/>
                  </a:lnTo>
                  <a:lnTo>
                    <a:pt x="17894" y="18564"/>
                  </a:lnTo>
                  <a:lnTo>
                    <a:pt x="17899" y="18524"/>
                  </a:lnTo>
                  <a:lnTo>
                    <a:pt x="17902" y="18474"/>
                  </a:lnTo>
                  <a:lnTo>
                    <a:pt x="17904" y="18424"/>
                  </a:lnTo>
                  <a:lnTo>
                    <a:pt x="17902" y="18305"/>
                  </a:lnTo>
                  <a:lnTo>
                    <a:pt x="17894" y="18185"/>
                  </a:lnTo>
                  <a:lnTo>
                    <a:pt x="17884" y="18075"/>
                  </a:lnTo>
                  <a:lnTo>
                    <a:pt x="17880" y="17975"/>
                  </a:lnTo>
                  <a:lnTo>
                    <a:pt x="17877" y="17895"/>
                  </a:lnTo>
                  <a:lnTo>
                    <a:pt x="17877" y="17845"/>
                  </a:lnTo>
                  <a:lnTo>
                    <a:pt x="17875" y="17795"/>
                  </a:lnTo>
                  <a:lnTo>
                    <a:pt x="17867" y="17705"/>
                  </a:lnTo>
                  <a:lnTo>
                    <a:pt x="17855" y="17596"/>
                  </a:lnTo>
                  <a:lnTo>
                    <a:pt x="17838" y="17466"/>
                  </a:lnTo>
                  <a:lnTo>
                    <a:pt x="17823" y="17336"/>
                  </a:lnTo>
                  <a:lnTo>
                    <a:pt x="17811" y="17236"/>
                  </a:lnTo>
                  <a:lnTo>
                    <a:pt x="17806" y="17146"/>
                  </a:lnTo>
                  <a:lnTo>
                    <a:pt x="17806" y="17116"/>
                  </a:lnTo>
                  <a:lnTo>
                    <a:pt x="17809" y="17076"/>
                  </a:lnTo>
                  <a:lnTo>
                    <a:pt x="17811" y="17056"/>
                  </a:lnTo>
                  <a:lnTo>
                    <a:pt x="17816" y="17026"/>
                  </a:lnTo>
                  <a:lnTo>
                    <a:pt x="17823" y="17006"/>
                  </a:lnTo>
                  <a:lnTo>
                    <a:pt x="17833" y="16987"/>
                  </a:lnTo>
                  <a:lnTo>
                    <a:pt x="17855" y="16946"/>
                  </a:lnTo>
                  <a:lnTo>
                    <a:pt x="17884" y="16927"/>
                  </a:lnTo>
                  <a:lnTo>
                    <a:pt x="17965" y="16846"/>
                  </a:lnTo>
                  <a:lnTo>
                    <a:pt x="18060" y="16737"/>
                  </a:lnTo>
                  <a:lnTo>
                    <a:pt x="18109" y="16687"/>
                  </a:lnTo>
                  <a:lnTo>
                    <a:pt x="18168" y="16637"/>
                  </a:lnTo>
                  <a:lnTo>
                    <a:pt x="18226" y="16597"/>
                  </a:lnTo>
                  <a:lnTo>
                    <a:pt x="18280" y="16577"/>
                  </a:lnTo>
                  <a:lnTo>
                    <a:pt x="18458" y="16517"/>
                  </a:lnTo>
                  <a:lnTo>
                    <a:pt x="18646" y="16447"/>
                  </a:lnTo>
                  <a:lnTo>
                    <a:pt x="18817" y="16367"/>
                  </a:lnTo>
                  <a:lnTo>
                    <a:pt x="18939" y="16297"/>
                  </a:lnTo>
                  <a:lnTo>
                    <a:pt x="19034" y="16248"/>
                  </a:lnTo>
                  <a:lnTo>
                    <a:pt x="19066" y="16227"/>
                  </a:lnTo>
                  <a:lnTo>
                    <a:pt x="19081" y="16227"/>
                  </a:lnTo>
                  <a:lnTo>
                    <a:pt x="19105" y="16237"/>
                  </a:lnTo>
                  <a:lnTo>
                    <a:pt x="19149" y="16218"/>
                  </a:lnTo>
                  <a:lnTo>
                    <a:pt x="19269" y="16158"/>
                  </a:lnTo>
                  <a:lnTo>
                    <a:pt x="19388" y="16078"/>
                  </a:lnTo>
                  <a:lnTo>
                    <a:pt x="19430" y="16038"/>
                  </a:lnTo>
                  <a:lnTo>
                    <a:pt x="19454" y="16008"/>
                  </a:lnTo>
                  <a:lnTo>
                    <a:pt x="19464" y="15988"/>
                  </a:lnTo>
                  <a:lnTo>
                    <a:pt x="19479" y="15968"/>
                  </a:lnTo>
                  <a:lnTo>
                    <a:pt x="19501" y="15968"/>
                  </a:lnTo>
                  <a:lnTo>
                    <a:pt x="19523" y="15978"/>
                  </a:lnTo>
                  <a:lnTo>
                    <a:pt x="19554" y="15978"/>
                  </a:lnTo>
                  <a:lnTo>
                    <a:pt x="19598" y="15958"/>
                  </a:lnTo>
                  <a:lnTo>
                    <a:pt x="19645" y="15938"/>
                  </a:lnTo>
                  <a:lnTo>
                    <a:pt x="19696" y="15908"/>
                  </a:lnTo>
                  <a:lnTo>
                    <a:pt x="19745" y="15868"/>
                  </a:lnTo>
                  <a:lnTo>
                    <a:pt x="19791" y="15828"/>
                  </a:lnTo>
                  <a:lnTo>
                    <a:pt x="19828" y="15788"/>
                  </a:lnTo>
                  <a:lnTo>
                    <a:pt x="19859" y="15748"/>
                  </a:lnTo>
                  <a:lnTo>
                    <a:pt x="19889" y="15728"/>
                  </a:lnTo>
                  <a:lnTo>
                    <a:pt x="19913" y="15718"/>
                  </a:lnTo>
                  <a:lnTo>
                    <a:pt x="19942" y="15718"/>
                  </a:lnTo>
                  <a:lnTo>
                    <a:pt x="19964" y="15698"/>
                  </a:lnTo>
                  <a:lnTo>
                    <a:pt x="20030" y="15628"/>
                  </a:lnTo>
                  <a:lnTo>
                    <a:pt x="20121" y="15528"/>
                  </a:lnTo>
                  <a:lnTo>
                    <a:pt x="20221" y="15399"/>
                  </a:lnTo>
                  <a:lnTo>
                    <a:pt x="20321" y="15269"/>
                  </a:lnTo>
                  <a:lnTo>
                    <a:pt x="20406" y="15139"/>
                  </a:lnTo>
                  <a:lnTo>
                    <a:pt x="20467" y="15039"/>
                  </a:lnTo>
                  <a:lnTo>
                    <a:pt x="20487" y="15009"/>
                  </a:lnTo>
                  <a:lnTo>
                    <a:pt x="20494" y="14979"/>
                  </a:lnTo>
                  <a:lnTo>
                    <a:pt x="20497" y="14949"/>
                  </a:lnTo>
                  <a:lnTo>
                    <a:pt x="20506" y="14919"/>
                  </a:lnTo>
                  <a:lnTo>
                    <a:pt x="20521" y="14889"/>
                  </a:lnTo>
                  <a:lnTo>
                    <a:pt x="20536" y="14859"/>
                  </a:lnTo>
                  <a:lnTo>
                    <a:pt x="20555" y="14809"/>
                  </a:lnTo>
                  <a:lnTo>
                    <a:pt x="20577" y="14749"/>
                  </a:lnTo>
                  <a:lnTo>
                    <a:pt x="20599" y="14670"/>
                  </a:lnTo>
                  <a:lnTo>
                    <a:pt x="20619" y="14580"/>
                  </a:lnTo>
                  <a:lnTo>
                    <a:pt x="20641" y="14470"/>
                  </a:lnTo>
                  <a:lnTo>
                    <a:pt x="20663" y="14340"/>
                  </a:lnTo>
                  <a:lnTo>
                    <a:pt x="20682" y="14210"/>
                  </a:lnTo>
                  <a:lnTo>
                    <a:pt x="20699" y="14060"/>
                  </a:lnTo>
                  <a:lnTo>
                    <a:pt x="20719" y="13921"/>
                  </a:lnTo>
                  <a:lnTo>
                    <a:pt x="20736" y="13811"/>
                  </a:lnTo>
                  <a:lnTo>
                    <a:pt x="20753" y="13731"/>
                  </a:lnTo>
                  <a:lnTo>
                    <a:pt x="20760" y="13711"/>
                  </a:lnTo>
                  <a:lnTo>
                    <a:pt x="20765" y="13701"/>
                  </a:lnTo>
                  <a:lnTo>
                    <a:pt x="20775" y="13691"/>
                  </a:lnTo>
                  <a:lnTo>
                    <a:pt x="20782" y="13671"/>
                  </a:lnTo>
                  <a:lnTo>
                    <a:pt x="20787" y="13651"/>
                  </a:lnTo>
                  <a:lnTo>
                    <a:pt x="20794" y="13611"/>
                  </a:lnTo>
                  <a:lnTo>
                    <a:pt x="20799" y="13571"/>
                  </a:lnTo>
                  <a:lnTo>
                    <a:pt x="20802" y="13521"/>
                  </a:lnTo>
                  <a:lnTo>
                    <a:pt x="20804" y="13411"/>
                  </a:lnTo>
                  <a:lnTo>
                    <a:pt x="20804" y="13282"/>
                  </a:lnTo>
                  <a:lnTo>
                    <a:pt x="20799" y="13132"/>
                  </a:lnTo>
                  <a:lnTo>
                    <a:pt x="20790" y="12982"/>
                  </a:lnTo>
                  <a:lnTo>
                    <a:pt x="20775" y="12822"/>
                  </a:lnTo>
                  <a:lnTo>
                    <a:pt x="20758" y="12642"/>
                  </a:lnTo>
                  <a:lnTo>
                    <a:pt x="20746" y="12483"/>
                  </a:lnTo>
                  <a:lnTo>
                    <a:pt x="20738" y="12353"/>
                  </a:lnTo>
                  <a:lnTo>
                    <a:pt x="20736" y="12303"/>
                  </a:lnTo>
                  <a:lnTo>
                    <a:pt x="20738" y="12273"/>
                  </a:lnTo>
                  <a:lnTo>
                    <a:pt x="20738" y="12203"/>
                  </a:lnTo>
                  <a:lnTo>
                    <a:pt x="20733" y="12133"/>
                  </a:lnTo>
                  <a:lnTo>
                    <a:pt x="20724" y="12053"/>
                  </a:lnTo>
                  <a:lnTo>
                    <a:pt x="20711" y="11963"/>
                  </a:lnTo>
                  <a:lnTo>
                    <a:pt x="20697" y="11884"/>
                  </a:lnTo>
                  <a:lnTo>
                    <a:pt x="20685" y="11794"/>
                  </a:lnTo>
                  <a:lnTo>
                    <a:pt x="20675" y="11714"/>
                  </a:lnTo>
                  <a:lnTo>
                    <a:pt x="20670" y="11644"/>
                  </a:lnTo>
                  <a:lnTo>
                    <a:pt x="20667" y="11594"/>
                  </a:lnTo>
                  <a:lnTo>
                    <a:pt x="20660" y="11544"/>
                  </a:lnTo>
                  <a:lnTo>
                    <a:pt x="20643" y="11424"/>
                  </a:lnTo>
                  <a:lnTo>
                    <a:pt x="20619" y="11284"/>
                  </a:lnTo>
                  <a:lnTo>
                    <a:pt x="20587" y="11125"/>
                  </a:lnTo>
                  <a:lnTo>
                    <a:pt x="20550" y="10955"/>
                  </a:lnTo>
                  <a:lnTo>
                    <a:pt x="20509" y="10785"/>
                  </a:lnTo>
                  <a:lnTo>
                    <a:pt x="20462" y="10615"/>
                  </a:lnTo>
                  <a:lnTo>
                    <a:pt x="20414" y="10455"/>
                  </a:lnTo>
                  <a:lnTo>
                    <a:pt x="20372" y="10296"/>
                  </a:lnTo>
                  <a:lnTo>
                    <a:pt x="20335" y="10166"/>
                  </a:lnTo>
                  <a:lnTo>
                    <a:pt x="20313" y="10056"/>
                  </a:lnTo>
                  <a:lnTo>
                    <a:pt x="20309" y="10016"/>
                  </a:lnTo>
                  <a:lnTo>
                    <a:pt x="20309" y="9986"/>
                  </a:lnTo>
                  <a:lnTo>
                    <a:pt x="20316" y="9966"/>
                  </a:lnTo>
                  <a:lnTo>
                    <a:pt x="20333" y="9926"/>
                  </a:lnTo>
                  <a:lnTo>
                    <a:pt x="20401" y="9816"/>
                  </a:lnTo>
                  <a:lnTo>
                    <a:pt x="20499" y="9687"/>
                  </a:lnTo>
                  <a:lnTo>
                    <a:pt x="20616" y="9537"/>
                  </a:lnTo>
                  <a:lnTo>
                    <a:pt x="20812" y="9297"/>
                  </a:lnTo>
                  <a:lnTo>
                    <a:pt x="20956" y="9107"/>
                  </a:lnTo>
                  <a:lnTo>
                    <a:pt x="21007" y="9037"/>
                  </a:lnTo>
                  <a:lnTo>
                    <a:pt x="21046" y="8967"/>
                  </a:lnTo>
                  <a:lnTo>
                    <a:pt x="21070" y="8928"/>
                  </a:lnTo>
                  <a:lnTo>
                    <a:pt x="21078" y="8908"/>
                  </a:lnTo>
                  <a:lnTo>
                    <a:pt x="21080" y="8898"/>
                  </a:lnTo>
                  <a:lnTo>
                    <a:pt x="21082" y="8878"/>
                  </a:lnTo>
                  <a:lnTo>
                    <a:pt x="21092" y="8858"/>
                  </a:lnTo>
                  <a:lnTo>
                    <a:pt x="21126" y="8788"/>
                  </a:lnTo>
                  <a:lnTo>
                    <a:pt x="21170" y="8718"/>
                  </a:lnTo>
                  <a:lnTo>
                    <a:pt x="21217" y="8648"/>
                  </a:lnTo>
                  <a:lnTo>
                    <a:pt x="21239" y="8608"/>
                  </a:lnTo>
                  <a:lnTo>
                    <a:pt x="21266" y="8538"/>
                  </a:lnTo>
                  <a:lnTo>
                    <a:pt x="21295" y="8468"/>
                  </a:lnTo>
                  <a:lnTo>
                    <a:pt x="21322" y="8378"/>
                  </a:lnTo>
                  <a:lnTo>
                    <a:pt x="21346" y="8299"/>
                  </a:lnTo>
                  <a:lnTo>
                    <a:pt x="21368" y="8219"/>
                  </a:lnTo>
                  <a:lnTo>
                    <a:pt x="21380" y="8159"/>
                  </a:lnTo>
                  <a:lnTo>
                    <a:pt x="21380" y="8109"/>
                  </a:lnTo>
                  <a:lnTo>
                    <a:pt x="21383" y="8089"/>
                  </a:lnTo>
                  <a:lnTo>
                    <a:pt x="21395" y="8019"/>
                  </a:lnTo>
                  <a:lnTo>
                    <a:pt x="21415" y="7919"/>
                  </a:lnTo>
                  <a:lnTo>
                    <a:pt x="21439" y="7809"/>
                  </a:lnTo>
                  <a:lnTo>
                    <a:pt x="21458" y="7719"/>
                  </a:lnTo>
                  <a:lnTo>
                    <a:pt x="21476" y="7629"/>
                  </a:lnTo>
                  <a:lnTo>
                    <a:pt x="21493" y="7540"/>
                  </a:lnTo>
                  <a:lnTo>
                    <a:pt x="21505" y="7440"/>
                  </a:lnTo>
                  <a:lnTo>
                    <a:pt x="21517" y="7350"/>
                  </a:lnTo>
                  <a:lnTo>
                    <a:pt x="21529" y="7250"/>
                  </a:lnTo>
                  <a:lnTo>
                    <a:pt x="21537" y="7150"/>
                  </a:lnTo>
                  <a:lnTo>
                    <a:pt x="21544" y="7050"/>
                  </a:lnTo>
                  <a:lnTo>
                    <a:pt x="21546" y="6960"/>
                  </a:lnTo>
                  <a:lnTo>
                    <a:pt x="21549" y="6870"/>
                  </a:lnTo>
                  <a:lnTo>
                    <a:pt x="21549" y="6701"/>
                  </a:lnTo>
                  <a:lnTo>
                    <a:pt x="21544" y="6641"/>
                  </a:lnTo>
                  <a:lnTo>
                    <a:pt x="21537" y="6571"/>
                  </a:lnTo>
                  <a:lnTo>
                    <a:pt x="21527" y="6531"/>
                  </a:lnTo>
                  <a:lnTo>
                    <a:pt x="21515" y="6491"/>
                  </a:lnTo>
                  <a:lnTo>
                    <a:pt x="21505" y="6451"/>
                  </a:lnTo>
                  <a:lnTo>
                    <a:pt x="21497" y="6401"/>
                  </a:lnTo>
                  <a:lnTo>
                    <a:pt x="21493" y="6341"/>
                  </a:lnTo>
                  <a:lnTo>
                    <a:pt x="21495" y="6281"/>
                  </a:lnTo>
                  <a:lnTo>
                    <a:pt x="21497" y="6251"/>
                  </a:lnTo>
                  <a:lnTo>
                    <a:pt x="21502" y="6221"/>
                  </a:lnTo>
                  <a:lnTo>
                    <a:pt x="21505" y="6221"/>
                  </a:lnTo>
                  <a:lnTo>
                    <a:pt x="21510" y="6231"/>
                  </a:lnTo>
                  <a:lnTo>
                    <a:pt x="21517" y="6251"/>
                  </a:lnTo>
                  <a:lnTo>
                    <a:pt x="21524" y="6291"/>
                  </a:lnTo>
                  <a:lnTo>
                    <a:pt x="21549" y="6441"/>
                  </a:lnTo>
                  <a:lnTo>
                    <a:pt x="21568" y="6551"/>
                  </a:lnTo>
                  <a:lnTo>
                    <a:pt x="21583" y="6621"/>
                  </a:lnTo>
                  <a:lnTo>
                    <a:pt x="21588" y="6631"/>
                  </a:lnTo>
                  <a:lnTo>
                    <a:pt x="21595" y="6641"/>
                  </a:lnTo>
                  <a:lnTo>
                    <a:pt x="21598" y="6641"/>
                  </a:lnTo>
                  <a:lnTo>
                    <a:pt x="21600" y="6621"/>
                  </a:lnTo>
                  <a:lnTo>
                    <a:pt x="21600" y="6571"/>
                  </a:lnTo>
                  <a:lnTo>
                    <a:pt x="21598" y="6521"/>
                  </a:lnTo>
                  <a:lnTo>
                    <a:pt x="21588" y="6461"/>
                  </a:lnTo>
                  <a:lnTo>
                    <a:pt x="21578" y="6401"/>
                  </a:lnTo>
                  <a:lnTo>
                    <a:pt x="21568" y="6351"/>
                  </a:lnTo>
                  <a:lnTo>
                    <a:pt x="21559" y="6281"/>
                  </a:lnTo>
                  <a:lnTo>
                    <a:pt x="21556" y="6211"/>
                  </a:lnTo>
                  <a:lnTo>
                    <a:pt x="21556" y="6161"/>
                  </a:lnTo>
                  <a:lnTo>
                    <a:pt x="21559" y="6091"/>
                  </a:lnTo>
                  <a:lnTo>
                    <a:pt x="21556" y="6022"/>
                  </a:lnTo>
                  <a:lnTo>
                    <a:pt x="21554" y="5942"/>
                  </a:lnTo>
                  <a:lnTo>
                    <a:pt x="21549" y="5862"/>
                  </a:lnTo>
                  <a:lnTo>
                    <a:pt x="21537" y="5772"/>
                  </a:lnTo>
                  <a:lnTo>
                    <a:pt x="21534" y="5752"/>
                  </a:lnTo>
                  <a:lnTo>
                    <a:pt x="21529" y="5732"/>
                  </a:lnTo>
                  <a:lnTo>
                    <a:pt x="21522" y="5732"/>
                  </a:lnTo>
                  <a:lnTo>
                    <a:pt x="21515" y="5742"/>
                  </a:lnTo>
                  <a:lnTo>
                    <a:pt x="21493" y="5772"/>
                  </a:lnTo>
                  <a:lnTo>
                    <a:pt x="21476" y="5802"/>
                  </a:lnTo>
                  <a:lnTo>
                    <a:pt x="21461" y="5812"/>
                  </a:lnTo>
                  <a:lnTo>
                    <a:pt x="21456" y="5802"/>
                  </a:lnTo>
                  <a:lnTo>
                    <a:pt x="21451" y="5792"/>
                  </a:lnTo>
                  <a:lnTo>
                    <a:pt x="21441" y="5752"/>
                  </a:lnTo>
                  <a:lnTo>
                    <a:pt x="21441" y="5712"/>
                  </a:lnTo>
                  <a:lnTo>
                    <a:pt x="21444" y="5692"/>
                  </a:lnTo>
                  <a:lnTo>
                    <a:pt x="21449" y="5672"/>
                  </a:lnTo>
                  <a:lnTo>
                    <a:pt x="21461" y="5642"/>
                  </a:lnTo>
                  <a:lnTo>
                    <a:pt x="21480" y="5622"/>
                  </a:lnTo>
                  <a:lnTo>
                    <a:pt x="21497" y="5602"/>
                  </a:lnTo>
                  <a:lnTo>
                    <a:pt x="21507" y="5582"/>
                  </a:lnTo>
                  <a:lnTo>
                    <a:pt x="21510" y="5572"/>
                  </a:lnTo>
                  <a:lnTo>
                    <a:pt x="21510" y="5562"/>
                  </a:lnTo>
                  <a:lnTo>
                    <a:pt x="21502" y="5552"/>
                  </a:lnTo>
                  <a:lnTo>
                    <a:pt x="21493" y="5532"/>
                  </a:lnTo>
                  <a:lnTo>
                    <a:pt x="21488" y="5502"/>
                  </a:lnTo>
                  <a:lnTo>
                    <a:pt x="21490" y="5472"/>
                  </a:lnTo>
                  <a:lnTo>
                    <a:pt x="21495" y="5442"/>
                  </a:lnTo>
                  <a:lnTo>
                    <a:pt x="21497" y="5433"/>
                  </a:lnTo>
                  <a:lnTo>
                    <a:pt x="21497" y="5373"/>
                  </a:lnTo>
                  <a:lnTo>
                    <a:pt x="21490" y="5333"/>
                  </a:lnTo>
                  <a:lnTo>
                    <a:pt x="21478" y="5293"/>
                  </a:lnTo>
                  <a:lnTo>
                    <a:pt x="21466" y="5253"/>
                  </a:lnTo>
                  <a:lnTo>
                    <a:pt x="21456" y="5203"/>
                  </a:lnTo>
                  <a:lnTo>
                    <a:pt x="21451" y="5163"/>
                  </a:lnTo>
                  <a:lnTo>
                    <a:pt x="21451" y="5033"/>
                  </a:lnTo>
                  <a:lnTo>
                    <a:pt x="21446" y="4993"/>
                  </a:lnTo>
                  <a:lnTo>
                    <a:pt x="21441" y="4963"/>
                  </a:lnTo>
                  <a:lnTo>
                    <a:pt x="21434" y="4953"/>
                  </a:lnTo>
                  <a:lnTo>
                    <a:pt x="21427" y="4973"/>
                  </a:lnTo>
                  <a:lnTo>
                    <a:pt x="21419" y="5003"/>
                  </a:lnTo>
                  <a:lnTo>
                    <a:pt x="21415" y="5053"/>
                  </a:lnTo>
                  <a:lnTo>
                    <a:pt x="21410" y="5103"/>
                  </a:lnTo>
                  <a:lnTo>
                    <a:pt x="21400" y="5143"/>
                  </a:lnTo>
                  <a:lnTo>
                    <a:pt x="21385" y="5173"/>
                  </a:lnTo>
                  <a:lnTo>
                    <a:pt x="21371" y="5173"/>
                  </a:lnTo>
                  <a:lnTo>
                    <a:pt x="21358" y="5163"/>
                  </a:lnTo>
                  <a:lnTo>
                    <a:pt x="21353" y="5153"/>
                  </a:lnTo>
                  <a:lnTo>
                    <a:pt x="21351" y="5143"/>
                  </a:lnTo>
                  <a:lnTo>
                    <a:pt x="21349" y="5123"/>
                  </a:lnTo>
                  <a:lnTo>
                    <a:pt x="21351" y="5103"/>
                  </a:lnTo>
                  <a:lnTo>
                    <a:pt x="21358" y="5053"/>
                  </a:lnTo>
                  <a:lnTo>
                    <a:pt x="21363" y="5023"/>
                  </a:lnTo>
                  <a:lnTo>
                    <a:pt x="21368" y="4993"/>
                  </a:lnTo>
                  <a:lnTo>
                    <a:pt x="21368" y="4963"/>
                  </a:lnTo>
                  <a:lnTo>
                    <a:pt x="21366" y="4953"/>
                  </a:lnTo>
                  <a:lnTo>
                    <a:pt x="21358" y="4933"/>
                  </a:lnTo>
                  <a:lnTo>
                    <a:pt x="21351" y="4913"/>
                  </a:lnTo>
                  <a:lnTo>
                    <a:pt x="21322" y="4883"/>
                  </a:lnTo>
                  <a:lnTo>
                    <a:pt x="21297" y="4863"/>
                  </a:lnTo>
                  <a:lnTo>
                    <a:pt x="21283" y="4843"/>
                  </a:lnTo>
                  <a:lnTo>
                    <a:pt x="21280" y="4823"/>
                  </a:lnTo>
                  <a:lnTo>
                    <a:pt x="21283" y="4813"/>
                  </a:lnTo>
                  <a:lnTo>
                    <a:pt x="21292" y="4793"/>
                  </a:lnTo>
                  <a:lnTo>
                    <a:pt x="21305" y="4773"/>
                  </a:lnTo>
                  <a:lnTo>
                    <a:pt x="21314" y="4754"/>
                  </a:lnTo>
                  <a:lnTo>
                    <a:pt x="21322" y="4733"/>
                  </a:lnTo>
                  <a:lnTo>
                    <a:pt x="21324" y="4703"/>
                  </a:lnTo>
                  <a:lnTo>
                    <a:pt x="21324" y="4684"/>
                  </a:lnTo>
                  <a:lnTo>
                    <a:pt x="21322" y="4654"/>
                  </a:lnTo>
                  <a:lnTo>
                    <a:pt x="21314" y="4643"/>
                  </a:lnTo>
                  <a:lnTo>
                    <a:pt x="21305" y="4624"/>
                  </a:lnTo>
                  <a:lnTo>
                    <a:pt x="21295" y="4613"/>
                  </a:lnTo>
                  <a:lnTo>
                    <a:pt x="21290" y="4624"/>
                  </a:lnTo>
                  <a:lnTo>
                    <a:pt x="21288" y="4643"/>
                  </a:lnTo>
                  <a:lnTo>
                    <a:pt x="21288" y="4664"/>
                  </a:lnTo>
                  <a:lnTo>
                    <a:pt x="21290" y="4684"/>
                  </a:lnTo>
                  <a:lnTo>
                    <a:pt x="21283" y="4713"/>
                  </a:lnTo>
                  <a:lnTo>
                    <a:pt x="21275" y="4733"/>
                  </a:lnTo>
                  <a:lnTo>
                    <a:pt x="21261" y="4733"/>
                  </a:lnTo>
                  <a:lnTo>
                    <a:pt x="21246" y="4724"/>
                  </a:lnTo>
                  <a:lnTo>
                    <a:pt x="21234" y="4703"/>
                  </a:lnTo>
                  <a:lnTo>
                    <a:pt x="21224" y="4664"/>
                  </a:lnTo>
                  <a:lnTo>
                    <a:pt x="21219" y="4624"/>
                  </a:lnTo>
                  <a:lnTo>
                    <a:pt x="21214" y="4574"/>
                  </a:lnTo>
                  <a:lnTo>
                    <a:pt x="21207" y="4544"/>
                  </a:lnTo>
                  <a:lnTo>
                    <a:pt x="21200" y="4524"/>
                  </a:lnTo>
                  <a:lnTo>
                    <a:pt x="21187" y="4514"/>
                  </a:lnTo>
                  <a:lnTo>
                    <a:pt x="21180" y="4514"/>
                  </a:lnTo>
                  <a:lnTo>
                    <a:pt x="21170" y="4484"/>
                  </a:lnTo>
                  <a:lnTo>
                    <a:pt x="21163" y="4434"/>
                  </a:lnTo>
                  <a:lnTo>
                    <a:pt x="21161" y="4374"/>
                  </a:lnTo>
                  <a:lnTo>
                    <a:pt x="21158" y="4324"/>
                  </a:lnTo>
                  <a:lnTo>
                    <a:pt x="21151" y="4274"/>
                  </a:lnTo>
                  <a:lnTo>
                    <a:pt x="21141" y="4244"/>
                  </a:lnTo>
                  <a:lnTo>
                    <a:pt x="21136" y="4244"/>
                  </a:lnTo>
                  <a:lnTo>
                    <a:pt x="21131" y="4234"/>
                  </a:lnTo>
                  <a:lnTo>
                    <a:pt x="21122" y="4234"/>
                  </a:lnTo>
                  <a:lnTo>
                    <a:pt x="21112" y="4214"/>
                  </a:lnTo>
                  <a:lnTo>
                    <a:pt x="21104" y="4174"/>
                  </a:lnTo>
                  <a:lnTo>
                    <a:pt x="21100" y="4134"/>
                  </a:lnTo>
                  <a:lnTo>
                    <a:pt x="21095" y="4094"/>
                  </a:lnTo>
                  <a:lnTo>
                    <a:pt x="21087" y="4054"/>
                  </a:lnTo>
                  <a:lnTo>
                    <a:pt x="21078" y="4034"/>
                  </a:lnTo>
                  <a:lnTo>
                    <a:pt x="21056" y="4034"/>
                  </a:lnTo>
                  <a:lnTo>
                    <a:pt x="21048" y="4014"/>
                  </a:lnTo>
                  <a:lnTo>
                    <a:pt x="21043" y="3994"/>
                  </a:lnTo>
                  <a:lnTo>
                    <a:pt x="21043" y="3945"/>
                  </a:lnTo>
                  <a:lnTo>
                    <a:pt x="21036" y="3905"/>
                  </a:lnTo>
                  <a:lnTo>
                    <a:pt x="21024" y="3885"/>
                  </a:lnTo>
                  <a:lnTo>
                    <a:pt x="21007" y="3865"/>
                  </a:lnTo>
                  <a:lnTo>
                    <a:pt x="20958" y="3815"/>
                  </a:lnTo>
                  <a:lnTo>
                    <a:pt x="20941" y="3785"/>
                  </a:lnTo>
                  <a:lnTo>
                    <a:pt x="20929" y="3765"/>
                  </a:lnTo>
                  <a:lnTo>
                    <a:pt x="20919" y="3735"/>
                  </a:lnTo>
                  <a:lnTo>
                    <a:pt x="20914" y="3705"/>
                  </a:lnTo>
                  <a:lnTo>
                    <a:pt x="20912" y="3675"/>
                  </a:lnTo>
                  <a:lnTo>
                    <a:pt x="20912" y="3645"/>
                  </a:lnTo>
                  <a:lnTo>
                    <a:pt x="20914" y="3605"/>
                  </a:lnTo>
                  <a:lnTo>
                    <a:pt x="20912" y="3565"/>
                  </a:lnTo>
                  <a:lnTo>
                    <a:pt x="20907" y="3545"/>
                  </a:lnTo>
                  <a:lnTo>
                    <a:pt x="20899" y="3525"/>
                  </a:lnTo>
                  <a:lnTo>
                    <a:pt x="20890" y="3515"/>
                  </a:lnTo>
                  <a:lnTo>
                    <a:pt x="20877" y="3515"/>
                  </a:lnTo>
                  <a:lnTo>
                    <a:pt x="20865" y="3525"/>
                  </a:lnTo>
                  <a:lnTo>
                    <a:pt x="20848" y="3535"/>
                  </a:lnTo>
                  <a:lnTo>
                    <a:pt x="20836" y="3555"/>
                  </a:lnTo>
                  <a:lnTo>
                    <a:pt x="20821" y="3555"/>
                  </a:lnTo>
                  <a:lnTo>
                    <a:pt x="20819" y="3545"/>
                  </a:lnTo>
                  <a:lnTo>
                    <a:pt x="20821" y="3515"/>
                  </a:lnTo>
                  <a:lnTo>
                    <a:pt x="20829" y="3475"/>
                  </a:lnTo>
                  <a:lnTo>
                    <a:pt x="20855" y="3365"/>
                  </a:lnTo>
                  <a:lnTo>
                    <a:pt x="20868" y="3315"/>
                  </a:lnTo>
                  <a:lnTo>
                    <a:pt x="20875" y="3266"/>
                  </a:lnTo>
                  <a:lnTo>
                    <a:pt x="20877" y="3236"/>
                  </a:lnTo>
                  <a:lnTo>
                    <a:pt x="20875" y="3225"/>
                  </a:lnTo>
                  <a:lnTo>
                    <a:pt x="20873" y="3215"/>
                  </a:lnTo>
                  <a:lnTo>
                    <a:pt x="20799" y="3136"/>
                  </a:lnTo>
                  <a:lnTo>
                    <a:pt x="20772" y="3086"/>
                  </a:lnTo>
                  <a:lnTo>
                    <a:pt x="20765" y="3066"/>
                  </a:lnTo>
                  <a:lnTo>
                    <a:pt x="20760" y="3046"/>
                  </a:lnTo>
                  <a:lnTo>
                    <a:pt x="20758" y="3026"/>
                  </a:lnTo>
                  <a:lnTo>
                    <a:pt x="20758" y="2996"/>
                  </a:lnTo>
                  <a:lnTo>
                    <a:pt x="20760" y="2966"/>
                  </a:lnTo>
                  <a:lnTo>
                    <a:pt x="20768" y="2936"/>
                  </a:lnTo>
                  <a:lnTo>
                    <a:pt x="20772" y="2896"/>
                  </a:lnTo>
                  <a:lnTo>
                    <a:pt x="20775" y="2856"/>
                  </a:lnTo>
                  <a:lnTo>
                    <a:pt x="20775" y="2806"/>
                  </a:lnTo>
                  <a:lnTo>
                    <a:pt x="20772" y="2756"/>
                  </a:lnTo>
                  <a:lnTo>
                    <a:pt x="20768" y="2696"/>
                  </a:lnTo>
                  <a:lnTo>
                    <a:pt x="20760" y="2646"/>
                  </a:lnTo>
                  <a:lnTo>
                    <a:pt x="20741" y="2527"/>
                  </a:lnTo>
                  <a:lnTo>
                    <a:pt x="20716" y="2416"/>
                  </a:lnTo>
                  <a:lnTo>
                    <a:pt x="20685" y="2317"/>
                  </a:lnTo>
                  <a:lnTo>
                    <a:pt x="20653" y="2237"/>
                  </a:lnTo>
                  <a:lnTo>
                    <a:pt x="20633" y="2207"/>
                  </a:lnTo>
                  <a:lnTo>
                    <a:pt x="20616" y="2177"/>
                  </a:lnTo>
                  <a:lnTo>
                    <a:pt x="20580" y="2137"/>
                  </a:lnTo>
                  <a:lnTo>
                    <a:pt x="20555" y="2127"/>
                  </a:lnTo>
                  <a:lnTo>
                    <a:pt x="20545" y="2127"/>
                  </a:lnTo>
                  <a:lnTo>
                    <a:pt x="20538" y="2137"/>
                  </a:lnTo>
                  <a:lnTo>
                    <a:pt x="20533" y="2147"/>
                  </a:lnTo>
                  <a:lnTo>
                    <a:pt x="20531" y="2167"/>
                  </a:lnTo>
                  <a:lnTo>
                    <a:pt x="20526" y="2217"/>
                  </a:lnTo>
                  <a:lnTo>
                    <a:pt x="20523" y="2227"/>
                  </a:lnTo>
                  <a:lnTo>
                    <a:pt x="20519" y="2227"/>
                  </a:lnTo>
                  <a:lnTo>
                    <a:pt x="20509" y="2197"/>
                  </a:lnTo>
                  <a:lnTo>
                    <a:pt x="20494" y="2137"/>
                  </a:lnTo>
                  <a:lnTo>
                    <a:pt x="20484" y="2087"/>
                  </a:lnTo>
                  <a:lnTo>
                    <a:pt x="20475" y="2017"/>
                  </a:lnTo>
                  <a:lnTo>
                    <a:pt x="20472" y="1957"/>
                  </a:lnTo>
                  <a:lnTo>
                    <a:pt x="20472" y="1897"/>
                  </a:lnTo>
                  <a:lnTo>
                    <a:pt x="20475" y="1867"/>
                  </a:lnTo>
                  <a:lnTo>
                    <a:pt x="20472" y="1837"/>
                  </a:lnTo>
                  <a:lnTo>
                    <a:pt x="20470" y="1807"/>
                  </a:lnTo>
                  <a:lnTo>
                    <a:pt x="20462" y="1788"/>
                  </a:lnTo>
                  <a:lnTo>
                    <a:pt x="20455" y="1767"/>
                  </a:lnTo>
                  <a:lnTo>
                    <a:pt x="20443" y="1737"/>
                  </a:lnTo>
                  <a:lnTo>
                    <a:pt x="20411" y="1698"/>
                  </a:lnTo>
                  <a:lnTo>
                    <a:pt x="20384" y="1658"/>
                  </a:lnTo>
                  <a:lnTo>
                    <a:pt x="20360" y="1608"/>
                  </a:lnTo>
                  <a:lnTo>
                    <a:pt x="20345" y="1568"/>
                  </a:lnTo>
                  <a:lnTo>
                    <a:pt x="20340" y="1538"/>
                  </a:lnTo>
                  <a:lnTo>
                    <a:pt x="20335" y="1518"/>
                  </a:lnTo>
                  <a:lnTo>
                    <a:pt x="20333" y="1478"/>
                  </a:lnTo>
                  <a:lnTo>
                    <a:pt x="20331" y="1468"/>
                  </a:lnTo>
                  <a:lnTo>
                    <a:pt x="20328" y="1478"/>
                  </a:lnTo>
                  <a:lnTo>
                    <a:pt x="20323" y="1508"/>
                  </a:lnTo>
                  <a:lnTo>
                    <a:pt x="20318" y="1528"/>
                  </a:lnTo>
                  <a:lnTo>
                    <a:pt x="20311" y="1548"/>
                  </a:lnTo>
                  <a:lnTo>
                    <a:pt x="20301" y="1558"/>
                  </a:lnTo>
                  <a:lnTo>
                    <a:pt x="20292" y="1558"/>
                  </a:lnTo>
                  <a:lnTo>
                    <a:pt x="20287" y="1548"/>
                  </a:lnTo>
                  <a:lnTo>
                    <a:pt x="20284" y="1538"/>
                  </a:lnTo>
                  <a:lnTo>
                    <a:pt x="20284" y="1498"/>
                  </a:lnTo>
                  <a:lnTo>
                    <a:pt x="20294" y="1448"/>
                  </a:lnTo>
                  <a:lnTo>
                    <a:pt x="20309" y="1398"/>
                  </a:lnTo>
                  <a:lnTo>
                    <a:pt x="20326" y="1328"/>
                  </a:lnTo>
                  <a:lnTo>
                    <a:pt x="20331" y="1298"/>
                  </a:lnTo>
                  <a:lnTo>
                    <a:pt x="20333" y="1268"/>
                  </a:lnTo>
                  <a:lnTo>
                    <a:pt x="20333" y="1218"/>
                  </a:lnTo>
                  <a:lnTo>
                    <a:pt x="20328" y="1188"/>
                  </a:lnTo>
                  <a:lnTo>
                    <a:pt x="20321" y="1158"/>
                  </a:lnTo>
                  <a:lnTo>
                    <a:pt x="20309" y="1099"/>
                  </a:lnTo>
                  <a:lnTo>
                    <a:pt x="20301" y="1079"/>
                  </a:lnTo>
                  <a:lnTo>
                    <a:pt x="20299" y="1088"/>
                  </a:lnTo>
                  <a:lnTo>
                    <a:pt x="20299" y="1198"/>
                  </a:lnTo>
                  <a:lnTo>
                    <a:pt x="20292" y="1268"/>
                  </a:lnTo>
                  <a:lnTo>
                    <a:pt x="20279" y="1338"/>
                  </a:lnTo>
                  <a:lnTo>
                    <a:pt x="20262" y="1408"/>
                  </a:lnTo>
                  <a:lnTo>
                    <a:pt x="20221" y="1558"/>
                  </a:lnTo>
                  <a:lnTo>
                    <a:pt x="20218" y="1368"/>
                  </a:lnTo>
                  <a:lnTo>
                    <a:pt x="20213" y="1298"/>
                  </a:lnTo>
                  <a:lnTo>
                    <a:pt x="20204" y="1228"/>
                  </a:lnTo>
                  <a:lnTo>
                    <a:pt x="20191" y="1169"/>
                  </a:lnTo>
                  <a:lnTo>
                    <a:pt x="20184" y="1148"/>
                  </a:lnTo>
                  <a:lnTo>
                    <a:pt x="20177" y="1139"/>
                  </a:lnTo>
                  <a:lnTo>
                    <a:pt x="20162" y="1118"/>
                  </a:lnTo>
                  <a:lnTo>
                    <a:pt x="20155" y="1088"/>
                  </a:lnTo>
                  <a:lnTo>
                    <a:pt x="20152" y="1069"/>
                  </a:lnTo>
                  <a:lnTo>
                    <a:pt x="20152" y="1058"/>
                  </a:lnTo>
                  <a:lnTo>
                    <a:pt x="20155" y="1039"/>
                  </a:lnTo>
                  <a:lnTo>
                    <a:pt x="20157" y="1019"/>
                  </a:lnTo>
                  <a:lnTo>
                    <a:pt x="20165" y="989"/>
                  </a:lnTo>
                  <a:lnTo>
                    <a:pt x="20165" y="959"/>
                  </a:lnTo>
                  <a:lnTo>
                    <a:pt x="20155" y="949"/>
                  </a:lnTo>
                  <a:lnTo>
                    <a:pt x="20140" y="939"/>
                  </a:lnTo>
                  <a:lnTo>
                    <a:pt x="20130" y="939"/>
                  </a:lnTo>
                  <a:lnTo>
                    <a:pt x="20121" y="949"/>
                  </a:lnTo>
                  <a:lnTo>
                    <a:pt x="20111" y="969"/>
                  </a:lnTo>
                  <a:lnTo>
                    <a:pt x="20104" y="999"/>
                  </a:lnTo>
                  <a:lnTo>
                    <a:pt x="20096" y="1028"/>
                  </a:lnTo>
                  <a:lnTo>
                    <a:pt x="20089" y="1069"/>
                  </a:lnTo>
                  <a:lnTo>
                    <a:pt x="20084" y="1118"/>
                  </a:lnTo>
                  <a:lnTo>
                    <a:pt x="20082" y="1169"/>
                  </a:lnTo>
                  <a:lnTo>
                    <a:pt x="20077" y="1188"/>
                  </a:lnTo>
                  <a:lnTo>
                    <a:pt x="20062" y="1198"/>
                  </a:lnTo>
                  <a:lnTo>
                    <a:pt x="20018" y="1208"/>
                  </a:lnTo>
                  <a:lnTo>
                    <a:pt x="19994" y="1208"/>
                  </a:lnTo>
                  <a:lnTo>
                    <a:pt x="19979" y="1198"/>
                  </a:lnTo>
                  <a:lnTo>
                    <a:pt x="19969" y="1188"/>
                  </a:lnTo>
                  <a:lnTo>
                    <a:pt x="19969" y="1178"/>
                  </a:lnTo>
                  <a:lnTo>
                    <a:pt x="19972" y="1178"/>
                  </a:lnTo>
                  <a:lnTo>
                    <a:pt x="19974" y="1158"/>
                  </a:lnTo>
                  <a:lnTo>
                    <a:pt x="19974" y="1139"/>
                  </a:lnTo>
                  <a:lnTo>
                    <a:pt x="19967" y="1079"/>
                  </a:lnTo>
                  <a:lnTo>
                    <a:pt x="19957" y="999"/>
                  </a:lnTo>
                  <a:lnTo>
                    <a:pt x="19942" y="909"/>
                  </a:lnTo>
                  <a:lnTo>
                    <a:pt x="19925" y="819"/>
                  </a:lnTo>
                  <a:lnTo>
                    <a:pt x="19908" y="739"/>
                  </a:lnTo>
                  <a:lnTo>
                    <a:pt x="19894" y="679"/>
                  </a:lnTo>
                  <a:lnTo>
                    <a:pt x="19881" y="649"/>
                  </a:lnTo>
                  <a:lnTo>
                    <a:pt x="19874" y="649"/>
                  </a:lnTo>
                  <a:lnTo>
                    <a:pt x="19869" y="679"/>
                  </a:lnTo>
                  <a:lnTo>
                    <a:pt x="19864" y="719"/>
                  </a:lnTo>
                  <a:lnTo>
                    <a:pt x="19859" y="759"/>
                  </a:lnTo>
                  <a:lnTo>
                    <a:pt x="19857" y="789"/>
                  </a:lnTo>
                  <a:lnTo>
                    <a:pt x="19855" y="809"/>
                  </a:lnTo>
                  <a:lnTo>
                    <a:pt x="19842" y="839"/>
                  </a:lnTo>
                  <a:lnTo>
                    <a:pt x="19830" y="859"/>
                  </a:lnTo>
                  <a:lnTo>
                    <a:pt x="19815" y="849"/>
                  </a:lnTo>
                  <a:lnTo>
                    <a:pt x="19801" y="839"/>
                  </a:lnTo>
                  <a:lnTo>
                    <a:pt x="19789" y="839"/>
                  </a:lnTo>
                  <a:lnTo>
                    <a:pt x="19779" y="849"/>
                  </a:lnTo>
                  <a:lnTo>
                    <a:pt x="19774" y="869"/>
                  </a:lnTo>
                  <a:lnTo>
                    <a:pt x="19772" y="889"/>
                  </a:lnTo>
                  <a:lnTo>
                    <a:pt x="19764" y="909"/>
                  </a:lnTo>
                  <a:lnTo>
                    <a:pt x="19747" y="909"/>
                  </a:lnTo>
                  <a:lnTo>
                    <a:pt x="19737" y="889"/>
                  </a:lnTo>
                  <a:lnTo>
                    <a:pt x="19732" y="849"/>
                  </a:lnTo>
                  <a:lnTo>
                    <a:pt x="19730" y="809"/>
                  </a:lnTo>
                  <a:lnTo>
                    <a:pt x="19730" y="769"/>
                  </a:lnTo>
                  <a:lnTo>
                    <a:pt x="19735" y="699"/>
                  </a:lnTo>
                  <a:lnTo>
                    <a:pt x="19735" y="689"/>
                  </a:lnTo>
                  <a:lnTo>
                    <a:pt x="19732" y="679"/>
                  </a:lnTo>
                  <a:lnTo>
                    <a:pt x="19725" y="689"/>
                  </a:lnTo>
                  <a:lnTo>
                    <a:pt x="19706" y="739"/>
                  </a:lnTo>
                  <a:lnTo>
                    <a:pt x="19696" y="749"/>
                  </a:lnTo>
                  <a:lnTo>
                    <a:pt x="19686" y="769"/>
                  </a:lnTo>
                  <a:lnTo>
                    <a:pt x="19659" y="769"/>
                  </a:lnTo>
                  <a:lnTo>
                    <a:pt x="19625" y="749"/>
                  </a:lnTo>
                  <a:lnTo>
                    <a:pt x="19581" y="709"/>
                  </a:lnTo>
                  <a:lnTo>
                    <a:pt x="19540" y="669"/>
                  </a:lnTo>
                  <a:lnTo>
                    <a:pt x="19508" y="649"/>
                  </a:lnTo>
                  <a:lnTo>
                    <a:pt x="19496" y="649"/>
                  </a:lnTo>
                  <a:lnTo>
                    <a:pt x="19486" y="659"/>
                  </a:lnTo>
                  <a:lnTo>
                    <a:pt x="19479" y="679"/>
                  </a:lnTo>
                  <a:lnTo>
                    <a:pt x="19474" y="699"/>
                  </a:lnTo>
                  <a:lnTo>
                    <a:pt x="19469" y="719"/>
                  </a:lnTo>
                  <a:lnTo>
                    <a:pt x="19464" y="739"/>
                  </a:lnTo>
                  <a:lnTo>
                    <a:pt x="19447" y="749"/>
                  </a:lnTo>
                  <a:lnTo>
                    <a:pt x="19425" y="749"/>
                  </a:lnTo>
                  <a:lnTo>
                    <a:pt x="19400" y="739"/>
                  </a:lnTo>
                  <a:lnTo>
                    <a:pt x="19374" y="699"/>
                  </a:lnTo>
                  <a:lnTo>
                    <a:pt x="19347" y="659"/>
                  </a:lnTo>
                  <a:lnTo>
                    <a:pt x="19320" y="609"/>
                  </a:lnTo>
                  <a:lnTo>
                    <a:pt x="19298" y="539"/>
                  </a:lnTo>
                  <a:lnTo>
                    <a:pt x="19281" y="479"/>
                  </a:lnTo>
                  <a:lnTo>
                    <a:pt x="19264" y="429"/>
                  </a:lnTo>
                  <a:lnTo>
                    <a:pt x="19249" y="400"/>
                  </a:lnTo>
                  <a:lnTo>
                    <a:pt x="19239" y="379"/>
                  </a:lnTo>
                  <a:lnTo>
                    <a:pt x="19230" y="379"/>
                  </a:lnTo>
                  <a:lnTo>
                    <a:pt x="19225" y="390"/>
                  </a:lnTo>
                  <a:lnTo>
                    <a:pt x="19222" y="419"/>
                  </a:lnTo>
                  <a:lnTo>
                    <a:pt x="19225" y="459"/>
                  </a:lnTo>
                  <a:lnTo>
                    <a:pt x="19225" y="499"/>
                  </a:lnTo>
                  <a:lnTo>
                    <a:pt x="19222" y="519"/>
                  </a:lnTo>
                  <a:lnTo>
                    <a:pt x="19217" y="529"/>
                  </a:lnTo>
                  <a:lnTo>
                    <a:pt x="19210" y="509"/>
                  </a:lnTo>
                  <a:lnTo>
                    <a:pt x="19200" y="489"/>
                  </a:lnTo>
                  <a:lnTo>
                    <a:pt x="19193" y="489"/>
                  </a:lnTo>
                  <a:lnTo>
                    <a:pt x="19186" y="509"/>
                  </a:lnTo>
                  <a:lnTo>
                    <a:pt x="19181" y="539"/>
                  </a:lnTo>
                  <a:lnTo>
                    <a:pt x="19178" y="579"/>
                  </a:lnTo>
                  <a:lnTo>
                    <a:pt x="19176" y="599"/>
                  </a:lnTo>
                  <a:lnTo>
                    <a:pt x="19171" y="619"/>
                  </a:lnTo>
                  <a:lnTo>
                    <a:pt x="19164" y="619"/>
                  </a:lnTo>
                  <a:lnTo>
                    <a:pt x="19154" y="609"/>
                  </a:lnTo>
                  <a:lnTo>
                    <a:pt x="19142" y="579"/>
                  </a:lnTo>
                  <a:lnTo>
                    <a:pt x="19098" y="479"/>
                  </a:lnTo>
                  <a:lnTo>
                    <a:pt x="19073" y="429"/>
                  </a:lnTo>
                  <a:lnTo>
                    <a:pt x="19051" y="400"/>
                  </a:lnTo>
                  <a:lnTo>
                    <a:pt x="19037" y="390"/>
                  </a:lnTo>
                  <a:lnTo>
                    <a:pt x="19029" y="390"/>
                  </a:lnTo>
                  <a:lnTo>
                    <a:pt x="19024" y="400"/>
                  </a:lnTo>
                  <a:lnTo>
                    <a:pt x="19015" y="409"/>
                  </a:lnTo>
                  <a:lnTo>
                    <a:pt x="18981" y="409"/>
                  </a:lnTo>
                  <a:lnTo>
                    <a:pt x="18961" y="390"/>
                  </a:lnTo>
                  <a:lnTo>
                    <a:pt x="18941" y="370"/>
                  </a:lnTo>
                  <a:lnTo>
                    <a:pt x="18927" y="379"/>
                  </a:lnTo>
                  <a:lnTo>
                    <a:pt x="18915" y="400"/>
                  </a:lnTo>
                  <a:lnTo>
                    <a:pt x="18910" y="409"/>
                  </a:lnTo>
                  <a:lnTo>
                    <a:pt x="18907" y="429"/>
                  </a:lnTo>
                  <a:lnTo>
                    <a:pt x="18905" y="459"/>
                  </a:lnTo>
                  <a:lnTo>
                    <a:pt x="18900" y="469"/>
                  </a:lnTo>
                  <a:lnTo>
                    <a:pt x="18895" y="479"/>
                  </a:lnTo>
                  <a:lnTo>
                    <a:pt x="18888" y="489"/>
                  </a:lnTo>
                  <a:lnTo>
                    <a:pt x="18866" y="479"/>
                  </a:lnTo>
                  <a:lnTo>
                    <a:pt x="18837" y="439"/>
                  </a:lnTo>
                  <a:lnTo>
                    <a:pt x="18749" y="330"/>
                  </a:lnTo>
                  <a:lnTo>
                    <a:pt x="18714" y="290"/>
                  </a:lnTo>
                  <a:lnTo>
                    <a:pt x="18688" y="270"/>
                  </a:lnTo>
                  <a:lnTo>
                    <a:pt x="18666" y="260"/>
                  </a:lnTo>
                  <a:lnTo>
                    <a:pt x="18649" y="260"/>
                  </a:lnTo>
                  <a:lnTo>
                    <a:pt x="18639" y="280"/>
                  </a:lnTo>
                  <a:lnTo>
                    <a:pt x="18634" y="300"/>
                  </a:lnTo>
                  <a:lnTo>
                    <a:pt x="18634" y="310"/>
                  </a:lnTo>
                  <a:lnTo>
                    <a:pt x="18631" y="340"/>
                  </a:lnTo>
                  <a:lnTo>
                    <a:pt x="18627" y="360"/>
                  </a:lnTo>
                  <a:lnTo>
                    <a:pt x="18622" y="370"/>
                  </a:lnTo>
                  <a:lnTo>
                    <a:pt x="18617" y="370"/>
                  </a:lnTo>
                  <a:lnTo>
                    <a:pt x="18600" y="360"/>
                  </a:lnTo>
                  <a:lnTo>
                    <a:pt x="18580" y="330"/>
                  </a:lnTo>
                  <a:lnTo>
                    <a:pt x="18556" y="290"/>
                  </a:lnTo>
                  <a:lnTo>
                    <a:pt x="18531" y="280"/>
                  </a:lnTo>
                  <a:lnTo>
                    <a:pt x="18504" y="280"/>
                  </a:lnTo>
                  <a:lnTo>
                    <a:pt x="18480" y="300"/>
                  </a:lnTo>
                  <a:lnTo>
                    <a:pt x="18458" y="330"/>
                  </a:lnTo>
                  <a:lnTo>
                    <a:pt x="18436" y="330"/>
                  </a:lnTo>
                  <a:lnTo>
                    <a:pt x="18431" y="319"/>
                  </a:lnTo>
                  <a:lnTo>
                    <a:pt x="18431" y="280"/>
                  </a:lnTo>
                  <a:lnTo>
                    <a:pt x="18429" y="270"/>
                  </a:lnTo>
                  <a:lnTo>
                    <a:pt x="18421" y="270"/>
                  </a:lnTo>
                  <a:lnTo>
                    <a:pt x="18409" y="290"/>
                  </a:lnTo>
                  <a:lnTo>
                    <a:pt x="18395" y="340"/>
                  </a:lnTo>
                  <a:lnTo>
                    <a:pt x="18385" y="360"/>
                  </a:lnTo>
                  <a:lnTo>
                    <a:pt x="18373" y="379"/>
                  </a:lnTo>
                  <a:lnTo>
                    <a:pt x="18348" y="409"/>
                  </a:lnTo>
                  <a:lnTo>
                    <a:pt x="18324" y="429"/>
                  </a:lnTo>
                  <a:lnTo>
                    <a:pt x="18299" y="419"/>
                  </a:lnTo>
                  <a:lnTo>
                    <a:pt x="18277" y="409"/>
                  </a:lnTo>
                  <a:lnTo>
                    <a:pt x="18258" y="419"/>
                  </a:lnTo>
                  <a:lnTo>
                    <a:pt x="18246" y="439"/>
                  </a:lnTo>
                  <a:lnTo>
                    <a:pt x="18241" y="449"/>
                  </a:lnTo>
                  <a:lnTo>
                    <a:pt x="18238" y="469"/>
                  </a:lnTo>
                  <a:lnTo>
                    <a:pt x="18234" y="499"/>
                  </a:lnTo>
                  <a:lnTo>
                    <a:pt x="18226" y="519"/>
                  </a:lnTo>
                  <a:lnTo>
                    <a:pt x="18219" y="519"/>
                  </a:lnTo>
                  <a:lnTo>
                    <a:pt x="18209" y="499"/>
                  </a:lnTo>
                  <a:lnTo>
                    <a:pt x="18204" y="469"/>
                  </a:lnTo>
                  <a:lnTo>
                    <a:pt x="18199" y="439"/>
                  </a:lnTo>
                  <a:lnTo>
                    <a:pt x="18202" y="409"/>
                  </a:lnTo>
                  <a:lnTo>
                    <a:pt x="18207" y="390"/>
                  </a:lnTo>
                  <a:lnTo>
                    <a:pt x="18212" y="370"/>
                  </a:lnTo>
                  <a:lnTo>
                    <a:pt x="18212" y="349"/>
                  </a:lnTo>
                  <a:lnTo>
                    <a:pt x="18207" y="330"/>
                  </a:lnTo>
                  <a:lnTo>
                    <a:pt x="18199" y="310"/>
                  </a:lnTo>
                  <a:lnTo>
                    <a:pt x="18175" y="310"/>
                  </a:lnTo>
                  <a:lnTo>
                    <a:pt x="18163" y="330"/>
                  </a:lnTo>
                  <a:lnTo>
                    <a:pt x="18153" y="360"/>
                  </a:lnTo>
                  <a:lnTo>
                    <a:pt x="18148" y="379"/>
                  </a:lnTo>
                  <a:lnTo>
                    <a:pt x="18141" y="390"/>
                  </a:lnTo>
                  <a:lnTo>
                    <a:pt x="18121" y="390"/>
                  </a:lnTo>
                  <a:lnTo>
                    <a:pt x="18097" y="370"/>
                  </a:lnTo>
                  <a:lnTo>
                    <a:pt x="18068" y="319"/>
                  </a:lnTo>
                  <a:lnTo>
                    <a:pt x="18036" y="260"/>
                  </a:lnTo>
                  <a:lnTo>
                    <a:pt x="18014" y="240"/>
                  </a:lnTo>
                  <a:lnTo>
                    <a:pt x="18007" y="240"/>
                  </a:lnTo>
                  <a:lnTo>
                    <a:pt x="17999" y="250"/>
                  </a:lnTo>
                  <a:lnTo>
                    <a:pt x="17994" y="290"/>
                  </a:lnTo>
                  <a:lnTo>
                    <a:pt x="17987" y="330"/>
                  </a:lnTo>
                  <a:lnTo>
                    <a:pt x="17977" y="360"/>
                  </a:lnTo>
                  <a:lnTo>
                    <a:pt x="17965" y="379"/>
                  </a:lnTo>
                  <a:lnTo>
                    <a:pt x="17950" y="390"/>
                  </a:lnTo>
                  <a:lnTo>
                    <a:pt x="17936" y="379"/>
                  </a:lnTo>
                  <a:lnTo>
                    <a:pt x="17921" y="360"/>
                  </a:lnTo>
                  <a:lnTo>
                    <a:pt x="17909" y="330"/>
                  </a:lnTo>
                  <a:lnTo>
                    <a:pt x="17902" y="300"/>
                  </a:lnTo>
                  <a:lnTo>
                    <a:pt x="17902" y="260"/>
                  </a:lnTo>
                  <a:lnTo>
                    <a:pt x="17904" y="240"/>
                  </a:lnTo>
                  <a:lnTo>
                    <a:pt x="17909" y="220"/>
                  </a:lnTo>
                  <a:lnTo>
                    <a:pt x="17921" y="190"/>
                  </a:lnTo>
                  <a:lnTo>
                    <a:pt x="17941" y="170"/>
                  </a:lnTo>
                  <a:lnTo>
                    <a:pt x="17967" y="150"/>
                  </a:lnTo>
                  <a:lnTo>
                    <a:pt x="17972" y="140"/>
                  </a:lnTo>
                  <a:lnTo>
                    <a:pt x="17975" y="130"/>
                  </a:lnTo>
                  <a:lnTo>
                    <a:pt x="17972" y="120"/>
                  </a:lnTo>
                  <a:lnTo>
                    <a:pt x="17967" y="100"/>
                  </a:lnTo>
                  <a:lnTo>
                    <a:pt x="17941" y="70"/>
                  </a:lnTo>
                  <a:lnTo>
                    <a:pt x="17919" y="50"/>
                  </a:lnTo>
                  <a:lnTo>
                    <a:pt x="17899" y="40"/>
                  </a:lnTo>
                  <a:lnTo>
                    <a:pt x="17882" y="40"/>
                  </a:lnTo>
                  <a:lnTo>
                    <a:pt x="17870" y="60"/>
                  </a:lnTo>
                  <a:lnTo>
                    <a:pt x="17860" y="70"/>
                  </a:lnTo>
                  <a:lnTo>
                    <a:pt x="17848" y="70"/>
                  </a:lnTo>
                  <a:lnTo>
                    <a:pt x="17836" y="60"/>
                  </a:lnTo>
                  <a:lnTo>
                    <a:pt x="17821" y="30"/>
                  </a:lnTo>
                  <a:lnTo>
                    <a:pt x="17809" y="10"/>
                  </a:lnTo>
                  <a:lnTo>
                    <a:pt x="1779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52" name="Google Shape;2228;p69"/>
            <p:cNvSpPr/>
            <p:nvPr/>
          </p:nvSpPr>
          <p:spPr>
            <a:xfrm rot="10800000" flipH="1">
              <a:off x="81279" y="63153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0" y="0"/>
                  </a:moveTo>
                  <a:lnTo>
                    <a:pt x="959" y="1190"/>
                  </a:lnTo>
                  <a:lnTo>
                    <a:pt x="0" y="3606"/>
                  </a:lnTo>
                  <a:lnTo>
                    <a:pt x="0" y="7212"/>
                  </a:lnTo>
                  <a:lnTo>
                    <a:pt x="1890" y="9592"/>
                  </a:lnTo>
                  <a:lnTo>
                    <a:pt x="4710" y="13198"/>
                  </a:lnTo>
                  <a:lnTo>
                    <a:pt x="8460" y="15614"/>
                  </a:lnTo>
                  <a:lnTo>
                    <a:pt x="16920" y="20410"/>
                  </a:lnTo>
                  <a:lnTo>
                    <a:pt x="19739" y="21600"/>
                  </a:lnTo>
                  <a:lnTo>
                    <a:pt x="20670" y="20410"/>
                  </a:lnTo>
                  <a:lnTo>
                    <a:pt x="21600" y="20410"/>
                  </a:lnTo>
                  <a:lnTo>
                    <a:pt x="20670" y="16804"/>
                  </a:lnTo>
                  <a:lnTo>
                    <a:pt x="16920" y="10819"/>
                  </a:lnTo>
                  <a:lnTo>
                    <a:pt x="13169" y="5986"/>
                  </a:lnTo>
                  <a:lnTo>
                    <a:pt x="9390" y="2379"/>
                  </a:lnTo>
                  <a:lnTo>
                    <a:pt x="5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53" name="Google Shape;2229;p69"/>
            <p:cNvSpPr/>
            <p:nvPr/>
          </p:nvSpPr>
          <p:spPr>
            <a:xfrm rot="10800000" flipH="1">
              <a:off x="355865" y="8487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47" y="0"/>
                  </a:moveTo>
                  <a:lnTo>
                    <a:pt x="2173" y="3106"/>
                  </a:lnTo>
                  <a:lnTo>
                    <a:pt x="0" y="6165"/>
                  </a:lnTo>
                  <a:lnTo>
                    <a:pt x="0" y="10800"/>
                  </a:lnTo>
                  <a:lnTo>
                    <a:pt x="2173" y="13906"/>
                  </a:lnTo>
                  <a:lnTo>
                    <a:pt x="4347" y="18542"/>
                  </a:lnTo>
                  <a:lnTo>
                    <a:pt x="12973" y="21600"/>
                  </a:lnTo>
                  <a:lnTo>
                    <a:pt x="17287" y="20071"/>
                  </a:lnTo>
                  <a:lnTo>
                    <a:pt x="19460" y="18542"/>
                  </a:lnTo>
                  <a:lnTo>
                    <a:pt x="21600" y="15435"/>
                  </a:lnTo>
                  <a:lnTo>
                    <a:pt x="21600" y="10800"/>
                  </a:lnTo>
                  <a:lnTo>
                    <a:pt x="19460" y="6165"/>
                  </a:lnTo>
                  <a:lnTo>
                    <a:pt x="17287" y="3106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54" name="Google Shape;2230;p69"/>
            <p:cNvSpPr/>
            <p:nvPr/>
          </p:nvSpPr>
          <p:spPr>
            <a:xfrm rot="10800000" flipH="1">
              <a:off x="371878" y="8872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3" y="0"/>
                  </a:moveTo>
                  <a:lnTo>
                    <a:pt x="9730" y="3619"/>
                  </a:lnTo>
                  <a:lnTo>
                    <a:pt x="5417" y="9019"/>
                  </a:lnTo>
                  <a:lnTo>
                    <a:pt x="1103" y="17981"/>
                  </a:lnTo>
                  <a:lnTo>
                    <a:pt x="0" y="19763"/>
                  </a:lnTo>
                  <a:lnTo>
                    <a:pt x="0" y="21600"/>
                  </a:lnTo>
                  <a:lnTo>
                    <a:pt x="2173" y="21600"/>
                  </a:lnTo>
                  <a:lnTo>
                    <a:pt x="9730" y="19763"/>
                  </a:lnTo>
                  <a:lnTo>
                    <a:pt x="15113" y="14419"/>
                  </a:lnTo>
                  <a:lnTo>
                    <a:pt x="19460" y="10800"/>
                  </a:lnTo>
                  <a:lnTo>
                    <a:pt x="21600" y="5400"/>
                  </a:lnTo>
                  <a:lnTo>
                    <a:pt x="21600" y="3619"/>
                  </a:lnTo>
                  <a:lnTo>
                    <a:pt x="20530" y="1781"/>
                  </a:lnTo>
                  <a:lnTo>
                    <a:pt x="1835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55" name="Google Shape;2231;p69"/>
            <p:cNvSpPr/>
            <p:nvPr/>
          </p:nvSpPr>
          <p:spPr>
            <a:xfrm rot="10800000" flipH="1">
              <a:off x="376427" y="8606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5" y="0"/>
                  </a:moveTo>
                  <a:lnTo>
                    <a:pt x="4320" y="1428"/>
                  </a:lnTo>
                  <a:lnTo>
                    <a:pt x="1425" y="2856"/>
                  </a:lnTo>
                  <a:lnTo>
                    <a:pt x="0" y="7185"/>
                  </a:lnTo>
                  <a:lnTo>
                    <a:pt x="0" y="11514"/>
                  </a:lnTo>
                  <a:lnTo>
                    <a:pt x="2895" y="14415"/>
                  </a:lnTo>
                  <a:lnTo>
                    <a:pt x="7215" y="18744"/>
                  </a:lnTo>
                  <a:lnTo>
                    <a:pt x="12960" y="20172"/>
                  </a:lnTo>
                  <a:lnTo>
                    <a:pt x="17280" y="21600"/>
                  </a:lnTo>
                  <a:lnTo>
                    <a:pt x="21600" y="20172"/>
                  </a:lnTo>
                  <a:lnTo>
                    <a:pt x="21600" y="12987"/>
                  </a:lnTo>
                  <a:lnTo>
                    <a:pt x="14385" y="4329"/>
                  </a:lnTo>
                  <a:lnTo>
                    <a:pt x="11490" y="1428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56" name="Google Shape;2232;p69"/>
            <p:cNvSpPr/>
            <p:nvPr/>
          </p:nvSpPr>
          <p:spPr>
            <a:xfrm rot="10800000" flipH="1">
              <a:off x="385077" y="89011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3" y="0"/>
                  </a:moveTo>
                  <a:lnTo>
                    <a:pt x="1697" y="2287"/>
                  </a:lnTo>
                  <a:lnTo>
                    <a:pt x="0" y="5699"/>
                  </a:lnTo>
                  <a:lnTo>
                    <a:pt x="0" y="9111"/>
                  </a:lnTo>
                  <a:lnTo>
                    <a:pt x="1697" y="12489"/>
                  </a:lnTo>
                  <a:lnTo>
                    <a:pt x="4989" y="15901"/>
                  </a:lnTo>
                  <a:lnTo>
                    <a:pt x="9977" y="19313"/>
                  </a:lnTo>
                  <a:lnTo>
                    <a:pt x="16611" y="21600"/>
                  </a:lnTo>
                  <a:lnTo>
                    <a:pt x="19954" y="21600"/>
                  </a:lnTo>
                  <a:lnTo>
                    <a:pt x="21600" y="19313"/>
                  </a:lnTo>
                  <a:lnTo>
                    <a:pt x="19954" y="13650"/>
                  </a:lnTo>
                  <a:lnTo>
                    <a:pt x="14966" y="4538"/>
                  </a:lnTo>
                  <a:lnTo>
                    <a:pt x="11623" y="2287"/>
                  </a:lnTo>
                  <a:lnTo>
                    <a:pt x="997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57" name="Google Shape;2233;p69"/>
            <p:cNvSpPr/>
            <p:nvPr/>
          </p:nvSpPr>
          <p:spPr>
            <a:xfrm rot="10800000" flipH="1">
              <a:off x="390491" y="90547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13" y="0"/>
                  </a:moveTo>
                  <a:lnTo>
                    <a:pt x="1070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173" y="19460"/>
                  </a:lnTo>
                  <a:lnTo>
                    <a:pt x="5383" y="21600"/>
                  </a:lnTo>
                  <a:lnTo>
                    <a:pt x="9730" y="21600"/>
                  </a:lnTo>
                  <a:lnTo>
                    <a:pt x="18357" y="17253"/>
                  </a:lnTo>
                  <a:lnTo>
                    <a:pt x="20530" y="15113"/>
                  </a:lnTo>
                  <a:lnTo>
                    <a:pt x="21600" y="12973"/>
                  </a:lnTo>
                  <a:lnTo>
                    <a:pt x="21600" y="10833"/>
                  </a:lnTo>
                  <a:lnTo>
                    <a:pt x="19427" y="6487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58" name="Google Shape;2234;p69"/>
            <p:cNvSpPr/>
            <p:nvPr/>
          </p:nvSpPr>
          <p:spPr>
            <a:xfrm rot="10800000" flipH="1">
              <a:off x="368200" y="80528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25" y="0"/>
                  </a:moveTo>
                  <a:lnTo>
                    <a:pt x="14400" y="932"/>
                  </a:lnTo>
                  <a:lnTo>
                    <a:pt x="9649" y="4687"/>
                  </a:lnTo>
                  <a:lnTo>
                    <a:pt x="2449" y="11266"/>
                  </a:lnTo>
                  <a:lnTo>
                    <a:pt x="0" y="16913"/>
                  </a:lnTo>
                  <a:lnTo>
                    <a:pt x="0" y="21600"/>
                  </a:lnTo>
                  <a:lnTo>
                    <a:pt x="2449" y="21600"/>
                  </a:lnTo>
                  <a:lnTo>
                    <a:pt x="9649" y="19737"/>
                  </a:lnTo>
                  <a:lnTo>
                    <a:pt x="14400" y="15982"/>
                  </a:lnTo>
                  <a:lnTo>
                    <a:pt x="19225" y="10334"/>
                  </a:lnTo>
                  <a:lnTo>
                    <a:pt x="21600" y="56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59" name="Google Shape;2235;p69"/>
            <p:cNvSpPr/>
            <p:nvPr/>
          </p:nvSpPr>
          <p:spPr>
            <a:xfrm rot="10800000" flipH="1">
              <a:off x="389841" y="865090"/>
              <a:ext cx="12701" cy="13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59"/>
                  </a:lnTo>
                  <a:lnTo>
                    <a:pt x="3418" y="5395"/>
                  </a:lnTo>
                  <a:lnTo>
                    <a:pt x="11381" y="12839"/>
                  </a:lnTo>
                  <a:lnTo>
                    <a:pt x="19345" y="19593"/>
                  </a:lnTo>
                  <a:lnTo>
                    <a:pt x="21600" y="21600"/>
                  </a:lnTo>
                  <a:lnTo>
                    <a:pt x="21600" y="19593"/>
                  </a:lnTo>
                  <a:lnTo>
                    <a:pt x="18182" y="12839"/>
                  </a:lnTo>
                  <a:lnTo>
                    <a:pt x="14799" y="8113"/>
                  </a:lnTo>
                  <a:lnTo>
                    <a:pt x="11381" y="4057"/>
                  </a:lnTo>
                  <a:lnTo>
                    <a:pt x="7963" y="1359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0" name="Google Shape;2236;p69"/>
            <p:cNvSpPr/>
            <p:nvPr/>
          </p:nvSpPr>
          <p:spPr>
            <a:xfrm rot="10800000" flipH="1">
              <a:off x="381256" y="803338"/>
              <a:ext cx="1948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7" y="0"/>
                  </a:moveTo>
                  <a:lnTo>
                    <a:pt x="1441" y="1190"/>
                  </a:lnTo>
                  <a:lnTo>
                    <a:pt x="490" y="2379"/>
                  </a:lnTo>
                  <a:lnTo>
                    <a:pt x="490" y="4796"/>
                  </a:lnTo>
                  <a:lnTo>
                    <a:pt x="0" y="7175"/>
                  </a:lnTo>
                  <a:lnTo>
                    <a:pt x="490" y="9592"/>
                  </a:lnTo>
                  <a:lnTo>
                    <a:pt x="2407" y="13198"/>
                  </a:lnTo>
                  <a:lnTo>
                    <a:pt x="5289" y="16804"/>
                  </a:lnTo>
                  <a:lnTo>
                    <a:pt x="9121" y="19183"/>
                  </a:lnTo>
                  <a:lnTo>
                    <a:pt x="17752" y="21600"/>
                  </a:lnTo>
                  <a:lnTo>
                    <a:pt x="20159" y="21600"/>
                  </a:lnTo>
                  <a:lnTo>
                    <a:pt x="21600" y="20410"/>
                  </a:lnTo>
                  <a:lnTo>
                    <a:pt x="21600" y="19183"/>
                  </a:lnTo>
                  <a:lnTo>
                    <a:pt x="21110" y="19183"/>
                  </a:lnTo>
                  <a:lnTo>
                    <a:pt x="19669" y="15577"/>
                  </a:lnTo>
                  <a:lnTo>
                    <a:pt x="12954" y="7175"/>
                  </a:lnTo>
                  <a:lnTo>
                    <a:pt x="7680" y="2379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1" name="Google Shape;2237;p69"/>
            <p:cNvSpPr/>
            <p:nvPr/>
          </p:nvSpPr>
          <p:spPr>
            <a:xfrm rot="10800000" flipH="1">
              <a:off x="409825" y="897902"/>
              <a:ext cx="203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26" y="0"/>
                  </a:moveTo>
                  <a:lnTo>
                    <a:pt x="911" y="4825"/>
                  </a:lnTo>
                  <a:lnTo>
                    <a:pt x="0" y="4825"/>
                  </a:lnTo>
                  <a:lnTo>
                    <a:pt x="0" y="7200"/>
                  </a:lnTo>
                  <a:lnTo>
                    <a:pt x="1836" y="12025"/>
                  </a:lnTo>
                  <a:lnTo>
                    <a:pt x="6432" y="16775"/>
                  </a:lnTo>
                  <a:lnTo>
                    <a:pt x="14699" y="21600"/>
                  </a:lnTo>
                  <a:lnTo>
                    <a:pt x="17915" y="21600"/>
                  </a:lnTo>
                  <a:lnTo>
                    <a:pt x="20220" y="19225"/>
                  </a:lnTo>
                  <a:lnTo>
                    <a:pt x="21130" y="16775"/>
                  </a:lnTo>
                  <a:lnTo>
                    <a:pt x="21600" y="14400"/>
                  </a:lnTo>
                  <a:lnTo>
                    <a:pt x="21130" y="12025"/>
                  </a:lnTo>
                  <a:lnTo>
                    <a:pt x="19750" y="7200"/>
                  </a:lnTo>
                  <a:lnTo>
                    <a:pt x="17459" y="4825"/>
                  </a:lnTo>
                  <a:lnTo>
                    <a:pt x="1102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2" name="Google Shape;2238;p69"/>
            <p:cNvSpPr/>
            <p:nvPr/>
          </p:nvSpPr>
          <p:spPr>
            <a:xfrm rot="10800000" flipH="1">
              <a:off x="390055" y="8286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9" y="0"/>
                  </a:moveTo>
                  <a:lnTo>
                    <a:pt x="5986" y="1298"/>
                  </a:lnTo>
                  <a:lnTo>
                    <a:pt x="2417" y="3816"/>
                  </a:lnTo>
                  <a:lnTo>
                    <a:pt x="1190" y="8931"/>
                  </a:lnTo>
                  <a:lnTo>
                    <a:pt x="0" y="14007"/>
                  </a:lnTo>
                  <a:lnTo>
                    <a:pt x="0" y="17823"/>
                  </a:lnTo>
                  <a:lnTo>
                    <a:pt x="1190" y="20341"/>
                  </a:lnTo>
                  <a:lnTo>
                    <a:pt x="2417" y="21600"/>
                  </a:lnTo>
                  <a:lnTo>
                    <a:pt x="4796" y="21600"/>
                  </a:lnTo>
                  <a:lnTo>
                    <a:pt x="8402" y="20341"/>
                  </a:lnTo>
                  <a:lnTo>
                    <a:pt x="16804" y="14007"/>
                  </a:lnTo>
                  <a:lnTo>
                    <a:pt x="20410" y="8931"/>
                  </a:lnTo>
                  <a:lnTo>
                    <a:pt x="21600" y="5115"/>
                  </a:lnTo>
                  <a:lnTo>
                    <a:pt x="19221" y="2557"/>
                  </a:lnTo>
                  <a:lnTo>
                    <a:pt x="1561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3" name="Google Shape;2239;p69"/>
            <p:cNvSpPr/>
            <p:nvPr/>
          </p:nvSpPr>
          <p:spPr>
            <a:xfrm rot="10800000" flipH="1">
              <a:off x="394604" y="8420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29" y="0"/>
                  </a:moveTo>
                  <a:lnTo>
                    <a:pt x="8219" y="1646"/>
                  </a:lnTo>
                  <a:lnTo>
                    <a:pt x="4110" y="4989"/>
                  </a:lnTo>
                  <a:lnTo>
                    <a:pt x="1019" y="8280"/>
                  </a:lnTo>
                  <a:lnTo>
                    <a:pt x="0" y="13269"/>
                  </a:lnTo>
                  <a:lnTo>
                    <a:pt x="0" y="16611"/>
                  </a:lnTo>
                  <a:lnTo>
                    <a:pt x="2039" y="19903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3349" y="19903"/>
                  </a:lnTo>
                  <a:lnTo>
                    <a:pt x="17490" y="16611"/>
                  </a:lnTo>
                  <a:lnTo>
                    <a:pt x="20581" y="13269"/>
                  </a:lnTo>
                  <a:lnTo>
                    <a:pt x="21600" y="8280"/>
                  </a:lnTo>
                  <a:lnTo>
                    <a:pt x="21600" y="4989"/>
                  </a:lnTo>
                  <a:lnTo>
                    <a:pt x="20581" y="1646"/>
                  </a:lnTo>
                  <a:lnTo>
                    <a:pt x="1749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4" name="Google Shape;2240;p69"/>
            <p:cNvSpPr/>
            <p:nvPr/>
          </p:nvSpPr>
          <p:spPr>
            <a:xfrm rot="10800000" flipH="1">
              <a:off x="414946" y="8803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10" y="0"/>
                  </a:moveTo>
                  <a:lnTo>
                    <a:pt x="2039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039" y="19460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7490" y="17320"/>
                  </a:lnTo>
                  <a:lnTo>
                    <a:pt x="19529" y="15113"/>
                  </a:lnTo>
                  <a:lnTo>
                    <a:pt x="21600" y="12973"/>
                  </a:lnTo>
                  <a:lnTo>
                    <a:pt x="20549" y="8627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5" name="Google Shape;2241;p69"/>
            <p:cNvSpPr/>
            <p:nvPr/>
          </p:nvSpPr>
          <p:spPr>
            <a:xfrm rot="10800000" flipH="1">
              <a:off x="373900" y="712317"/>
              <a:ext cx="17314" cy="1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8" y="0"/>
                  </a:moveTo>
                  <a:lnTo>
                    <a:pt x="1087" y="1427"/>
                  </a:lnTo>
                  <a:lnTo>
                    <a:pt x="552" y="2876"/>
                  </a:lnTo>
                  <a:lnTo>
                    <a:pt x="0" y="5038"/>
                  </a:lnTo>
                  <a:lnTo>
                    <a:pt x="552" y="6487"/>
                  </a:lnTo>
                  <a:lnTo>
                    <a:pt x="2157" y="9362"/>
                  </a:lnTo>
                  <a:lnTo>
                    <a:pt x="4330" y="11524"/>
                  </a:lnTo>
                  <a:lnTo>
                    <a:pt x="7022" y="13664"/>
                  </a:lnTo>
                  <a:lnTo>
                    <a:pt x="11887" y="17276"/>
                  </a:lnTo>
                  <a:lnTo>
                    <a:pt x="15665" y="20151"/>
                  </a:lnTo>
                  <a:lnTo>
                    <a:pt x="18908" y="21600"/>
                  </a:lnTo>
                  <a:lnTo>
                    <a:pt x="21600" y="21600"/>
                  </a:lnTo>
                  <a:lnTo>
                    <a:pt x="21600" y="18724"/>
                  </a:lnTo>
                  <a:lnTo>
                    <a:pt x="19978" y="15827"/>
                  </a:lnTo>
                  <a:lnTo>
                    <a:pt x="17822" y="11524"/>
                  </a:lnTo>
                  <a:lnTo>
                    <a:pt x="14043" y="6487"/>
                  </a:lnTo>
                  <a:lnTo>
                    <a:pt x="10800" y="2876"/>
                  </a:lnTo>
                  <a:lnTo>
                    <a:pt x="7557" y="713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6" name="Google Shape;2242;p69"/>
            <p:cNvSpPr/>
            <p:nvPr/>
          </p:nvSpPr>
          <p:spPr>
            <a:xfrm rot="10800000" flipH="1">
              <a:off x="430088" y="90049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383"/>
                  </a:lnTo>
                  <a:lnTo>
                    <a:pt x="738" y="2383"/>
                  </a:lnTo>
                  <a:lnTo>
                    <a:pt x="4454" y="9608"/>
                  </a:lnTo>
                  <a:lnTo>
                    <a:pt x="10431" y="14375"/>
                  </a:lnTo>
                  <a:lnTo>
                    <a:pt x="16385" y="19217"/>
                  </a:lnTo>
                  <a:lnTo>
                    <a:pt x="20123" y="21600"/>
                  </a:lnTo>
                  <a:lnTo>
                    <a:pt x="21600" y="21600"/>
                  </a:lnTo>
                  <a:lnTo>
                    <a:pt x="20123" y="16833"/>
                  </a:lnTo>
                  <a:lnTo>
                    <a:pt x="16385" y="9608"/>
                  </a:lnTo>
                  <a:lnTo>
                    <a:pt x="11169" y="4767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7" name="Google Shape;2243;p69"/>
            <p:cNvSpPr/>
            <p:nvPr/>
          </p:nvSpPr>
          <p:spPr>
            <a:xfrm rot="10800000" flipH="1">
              <a:off x="434845" y="8753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0" y="0"/>
                  </a:moveTo>
                  <a:lnTo>
                    <a:pt x="738" y="932"/>
                  </a:lnTo>
                  <a:lnTo>
                    <a:pt x="0" y="3755"/>
                  </a:lnTo>
                  <a:lnTo>
                    <a:pt x="0" y="7511"/>
                  </a:lnTo>
                  <a:lnTo>
                    <a:pt x="738" y="10334"/>
                  </a:lnTo>
                  <a:lnTo>
                    <a:pt x="2238" y="13158"/>
                  </a:lnTo>
                  <a:lnTo>
                    <a:pt x="5215" y="16913"/>
                  </a:lnTo>
                  <a:lnTo>
                    <a:pt x="7454" y="18805"/>
                  </a:lnTo>
                  <a:lnTo>
                    <a:pt x="10431" y="20668"/>
                  </a:lnTo>
                  <a:lnTo>
                    <a:pt x="13408" y="21600"/>
                  </a:lnTo>
                  <a:lnTo>
                    <a:pt x="15646" y="20668"/>
                  </a:lnTo>
                  <a:lnTo>
                    <a:pt x="17885" y="18805"/>
                  </a:lnTo>
                  <a:lnTo>
                    <a:pt x="19385" y="16913"/>
                  </a:lnTo>
                  <a:lnTo>
                    <a:pt x="20862" y="13158"/>
                  </a:lnTo>
                  <a:lnTo>
                    <a:pt x="21600" y="8442"/>
                  </a:lnTo>
                  <a:lnTo>
                    <a:pt x="21600" y="6579"/>
                  </a:lnTo>
                  <a:lnTo>
                    <a:pt x="18623" y="6579"/>
                  </a:lnTo>
                  <a:lnTo>
                    <a:pt x="14908" y="8442"/>
                  </a:lnTo>
                  <a:lnTo>
                    <a:pt x="11169" y="11266"/>
                  </a:lnTo>
                  <a:lnTo>
                    <a:pt x="8192" y="11266"/>
                  </a:lnTo>
                  <a:lnTo>
                    <a:pt x="7454" y="10334"/>
                  </a:lnTo>
                  <a:lnTo>
                    <a:pt x="5954" y="9403"/>
                  </a:lnTo>
                  <a:lnTo>
                    <a:pt x="4477" y="4687"/>
                  </a:lnTo>
                  <a:lnTo>
                    <a:pt x="3715" y="932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8" name="Google Shape;2244;p69"/>
            <p:cNvSpPr/>
            <p:nvPr/>
          </p:nvSpPr>
          <p:spPr>
            <a:xfrm rot="10800000" flipH="1">
              <a:off x="472063" y="89768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9575" y="1340"/>
                  </a:lnTo>
                  <a:lnTo>
                    <a:pt x="4825" y="5400"/>
                  </a:lnTo>
                  <a:lnTo>
                    <a:pt x="2449" y="10800"/>
                  </a:lnTo>
                  <a:lnTo>
                    <a:pt x="0" y="17540"/>
                  </a:lnTo>
                  <a:lnTo>
                    <a:pt x="2449" y="20260"/>
                  </a:lnTo>
                  <a:lnTo>
                    <a:pt x="4825" y="21600"/>
                  </a:lnTo>
                  <a:lnTo>
                    <a:pt x="7200" y="21600"/>
                  </a:lnTo>
                  <a:lnTo>
                    <a:pt x="14400" y="18921"/>
                  </a:lnTo>
                  <a:lnTo>
                    <a:pt x="19225" y="14860"/>
                  </a:lnTo>
                  <a:lnTo>
                    <a:pt x="21600" y="9460"/>
                  </a:lnTo>
                  <a:lnTo>
                    <a:pt x="21600" y="5400"/>
                  </a:lnTo>
                  <a:lnTo>
                    <a:pt x="19225" y="1340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9" name="Google Shape;2245;p69"/>
            <p:cNvSpPr/>
            <p:nvPr/>
          </p:nvSpPr>
          <p:spPr>
            <a:xfrm rot="10800000" flipH="1">
              <a:off x="483391" y="903958"/>
              <a:ext cx="263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9" y="0"/>
                  </a:moveTo>
                  <a:lnTo>
                    <a:pt x="1064" y="2557"/>
                  </a:lnTo>
                  <a:lnTo>
                    <a:pt x="351" y="3816"/>
                  </a:lnTo>
                  <a:lnTo>
                    <a:pt x="0" y="5075"/>
                  </a:lnTo>
                  <a:lnTo>
                    <a:pt x="0" y="6374"/>
                  </a:lnTo>
                  <a:lnTo>
                    <a:pt x="351" y="7633"/>
                  </a:lnTo>
                  <a:lnTo>
                    <a:pt x="1765" y="10151"/>
                  </a:lnTo>
                  <a:lnTo>
                    <a:pt x="4254" y="11449"/>
                  </a:lnTo>
                  <a:lnTo>
                    <a:pt x="7083" y="10151"/>
                  </a:lnTo>
                  <a:lnTo>
                    <a:pt x="10274" y="10151"/>
                  </a:lnTo>
                  <a:lnTo>
                    <a:pt x="13453" y="11449"/>
                  </a:lnTo>
                  <a:lnTo>
                    <a:pt x="15931" y="13967"/>
                  </a:lnTo>
                  <a:lnTo>
                    <a:pt x="17708" y="17784"/>
                  </a:lnTo>
                  <a:lnTo>
                    <a:pt x="18771" y="20341"/>
                  </a:lnTo>
                  <a:lnTo>
                    <a:pt x="19835" y="21600"/>
                  </a:lnTo>
                  <a:lnTo>
                    <a:pt x="20887" y="20341"/>
                  </a:lnTo>
                  <a:lnTo>
                    <a:pt x="21249" y="17784"/>
                  </a:lnTo>
                  <a:lnTo>
                    <a:pt x="21600" y="13967"/>
                  </a:lnTo>
                  <a:lnTo>
                    <a:pt x="21249" y="11449"/>
                  </a:lnTo>
                  <a:lnTo>
                    <a:pt x="20887" y="8892"/>
                  </a:lnTo>
                  <a:lnTo>
                    <a:pt x="19835" y="7633"/>
                  </a:lnTo>
                  <a:lnTo>
                    <a:pt x="15931" y="3816"/>
                  </a:lnTo>
                  <a:lnTo>
                    <a:pt x="8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0" name="Google Shape;2246;p69"/>
            <p:cNvSpPr/>
            <p:nvPr/>
          </p:nvSpPr>
          <p:spPr>
            <a:xfrm rot="10800000" flipH="1">
              <a:off x="978039" y="890974"/>
              <a:ext cx="1514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3" y="3894"/>
                  </a:lnTo>
                  <a:lnTo>
                    <a:pt x="5543" y="9796"/>
                  </a:lnTo>
                  <a:lnTo>
                    <a:pt x="11718" y="15698"/>
                  </a:lnTo>
                  <a:lnTo>
                    <a:pt x="17892" y="21600"/>
                  </a:lnTo>
                  <a:lnTo>
                    <a:pt x="21600" y="21600"/>
                  </a:lnTo>
                  <a:lnTo>
                    <a:pt x="19746" y="15698"/>
                  </a:lnTo>
                  <a:lnTo>
                    <a:pt x="14814" y="9796"/>
                  </a:lnTo>
                  <a:lnTo>
                    <a:pt x="9863" y="5902"/>
                  </a:lnTo>
                  <a:lnTo>
                    <a:pt x="5543" y="194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1" name="Google Shape;2247;p69"/>
            <p:cNvSpPr/>
            <p:nvPr/>
          </p:nvSpPr>
          <p:spPr>
            <a:xfrm rot="10800000" flipH="1">
              <a:off x="3726843" y="7674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57" y="0"/>
                  </a:moveTo>
                  <a:lnTo>
                    <a:pt x="0" y="2417"/>
                  </a:lnTo>
                  <a:lnTo>
                    <a:pt x="0" y="6023"/>
                  </a:lnTo>
                  <a:lnTo>
                    <a:pt x="1259" y="10819"/>
                  </a:lnTo>
                  <a:lnTo>
                    <a:pt x="5075" y="14425"/>
                  </a:lnTo>
                  <a:lnTo>
                    <a:pt x="8892" y="18031"/>
                  </a:lnTo>
                  <a:lnTo>
                    <a:pt x="13967" y="21600"/>
                  </a:lnTo>
                  <a:lnTo>
                    <a:pt x="20341" y="21600"/>
                  </a:lnTo>
                  <a:lnTo>
                    <a:pt x="21600" y="19221"/>
                  </a:lnTo>
                  <a:lnTo>
                    <a:pt x="21600" y="15614"/>
                  </a:lnTo>
                  <a:lnTo>
                    <a:pt x="20341" y="10819"/>
                  </a:lnTo>
                  <a:lnTo>
                    <a:pt x="17784" y="7212"/>
                  </a:lnTo>
                  <a:lnTo>
                    <a:pt x="13967" y="3606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73" name="Google Shape;2248;p69"/>
          <p:cNvSpPr txBox="1">
            <a:spLocks noGrp="1"/>
          </p:cNvSpPr>
          <p:nvPr>
            <p:ph type="title"/>
          </p:nvPr>
        </p:nvSpPr>
        <p:spPr>
          <a:xfrm>
            <a:off x="664999" y="372119"/>
            <a:ext cx="5012402" cy="1144800"/>
          </a:xfrm>
          <a:prstGeom prst="rect">
            <a:avLst/>
          </a:prstGeom>
        </p:spPr>
        <p:txBody>
          <a:bodyPr/>
          <a:lstStyle>
            <a:lvl1pPr defTabSz="822959">
              <a:defRPr sz="3150"/>
            </a:lvl1pPr>
          </a:lstStyle>
          <a:p>
            <a:r>
              <a:t>A PICTURE IS WORTH A THOUSAND WORDS</a:t>
            </a:r>
          </a:p>
        </p:txBody>
      </p:sp>
      <p:grpSp>
        <p:nvGrpSpPr>
          <p:cNvPr id="1577" name="Google Shape;2249;p69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574" name="Google Shape;2250;p69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5" name="Google Shape;2251;p69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6" name="Google Shape;2252;p69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78" name="Google Shape;2253;p69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chemeClr val="accent6"/>
                  </a:solidFill>
                </a:uFill>
                <a:hlinkClick r:id="" action="ppaction://hlinkshowjump?jump=nextslide"/>
              </a:rPr>
              <a:t>Next</a:t>
            </a:r>
          </a:p>
        </p:txBody>
      </p:sp>
      <p:sp>
        <p:nvSpPr>
          <p:cNvPr id="1579" name="Google Shape;2254;p69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chemeClr val="accent6"/>
                  </a:solidFill>
                </a:uFill>
                <a:hlinkClick r:id="" action="ppaction://hlinkshowjump?jump=previousslide"/>
              </a:rPr>
              <a:t>Previous</a:t>
            </a:r>
          </a:p>
        </p:txBody>
      </p:sp>
      <p:grpSp>
        <p:nvGrpSpPr>
          <p:cNvPr id="1583" name="Google Shape;2255;p69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580" name="Google Shape;2256;p69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1" name="Google Shape;2257;p69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2" name="Google Shape;2258;p69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000F074-8F15-7936-DBAF-0D9D06D24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8305"/>
            <a:ext cx="9152093" cy="549125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394E111-8083-F74C-8041-C322C4AF9D0B}"/>
              </a:ext>
            </a:extLst>
          </p:cNvPr>
          <p:cNvSpPr txBox="1"/>
          <p:nvPr/>
        </p:nvSpPr>
        <p:spPr>
          <a:xfrm>
            <a:off x="6384317" y="3789010"/>
            <a:ext cx="239107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solidFill>
                  <a:schemeClr val="tx1"/>
                </a:solidFill>
              </a:rPr>
              <a:t>Image des Tunnels à Gaza,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i="1" u="sng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The Guardian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0" name="Google Shape;2300;p71"/>
          <p:cNvGrpSpPr/>
          <p:nvPr/>
        </p:nvGrpSpPr>
        <p:grpSpPr>
          <a:xfrm>
            <a:off x="2657475" y="4650618"/>
            <a:ext cx="3829050" cy="936059"/>
            <a:chOff x="0" y="0"/>
            <a:chExt cx="3829050" cy="936057"/>
          </a:xfrm>
        </p:grpSpPr>
        <p:sp>
          <p:nvSpPr>
            <p:cNvPr id="1619" name="Google Shape;2301;p71"/>
            <p:cNvSpPr/>
            <p:nvPr/>
          </p:nvSpPr>
          <p:spPr>
            <a:xfrm rot="10800000" flipH="1">
              <a:off x="0" y="0"/>
              <a:ext cx="3829050" cy="93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45" y="509"/>
                  </a:moveTo>
                  <a:lnTo>
                    <a:pt x="14455" y="529"/>
                  </a:lnTo>
                  <a:lnTo>
                    <a:pt x="14464" y="569"/>
                  </a:lnTo>
                  <a:lnTo>
                    <a:pt x="14469" y="609"/>
                  </a:lnTo>
                  <a:lnTo>
                    <a:pt x="14469" y="649"/>
                  </a:lnTo>
                  <a:lnTo>
                    <a:pt x="14467" y="689"/>
                  </a:lnTo>
                  <a:lnTo>
                    <a:pt x="14459" y="719"/>
                  </a:lnTo>
                  <a:lnTo>
                    <a:pt x="14447" y="739"/>
                  </a:lnTo>
                  <a:lnTo>
                    <a:pt x="14440" y="739"/>
                  </a:lnTo>
                  <a:lnTo>
                    <a:pt x="14430" y="709"/>
                  </a:lnTo>
                  <a:lnTo>
                    <a:pt x="14423" y="659"/>
                  </a:lnTo>
                  <a:lnTo>
                    <a:pt x="14418" y="609"/>
                  </a:lnTo>
                  <a:lnTo>
                    <a:pt x="14418" y="569"/>
                  </a:lnTo>
                  <a:lnTo>
                    <a:pt x="14423" y="539"/>
                  </a:lnTo>
                  <a:lnTo>
                    <a:pt x="14428" y="519"/>
                  </a:lnTo>
                  <a:lnTo>
                    <a:pt x="14435" y="509"/>
                  </a:lnTo>
                  <a:close/>
                  <a:moveTo>
                    <a:pt x="13698" y="769"/>
                  </a:moveTo>
                  <a:lnTo>
                    <a:pt x="13712" y="799"/>
                  </a:lnTo>
                  <a:lnTo>
                    <a:pt x="13717" y="819"/>
                  </a:lnTo>
                  <a:lnTo>
                    <a:pt x="13720" y="829"/>
                  </a:lnTo>
                  <a:lnTo>
                    <a:pt x="13717" y="839"/>
                  </a:lnTo>
                  <a:lnTo>
                    <a:pt x="13710" y="849"/>
                  </a:lnTo>
                  <a:lnTo>
                    <a:pt x="13690" y="869"/>
                  </a:lnTo>
                  <a:lnTo>
                    <a:pt x="13681" y="869"/>
                  </a:lnTo>
                  <a:lnTo>
                    <a:pt x="13673" y="859"/>
                  </a:lnTo>
                  <a:lnTo>
                    <a:pt x="13668" y="839"/>
                  </a:lnTo>
                  <a:lnTo>
                    <a:pt x="13668" y="809"/>
                  </a:lnTo>
                  <a:lnTo>
                    <a:pt x="13673" y="789"/>
                  </a:lnTo>
                  <a:lnTo>
                    <a:pt x="13678" y="769"/>
                  </a:lnTo>
                  <a:close/>
                  <a:moveTo>
                    <a:pt x="3039" y="1258"/>
                  </a:moveTo>
                  <a:lnTo>
                    <a:pt x="3052" y="1278"/>
                  </a:lnTo>
                  <a:lnTo>
                    <a:pt x="3064" y="1308"/>
                  </a:lnTo>
                  <a:lnTo>
                    <a:pt x="3071" y="1328"/>
                  </a:lnTo>
                  <a:lnTo>
                    <a:pt x="3074" y="1338"/>
                  </a:lnTo>
                  <a:lnTo>
                    <a:pt x="3064" y="1338"/>
                  </a:lnTo>
                  <a:lnTo>
                    <a:pt x="3047" y="1328"/>
                  </a:lnTo>
                  <a:lnTo>
                    <a:pt x="3030" y="1298"/>
                  </a:lnTo>
                  <a:lnTo>
                    <a:pt x="3020" y="1278"/>
                  </a:lnTo>
                  <a:lnTo>
                    <a:pt x="3015" y="1268"/>
                  </a:lnTo>
                  <a:lnTo>
                    <a:pt x="3015" y="1258"/>
                  </a:lnTo>
                  <a:close/>
                  <a:moveTo>
                    <a:pt x="12541" y="1058"/>
                  </a:moveTo>
                  <a:lnTo>
                    <a:pt x="12597" y="1088"/>
                  </a:lnTo>
                  <a:lnTo>
                    <a:pt x="12646" y="1128"/>
                  </a:lnTo>
                  <a:lnTo>
                    <a:pt x="12692" y="1169"/>
                  </a:lnTo>
                  <a:lnTo>
                    <a:pt x="12736" y="1208"/>
                  </a:lnTo>
                  <a:lnTo>
                    <a:pt x="12775" y="1258"/>
                  </a:lnTo>
                  <a:lnTo>
                    <a:pt x="12794" y="1298"/>
                  </a:lnTo>
                  <a:lnTo>
                    <a:pt x="12804" y="1318"/>
                  </a:lnTo>
                  <a:lnTo>
                    <a:pt x="12807" y="1338"/>
                  </a:lnTo>
                  <a:lnTo>
                    <a:pt x="12804" y="1348"/>
                  </a:lnTo>
                  <a:lnTo>
                    <a:pt x="12797" y="1358"/>
                  </a:lnTo>
                  <a:lnTo>
                    <a:pt x="12780" y="1368"/>
                  </a:lnTo>
                  <a:lnTo>
                    <a:pt x="12755" y="1368"/>
                  </a:lnTo>
                  <a:lnTo>
                    <a:pt x="12726" y="1358"/>
                  </a:lnTo>
                  <a:lnTo>
                    <a:pt x="12690" y="1338"/>
                  </a:lnTo>
                  <a:lnTo>
                    <a:pt x="12611" y="1288"/>
                  </a:lnTo>
                  <a:lnTo>
                    <a:pt x="12553" y="1258"/>
                  </a:lnTo>
                  <a:lnTo>
                    <a:pt x="12533" y="1238"/>
                  </a:lnTo>
                  <a:lnTo>
                    <a:pt x="12521" y="1218"/>
                  </a:lnTo>
                  <a:lnTo>
                    <a:pt x="12519" y="1198"/>
                  </a:lnTo>
                  <a:lnTo>
                    <a:pt x="12516" y="1188"/>
                  </a:lnTo>
                  <a:lnTo>
                    <a:pt x="12516" y="1139"/>
                  </a:lnTo>
                  <a:lnTo>
                    <a:pt x="12521" y="1099"/>
                  </a:lnTo>
                  <a:lnTo>
                    <a:pt x="12526" y="1069"/>
                  </a:lnTo>
                  <a:lnTo>
                    <a:pt x="12533" y="1058"/>
                  </a:lnTo>
                  <a:close/>
                  <a:moveTo>
                    <a:pt x="18085" y="1308"/>
                  </a:moveTo>
                  <a:lnTo>
                    <a:pt x="18092" y="1318"/>
                  </a:lnTo>
                  <a:lnTo>
                    <a:pt x="18097" y="1338"/>
                  </a:lnTo>
                  <a:lnTo>
                    <a:pt x="18097" y="1358"/>
                  </a:lnTo>
                  <a:lnTo>
                    <a:pt x="18092" y="1388"/>
                  </a:lnTo>
                  <a:lnTo>
                    <a:pt x="18085" y="1408"/>
                  </a:lnTo>
                  <a:lnTo>
                    <a:pt x="18077" y="1428"/>
                  </a:lnTo>
                  <a:lnTo>
                    <a:pt x="18065" y="1438"/>
                  </a:lnTo>
                  <a:lnTo>
                    <a:pt x="18055" y="1438"/>
                  </a:lnTo>
                  <a:lnTo>
                    <a:pt x="18048" y="1428"/>
                  </a:lnTo>
                  <a:lnTo>
                    <a:pt x="18043" y="1408"/>
                  </a:lnTo>
                  <a:lnTo>
                    <a:pt x="18043" y="1378"/>
                  </a:lnTo>
                  <a:lnTo>
                    <a:pt x="18048" y="1358"/>
                  </a:lnTo>
                  <a:lnTo>
                    <a:pt x="18055" y="1338"/>
                  </a:lnTo>
                  <a:lnTo>
                    <a:pt x="18063" y="1318"/>
                  </a:lnTo>
                  <a:lnTo>
                    <a:pt x="18075" y="1308"/>
                  </a:lnTo>
                  <a:close/>
                  <a:moveTo>
                    <a:pt x="20572" y="2267"/>
                  </a:moveTo>
                  <a:lnTo>
                    <a:pt x="20582" y="2277"/>
                  </a:lnTo>
                  <a:lnTo>
                    <a:pt x="20592" y="2287"/>
                  </a:lnTo>
                  <a:lnTo>
                    <a:pt x="20602" y="2307"/>
                  </a:lnTo>
                  <a:lnTo>
                    <a:pt x="20606" y="2337"/>
                  </a:lnTo>
                  <a:lnTo>
                    <a:pt x="20609" y="2367"/>
                  </a:lnTo>
                  <a:lnTo>
                    <a:pt x="20604" y="2387"/>
                  </a:lnTo>
                  <a:lnTo>
                    <a:pt x="20594" y="2387"/>
                  </a:lnTo>
                  <a:lnTo>
                    <a:pt x="20582" y="2377"/>
                  </a:lnTo>
                  <a:lnTo>
                    <a:pt x="20558" y="2347"/>
                  </a:lnTo>
                  <a:lnTo>
                    <a:pt x="20550" y="2327"/>
                  </a:lnTo>
                  <a:lnTo>
                    <a:pt x="20548" y="2317"/>
                  </a:lnTo>
                  <a:lnTo>
                    <a:pt x="20548" y="2297"/>
                  </a:lnTo>
                  <a:lnTo>
                    <a:pt x="20553" y="2287"/>
                  </a:lnTo>
                  <a:lnTo>
                    <a:pt x="20572" y="2267"/>
                  </a:lnTo>
                  <a:close/>
                  <a:moveTo>
                    <a:pt x="20707" y="2487"/>
                  </a:moveTo>
                  <a:lnTo>
                    <a:pt x="20714" y="2506"/>
                  </a:lnTo>
                  <a:lnTo>
                    <a:pt x="20719" y="2536"/>
                  </a:lnTo>
                  <a:lnTo>
                    <a:pt x="20721" y="2566"/>
                  </a:lnTo>
                  <a:lnTo>
                    <a:pt x="20719" y="2606"/>
                  </a:lnTo>
                  <a:lnTo>
                    <a:pt x="20711" y="2646"/>
                  </a:lnTo>
                  <a:lnTo>
                    <a:pt x="20702" y="2666"/>
                  </a:lnTo>
                  <a:lnTo>
                    <a:pt x="20692" y="2686"/>
                  </a:lnTo>
                  <a:lnTo>
                    <a:pt x="20682" y="2676"/>
                  </a:lnTo>
                  <a:lnTo>
                    <a:pt x="20675" y="2666"/>
                  </a:lnTo>
                  <a:lnTo>
                    <a:pt x="20667" y="2636"/>
                  </a:lnTo>
                  <a:lnTo>
                    <a:pt x="20667" y="2596"/>
                  </a:lnTo>
                  <a:lnTo>
                    <a:pt x="20670" y="2566"/>
                  </a:lnTo>
                  <a:lnTo>
                    <a:pt x="20675" y="2527"/>
                  </a:lnTo>
                  <a:lnTo>
                    <a:pt x="20685" y="2497"/>
                  </a:lnTo>
                  <a:lnTo>
                    <a:pt x="20694" y="2487"/>
                  </a:lnTo>
                  <a:close/>
                  <a:moveTo>
                    <a:pt x="2295" y="3505"/>
                  </a:moveTo>
                  <a:lnTo>
                    <a:pt x="2305" y="3515"/>
                  </a:lnTo>
                  <a:lnTo>
                    <a:pt x="2314" y="3535"/>
                  </a:lnTo>
                  <a:lnTo>
                    <a:pt x="2319" y="3565"/>
                  </a:lnTo>
                  <a:lnTo>
                    <a:pt x="2319" y="3585"/>
                  </a:lnTo>
                  <a:lnTo>
                    <a:pt x="2314" y="3605"/>
                  </a:lnTo>
                  <a:lnTo>
                    <a:pt x="2305" y="3605"/>
                  </a:lnTo>
                  <a:lnTo>
                    <a:pt x="2292" y="3595"/>
                  </a:lnTo>
                  <a:lnTo>
                    <a:pt x="2270" y="3565"/>
                  </a:lnTo>
                  <a:lnTo>
                    <a:pt x="2263" y="3555"/>
                  </a:lnTo>
                  <a:lnTo>
                    <a:pt x="2261" y="3535"/>
                  </a:lnTo>
                  <a:lnTo>
                    <a:pt x="2261" y="3525"/>
                  </a:lnTo>
                  <a:lnTo>
                    <a:pt x="2265" y="3525"/>
                  </a:lnTo>
                  <a:lnTo>
                    <a:pt x="2285" y="3505"/>
                  </a:lnTo>
                  <a:close/>
                  <a:moveTo>
                    <a:pt x="2466" y="4454"/>
                  </a:moveTo>
                  <a:lnTo>
                    <a:pt x="2475" y="4464"/>
                  </a:lnTo>
                  <a:lnTo>
                    <a:pt x="2485" y="4474"/>
                  </a:lnTo>
                  <a:lnTo>
                    <a:pt x="2493" y="4494"/>
                  </a:lnTo>
                  <a:lnTo>
                    <a:pt x="2495" y="4524"/>
                  </a:lnTo>
                  <a:lnTo>
                    <a:pt x="2495" y="4554"/>
                  </a:lnTo>
                  <a:lnTo>
                    <a:pt x="2490" y="4574"/>
                  </a:lnTo>
                  <a:lnTo>
                    <a:pt x="2480" y="4584"/>
                  </a:lnTo>
                  <a:lnTo>
                    <a:pt x="2468" y="4584"/>
                  </a:lnTo>
                  <a:lnTo>
                    <a:pt x="2453" y="4574"/>
                  </a:lnTo>
                  <a:lnTo>
                    <a:pt x="2439" y="4544"/>
                  </a:lnTo>
                  <a:lnTo>
                    <a:pt x="2431" y="4524"/>
                  </a:lnTo>
                  <a:lnTo>
                    <a:pt x="2431" y="4484"/>
                  </a:lnTo>
                  <a:lnTo>
                    <a:pt x="2434" y="4474"/>
                  </a:lnTo>
                  <a:lnTo>
                    <a:pt x="2444" y="4464"/>
                  </a:lnTo>
                  <a:lnTo>
                    <a:pt x="2456" y="4454"/>
                  </a:lnTo>
                  <a:close/>
                  <a:moveTo>
                    <a:pt x="298" y="7340"/>
                  </a:moveTo>
                  <a:lnTo>
                    <a:pt x="315" y="7350"/>
                  </a:lnTo>
                  <a:lnTo>
                    <a:pt x="325" y="7370"/>
                  </a:lnTo>
                  <a:lnTo>
                    <a:pt x="334" y="7410"/>
                  </a:lnTo>
                  <a:lnTo>
                    <a:pt x="339" y="7450"/>
                  </a:lnTo>
                  <a:lnTo>
                    <a:pt x="344" y="7500"/>
                  </a:lnTo>
                  <a:lnTo>
                    <a:pt x="347" y="7560"/>
                  </a:lnTo>
                  <a:lnTo>
                    <a:pt x="347" y="7579"/>
                  </a:lnTo>
                  <a:lnTo>
                    <a:pt x="344" y="7579"/>
                  </a:lnTo>
                  <a:lnTo>
                    <a:pt x="337" y="7560"/>
                  </a:lnTo>
                  <a:lnTo>
                    <a:pt x="322" y="7500"/>
                  </a:lnTo>
                  <a:lnTo>
                    <a:pt x="300" y="7410"/>
                  </a:lnTo>
                  <a:lnTo>
                    <a:pt x="295" y="7380"/>
                  </a:lnTo>
                  <a:lnTo>
                    <a:pt x="293" y="7360"/>
                  </a:lnTo>
                  <a:lnTo>
                    <a:pt x="293" y="7350"/>
                  </a:lnTo>
                  <a:lnTo>
                    <a:pt x="298" y="7340"/>
                  </a:lnTo>
                  <a:close/>
                  <a:moveTo>
                    <a:pt x="17794" y="0"/>
                  </a:moveTo>
                  <a:lnTo>
                    <a:pt x="17782" y="20"/>
                  </a:lnTo>
                  <a:lnTo>
                    <a:pt x="17772" y="40"/>
                  </a:lnTo>
                  <a:lnTo>
                    <a:pt x="17760" y="70"/>
                  </a:lnTo>
                  <a:lnTo>
                    <a:pt x="17745" y="80"/>
                  </a:lnTo>
                  <a:lnTo>
                    <a:pt x="17726" y="80"/>
                  </a:lnTo>
                  <a:lnTo>
                    <a:pt x="17706" y="70"/>
                  </a:lnTo>
                  <a:lnTo>
                    <a:pt x="17687" y="50"/>
                  </a:lnTo>
                  <a:lnTo>
                    <a:pt x="17665" y="50"/>
                  </a:lnTo>
                  <a:lnTo>
                    <a:pt x="17643" y="60"/>
                  </a:lnTo>
                  <a:lnTo>
                    <a:pt x="17623" y="80"/>
                  </a:lnTo>
                  <a:lnTo>
                    <a:pt x="17606" y="100"/>
                  </a:lnTo>
                  <a:lnTo>
                    <a:pt x="17587" y="110"/>
                  </a:lnTo>
                  <a:lnTo>
                    <a:pt x="17565" y="110"/>
                  </a:lnTo>
                  <a:lnTo>
                    <a:pt x="17548" y="90"/>
                  </a:lnTo>
                  <a:lnTo>
                    <a:pt x="17528" y="80"/>
                  </a:lnTo>
                  <a:lnTo>
                    <a:pt x="17501" y="80"/>
                  </a:lnTo>
                  <a:lnTo>
                    <a:pt x="17474" y="90"/>
                  </a:lnTo>
                  <a:lnTo>
                    <a:pt x="17447" y="110"/>
                  </a:lnTo>
                  <a:lnTo>
                    <a:pt x="17421" y="140"/>
                  </a:lnTo>
                  <a:lnTo>
                    <a:pt x="17377" y="140"/>
                  </a:lnTo>
                  <a:lnTo>
                    <a:pt x="17369" y="130"/>
                  </a:lnTo>
                  <a:lnTo>
                    <a:pt x="17364" y="110"/>
                  </a:lnTo>
                  <a:lnTo>
                    <a:pt x="17355" y="90"/>
                  </a:lnTo>
                  <a:lnTo>
                    <a:pt x="17347" y="90"/>
                  </a:lnTo>
                  <a:lnTo>
                    <a:pt x="17343" y="100"/>
                  </a:lnTo>
                  <a:lnTo>
                    <a:pt x="17338" y="120"/>
                  </a:lnTo>
                  <a:lnTo>
                    <a:pt x="17338" y="130"/>
                  </a:lnTo>
                  <a:lnTo>
                    <a:pt x="17333" y="140"/>
                  </a:lnTo>
                  <a:lnTo>
                    <a:pt x="17323" y="150"/>
                  </a:lnTo>
                  <a:lnTo>
                    <a:pt x="17308" y="130"/>
                  </a:lnTo>
                  <a:lnTo>
                    <a:pt x="17291" y="100"/>
                  </a:lnTo>
                  <a:lnTo>
                    <a:pt x="17281" y="90"/>
                  </a:lnTo>
                  <a:lnTo>
                    <a:pt x="17269" y="70"/>
                  </a:lnTo>
                  <a:lnTo>
                    <a:pt x="17255" y="60"/>
                  </a:lnTo>
                  <a:lnTo>
                    <a:pt x="17238" y="60"/>
                  </a:lnTo>
                  <a:lnTo>
                    <a:pt x="17201" y="70"/>
                  </a:lnTo>
                  <a:lnTo>
                    <a:pt x="17159" y="110"/>
                  </a:lnTo>
                  <a:lnTo>
                    <a:pt x="17120" y="140"/>
                  </a:lnTo>
                  <a:lnTo>
                    <a:pt x="17086" y="150"/>
                  </a:lnTo>
                  <a:lnTo>
                    <a:pt x="17057" y="150"/>
                  </a:lnTo>
                  <a:lnTo>
                    <a:pt x="17047" y="140"/>
                  </a:lnTo>
                  <a:lnTo>
                    <a:pt x="17037" y="130"/>
                  </a:lnTo>
                  <a:lnTo>
                    <a:pt x="17025" y="110"/>
                  </a:lnTo>
                  <a:lnTo>
                    <a:pt x="17013" y="110"/>
                  </a:lnTo>
                  <a:lnTo>
                    <a:pt x="16998" y="120"/>
                  </a:lnTo>
                  <a:lnTo>
                    <a:pt x="16989" y="150"/>
                  </a:lnTo>
                  <a:lnTo>
                    <a:pt x="16984" y="160"/>
                  </a:lnTo>
                  <a:lnTo>
                    <a:pt x="16974" y="170"/>
                  </a:lnTo>
                  <a:lnTo>
                    <a:pt x="16947" y="180"/>
                  </a:lnTo>
                  <a:lnTo>
                    <a:pt x="16908" y="190"/>
                  </a:lnTo>
                  <a:lnTo>
                    <a:pt x="16864" y="200"/>
                  </a:lnTo>
                  <a:lnTo>
                    <a:pt x="16813" y="190"/>
                  </a:lnTo>
                  <a:lnTo>
                    <a:pt x="16764" y="180"/>
                  </a:lnTo>
                  <a:lnTo>
                    <a:pt x="16715" y="160"/>
                  </a:lnTo>
                  <a:lnTo>
                    <a:pt x="16674" y="140"/>
                  </a:lnTo>
                  <a:lnTo>
                    <a:pt x="16657" y="130"/>
                  </a:lnTo>
                  <a:lnTo>
                    <a:pt x="16642" y="130"/>
                  </a:lnTo>
                  <a:lnTo>
                    <a:pt x="16627" y="150"/>
                  </a:lnTo>
                  <a:lnTo>
                    <a:pt x="16615" y="160"/>
                  </a:lnTo>
                  <a:lnTo>
                    <a:pt x="16605" y="180"/>
                  </a:lnTo>
                  <a:lnTo>
                    <a:pt x="16595" y="180"/>
                  </a:lnTo>
                  <a:lnTo>
                    <a:pt x="16588" y="160"/>
                  </a:lnTo>
                  <a:lnTo>
                    <a:pt x="16583" y="130"/>
                  </a:lnTo>
                  <a:lnTo>
                    <a:pt x="16578" y="110"/>
                  </a:lnTo>
                  <a:lnTo>
                    <a:pt x="16574" y="100"/>
                  </a:lnTo>
                  <a:lnTo>
                    <a:pt x="16559" y="90"/>
                  </a:lnTo>
                  <a:lnTo>
                    <a:pt x="16539" y="90"/>
                  </a:lnTo>
                  <a:lnTo>
                    <a:pt x="16517" y="110"/>
                  </a:lnTo>
                  <a:lnTo>
                    <a:pt x="16491" y="140"/>
                  </a:lnTo>
                  <a:lnTo>
                    <a:pt x="16464" y="150"/>
                  </a:lnTo>
                  <a:lnTo>
                    <a:pt x="16437" y="140"/>
                  </a:lnTo>
                  <a:lnTo>
                    <a:pt x="16415" y="130"/>
                  </a:lnTo>
                  <a:lnTo>
                    <a:pt x="16395" y="110"/>
                  </a:lnTo>
                  <a:lnTo>
                    <a:pt x="16373" y="110"/>
                  </a:lnTo>
                  <a:lnTo>
                    <a:pt x="16356" y="130"/>
                  </a:lnTo>
                  <a:lnTo>
                    <a:pt x="16342" y="150"/>
                  </a:lnTo>
                  <a:lnTo>
                    <a:pt x="16334" y="170"/>
                  </a:lnTo>
                  <a:lnTo>
                    <a:pt x="16325" y="180"/>
                  </a:lnTo>
                  <a:lnTo>
                    <a:pt x="16303" y="190"/>
                  </a:lnTo>
                  <a:lnTo>
                    <a:pt x="16276" y="190"/>
                  </a:lnTo>
                  <a:lnTo>
                    <a:pt x="16249" y="170"/>
                  </a:lnTo>
                  <a:lnTo>
                    <a:pt x="16220" y="150"/>
                  </a:lnTo>
                  <a:lnTo>
                    <a:pt x="16190" y="150"/>
                  </a:lnTo>
                  <a:lnTo>
                    <a:pt x="16163" y="160"/>
                  </a:lnTo>
                  <a:lnTo>
                    <a:pt x="16144" y="190"/>
                  </a:lnTo>
                  <a:lnTo>
                    <a:pt x="16132" y="210"/>
                  </a:lnTo>
                  <a:lnTo>
                    <a:pt x="16122" y="220"/>
                  </a:lnTo>
                  <a:lnTo>
                    <a:pt x="16097" y="220"/>
                  </a:lnTo>
                  <a:lnTo>
                    <a:pt x="16073" y="200"/>
                  </a:lnTo>
                  <a:lnTo>
                    <a:pt x="16044" y="160"/>
                  </a:lnTo>
                  <a:lnTo>
                    <a:pt x="16014" y="120"/>
                  </a:lnTo>
                  <a:lnTo>
                    <a:pt x="16002" y="100"/>
                  </a:lnTo>
                  <a:lnTo>
                    <a:pt x="15983" y="100"/>
                  </a:lnTo>
                  <a:lnTo>
                    <a:pt x="15975" y="110"/>
                  </a:lnTo>
                  <a:lnTo>
                    <a:pt x="15968" y="130"/>
                  </a:lnTo>
                  <a:lnTo>
                    <a:pt x="15963" y="150"/>
                  </a:lnTo>
                  <a:lnTo>
                    <a:pt x="15956" y="180"/>
                  </a:lnTo>
                  <a:lnTo>
                    <a:pt x="15949" y="190"/>
                  </a:lnTo>
                  <a:lnTo>
                    <a:pt x="15939" y="210"/>
                  </a:lnTo>
                  <a:lnTo>
                    <a:pt x="15929" y="210"/>
                  </a:lnTo>
                  <a:lnTo>
                    <a:pt x="15902" y="200"/>
                  </a:lnTo>
                  <a:lnTo>
                    <a:pt x="15870" y="180"/>
                  </a:lnTo>
                  <a:lnTo>
                    <a:pt x="15841" y="150"/>
                  </a:lnTo>
                  <a:lnTo>
                    <a:pt x="15809" y="130"/>
                  </a:lnTo>
                  <a:lnTo>
                    <a:pt x="15783" y="140"/>
                  </a:lnTo>
                  <a:lnTo>
                    <a:pt x="15761" y="150"/>
                  </a:lnTo>
                  <a:lnTo>
                    <a:pt x="15741" y="170"/>
                  </a:lnTo>
                  <a:lnTo>
                    <a:pt x="15707" y="170"/>
                  </a:lnTo>
                  <a:lnTo>
                    <a:pt x="15697" y="150"/>
                  </a:lnTo>
                  <a:lnTo>
                    <a:pt x="15687" y="120"/>
                  </a:lnTo>
                  <a:lnTo>
                    <a:pt x="15678" y="110"/>
                  </a:lnTo>
                  <a:lnTo>
                    <a:pt x="15665" y="110"/>
                  </a:lnTo>
                  <a:lnTo>
                    <a:pt x="15658" y="130"/>
                  </a:lnTo>
                  <a:lnTo>
                    <a:pt x="15646" y="140"/>
                  </a:lnTo>
                  <a:lnTo>
                    <a:pt x="15612" y="140"/>
                  </a:lnTo>
                  <a:lnTo>
                    <a:pt x="15592" y="120"/>
                  </a:lnTo>
                  <a:lnTo>
                    <a:pt x="15573" y="110"/>
                  </a:lnTo>
                  <a:lnTo>
                    <a:pt x="15558" y="110"/>
                  </a:lnTo>
                  <a:lnTo>
                    <a:pt x="15546" y="130"/>
                  </a:lnTo>
                  <a:lnTo>
                    <a:pt x="15541" y="140"/>
                  </a:lnTo>
                  <a:lnTo>
                    <a:pt x="15538" y="160"/>
                  </a:lnTo>
                  <a:lnTo>
                    <a:pt x="15536" y="180"/>
                  </a:lnTo>
                  <a:lnTo>
                    <a:pt x="15529" y="200"/>
                  </a:lnTo>
                  <a:lnTo>
                    <a:pt x="15509" y="260"/>
                  </a:lnTo>
                  <a:lnTo>
                    <a:pt x="15480" y="310"/>
                  </a:lnTo>
                  <a:lnTo>
                    <a:pt x="15443" y="360"/>
                  </a:lnTo>
                  <a:lnTo>
                    <a:pt x="15414" y="390"/>
                  </a:lnTo>
                  <a:lnTo>
                    <a:pt x="15387" y="409"/>
                  </a:lnTo>
                  <a:lnTo>
                    <a:pt x="15360" y="419"/>
                  </a:lnTo>
                  <a:lnTo>
                    <a:pt x="15336" y="419"/>
                  </a:lnTo>
                  <a:lnTo>
                    <a:pt x="15309" y="409"/>
                  </a:lnTo>
                  <a:lnTo>
                    <a:pt x="15282" y="390"/>
                  </a:lnTo>
                  <a:lnTo>
                    <a:pt x="15255" y="360"/>
                  </a:lnTo>
                  <a:lnTo>
                    <a:pt x="15226" y="310"/>
                  </a:lnTo>
                  <a:lnTo>
                    <a:pt x="15209" y="300"/>
                  </a:lnTo>
                  <a:lnTo>
                    <a:pt x="15187" y="310"/>
                  </a:lnTo>
                  <a:lnTo>
                    <a:pt x="15160" y="319"/>
                  </a:lnTo>
                  <a:lnTo>
                    <a:pt x="15133" y="349"/>
                  </a:lnTo>
                  <a:lnTo>
                    <a:pt x="15106" y="379"/>
                  </a:lnTo>
                  <a:lnTo>
                    <a:pt x="15079" y="400"/>
                  </a:lnTo>
                  <a:lnTo>
                    <a:pt x="15055" y="419"/>
                  </a:lnTo>
                  <a:lnTo>
                    <a:pt x="15038" y="409"/>
                  </a:lnTo>
                  <a:lnTo>
                    <a:pt x="15021" y="409"/>
                  </a:lnTo>
                  <a:lnTo>
                    <a:pt x="14999" y="419"/>
                  </a:lnTo>
                  <a:lnTo>
                    <a:pt x="14972" y="439"/>
                  </a:lnTo>
                  <a:lnTo>
                    <a:pt x="14945" y="459"/>
                  </a:lnTo>
                  <a:lnTo>
                    <a:pt x="14916" y="489"/>
                  </a:lnTo>
                  <a:lnTo>
                    <a:pt x="14884" y="499"/>
                  </a:lnTo>
                  <a:lnTo>
                    <a:pt x="14850" y="499"/>
                  </a:lnTo>
                  <a:lnTo>
                    <a:pt x="14821" y="489"/>
                  </a:lnTo>
                  <a:lnTo>
                    <a:pt x="14721" y="439"/>
                  </a:lnTo>
                  <a:lnTo>
                    <a:pt x="14638" y="409"/>
                  </a:lnTo>
                  <a:lnTo>
                    <a:pt x="14606" y="409"/>
                  </a:lnTo>
                  <a:lnTo>
                    <a:pt x="14579" y="419"/>
                  </a:lnTo>
                  <a:lnTo>
                    <a:pt x="14559" y="429"/>
                  </a:lnTo>
                  <a:lnTo>
                    <a:pt x="14550" y="449"/>
                  </a:lnTo>
                  <a:lnTo>
                    <a:pt x="14545" y="459"/>
                  </a:lnTo>
                  <a:lnTo>
                    <a:pt x="14540" y="469"/>
                  </a:lnTo>
                  <a:lnTo>
                    <a:pt x="14520" y="479"/>
                  </a:lnTo>
                  <a:lnTo>
                    <a:pt x="14501" y="479"/>
                  </a:lnTo>
                  <a:lnTo>
                    <a:pt x="14476" y="459"/>
                  </a:lnTo>
                  <a:lnTo>
                    <a:pt x="14452" y="439"/>
                  </a:lnTo>
                  <a:lnTo>
                    <a:pt x="14428" y="429"/>
                  </a:lnTo>
                  <a:lnTo>
                    <a:pt x="14401" y="429"/>
                  </a:lnTo>
                  <a:lnTo>
                    <a:pt x="14381" y="439"/>
                  </a:lnTo>
                  <a:lnTo>
                    <a:pt x="14354" y="469"/>
                  </a:lnTo>
                  <a:lnTo>
                    <a:pt x="14320" y="499"/>
                  </a:lnTo>
                  <a:lnTo>
                    <a:pt x="14281" y="519"/>
                  </a:lnTo>
                  <a:lnTo>
                    <a:pt x="14242" y="529"/>
                  </a:lnTo>
                  <a:lnTo>
                    <a:pt x="14206" y="539"/>
                  </a:lnTo>
                  <a:lnTo>
                    <a:pt x="14171" y="539"/>
                  </a:lnTo>
                  <a:lnTo>
                    <a:pt x="14142" y="529"/>
                  </a:lnTo>
                  <a:lnTo>
                    <a:pt x="14120" y="509"/>
                  </a:lnTo>
                  <a:lnTo>
                    <a:pt x="14103" y="499"/>
                  </a:lnTo>
                  <a:lnTo>
                    <a:pt x="14091" y="499"/>
                  </a:lnTo>
                  <a:lnTo>
                    <a:pt x="14079" y="509"/>
                  </a:lnTo>
                  <a:lnTo>
                    <a:pt x="14076" y="519"/>
                  </a:lnTo>
                  <a:lnTo>
                    <a:pt x="14074" y="539"/>
                  </a:lnTo>
                  <a:lnTo>
                    <a:pt x="14071" y="549"/>
                  </a:lnTo>
                  <a:lnTo>
                    <a:pt x="14066" y="569"/>
                  </a:lnTo>
                  <a:lnTo>
                    <a:pt x="14049" y="599"/>
                  </a:lnTo>
                  <a:lnTo>
                    <a:pt x="14025" y="629"/>
                  </a:lnTo>
                  <a:lnTo>
                    <a:pt x="13998" y="659"/>
                  </a:lnTo>
                  <a:lnTo>
                    <a:pt x="13969" y="689"/>
                  </a:lnTo>
                  <a:lnTo>
                    <a:pt x="13939" y="709"/>
                  </a:lnTo>
                  <a:lnTo>
                    <a:pt x="13896" y="709"/>
                  </a:lnTo>
                  <a:lnTo>
                    <a:pt x="13866" y="689"/>
                  </a:lnTo>
                  <a:lnTo>
                    <a:pt x="13825" y="679"/>
                  </a:lnTo>
                  <a:lnTo>
                    <a:pt x="13808" y="679"/>
                  </a:lnTo>
                  <a:lnTo>
                    <a:pt x="13791" y="669"/>
                  </a:lnTo>
                  <a:lnTo>
                    <a:pt x="13776" y="649"/>
                  </a:lnTo>
                  <a:lnTo>
                    <a:pt x="13769" y="619"/>
                  </a:lnTo>
                  <a:lnTo>
                    <a:pt x="13759" y="609"/>
                  </a:lnTo>
                  <a:lnTo>
                    <a:pt x="13744" y="599"/>
                  </a:lnTo>
                  <a:lnTo>
                    <a:pt x="13727" y="599"/>
                  </a:lnTo>
                  <a:lnTo>
                    <a:pt x="13708" y="619"/>
                  </a:lnTo>
                  <a:lnTo>
                    <a:pt x="13686" y="639"/>
                  </a:lnTo>
                  <a:lnTo>
                    <a:pt x="13664" y="649"/>
                  </a:lnTo>
                  <a:lnTo>
                    <a:pt x="13627" y="649"/>
                  </a:lnTo>
                  <a:lnTo>
                    <a:pt x="13600" y="639"/>
                  </a:lnTo>
                  <a:lnTo>
                    <a:pt x="13571" y="629"/>
                  </a:lnTo>
                  <a:lnTo>
                    <a:pt x="13488" y="629"/>
                  </a:lnTo>
                  <a:lnTo>
                    <a:pt x="13468" y="639"/>
                  </a:lnTo>
                  <a:lnTo>
                    <a:pt x="13454" y="659"/>
                  </a:lnTo>
                  <a:lnTo>
                    <a:pt x="13449" y="679"/>
                  </a:lnTo>
                  <a:lnTo>
                    <a:pt x="13446" y="689"/>
                  </a:lnTo>
                  <a:lnTo>
                    <a:pt x="13441" y="689"/>
                  </a:lnTo>
                  <a:lnTo>
                    <a:pt x="13424" y="699"/>
                  </a:lnTo>
                  <a:lnTo>
                    <a:pt x="13400" y="699"/>
                  </a:lnTo>
                  <a:lnTo>
                    <a:pt x="13371" y="689"/>
                  </a:lnTo>
                  <a:lnTo>
                    <a:pt x="13339" y="679"/>
                  </a:lnTo>
                  <a:lnTo>
                    <a:pt x="13314" y="679"/>
                  </a:lnTo>
                  <a:lnTo>
                    <a:pt x="13305" y="689"/>
                  </a:lnTo>
                  <a:lnTo>
                    <a:pt x="13295" y="709"/>
                  </a:lnTo>
                  <a:lnTo>
                    <a:pt x="13290" y="729"/>
                  </a:lnTo>
                  <a:lnTo>
                    <a:pt x="13288" y="749"/>
                  </a:lnTo>
                  <a:lnTo>
                    <a:pt x="13283" y="789"/>
                  </a:lnTo>
                  <a:lnTo>
                    <a:pt x="13278" y="799"/>
                  </a:lnTo>
                  <a:lnTo>
                    <a:pt x="13273" y="799"/>
                  </a:lnTo>
                  <a:lnTo>
                    <a:pt x="13268" y="759"/>
                  </a:lnTo>
                  <a:lnTo>
                    <a:pt x="13263" y="739"/>
                  </a:lnTo>
                  <a:lnTo>
                    <a:pt x="13244" y="719"/>
                  </a:lnTo>
                  <a:lnTo>
                    <a:pt x="13217" y="699"/>
                  </a:lnTo>
                  <a:lnTo>
                    <a:pt x="13158" y="699"/>
                  </a:lnTo>
                  <a:lnTo>
                    <a:pt x="13129" y="719"/>
                  </a:lnTo>
                  <a:lnTo>
                    <a:pt x="13107" y="749"/>
                  </a:lnTo>
                  <a:lnTo>
                    <a:pt x="13097" y="769"/>
                  </a:lnTo>
                  <a:lnTo>
                    <a:pt x="13090" y="789"/>
                  </a:lnTo>
                  <a:lnTo>
                    <a:pt x="13080" y="809"/>
                  </a:lnTo>
                  <a:lnTo>
                    <a:pt x="13070" y="829"/>
                  </a:lnTo>
                  <a:lnTo>
                    <a:pt x="13056" y="829"/>
                  </a:lnTo>
                  <a:lnTo>
                    <a:pt x="13046" y="819"/>
                  </a:lnTo>
                  <a:lnTo>
                    <a:pt x="13026" y="799"/>
                  </a:lnTo>
                  <a:lnTo>
                    <a:pt x="13004" y="779"/>
                  </a:lnTo>
                  <a:lnTo>
                    <a:pt x="12978" y="779"/>
                  </a:lnTo>
                  <a:lnTo>
                    <a:pt x="12948" y="769"/>
                  </a:lnTo>
                  <a:lnTo>
                    <a:pt x="12921" y="779"/>
                  </a:lnTo>
                  <a:lnTo>
                    <a:pt x="12899" y="789"/>
                  </a:lnTo>
                  <a:lnTo>
                    <a:pt x="12880" y="799"/>
                  </a:lnTo>
                  <a:lnTo>
                    <a:pt x="12870" y="819"/>
                  </a:lnTo>
                  <a:lnTo>
                    <a:pt x="12865" y="829"/>
                  </a:lnTo>
                  <a:lnTo>
                    <a:pt x="12858" y="839"/>
                  </a:lnTo>
                  <a:lnTo>
                    <a:pt x="12834" y="839"/>
                  </a:lnTo>
                  <a:lnTo>
                    <a:pt x="12799" y="819"/>
                  </a:lnTo>
                  <a:lnTo>
                    <a:pt x="12758" y="789"/>
                  </a:lnTo>
                  <a:lnTo>
                    <a:pt x="12711" y="759"/>
                  </a:lnTo>
                  <a:lnTo>
                    <a:pt x="12658" y="749"/>
                  </a:lnTo>
                  <a:lnTo>
                    <a:pt x="12604" y="749"/>
                  </a:lnTo>
                  <a:lnTo>
                    <a:pt x="12558" y="759"/>
                  </a:lnTo>
                  <a:lnTo>
                    <a:pt x="12516" y="779"/>
                  </a:lnTo>
                  <a:lnTo>
                    <a:pt x="12475" y="789"/>
                  </a:lnTo>
                  <a:lnTo>
                    <a:pt x="12443" y="789"/>
                  </a:lnTo>
                  <a:lnTo>
                    <a:pt x="12423" y="779"/>
                  </a:lnTo>
                  <a:lnTo>
                    <a:pt x="12409" y="769"/>
                  </a:lnTo>
                  <a:lnTo>
                    <a:pt x="12399" y="769"/>
                  </a:lnTo>
                  <a:lnTo>
                    <a:pt x="12389" y="779"/>
                  </a:lnTo>
                  <a:lnTo>
                    <a:pt x="12387" y="799"/>
                  </a:lnTo>
                  <a:lnTo>
                    <a:pt x="12384" y="809"/>
                  </a:lnTo>
                  <a:lnTo>
                    <a:pt x="12379" y="819"/>
                  </a:lnTo>
                  <a:lnTo>
                    <a:pt x="12362" y="829"/>
                  </a:lnTo>
                  <a:lnTo>
                    <a:pt x="12340" y="829"/>
                  </a:lnTo>
                  <a:lnTo>
                    <a:pt x="12314" y="819"/>
                  </a:lnTo>
                  <a:lnTo>
                    <a:pt x="12277" y="809"/>
                  </a:lnTo>
                  <a:lnTo>
                    <a:pt x="12235" y="829"/>
                  </a:lnTo>
                  <a:lnTo>
                    <a:pt x="12189" y="859"/>
                  </a:lnTo>
                  <a:lnTo>
                    <a:pt x="12148" y="899"/>
                  </a:lnTo>
                  <a:lnTo>
                    <a:pt x="12104" y="949"/>
                  </a:lnTo>
                  <a:lnTo>
                    <a:pt x="12062" y="969"/>
                  </a:lnTo>
                  <a:lnTo>
                    <a:pt x="12025" y="979"/>
                  </a:lnTo>
                  <a:lnTo>
                    <a:pt x="12008" y="969"/>
                  </a:lnTo>
                  <a:lnTo>
                    <a:pt x="11996" y="959"/>
                  </a:lnTo>
                  <a:lnTo>
                    <a:pt x="11972" y="949"/>
                  </a:lnTo>
                  <a:lnTo>
                    <a:pt x="11947" y="949"/>
                  </a:lnTo>
                  <a:lnTo>
                    <a:pt x="11925" y="969"/>
                  </a:lnTo>
                  <a:lnTo>
                    <a:pt x="11906" y="999"/>
                  </a:lnTo>
                  <a:lnTo>
                    <a:pt x="11886" y="1028"/>
                  </a:lnTo>
                  <a:lnTo>
                    <a:pt x="11869" y="1049"/>
                  </a:lnTo>
                  <a:lnTo>
                    <a:pt x="11850" y="1058"/>
                  </a:lnTo>
                  <a:lnTo>
                    <a:pt x="11833" y="1049"/>
                  </a:lnTo>
                  <a:lnTo>
                    <a:pt x="11811" y="1039"/>
                  </a:lnTo>
                  <a:lnTo>
                    <a:pt x="11774" y="1039"/>
                  </a:lnTo>
                  <a:lnTo>
                    <a:pt x="11733" y="1049"/>
                  </a:lnTo>
                  <a:lnTo>
                    <a:pt x="11686" y="1058"/>
                  </a:lnTo>
                  <a:lnTo>
                    <a:pt x="11642" y="1079"/>
                  </a:lnTo>
                  <a:lnTo>
                    <a:pt x="11603" y="1109"/>
                  </a:lnTo>
                  <a:lnTo>
                    <a:pt x="11576" y="1139"/>
                  </a:lnTo>
                  <a:lnTo>
                    <a:pt x="11569" y="1148"/>
                  </a:lnTo>
                  <a:lnTo>
                    <a:pt x="11564" y="1169"/>
                  </a:lnTo>
                  <a:lnTo>
                    <a:pt x="11554" y="1169"/>
                  </a:lnTo>
                  <a:lnTo>
                    <a:pt x="11542" y="1158"/>
                  </a:lnTo>
                  <a:lnTo>
                    <a:pt x="11530" y="1128"/>
                  </a:lnTo>
                  <a:lnTo>
                    <a:pt x="11513" y="1099"/>
                  </a:lnTo>
                  <a:lnTo>
                    <a:pt x="11493" y="1079"/>
                  </a:lnTo>
                  <a:lnTo>
                    <a:pt x="11476" y="1079"/>
                  </a:lnTo>
                  <a:lnTo>
                    <a:pt x="11457" y="1088"/>
                  </a:lnTo>
                  <a:lnTo>
                    <a:pt x="11440" y="1099"/>
                  </a:lnTo>
                  <a:lnTo>
                    <a:pt x="11391" y="1099"/>
                  </a:lnTo>
                  <a:lnTo>
                    <a:pt x="11366" y="1088"/>
                  </a:lnTo>
                  <a:lnTo>
                    <a:pt x="11337" y="1069"/>
                  </a:lnTo>
                  <a:lnTo>
                    <a:pt x="11259" y="1069"/>
                  </a:lnTo>
                  <a:lnTo>
                    <a:pt x="11220" y="1079"/>
                  </a:lnTo>
                  <a:lnTo>
                    <a:pt x="11176" y="1088"/>
                  </a:lnTo>
                  <a:lnTo>
                    <a:pt x="11142" y="1079"/>
                  </a:lnTo>
                  <a:lnTo>
                    <a:pt x="11130" y="1069"/>
                  </a:lnTo>
                  <a:lnTo>
                    <a:pt x="11117" y="1058"/>
                  </a:lnTo>
                  <a:lnTo>
                    <a:pt x="11110" y="1028"/>
                  </a:lnTo>
                  <a:lnTo>
                    <a:pt x="11100" y="1009"/>
                  </a:lnTo>
                  <a:lnTo>
                    <a:pt x="11088" y="959"/>
                  </a:lnTo>
                  <a:lnTo>
                    <a:pt x="11081" y="949"/>
                  </a:lnTo>
                  <a:lnTo>
                    <a:pt x="11064" y="949"/>
                  </a:lnTo>
                  <a:lnTo>
                    <a:pt x="11054" y="959"/>
                  </a:lnTo>
                  <a:lnTo>
                    <a:pt x="11032" y="989"/>
                  </a:lnTo>
                  <a:lnTo>
                    <a:pt x="11022" y="1009"/>
                  </a:lnTo>
                  <a:lnTo>
                    <a:pt x="11007" y="1028"/>
                  </a:lnTo>
                  <a:lnTo>
                    <a:pt x="10993" y="1028"/>
                  </a:lnTo>
                  <a:lnTo>
                    <a:pt x="10976" y="1039"/>
                  </a:lnTo>
                  <a:lnTo>
                    <a:pt x="10939" y="1028"/>
                  </a:lnTo>
                  <a:lnTo>
                    <a:pt x="10895" y="989"/>
                  </a:lnTo>
                  <a:lnTo>
                    <a:pt x="10856" y="959"/>
                  </a:lnTo>
                  <a:lnTo>
                    <a:pt x="10820" y="929"/>
                  </a:lnTo>
                  <a:lnTo>
                    <a:pt x="10788" y="919"/>
                  </a:lnTo>
                  <a:lnTo>
                    <a:pt x="10768" y="929"/>
                  </a:lnTo>
                  <a:lnTo>
                    <a:pt x="10695" y="989"/>
                  </a:lnTo>
                  <a:lnTo>
                    <a:pt x="10676" y="1009"/>
                  </a:lnTo>
                  <a:lnTo>
                    <a:pt x="10651" y="1009"/>
                  </a:lnTo>
                  <a:lnTo>
                    <a:pt x="10629" y="999"/>
                  </a:lnTo>
                  <a:lnTo>
                    <a:pt x="10607" y="979"/>
                  </a:lnTo>
                  <a:lnTo>
                    <a:pt x="10583" y="959"/>
                  </a:lnTo>
                  <a:lnTo>
                    <a:pt x="10544" y="949"/>
                  </a:lnTo>
                  <a:lnTo>
                    <a:pt x="10497" y="949"/>
                  </a:lnTo>
                  <a:lnTo>
                    <a:pt x="10448" y="959"/>
                  </a:lnTo>
                  <a:lnTo>
                    <a:pt x="10217" y="1009"/>
                  </a:lnTo>
                  <a:lnTo>
                    <a:pt x="10170" y="1019"/>
                  </a:lnTo>
                  <a:lnTo>
                    <a:pt x="10129" y="1039"/>
                  </a:lnTo>
                  <a:lnTo>
                    <a:pt x="10102" y="1049"/>
                  </a:lnTo>
                  <a:lnTo>
                    <a:pt x="10087" y="1069"/>
                  </a:lnTo>
                  <a:lnTo>
                    <a:pt x="10082" y="1079"/>
                  </a:lnTo>
                  <a:lnTo>
                    <a:pt x="10073" y="1079"/>
                  </a:lnTo>
                  <a:lnTo>
                    <a:pt x="10065" y="1069"/>
                  </a:lnTo>
                  <a:lnTo>
                    <a:pt x="10058" y="1049"/>
                  </a:lnTo>
                  <a:lnTo>
                    <a:pt x="10051" y="1039"/>
                  </a:lnTo>
                  <a:lnTo>
                    <a:pt x="10043" y="1028"/>
                  </a:lnTo>
                  <a:lnTo>
                    <a:pt x="9982" y="1028"/>
                  </a:lnTo>
                  <a:lnTo>
                    <a:pt x="9946" y="1058"/>
                  </a:lnTo>
                  <a:lnTo>
                    <a:pt x="9907" y="1079"/>
                  </a:lnTo>
                  <a:lnTo>
                    <a:pt x="9870" y="1088"/>
                  </a:lnTo>
                  <a:lnTo>
                    <a:pt x="9841" y="1088"/>
                  </a:lnTo>
                  <a:lnTo>
                    <a:pt x="9831" y="1079"/>
                  </a:lnTo>
                  <a:lnTo>
                    <a:pt x="9821" y="1069"/>
                  </a:lnTo>
                  <a:lnTo>
                    <a:pt x="9804" y="1049"/>
                  </a:lnTo>
                  <a:lnTo>
                    <a:pt x="9775" y="1039"/>
                  </a:lnTo>
                  <a:lnTo>
                    <a:pt x="9741" y="1049"/>
                  </a:lnTo>
                  <a:lnTo>
                    <a:pt x="9704" y="1069"/>
                  </a:lnTo>
                  <a:lnTo>
                    <a:pt x="9653" y="1088"/>
                  </a:lnTo>
                  <a:lnTo>
                    <a:pt x="9606" y="1099"/>
                  </a:lnTo>
                  <a:lnTo>
                    <a:pt x="9560" y="1088"/>
                  </a:lnTo>
                  <a:lnTo>
                    <a:pt x="9513" y="1049"/>
                  </a:lnTo>
                  <a:lnTo>
                    <a:pt x="9506" y="1058"/>
                  </a:lnTo>
                  <a:lnTo>
                    <a:pt x="9499" y="1069"/>
                  </a:lnTo>
                  <a:lnTo>
                    <a:pt x="9492" y="1088"/>
                  </a:lnTo>
                  <a:lnTo>
                    <a:pt x="9489" y="1118"/>
                  </a:lnTo>
                  <a:lnTo>
                    <a:pt x="9487" y="1139"/>
                  </a:lnTo>
                  <a:lnTo>
                    <a:pt x="9482" y="1148"/>
                  </a:lnTo>
                  <a:lnTo>
                    <a:pt x="9470" y="1158"/>
                  </a:lnTo>
                  <a:lnTo>
                    <a:pt x="9452" y="1169"/>
                  </a:lnTo>
                  <a:lnTo>
                    <a:pt x="9433" y="1148"/>
                  </a:lnTo>
                  <a:lnTo>
                    <a:pt x="9406" y="1128"/>
                  </a:lnTo>
                  <a:lnTo>
                    <a:pt x="9372" y="1118"/>
                  </a:lnTo>
                  <a:lnTo>
                    <a:pt x="9333" y="1109"/>
                  </a:lnTo>
                  <a:lnTo>
                    <a:pt x="9257" y="1109"/>
                  </a:lnTo>
                  <a:lnTo>
                    <a:pt x="9221" y="1099"/>
                  </a:lnTo>
                  <a:lnTo>
                    <a:pt x="9194" y="1079"/>
                  </a:lnTo>
                  <a:lnTo>
                    <a:pt x="9174" y="1049"/>
                  </a:lnTo>
                  <a:lnTo>
                    <a:pt x="9162" y="1028"/>
                  </a:lnTo>
                  <a:lnTo>
                    <a:pt x="9147" y="1019"/>
                  </a:lnTo>
                  <a:lnTo>
                    <a:pt x="9135" y="1028"/>
                  </a:lnTo>
                  <a:lnTo>
                    <a:pt x="9125" y="1049"/>
                  </a:lnTo>
                  <a:lnTo>
                    <a:pt x="9120" y="1069"/>
                  </a:lnTo>
                  <a:lnTo>
                    <a:pt x="9113" y="1079"/>
                  </a:lnTo>
                  <a:lnTo>
                    <a:pt x="9098" y="1088"/>
                  </a:lnTo>
                  <a:lnTo>
                    <a:pt x="9079" y="1088"/>
                  </a:lnTo>
                  <a:lnTo>
                    <a:pt x="9057" y="1069"/>
                  </a:lnTo>
                  <a:lnTo>
                    <a:pt x="9035" y="1058"/>
                  </a:lnTo>
                  <a:lnTo>
                    <a:pt x="9013" y="1058"/>
                  </a:lnTo>
                  <a:lnTo>
                    <a:pt x="8989" y="1079"/>
                  </a:lnTo>
                  <a:lnTo>
                    <a:pt x="8972" y="1109"/>
                  </a:lnTo>
                  <a:lnTo>
                    <a:pt x="8962" y="1128"/>
                  </a:lnTo>
                  <a:lnTo>
                    <a:pt x="8950" y="1139"/>
                  </a:lnTo>
                  <a:lnTo>
                    <a:pt x="8925" y="1148"/>
                  </a:lnTo>
                  <a:lnTo>
                    <a:pt x="8896" y="1148"/>
                  </a:lnTo>
                  <a:lnTo>
                    <a:pt x="8867" y="1118"/>
                  </a:lnTo>
                  <a:lnTo>
                    <a:pt x="8837" y="1099"/>
                  </a:lnTo>
                  <a:lnTo>
                    <a:pt x="8808" y="1079"/>
                  </a:lnTo>
                  <a:lnTo>
                    <a:pt x="8781" y="1079"/>
                  </a:lnTo>
                  <a:lnTo>
                    <a:pt x="8759" y="1088"/>
                  </a:lnTo>
                  <a:lnTo>
                    <a:pt x="8747" y="1099"/>
                  </a:lnTo>
                  <a:lnTo>
                    <a:pt x="8730" y="1109"/>
                  </a:lnTo>
                  <a:lnTo>
                    <a:pt x="8679" y="1109"/>
                  </a:lnTo>
                  <a:lnTo>
                    <a:pt x="8615" y="1099"/>
                  </a:lnTo>
                  <a:lnTo>
                    <a:pt x="8544" y="1079"/>
                  </a:lnTo>
                  <a:lnTo>
                    <a:pt x="8476" y="1058"/>
                  </a:lnTo>
                  <a:lnTo>
                    <a:pt x="8417" y="1028"/>
                  </a:lnTo>
                  <a:lnTo>
                    <a:pt x="8373" y="999"/>
                  </a:lnTo>
                  <a:lnTo>
                    <a:pt x="8359" y="979"/>
                  </a:lnTo>
                  <a:lnTo>
                    <a:pt x="8351" y="969"/>
                  </a:lnTo>
                  <a:lnTo>
                    <a:pt x="8349" y="959"/>
                  </a:lnTo>
                  <a:lnTo>
                    <a:pt x="8344" y="949"/>
                  </a:lnTo>
                  <a:lnTo>
                    <a:pt x="8332" y="949"/>
                  </a:lnTo>
                  <a:lnTo>
                    <a:pt x="8317" y="969"/>
                  </a:lnTo>
                  <a:lnTo>
                    <a:pt x="8303" y="999"/>
                  </a:lnTo>
                  <a:lnTo>
                    <a:pt x="8290" y="1019"/>
                  </a:lnTo>
                  <a:lnTo>
                    <a:pt x="8273" y="1028"/>
                  </a:lnTo>
                  <a:lnTo>
                    <a:pt x="8224" y="1028"/>
                  </a:lnTo>
                  <a:lnTo>
                    <a:pt x="8159" y="1019"/>
                  </a:lnTo>
                  <a:lnTo>
                    <a:pt x="8080" y="989"/>
                  </a:lnTo>
                  <a:lnTo>
                    <a:pt x="8010" y="959"/>
                  </a:lnTo>
                  <a:lnTo>
                    <a:pt x="7944" y="939"/>
                  </a:lnTo>
                  <a:lnTo>
                    <a:pt x="7880" y="939"/>
                  </a:lnTo>
                  <a:lnTo>
                    <a:pt x="7870" y="949"/>
                  </a:lnTo>
                  <a:lnTo>
                    <a:pt x="7853" y="969"/>
                  </a:lnTo>
                  <a:lnTo>
                    <a:pt x="7829" y="979"/>
                  </a:lnTo>
                  <a:lnTo>
                    <a:pt x="7800" y="969"/>
                  </a:lnTo>
                  <a:lnTo>
                    <a:pt x="7770" y="959"/>
                  </a:lnTo>
                  <a:lnTo>
                    <a:pt x="7741" y="939"/>
                  </a:lnTo>
                  <a:lnTo>
                    <a:pt x="7714" y="929"/>
                  </a:lnTo>
                  <a:lnTo>
                    <a:pt x="7692" y="939"/>
                  </a:lnTo>
                  <a:lnTo>
                    <a:pt x="7680" y="949"/>
                  </a:lnTo>
                  <a:lnTo>
                    <a:pt x="7663" y="969"/>
                  </a:lnTo>
                  <a:lnTo>
                    <a:pt x="7626" y="989"/>
                  </a:lnTo>
                  <a:lnTo>
                    <a:pt x="7524" y="1019"/>
                  </a:lnTo>
                  <a:lnTo>
                    <a:pt x="7419" y="1028"/>
                  </a:lnTo>
                  <a:lnTo>
                    <a:pt x="7380" y="1028"/>
                  </a:lnTo>
                  <a:lnTo>
                    <a:pt x="7358" y="1019"/>
                  </a:lnTo>
                  <a:lnTo>
                    <a:pt x="7348" y="1019"/>
                  </a:lnTo>
                  <a:lnTo>
                    <a:pt x="7333" y="1028"/>
                  </a:lnTo>
                  <a:lnTo>
                    <a:pt x="7316" y="1049"/>
                  </a:lnTo>
                  <a:lnTo>
                    <a:pt x="7299" y="1079"/>
                  </a:lnTo>
                  <a:lnTo>
                    <a:pt x="7282" y="1099"/>
                  </a:lnTo>
                  <a:lnTo>
                    <a:pt x="7265" y="1118"/>
                  </a:lnTo>
                  <a:lnTo>
                    <a:pt x="7250" y="1128"/>
                  </a:lnTo>
                  <a:lnTo>
                    <a:pt x="7238" y="1128"/>
                  </a:lnTo>
                  <a:lnTo>
                    <a:pt x="7226" y="1118"/>
                  </a:lnTo>
                  <a:lnTo>
                    <a:pt x="7204" y="1128"/>
                  </a:lnTo>
                  <a:lnTo>
                    <a:pt x="7182" y="1139"/>
                  </a:lnTo>
                  <a:lnTo>
                    <a:pt x="7155" y="1169"/>
                  </a:lnTo>
                  <a:lnTo>
                    <a:pt x="7128" y="1188"/>
                  </a:lnTo>
                  <a:lnTo>
                    <a:pt x="7106" y="1198"/>
                  </a:lnTo>
                  <a:lnTo>
                    <a:pt x="7087" y="1188"/>
                  </a:lnTo>
                  <a:lnTo>
                    <a:pt x="7080" y="1188"/>
                  </a:lnTo>
                  <a:lnTo>
                    <a:pt x="7075" y="1169"/>
                  </a:lnTo>
                  <a:lnTo>
                    <a:pt x="7065" y="1148"/>
                  </a:lnTo>
                  <a:lnTo>
                    <a:pt x="7055" y="1139"/>
                  </a:lnTo>
                  <a:lnTo>
                    <a:pt x="7043" y="1139"/>
                  </a:lnTo>
                  <a:lnTo>
                    <a:pt x="7036" y="1158"/>
                  </a:lnTo>
                  <a:lnTo>
                    <a:pt x="7023" y="1169"/>
                  </a:lnTo>
                  <a:lnTo>
                    <a:pt x="7001" y="1169"/>
                  </a:lnTo>
                  <a:lnTo>
                    <a:pt x="6977" y="1148"/>
                  </a:lnTo>
                  <a:lnTo>
                    <a:pt x="6950" y="1128"/>
                  </a:lnTo>
                  <a:lnTo>
                    <a:pt x="6918" y="1099"/>
                  </a:lnTo>
                  <a:lnTo>
                    <a:pt x="6884" y="1099"/>
                  </a:lnTo>
                  <a:lnTo>
                    <a:pt x="6850" y="1109"/>
                  </a:lnTo>
                  <a:lnTo>
                    <a:pt x="6818" y="1139"/>
                  </a:lnTo>
                  <a:lnTo>
                    <a:pt x="6787" y="1178"/>
                  </a:lnTo>
                  <a:lnTo>
                    <a:pt x="6757" y="1188"/>
                  </a:lnTo>
                  <a:lnTo>
                    <a:pt x="6728" y="1178"/>
                  </a:lnTo>
                  <a:lnTo>
                    <a:pt x="6716" y="1169"/>
                  </a:lnTo>
                  <a:lnTo>
                    <a:pt x="6704" y="1148"/>
                  </a:lnTo>
                  <a:lnTo>
                    <a:pt x="6674" y="1109"/>
                  </a:lnTo>
                  <a:lnTo>
                    <a:pt x="6643" y="1069"/>
                  </a:lnTo>
                  <a:lnTo>
                    <a:pt x="6606" y="1039"/>
                  </a:lnTo>
                  <a:lnTo>
                    <a:pt x="6569" y="1019"/>
                  </a:lnTo>
                  <a:lnTo>
                    <a:pt x="6535" y="999"/>
                  </a:lnTo>
                  <a:lnTo>
                    <a:pt x="6508" y="1009"/>
                  </a:lnTo>
                  <a:lnTo>
                    <a:pt x="6491" y="1019"/>
                  </a:lnTo>
                  <a:lnTo>
                    <a:pt x="6486" y="1028"/>
                  </a:lnTo>
                  <a:lnTo>
                    <a:pt x="6484" y="1049"/>
                  </a:lnTo>
                  <a:lnTo>
                    <a:pt x="6481" y="1069"/>
                  </a:lnTo>
                  <a:lnTo>
                    <a:pt x="6477" y="1079"/>
                  </a:lnTo>
                  <a:lnTo>
                    <a:pt x="6467" y="1088"/>
                  </a:lnTo>
                  <a:lnTo>
                    <a:pt x="6452" y="1088"/>
                  </a:lnTo>
                  <a:lnTo>
                    <a:pt x="6438" y="1079"/>
                  </a:lnTo>
                  <a:lnTo>
                    <a:pt x="6420" y="1069"/>
                  </a:lnTo>
                  <a:lnTo>
                    <a:pt x="6401" y="1039"/>
                  </a:lnTo>
                  <a:lnTo>
                    <a:pt x="6381" y="1009"/>
                  </a:lnTo>
                  <a:lnTo>
                    <a:pt x="6364" y="989"/>
                  </a:lnTo>
                  <a:lnTo>
                    <a:pt x="6345" y="969"/>
                  </a:lnTo>
                  <a:lnTo>
                    <a:pt x="6291" y="969"/>
                  </a:lnTo>
                  <a:lnTo>
                    <a:pt x="6276" y="979"/>
                  </a:lnTo>
                  <a:lnTo>
                    <a:pt x="6264" y="999"/>
                  </a:lnTo>
                  <a:lnTo>
                    <a:pt x="6259" y="1028"/>
                  </a:lnTo>
                  <a:lnTo>
                    <a:pt x="6254" y="1069"/>
                  </a:lnTo>
                  <a:lnTo>
                    <a:pt x="6245" y="1088"/>
                  </a:lnTo>
                  <a:lnTo>
                    <a:pt x="6232" y="1099"/>
                  </a:lnTo>
                  <a:lnTo>
                    <a:pt x="6218" y="1109"/>
                  </a:lnTo>
                  <a:lnTo>
                    <a:pt x="6198" y="1099"/>
                  </a:lnTo>
                  <a:lnTo>
                    <a:pt x="6179" y="1079"/>
                  </a:lnTo>
                  <a:lnTo>
                    <a:pt x="6157" y="1049"/>
                  </a:lnTo>
                  <a:lnTo>
                    <a:pt x="6135" y="1009"/>
                  </a:lnTo>
                  <a:lnTo>
                    <a:pt x="6110" y="979"/>
                  </a:lnTo>
                  <a:lnTo>
                    <a:pt x="6086" y="959"/>
                  </a:lnTo>
                  <a:lnTo>
                    <a:pt x="6059" y="959"/>
                  </a:lnTo>
                  <a:lnTo>
                    <a:pt x="6032" y="969"/>
                  </a:lnTo>
                  <a:lnTo>
                    <a:pt x="6013" y="989"/>
                  </a:lnTo>
                  <a:lnTo>
                    <a:pt x="5996" y="999"/>
                  </a:lnTo>
                  <a:lnTo>
                    <a:pt x="5986" y="989"/>
                  </a:lnTo>
                  <a:lnTo>
                    <a:pt x="5983" y="979"/>
                  </a:lnTo>
                  <a:lnTo>
                    <a:pt x="5983" y="959"/>
                  </a:lnTo>
                  <a:lnTo>
                    <a:pt x="5979" y="949"/>
                  </a:lnTo>
                  <a:lnTo>
                    <a:pt x="5974" y="949"/>
                  </a:lnTo>
                  <a:lnTo>
                    <a:pt x="5964" y="959"/>
                  </a:lnTo>
                  <a:lnTo>
                    <a:pt x="5947" y="979"/>
                  </a:lnTo>
                  <a:lnTo>
                    <a:pt x="5878" y="979"/>
                  </a:lnTo>
                  <a:lnTo>
                    <a:pt x="5835" y="969"/>
                  </a:lnTo>
                  <a:lnTo>
                    <a:pt x="5795" y="959"/>
                  </a:lnTo>
                  <a:lnTo>
                    <a:pt x="5759" y="959"/>
                  </a:lnTo>
                  <a:lnTo>
                    <a:pt x="5734" y="969"/>
                  </a:lnTo>
                  <a:lnTo>
                    <a:pt x="5730" y="979"/>
                  </a:lnTo>
                  <a:lnTo>
                    <a:pt x="5725" y="989"/>
                  </a:lnTo>
                  <a:lnTo>
                    <a:pt x="5722" y="1009"/>
                  </a:lnTo>
                  <a:lnTo>
                    <a:pt x="5712" y="1009"/>
                  </a:lnTo>
                  <a:lnTo>
                    <a:pt x="5703" y="999"/>
                  </a:lnTo>
                  <a:lnTo>
                    <a:pt x="5691" y="979"/>
                  </a:lnTo>
                  <a:lnTo>
                    <a:pt x="5676" y="949"/>
                  </a:lnTo>
                  <a:lnTo>
                    <a:pt x="5664" y="959"/>
                  </a:lnTo>
                  <a:lnTo>
                    <a:pt x="5649" y="979"/>
                  </a:lnTo>
                  <a:lnTo>
                    <a:pt x="5639" y="1019"/>
                  </a:lnTo>
                  <a:lnTo>
                    <a:pt x="5632" y="1069"/>
                  </a:lnTo>
                  <a:lnTo>
                    <a:pt x="5629" y="1109"/>
                  </a:lnTo>
                  <a:lnTo>
                    <a:pt x="5632" y="1128"/>
                  </a:lnTo>
                  <a:lnTo>
                    <a:pt x="5634" y="1148"/>
                  </a:lnTo>
                  <a:lnTo>
                    <a:pt x="5644" y="1169"/>
                  </a:lnTo>
                  <a:lnTo>
                    <a:pt x="5647" y="1169"/>
                  </a:lnTo>
                  <a:lnTo>
                    <a:pt x="5647" y="1178"/>
                  </a:lnTo>
                  <a:lnTo>
                    <a:pt x="5629" y="1198"/>
                  </a:lnTo>
                  <a:lnTo>
                    <a:pt x="5598" y="1208"/>
                  </a:lnTo>
                  <a:lnTo>
                    <a:pt x="5554" y="1218"/>
                  </a:lnTo>
                  <a:lnTo>
                    <a:pt x="5471" y="1218"/>
                  </a:lnTo>
                  <a:lnTo>
                    <a:pt x="5442" y="1198"/>
                  </a:lnTo>
                  <a:lnTo>
                    <a:pt x="5434" y="1188"/>
                  </a:lnTo>
                  <a:lnTo>
                    <a:pt x="5429" y="1178"/>
                  </a:lnTo>
                  <a:lnTo>
                    <a:pt x="5427" y="1169"/>
                  </a:lnTo>
                  <a:lnTo>
                    <a:pt x="5420" y="1148"/>
                  </a:lnTo>
                  <a:lnTo>
                    <a:pt x="5398" y="1109"/>
                  </a:lnTo>
                  <a:lnTo>
                    <a:pt x="5368" y="1079"/>
                  </a:lnTo>
                  <a:lnTo>
                    <a:pt x="5337" y="1049"/>
                  </a:lnTo>
                  <a:lnTo>
                    <a:pt x="5302" y="1028"/>
                  </a:lnTo>
                  <a:lnTo>
                    <a:pt x="5271" y="1019"/>
                  </a:lnTo>
                  <a:lnTo>
                    <a:pt x="5239" y="1019"/>
                  </a:lnTo>
                  <a:lnTo>
                    <a:pt x="5232" y="1028"/>
                  </a:lnTo>
                  <a:lnTo>
                    <a:pt x="5219" y="1049"/>
                  </a:lnTo>
                  <a:lnTo>
                    <a:pt x="5205" y="1039"/>
                  </a:lnTo>
                  <a:lnTo>
                    <a:pt x="5190" y="1028"/>
                  </a:lnTo>
                  <a:lnTo>
                    <a:pt x="5175" y="999"/>
                  </a:lnTo>
                  <a:lnTo>
                    <a:pt x="5158" y="969"/>
                  </a:lnTo>
                  <a:lnTo>
                    <a:pt x="5144" y="959"/>
                  </a:lnTo>
                  <a:lnTo>
                    <a:pt x="5131" y="959"/>
                  </a:lnTo>
                  <a:lnTo>
                    <a:pt x="5119" y="989"/>
                  </a:lnTo>
                  <a:lnTo>
                    <a:pt x="5114" y="999"/>
                  </a:lnTo>
                  <a:lnTo>
                    <a:pt x="5107" y="1009"/>
                  </a:lnTo>
                  <a:lnTo>
                    <a:pt x="5088" y="1009"/>
                  </a:lnTo>
                  <a:lnTo>
                    <a:pt x="5061" y="989"/>
                  </a:lnTo>
                  <a:lnTo>
                    <a:pt x="5031" y="959"/>
                  </a:lnTo>
                  <a:lnTo>
                    <a:pt x="5000" y="929"/>
                  </a:lnTo>
                  <a:lnTo>
                    <a:pt x="4973" y="909"/>
                  </a:lnTo>
                  <a:lnTo>
                    <a:pt x="4948" y="909"/>
                  </a:lnTo>
                  <a:lnTo>
                    <a:pt x="4939" y="919"/>
                  </a:lnTo>
                  <a:lnTo>
                    <a:pt x="4931" y="939"/>
                  </a:lnTo>
                  <a:lnTo>
                    <a:pt x="4917" y="969"/>
                  </a:lnTo>
                  <a:lnTo>
                    <a:pt x="4909" y="979"/>
                  </a:lnTo>
                  <a:lnTo>
                    <a:pt x="4904" y="979"/>
                  </a:lnTo>
                  <a:lnTo>
                    <a:pt x="4900" y="969"/>
                  </a:lnTo>
                  <a:lnTo>
                    <a:pt x="4895" y="949"/>
                  </a:lnTo>
                  <a:lnTo>
                    <a:pt x="4885" y="889"/>
                  </a:lnTo>
                  <a:lnTo>
                    <a:pt x="4878" y="829"/>
                  </a:lnTo>
                  <a:lnTo>
                    <a:pt x="4873" y="819"/>
                  </a:lnTo>
                  <a:lnTo>
                    <a:pt x="4870" y="819"/>
                  </a:lnTo>
                  <a:lnTo>
                    <a:pt x="4865" y="829"/>
                  </a:lnTo>
                  <a:lnTo>
                    <a:pt x="4863" y="849"/>
                  </a:lnTo>
                  <a:lnTo>
                    <a:pt x="4858" y="919"/>
                  </a:lnTo>
                  <a:lnTo>
                    <a:pt x="4851" y="979"/>
                  </a:lnTo>
                  <a:lnTo>
                    <a:pt x="4846" y="1009"/>
                  </a:lnTo>
                  <a:lnTo>
                    <a:pt x="4843" y="1019"/>
                  </a:lnTo>
                  <a:lnTo>
                    <a:pt x="4839" y="1009"/>
                  </a:lnTo>
                  <a:lnTo>
                    <a:pt x="4834" y="979"/>
                  </a:lnTo>
                  <a:lnTo>
                    <a:pt x="4826" y="939"/>
                  </a:lnTo>
                  <a:lnTo>
                    <a:pt x="4814" y="919"/>
                  </a:lnTo>
                  <a:lnTo>
                    <a:pt x="4799" y="899"/>
                  </a:lnTo>
                  <a:lnTo>
                    <a:pt x="4782" y="909"/>
                  </a:lnTo>
                  <a:lnTo>
                    <a:pt x="4763" y="909"/>
                  </a:lnTo>
                  <a:lnTo>
                    <a:pt x="4738" y="899"/>
                  </a:lnTo>
                  <a:lnTo>
                    <a:pt x="4712" y="879"/>
                  </a:lnTo>
                  <a:lnTo>
                    <a:pt x="4687" y="859"/>
                  </a:lnTo>
                  <a:lnTo>
                    <a:pt x="4668" y="839"/>
                  </a:lnTo>
                  <a:lnTo>
                    <a:pt x="4648" y="829"/>
                  </a:lnTo>
                  <a:lnTo>
                    <a:pt x="4636" y="839"/>
                  </a:lnTo>
                  <a:lnTo>
                    <a:pt x="4631" y="839"/>
                  </a:lnTo>
                  <a:lnTo>
                    <a:pt x="4629" y="849"/>
                  </a:lnTo>
                  <a:lnTo>
                    <a:pt x="4629" y="869"/>
                  </a:lnTo>
                  <a:lnTo>
                    <a:pt x="4624" y="869"/>
                  </a:lnTo>
                  <a:lnTo>
                    <a:pt x="4609" y="889"/>
                  </a:lnTo>
                  <a:lnTo>
                    <a:pt x="4587" y="889"/>
                  </a:lnTo>
                  <a:lnTo>
                    <a:pt x="4565" y="879"/>
                  </a:lnTo>
                  <a:lnTo>
                    <a:pt x="4519" y="879"/>
                  </a:lnTo>
                  <a:lnTo>
                    <a:pt x="4504" y="889"/>
                  </a:lnTo>
                  <a:lnTo>
                    <a:pt x="4502" y="899"/>
                  </a:lnTo>
                  <a:lnTo>
                    <a:pt x="4499" y="909"/>
                  </a:lnTo>
                  <a:lnTo>
                    <a:pt x="4494" y="929"/>
                  </a:lnTo>
                  <a:lnTo>
                    <a:pt x="4485" y="939"/>
                  </a:lnTo>
                  <a:lnTo>
                    <a:pt x="4472" y="939"/>
                  </a:lnTo>
                  <a:lnTo>
                    <a:pt x="4458" y="929"/>
                  </a:lnTo>
                  <a:lnTo>
                    <a:pt x="4450" y="919"/>
                  </a:lnTo>
                  <a:lnTo>
                    <a:pt x="4443" y="919"/>
                  </a:lnTo>
                  <a:lnTo>
                    <a:pt x="4428" y="939"/>
                  </a:lnTo>
                  <a:lnTo>
                    <a:pt x="4419" y="979"/>
                  </a:lnTo>
                  <a:lnTo>
                    <a:pt x="4414" y="999"/>
                  </a:lnTo>
                  <a:lnTo>
                    <a:pt x="4411" y="1028"/>
                  </a:lnTo>
                  <a:lnTo>
                    <a:pt x="4399" y="1178"/>
                  </a:lnTo>
                  <a:lnTo>
                    <a:pt x="4387" y="999"/>
                  </a:lnTo>
                  <a:lnTo>
                    <a:pt x="4380" y="909"/>
                  </a:lnTo>
                  <a:lnTo>
                    <a:pt x="4375" y="879"/>
                  </a:lnTo>
                  <a:lnTo>
                    <a:pt x="4370" y="859"/>
                  </a:lnTo>
                  <a:lnTo>
                    <a:pt x="4362" y="849"/>
                  </a:lnTo>
                  <a:lnTo>
                    <a:pt x="4353" y="839"/>
                  </a:lnTo>
                  <a:lnTo>
                    <a:pt x="4328" y="859"/>
                  </a:lnTo>
                  <a:lnTo>
                    <a:pt x="4289" y="899"/>
                  </a:lnTo>
                  <a:lnTo>
                    <a:pt x="4260" y="939"/>
                  </a:lnTo>
                  <a:lnTo>
                    <a:pt x="4250" y="949"/>
                  </a:lnTo>
                  <a:lnTo>
                    <a:pt x="4236" y="959"/>
                  </a:lnTo>
                  <a:lnTo>
                    <a:pt x="4218" y="959"/>
                  </a:lnTo>
                  <a:lnTo>
                    <a:pt x="4196" y="949"/>
                  </a:lnTo>
                  <a:lnTo>
                    <a:pt x="4143" y="909"/>
                  </a:lnTo>
                  <a:lnTo>
                    <a:pt x="4074" y="829"/>
                  </a:lnTo>
                  <a:lnTo>
                    <a:pt x="4040" y="799"/>
                  </a:lnTo>
                  <a:lnTo>
                    <a:pt x="4013" y="789"/>
                  </a:lnTo>
                  <a:lnTo>
                    <a:pt x="4006" y="799"/>
                  </a:lnTo>
                  <a:lnTo>
                    <a:pt x="3999" y="809"/>
                  </a:lnTo>
                  <a:lnTo>
                    <a:pt x="3994" y="819"/>
                  </a:lnTo>
                  <a:lnTo>
                    <a:pt x="3989" y="839"/>
                  </a:lnTo>
                  <a:lnTo>
                    <a:pt x="3984" y="879"/>
                  </a:lnTo>
                  <a:lnTo>
                    <a:pt x="3977" y="889"/>
                  </a:lnTo>
                  <a:lnTo>
                    <a:pt x="3967" y="889"/>
                  </a:lnTo>
                  <a:lnTo>
                    <a:pt x="3955" y="879"/>
                  </a:lnTo>
                  <a:lnTo>
                    <a:pt x="3940" y="859"/>
                  </a:lnTo>
                  <a:lnTo>
                    <a:pt x="3923" y="849"/>
                  </a:lnTo>
                  <a:lnTo>
                    <a:pt x="3901" y="859"/>
                  </a:lnTo>
                  <a:lnTo>
                    <a:pt x="3882" y="879"/>
                  </a:lnTo>
                  <a:lnTo>
                    <a:pt x="3864" y="909"/>
                  </a:lnTo>
                  <a:lnTo>
                    <a:pt x="3852" y="939"/>
                  </a:lnTo>
                  <a:lnTo>
                    <a:pt x="3847" y="959"/>
                  </a:lnTo>
                  <a:lnTo>
                    <a:pt x="3845" y="969"/>
                  </a:lnTo>
                  <a:lnTo>
                    <a:pt x="3845" y="989"/>
                  </a:lnTo>
                  <a:lnTo>
                    <a:pt x="3847" y="1009"/>
                  </a:lnTo>
                  <a:lnTo>
                    <a:pt x="3847" y="1019"/>
                  </a:lnTo>
                  <a:lnTo>
                    <a:pt x="3840" y="1019"/>
                  </a:lnTo>
                  <a:lnTo>
                    <a:pt x="3825" y="999"/>
                  </a:lnTo>
                  <a:lnTo>
                    <a:pt x="3806" y="959"/>
                  </a:lnTo>
                  <a:lnTo>
                    <a:pt x="3781" y="909"/>
                  </a:lnTo>
                  <a:lnTo>
                    <a:pt x="3755" y="889"/>
                  </a:lnTo>
                  <a:lnTo>
                    <a:pt x="3728" y="879"/>
                  </a:lnTo>
                  <a:lnTo>
                    <a:pt x="3701" y="899"/>
                  </a:lnTo>
                  <a:lnTo>
                    <a:pt x="3679" y="919"/>
                  </a:lnTo>
                  <a:lnTo>
                    <a:pt x="3664" y="929"/>
                  </a:lnTo>
                  <a:lnTo>
                    <a:pt x="3655" y="909"/>
                  </a:lnTo>
                  <a:lnTo>
                    <a:pt x="3652" y="899"/>
                  </a:lnTo>
                  <a:lnTo>
                    <a:pt x="3652" y="869"/>
                  </a:lnTo>
                  <a:lnTo>
                    <a:pt x="3650" y="849"/>
                  </a:lnTo>
                  <a:lnTo>
                    <a:pt x="3637" y="809"/>
                  </a:lnTo>
                  <a:lnTo>
                    <a:pt x="3620" y="779"/>
                  </a:lnTo>
                  <a:lnTo>
                    <a:pt x="3601" y="749"/>
                  </a:lnTo>
                  <a:lnTo>
                    <a:pt x="3579" y="719"/>
                  </a:lnTo>
                  <a:lnTo>
                    <a:pt x="3559" y="709"/>
                  </a:lnTo>
                  <a:lnTo>
                    <a:pt x="3542" y="719"/>
                  </a:lnTo>
                  <a:lnTo>
                    <a:pt x="3535" y="719"/>
                  </a:lnTo>
                  <a:lnTo>
                    <a:pt x="3530" y="739"/>
                  </a:lnTo>
                  <a:lnTo>
                    <a:pt x="3525" y="749"/>
                  </a:lnTo>
                  <a:lnTo>
                    <a:pt x="3493" y="749"/>
                  </a:lnTo>
                  <a:lnTo>
                    <a:pt x="3459" y="739"/>
                  </a:lnTo>
                  <a:lnTo>
                    <a:pt x="3420" y="699"/>
                  </a:lnTo>
                  <a:lnTo>
                    <a:pt x="3381" y="669"/>
                  </a:lnTo>
                  <a:lnTo>
                    <a:pt x="3340" y="639"/>
                  </a:lnTo>
                  <a:lnTo>
                    <a:pt x="3298" y="619"/>
                  </a:lnTo>
                  <a:lnTo>
                    <a:pt x="3264" y="609"/>
                  </a:lnTo>
                  <a:lnTo>
                    <a:pt x="3237" y="599"/>
                  </a:lnTo>
                  <a:lnTo>
                    <a:pt x="3222" y="609"/>
                  </a:lnTo>
                  <a:lnTo>
                    <a:pt x="3220" y="619"/>
                  </a:lnTo>
                  <a:lnTo>
                    <a:pt x="3222" y="629"/>
                  </a:lnTo>
                  <a:lnTo>
                    <a:pt x="3240" y="659"/>
                  </a:lnTo>
                  <a:lnTo>
                    <a:pt x="3257" y="689"/>
                  </a:lnTo>
                  <a:lnTo>
                    <a:pt x="3266" y="729"/>
                  </a:lnTo>
                  <a:lnTo>
                    <a:pt x="3271" y="749"/>
                  </a:lnTo>
                  <a:lnTo>
                    <a:pt x="3274" y="779"/>
                  </a:lnTo>
                  <a:lnTo>
                    <a:pt x="3274" y="809"/>
                  </a:lnTo>
                  <a:lnTo>
                    <a:pt x="3271" y="829"/>
                  </a:lnTo>
                  <a:lnTo>
                    <a:pt x="3271" y="879"/>
                  </a:lnTo>
                  <a:lnTo>
                    <a:pt x="3274" y="939"/>
                  </a:lnTo>
                  <a:lnTo>
                    <a:pt x="3281" y="979"/>
                  </a:lnTo>
                  <a:lnTo>
                    <a:pt x="3291" y="1019"/>
                  </a:lnTo>
                  <a:lnTo>
                    <a:pt x="3296" y="1028"/>
                  </a:lnTo>
                  <a:lnTo>
                    <a:pt x="3288" y="1028"/>
                  </a:lnTo>
                  <a:lnTo>
                    <a:pt x="3242" y="979"/>
                  </a:lnTo>
                  <a:lnTo>
                    <a:pt x="3208" y="929"/>
                  </a:lnTo>
                  <a:lnTo>
                    <a:pt x="3186" y="879"/>
                  </a:lnTo>
                  <a:lnTo>
                    <a:pt x="3179" y="859"/>
                  </a:lnTo>
                  <a:lnTo>
                    <a:pt x="3174" y="829"/>
                  </a:lnTo>
                  <a:lnTo>
                    <a:pt x="3174" y="719"/>
                  </a:lnTo>
                  <a:lnTo>
                    <a:pt x="3169" y="699"/>
                  </a:lnTo>
                  <a:lnTo>
                    <a:pt x="3164" y="679"/>
                  </a:lnTo>
                  <a:lnTo>
                    <a:pt x="3142" y="629"/>
                  </a:lnTo>
                  <a:lnTo>
                    <a:pt x="3110" y="589"/>
                  </a:lnTo>
                  <a:lnTo>
                    <a:pt x="3074" y="559"/>
                  </a:lnTo>
                  <a:lnTo>
                    <a:pt x="3061" y="549"/>
                  </a:lnTo>
                  <a:lnTo>
                    <a:pt x="3052" y="559"/>
                  </a:lnTo>
                  <a:lnTo>
                    <a:pt x="3047" y="569"/>
                  </a:lnTo>
                  <a:lnTo>
                    <a:pt x="3044" y="579"/>
                  </a:lnTo>
                  <a:lnTo>
                    <a:pt x="3042" y="609"/>
                  </a:lnTo>
                  <a:lnTo>
                    <a:pt x="3042" y="649"/>
                  </a:lnTo>
                  <a:lnTo>
                    <a:pt x="3044" y="679"/>
                  </a:lnTo>
                  <a:lnTo>
                    <a:pt x="3042" y="709"/>
                  </a:lnTo>
                  <a:lnTo>
                    <a:pt x="3034" y="759"/>
                  </a:lnTo>
                  <a:lnTo>
                    <a:pt x="3020" y="809"/>
                  </a:lnTo>
                  <a:lnTo>
                    <a:pt x="3003" y="839"/>
                  </a:lnTo>
                  <a:lnTo>
                    <a:pt x="2988" y="859"/>
                  </a:lnTo>
                  <a:lnTo>
                    <a:pt x="2973" y="869"/>
                  </a:lnTo>
                  <a:lnTo>
                    <a:pt x="2964" y="869"/>
                  </a:lnTo>
                  <a:lnTo>
                    <a:pt x="2964" y="849"/>
                  </a:lnTo>
                  <a:lnTo>
                    <a:pt x="2961" y="849"/>
                  </a:lnTo>
                  <a:lnTo>
                    <a:pt x="2956" y="839"/>
                  </a:lnTo>
                  <a:lnTo>
                    <a:pt x="2942" y="829"/>
                  </a:lnTo>
                  <a:lnTo>
                    <a:pt x="2917" y="829"/>
                  </a:lnTo>
                  <a:lnTo>
                    <a:pt x="2886" y="839"/>
                  </a:lnTo>
                  <a:lnTo>
                    <a:pt x="2856" y="859"/>
                  </a:lnTo>
                  <a:lnTo>
                    <a:pt x="2829" y="879"/>
                  </a:lnTo>
                  <a:lnTo>
                    <a:pt x="2812" y="899"/>
                  </a:lnTo>
                  <a:lnTo>
                    <a:pt x="2805" y="909"/>
                  </a:lnTo>
                  <a:lnTo>
                    <a:pt x="2803" y="919"/>
                  </a:lnTo>
                  <a:lnTo>
                    <a:pt x="2803" y="949"/>
                  </a:lnTo>
                  <a:lnTo>
                    <a:pt x="2805" y="969"/>
                  </a:lnTo>
                  <a:lnTo>
                    <a:pt x="2812" y="979"/>
                  </a:lnTo>
                  <a:lnTo>
                    <a:pt x="2822" y="989"/>
                  </a:lnTo>
                  <a:lnTo>
                    <a:pt x="2832" y="989"/>
                  </a:lnTo>
                  <a:lnTo>
                    <a:pt x="2846" y="979"/>
                  </a:lnTo>
                  <a:lnTo>
                    <a:pt x="2886" y="949"/>
                  </a:lnTo>
                  <a:lnTo>
                    <a:pt x="2905" y="939"/>
                  </a:lnTo>
                  <a:lnTo>
                    <a:pt x="2922" y="929"/>
                  </a:lnTo>
                  <a:lnTo>
                    <a:pt x="2939" y="939"/>
                  </a:lnTo>
                  <a:lnTo>
                    <a:pt x="2944" y="949"/>
                  </a:lnTo>
                  <a:lnTo>
                    <a:pt x="2947" y="959"/>
                  </a:lnTo>
                  <a:lnTo>
                    <a:pt x="2951" y="979"/>
                  </a:lnTo>
                  <a:lnTo>
                    <a:pt x="2951" y="1019"/>
                  </a:lnTo>
                  <a:lnTo>
                    <a:pt x="2949" y="1039"/>
                  </a:lnTo>
                  <a:lnTo>
                    <a:pt x="2939" y="1079"/>
                  </a:lnTo>
                  <a:lnTo>
                    <a:pt x="2925" y="1109"/>
                  </a:lnTo>
                  <a:lnTo>
                    <a:pt x="2905" y="1128"/>
                  </a:lnTo>
                  <a:lnTo>
                    <a:pt x="2883" y="1139"/>
                  </a:lnTo>
                  <a:lnTo>
                    <a:pt x="2861" y="1139"/>
                  </a:lnTo>
                  <a:lnTo>
                    <a:pt x="2839" y="1128"/>
                  </a:lnTo>
                  <a:lnTo>
                    <a:pt x="2817" y="1109"/>
                  </a:lnTo>
                  <a:lnTo>
                    <a:pt x="2778" y="1109"/>
                  </a:lnTo>
                  <a:lnTo>
                    <a:pt x="2766" y="1128"/>
                  </a:lnTo>
                  <a:lnTo>
                    <a:pt x="2754" y="1148"/>
                  </a:lnTo>
                  <a:lnTo>
                    <a:pt x="2737" y="1139"/>
                  </a:lnTo>
                  <a:lnTo>
                    <a:pt x="2720" y="1118"/>
                  </a:lnTo>
                  <a:lnTo>
                    <a:pt x="2700" y="1088"/>
                  </a:lnTo>
                  <a:lnTo>
                    <a:pt x="2678" y="1039"/>
                  </a:lnTo>
                  <a:lnTo>
                    <a:pt x="2668" y="1028"/>
                  </a:lnTo>
                  <a:lnTo>
                    <a:pt x="2671" y="1049"/>
                  </a:lnTo>
                  <a:lnTo>
                    <a:pt x="2680" y="1118"/>
                  </a:lnTo>
                  <a:lnTo>
                    <a:pt x="2690" y="1188"/>
                  </a:lnTo>
                  <a:lnTo>
                    <a:pt x="2693" y="1218"/>
                  </a:lnTo>
                  <a:lnTo>
                    <a:pt x="2693" y="1228"/>
                  </a:lnTo>
                  <a:lnTo>
                    <a:pt x="2690" y="1238"/>
                  </a:lnTo>
                  <a:lnTo>
                    <a:pt x="2685" y="1248"/>
                  </a:lnTo>
                  <a:lnTo>
                    <a:pt x="2666" y="1248"/>
                  </a:lnTo>
                  <a:lnTo>
                    <a:pt x="2649" y="1238"/>
                  </a:lnTo>
                  <a:lnTo>
                    <a:pt x="2641" y="1228"/>
                  </a:lnTo>
                  <a:lnTo>
                    <a:pt x="2639" y="1208"/>
                  </a:lnTo>
                  <a:lnTo>
                    <a:pt x="2637" y="1188"/>
                  </a:lnTo>
                  <a:lnTo>
                    <a:pt x="2634" y="1169"/>
                  </a:lnTo>
                  <a:lnTo>
                    <a:pt x="2637" y="1099"/>
                  </a:lnTo>
                  <a:lnTo>
                    <a:pt x="2639" y="1069"/>
                  </a:lnTo>
                  <a:lnTo>
                    <a:pt x="2637" y="1039"/>
                  </a:lnTo>
                  <a:lnTo>
                    <a:pt x="2632" y="989"/>
                  </a:lnTo>
                  <a:lnTo>
                    <a:pt x="2619" y="939"/>
                  </a:lnTo>
                  <a:lnTo>
                    <a:pt x="2605" y="899"/>
                  </a:lnTo>
                  <a:lnTo>
                    <a:pt x="2588" y="859"/>
                  </a:lnTo>
                  <a:lnTo>
                    <a:pt x="2568" y="849"/>
                  </a:lnTo>
                  <a:lnTo>
                    <a:pt x="2544" y="849"/>
                  </a:lnTo>
                  <a:lnTo>
                    <a:pt x="2536" y="869"/>
                  </a:lnTo>
                  <a:lnTo>
                    <a:pt x="2534" y="879"/>
                  </a:lnTo>
                  <a:lnTo>
                    <a:pt x="2534" y="889"/>
                  </a:lnTo>
                  <a:lnTo>
                    <a:pt x="2539" y="919"/>
                  </a:lnTo>
                  <a:lnTo>
                    <a:pt x="2549" y="939"/>
                  </a:lnTo>
                  <a:lnTo>
                    <a:pt x="2566" y="969"/>
                  </a:lnTo>
                  <a:lnTo>
                    <a:pt x="2585" y="999"/>
                  </a:lnTo>
                  <a:lnTo>
                    <a:pt x="2600" y="1028"/>
                  </a:lnTo>
                  <a:lnTo>
                    <a:pt x="2610" y="1069"/>
                  </a:lnTo>
                  <a:lnTo>
                    <a:pt x="2610" y="1368"/>
                  </a:lnTo>
                  <a:lnTo>
                    <a:pt x="2607" y="1398"/>
                  </a:lnTo>
                  <a:lnTo>
                    <a:pt x="2605" y="1428"/>
                  </a:lnTo>
                  <a:lnTo>
                    <a:pt x="2597" y="1448"/>
                  </a:lnTo>
                  <a:lnTo>
                    <a:pt x="2590" y="1458"/>
                  </a:lnTo>
                  <a:lnTo>
                    <a:pt x="2578" y="1468"/>
                  </a:lnTo>
                  <a:lnTo>
                    <a:pt x="2546" y="1478"/>
                  </a:lnTo>
                  <a:lnTo>
                    <a:pt x="2519" y="1488"/>
                  </a:lnTo>
                  <a:lnTo>
                    <a:pt x="2500" y="1518"/>
                  </a:lnTo>
                  <a:lnTo>
                    <a:pt x="2495" y="1528"/>
                  </a:lnTo>
                  <a:lnTo>
                    <a:pt x="2490" y="1548"/>
                  </a:lnTo>
                  <a:lnTo>
                    <a:pt x="2488" y="1578"/>
                  </a:lnTo>
                  <a:lnTo>
                    <a:pt x="2490" y="1598"/>
                  </a:lnTo>
                  <a:lnTo>
                    <a:pt x="2490" y="1648"/>
                  </a:lnTo>
                  <a:lnTo>
                    <a:pt x="2485" y="1668"/>
                  </a:lnTo>
                  <a:lnTo>
                    <a:pt x="2480" y="1688"/>
                  </a:lnTo>
                  <a:lnTo>
                    <a:pt x="2471" y="1688"/>
                  </a:lnTo>
                  <a:lnTo>
                    <a:pt x="2461" y="1668"/>
                  </a:lnTo>
                  <a:lnTo>
                    <a:pt x="2451" y="1648"/>
                  </a:lnTo>
                  <a:lnTo>
                    <a:pt x="2441" y="1608"/>
                  </a:lnTo>
                  <a:lnTo>
                    <a:pt x="2434" y="1558"/>
                  </a:lnTo>
                  <a:lnTo>
                    <a:pt x="2431" y="1538"/>
                  </a:lnTo>
                  <a:lnTo>
                    <a:pt x="2427" y="1528"/>
                  </a:lnTo>
                  <a:lnTo>
                    <a:pt x="2419" y="1518"/>
                  </a:lnTo>
                  <a:lnTo>
                    <a:pt x="2412" y="1518"/>
                  </a:lnTo>
                  <a:lnTo>
                    <a:pt x="2392" y="1528"/>
                  </a:lnTo>
                  <a:lnTo>
                    <a:pt x="2370" y="1568"/>
                  </a:lnTo>
                  <a:lnTo>
                    <a:pt x="2344" y="1628"/>
                  </a:lnTo>
                  <a:lnTo>
                    <a:pt x="2336" y="1648"/>
                  </a:lnTo>
                  <a:lnTo>
                    <a:pt x="2331" y="1668"/>
                  </a:lnTo>
                  <a:lnTo>
                    <a:pt x="2331" y="1698"/>
                  </a:lnTo>
                  <a:lnTo>
                    <a:pt x="2334" y="1718"/>
                  </a:lnTo>
                  <a:lnTo>
                    <a:pt x="2351" y="1788"/>
                  </a:lnTo>
                  <a:lnTo>
                    <a:pt x="2358" y="1807"/>
                  </a:lnTo>
                  <a:lnTo>
                    <a:pt x="2370" y="1837"/>
                  </a:lnTo>
                  <a:lnTo>
                    <a:pt x="2400" y="1887"/>
                  </a:lnTo>
                  <a:lnTo>
                    <a:pt x="2436" y="1927"/>
                  </a:lnTo>
                  <a:lnTo>
                    <a:pt x="2478" y="1967"/>
                  </a:lnTo>
                  <a:lnTo>
                    <a:pt x="2512" y="1997"/>
                  </a:lnTo>
                  <a:lnTo>
                    <a:pt x="2539" y="2037"/>
                  </a:lnTo>
                  <a:lnTo>
                    <a:pt x="2558" y="2067"/>
                  </a:lnTo>
                  <a:lnTo>
                    <a:pt x="2563" y="2087"/>
                  </a:lnTo>
                  <a:lnTo>
                    <a:pt x="2566" y="2107"/>
                  </a:lnTo>
                  <a:lnTo>
                    <a:pt x="2568" y="2127"/>
                  </a:lnTo>
                  <a:lnTo>
                    <a:pt x="2566" y="2137"/>
                  </a:lnTo>
                  <a:lnTo>
                    <a:pt x="2561" y="2157"/>
                  </a:lnTo>
                  <a:lnTo>
                    <a:pt x="2556" y="2157"/>
                  </a:lnTo>
                  <a:lnTo>
                    <a:pt x="2534" y="2167"/>
                  </a:lnTo>
                  <a:lnTo>
                    <a:pt x="2500" y="2157"/>
                  </a:lnTo>
                  <a:lnTo>
                    <a:pt x="2473" y="2157"/>
                  </a:lnTo>
                  <a:lnTo>
                    <a:pt x="2439" y="2167"/>
                  </a:lnTo>
                  <a:lnTo>
                    <a:pt x="2402" y="2187"/>
                  </a:lnTo>
                  <a:lnTo>
                    <a:pt x="2370" y="2217"/>
                  </a:lnTo>
                  <a:lnTo>
                    <a:pt x="2331" y="2267"/>
                  </a:lnTo>
                  <a:lnTo>
                    <a:pt x="2319" y="2287"/>
                  </a:lnTo>
                  <a:lnTo>
                    <a:pt x="2312" y="2317"/>
                  </a:lnTo>
                  <a:lnTo>
                    <a:pt x="2307" y="2347"/>
                  </a:lnTo>
                  <a:lnTo>
                    <a:pt x="2305" y="2387"/>
                  </a:lnTo>
                  <a:lnTo>
                    <a:pt x="2305" y="2427"/>
                  </a:lnTo>
                  <a:lnTo>
                    <a:pt x="2307" y="2476"/>
                  </a:lnTo>
                  <a:lnTo>
                    <a:pt x="2312" y="2536"/>
                  </a:lnTo>
                  <a:lnTo>
                    <a:pt x="2317" y="2566"/>
                  </a:lnTo>
                  <a:lnTo>
                    <a:pt x="2322" y="2587"/>
                  </a:lnTo>
                  <a:lnTo>
                    <a:pt x="2324" y="2576"/>
                  </a:lnTo>
                  <a:lnTo>
                    <a:pt x="2327" y="2566"/>
                  </a:lnTo>
                  <a:lnTo>
                    <a:pt x="2331" y="2536"/>
                  </a:lnTo>
                  <a:lnTo>
                    <a:pt x="2339" y="2516"/>
                  </a:lnTo>
                  <a:lnTo>
                    <a:pt x="2356" y="2516"/>
                  </a:lnTo>
                  <a:lnTo>
                    <a:pt x="2366" y="2536"/>
                  </a:lnTo>
                  <a:lnTo>
                    <a:pt x="2370" y="2557"/>
                  </a:lnTo>
                  <a:lnTo>
                    <a:pt x="2375" y="2596"/>
                  </a:lnTo>
                  <a:lnTo>
                    <a:pt x="2375" y="2626"/>
                  </a:lnTo>
                  <a:lnTo>
                    <a:pt x="2373" y="2646"/>
                  </a:lnTo>
                  <a:lnTo>
                    <a:pt x="2368" y="2666"/>
                  </a:lnTo>
                  <a:lnTo>
                    <a:pt x="2356" y="2696"/>
                  </a:lnTo>
                  <a:lnTo>
                    <a:pt x="2341" y="2706"/>
                  </a:lnTo>
                  <a:lnTo>
                    <a:pt x="2324" y="2716"/>
                  </a:lnTo>
                  <a:lnTo>
                    <a:pt x="2307" y="2706"/>
                  </a:lnTo>
                  <a:lnTo>
                    <a:pt x="2292" y="2686"/>
                  </a:lnTo>
                  <a:lnTo>
                    <a:pt x="2280" y="2656"/>
                  </a:lnTo>
                  <a:lnTo>
                    <a:pt x="2275" y="2636"/>
                  </a:lnTo>
                  <a:lnTo>
                    <a:pt x="2270" y="2616"/>
                  </a:lnTo>
                  <a:lnTo>
                    <a:pt x="2265" y="2576"/>
                  </a:lnTo>
                  <a:lnTo>
                    <a:pt x="2258" y="2557"/>
                  </a:lnTo>
                  <a:lnTo>
                    <a:pt x="2248" y="2557"/>
                  </a:lnTo>
                  <a:lnTo>
                    <a:pt x="2239" y="2576"/>
                  </a:lnTo>
                  <a:lnTo>
                    <a:pt x="2234" y="2596"/>
                  </a:lnTo>
                  <a:lnTo>
                    <a:pt x="2231" y="2626"/>
                  </a:lnTo>
                  <a:lnTo>
                    <a:pt x="2236" y="2646"/>
                  </a:lnTo>
                  <a:lnTo>
                    <a:pt x="2244" y="2656"/>
                  </a:lnTo>
                  <a:lnTo>
                    <a:pt x="2251" y="2676"/>
                  </a:lnTo>
                  <a:lnTo>
                    <a:pt x="2256" y="2696"/>
                  </a:lnTo>
                  <a:lnTo>
                    <a:pt x="2256" y="2716"/>
                  </a:lnTo>
                  <a:lnTo>
                    <a:pt x="2251" y="2736"/>
                  </a:lnTo>
                  <a:lnTo>
                    <a:pt x="2248" y="2746"/>
                  </a:lnTo>
                  <a:lnTo>
                    <a:pt x="2248" y="2766"/>
                  </a:lnTo>
                  <a:lnTo>
                    <a:pt x="2256" y="2796"/>
                  </a:lnTo>
                  <a:lnTo>
                    <a:pt x="2270" y="2846"/>
                  </a:lnTo>
                  <a:lnTo>
                    <a:pt x="2290" y="2886"/>
                  </a:lnTo>
                  <a:lnTo>
                    <a:pt x="2300" y="2916"/>
                  </a:lnTo>
                  <a:lnTo>
                    <a:pt x="2312" y="2946"/>
                  </a:lnTo>
                  <a:lnTo>
                    <a:pt x="2327" y="3006"/>
                  </a:lnTo>
                  <a:lnTo>
                    <a:pt x="2336" y="3086"/>
                  </a:lnTo>
                  <a:lnTo>
                    <a:pt x="2344" y="3156"/>
                  </a:lnTo>
                  <a:lnTo>
                    <a:pt x="2344" y="3215"/>
                  </a:lnTo>
                  <a:lnTo>
                    <a:pt x="2341" y="3245"/>
                  </a:lnTo>
                  <a:lnTo>
                    <a:pt x="2336" y="3275"/>
                  </a:lnTo>
                  <a:lnTo>
                    <a:pt x="2331" y="3295"/>
                  </a:lnTo>
                  <a:lnTo>
                    <a:pt x="2324" y="3305"/>
                  </a:lnTo>
                  <a:lnTo>
                    <a:pt x="2317" y="3315"/>
                  </a:lnTo>
                  <a:lnTo>
                    <a:pt x="2305" y="3325"/>
                  </a:lnTo>
                  <a:lnTo>
                    <a:pt x="2275" y="3315"/>
                  </a:lnTo>
                  <a:lnTo>
                    <a:pt x="2258" y="3295"/>
                  </a:lnTo>
                  <a:lnTo>
                    <a:pt x="2256" y="3285"/>
                  </a:lnTo>
                  <a:lnTo>
                    <a:pt x="2256" y="3275"/>
                  </a:lnTo>
                  <a:lnTo>
                    <a:pt x="2265" y="3236"/>
                  </a:lnTo>
                  <a:lnTo>
                    <a:pt x="2268" y="3225"/>
                  </a:lnTo>
                  <a:lnTo>
                    <a:pt x="2270" y="3215"/>
                  </a:lnTo>
                  <a:lnTo>
                    <a:pt x="2268" y="3206"/>
                  </a:lnTo>
                  <a:lnTo>
                    <a:pt x="2265" y="3186"/>
                  </a:lnTo>
                  <a:lnTo>
                    <a:pt x="2253" y="3156"/>
                  </a:lnTo>
                  <a:lnTo>
                    <a:pt x="2234" y="3126"/>
                  </a:lnTo>
                  <a:lnTo>
                    <a:pt x="2204" y="3096"/>
                  </a:lnTo>
                  <a:lnTo>
                    <a:pt x="2192" y="3096"/>
                  </a:lnTo>
                  <a:lnTo>
                    <a:pt x="2192" y="3116"/>
                  </a:lnTo>
                  <a:lnTo>
                    <a:pt x="2197" y="3146"/>
                  </a:lnTo>
                  <a:lnTo>
                    <a:pt x="2212" y="3236"/>
                  </a:lnTo>
                  <a:lnTo>
                    <a:pt x="2224" y="3305"/>
                  </a:lnTo>
                  <a:lnTo>
                    <a:pt x="2231" y="3405"/>
                  </a:lnTo>
                  <a:lnTo>
                    <a:pt x="2236" y="3495"/>
                  </a:lnTo>
                  <a:lnTo>
                    <a:pt x="2234" y="3575"/>
                  </a:lnTo>
                  <a:lnTo>
                    <a:pt x="2234" y="3655"/>
                  </a:lnTo>
                  <a:lnTo>
                    <a:pt x="2239" y="3725"/>
                  </a:lnTo>
                  <a:lnTo>
                    <a:pt x="2246" y="3795"/>
                  </a:lnTo>
                  <a:lnTo>
                    <a:pt x="2253" y="3815"/>
                  </a:lnTo>
                  <a:lnTo>
                    <a:pt x="2258" y="3835"/>
                  </a:lnTo>
                  <a:lnTo>
                    <a:pt x="2273" y="3875"/>
                  </a:lnTo>
                  <a:lnTo>
                    <a:pt x="2275" y="3885"/>
                  </a:lnTo>
                  <a:lnTo>
                    <a:pt x="2275" y="3905"/>
                  </a:lnTo>
                  <a:lnTo>
                    <a:pt x="2270" y="3915"/>
                  </a:lnTo>
                  <a:lnTo>
                    <a:pt x="2253" y="3925"/>
                  </a:lnTo>
                  <a:lnTo>
                    <a:pt x="2241" y="3934"/>
                  </a:lnTo>
                  <a:lnTo>
                    <a:pt x="2236" y="3945"/>
                  </a:lnTo>
                  <a:lnTo>
                    <a:pt x="2234" y="3964"/>
                  </a:lnTo>
                  <a:lnTo>
                    <a:pt x="2231" y="3975"/>
                  </a:lnTo>
                  <a:lnTo>
                    <a:pt x="2231" y="3994"/>
                  </a:lnTo>
                  <a:lnTo>
                    <a:pt x="2236" y="4034"/>
                  </a:lnTo>
                  <a:lnTo>
                    <a:pt x="2246" y="4084"/>
                  </a:lnTo>
                  <a:lnTo>
                    <a:pt x="2261" y="4124"/>
                  </a:lnTo>
                  <a:lnTo>
                    <a:pt x="2280" y="4174"/>
                  </a:lnTo>
                  <a:lnTo>
                    <a:pt x="2302" y="4214"/>
                  </a:lnTo>
                  <a:lnTo>
                    <a:pt x="2319" y="4244"/>
                  </a:lnTo>
                  <a:lnTo>
                    <a:pt x="2329" y="4274"/>
                  </a:lnTo>
                  <a:lnTo>
                    <a:pt x="2334" y="4304"/>
                  </a:lnTo>
                  <a:lnTo>
                    <a:pt x="2334" y="4314"/>
                  </a:lnTo>
                  <a:lnTo>
                    <a:pt x="2331" y="4324"/>
                  </a:lnTo>
                  <a:lnTo>
                    <a:pt x="2322" y="4344"/>
                  </a:lnTo>
                  <a:lnTo>
                    <a:pt x="2314" y="4354"/>
                  </a:lnTo>
                  <a:lnTo>
                    <a:pt x="2305" y="4344"/>
                  </a:lnTo>
                  <a:lnTo>
                    <a:pt x="2297" y="4334"/>
                  </a:lnTo>
                  <a:lnTo>
                    <a:pt x="2290" y="4324"/>
                  </a:lnTo>
                  <a:lnTo>
                    <a:pt x="2285" y="4324"/>
                  </a:lnTo>
                  <a:lnTo>
                    <a:pt x="2280" y="4334"/>
                  </a:lnTo>
                  <a:lnTo>
                    <a:pt x="2275" y="4354"/>
                  </a:lnTo>
                  <a:lnTo>
                    <a:pt x="2278" y="4374"/>
                  </a:lnTo>
                  <a:lnTo>
                    <a:pt x="2283" y="4394"/>
                  </a:lnTo>
                  <a:lnTo>
                    <a:pt x="2300" y="4444"/>
                  </a:lnTo>
                  <a:lnTo>
                    <a:pt x="2329" y="4494"/>
                  </a:lnTo>
                  <a:lnTo>
                    <a:pt x="2361" y="4544"/>
                  </a:lnTo>
                  <a:lnTo>
                    <a:pt x="2397" y="4594"/>
                  </a:lnTo>
                  <a:lnTo>
                    <a:pt x="2431" y="4634"/>
                  </a:lnTo>
                  <a:lnTo>
                    <a:pt x="2461" y="4654"/>
                  </a:lnTo>
                  <a:lnTo>
                    <a:pt x="2483" y="4654"/>
                  </a:lnTo>
                  <a:lnTo>
                    <a:pt x="2500" y="4643"/>
                  </a:lnTo>
                  <a:lnTo>
                    <a:pt x="2514" y="4654"/>
                  </a:lnTo>
                  <a:lnTo>
                    <a:pt x="2527" y="4684"/>
                  </a:lnTo>
                  <a:lnTo>
                    <a:pt x="2536" y="4713"/>
                  </a:lnTo>
                  <a:lnTo>
                    <a:pt x="2544" y="4754"/>
                  </a:lnTo>
                  <a:lnTo>
                    <a:pt x="2544" y="4793"/>
                  </a:lnTo>
                  <a:lnTo>
                    <a:pt x="2541" y="4843"/>
                  </a:lnTo>
                  <a:lnTo>
                    <a:pt x="2534" y="4893"/>
                  </a:lnTo>
                  <a:lnTo>
                    <a:pt x="2519" y="4923"/>
                  </a:lnTo>
                  <a:lnTo>
                    <a:pt x="2502" y="4943"/>
                  </a:lnTo>
                  <a:lnTo>
                    <a:pt x="2483" y="4953"/>
                  </a:lnTo>
                  <a:lnTo>
                    <a:pt x="2461" y="4953"/>
                  </a:lnTo>
                  <a:lnTo>
                    <a:pt x="2439" y="4943"/>
                  </a:lnTo>
                  <a:lnTo>
                    <a:pt x="2419" y="4913"/>
                  </a:lnTo>
                  <a:lnTo>
                    <a:pt x="2400" y="4883"/>
                  </a:lnTo>
                  <a:lnTo>
                    <a:pt x="2385" y="4833"/>
                  </a:lnTo>
                  <a:lnTo>
                    <a:pt x="2375" y="4803"/>
                  </a:lnTo>
                  <a:lnTo>
                    <a:pt x="2361" y="4773"/>
                  </a:lnTo>
                  <a:lnTo>
                    <a:pt x="2348" y="4763"/>
                  </a:lnTo>
                  <a:lnTo>
                    <a:pt x="2331" y="4763"/>
                  </a:lnTo>
                  <a:lnTo>
                    <a:pt x="2331" y="4754"/>
                  </a:lnTo>
                  <a:lnTo>
                    <a:pt x="2353" y="4713"/>
                  </a:lnTo>
                  <a:lnTo>
                    <a:pt x="2373" y="4673"/>
                  </a:lnTo>
                  <a:lnTo>
                    <a:pt x="2378" y="4654"/>
                  </a:lnTo>
                  <a:lnTo>
                    <a:pt x="2378" y="4643"/>
                  </a:lnTo>
                  <a:lnTo>
                    <a:pt x="2370" y="4634"/>
                  </a:lnTo>
                  <a:lnTo>
                    <a:pt x="2334" y="4634"/>
                  </a:lnTo>
                  <a:lnTo>
                    <a:pt x="2319" y="4643"/>
                  </a:lnTo>
                  <a:lnTo>
                    <a:pt x="2309" y="4654"/>
                  </a:lnTo>
                  <a:lnTo>
                    <a:pt x="2305" y="4673"/>
                  </a:lnTo>
                  <a:lnTo>
                    <a:pt x="2302" y="4684"/>
                  </a:lnTo>
                  <a:lnTo>
                    <a:pt x="2300" y="4694"/>
                  </a:lnTo>
                  <a:lnTo>
                    <a:pt x="2290" y="4703"/>
                  </a:lnTo>
                  <a:lnTo>
                    <a:pt x="2278" y="4703"/>
                  </a:lnTo>
                  <a:lnTo>
                    <a:pt x="2261" y="4684"/>
                  </a:lnTo>
                  <a:lnTo>
                    <a:pt x="2244" y="4664"/>
                  </a:lnTo>
                  <a:lnTo>
                    <a:pt x="2239" y="4664"/>
                  </a:lnTo>
                  <a:lnTo>
                    <a:pt x="2234" y="4684"/>
                  </a:lnTo>
                  <a:lnTo>
                    <a:pt x="2236" y="4694"/>
                  </a:lnTo>
                  <a:lnTo>
                    <a:pt x="2244" y="4743"/>
                  </a:lnTo>
                  <a:lnTo>
                    <a:pt x="2251" y="4803"/>
                  </a:lnTo>
                  <a:lnTo>
                    <a:pt x="2253" y="4823"/>
                  </a:lnTo>
                  <a:lnTo>
                    <a:pt x="2251" y="4833"/>
                  </a:lnTo>
                  <a:lnTo>
                    <a:pt x="2246" y="4853"/>
                  </a:lnTo>
                  <a:lnTo>
                    <a:pt x="2241" y="4863"/>
                  </a:lnTo>
                  <a:lnTo>
                    <a:pt x="2219" y="4883"/>
                  </a:lnTo>
                  <a:lnTo>
                    <a:pt x="2207" y="4893"/>
                  </a:lnTo>
                  <a:lnTo>
                    <a:pt x="2200" y="4913"/>
                  </a:lnTo>
                  <a:lnTo>
                    <a:pt x="2195" y="4933"/>
                  </a:lnTo>
                  <a:lnTo>
                    <a:pt x="2195" y="4953"/>
                  </a:lnTo>
                  <a:lnTo>
                    <a:pt x="2200" y="4973"/>
                  </a:lnTo>
                  <a:lnTo>
                    <a:pt x="2207" y="4993"/>
                  </a:lnTo>
                  <a:lnTo>
                    <a:pt x="2229" y="5033"/>
                  </a:lnTo>
                  <a:lnTo>
                    <a:pt x="2258" y="5073"/>
                  </a:lnTo>
                  <a:lnTo>
                    <a:pt x="2292" y="5103"/>
                  </a:lnTo>
                  <a:lnTo>
                    <a:pt x="2327" y="5123"/>
                  </a:lnTo>
                  <a:lnTo>
                    <a:pt x="2361" y="5113"/>
                  </a:lnTo>
                  <a:lnTo>
                    <a:pt x="2417" y="5113"/>
                  </a:lnTo>
                  <a:lnTo>
                    <a:pt x="2436" y="5123"/>
                  </a:lnTo>
                  <a:lnTo>
                    <a:pt x="2449" y="5143"/>
                  </a:lnTo>
                  <a:lnTo>
                    <a:pt x="2453" y="5163"/>
                  </a:lnTo>
                  <a:lnTo>
                    <a:pt x="2458" y="5193"/>
                  </a:lnTo>
                  <a:lnTo>
                    <a:pt x="2463" y="5253"/>
                  </a:lnTo>
                  <a:lnTo>
                    <a:pt x="2466" y="5333"/>
                  </a:lnTo>
                  <a:lnTo>
                    <a:pt x="2463" y="5412"/>
                  </a:lnTo>
                  <a:lnTo>
                    <a:pt x="2461" y="5482"/>
                  </a:lnTo>
                  <a:lnTo>
                    <a:pt x="2456" y="5542"/>
                  </a:lnTo>
                  <a:lnTo>
                    <a:pt x="2449" y="5582"/>
                  </a:lnTo>
                  <a:lnTo>
                    <a:pt x="2427" y="5582"/>
                  </a:lnTo>
                  <a:lnTo>
                    <a:pt x="2410" y="5592"/>
                  </a:lnTo>
                  <a:lnTo>
                    <a:pt x="2392" y="5602"/>
                  </a:lnTo>
                  <a:lnTo>
                    <a:pt x="2373" y="5632"/>
                  </a:lnTo>
                  <a:lnTo>
                    <a:pt x="2351" y="5672"/>
                  </a:lnTo>
                  <a:lnTo>
                    <a:pt x="2341" y="5682"/>
                  </a:lnTo>
                  <a:lnTo>
                    <a:pt x="2339" y="5672"/>
                  </a:lnTo>
                  <a:lnTo>
                    <a:pt x="2341" y="5662"/>
                  </a:lnTo>
                  <a:lnTo>
                    <a:pt x="2353" y="5602"/>
                  </a:lnTo>
                  <a:lnTo>
                    <a:pt x="2358" y="5562"/>
                  </a:lnTo>
                  <a:lnTo>
                    <a:pt x="2361" y="5542"/>
                  </a:lnTo>
                  <a:lnTo>
                    <a:pt x="2358" y="5522"/>
                  </a:lnTo>
                  <a:lnTo>
                    <a:pt x="2356" y="5502"/>
                  </a:lnTo>
                  <a:lnTo>
                    <a:pt x="2351" y="5492"/>
                  </a:lnTo>
                  <a:lnTo>
                    <a:pt x="2339" y="5463"/>
                  </a:lnTo>
                  <a:lnTo>
                    <a:pt x="2324" y="5452"/>
                  </a:lnTo>
                  <a:lnTo>
                    <a:pt x="2312" y="5452"/>
                  </a:lnTo>
                  <a:lnTo>
                    <a:pt x="2302" y="5463"/>
                  </a:lnTo>
                  <a:lnTo>
                    <a:pt x="2297" y="5492"/>
                  </a:lnTo>
                  <a:lnTo>
                    <a:pt x="2297" y="5502"/>
                  </a:lnTo>
                  <a:lnTo>
                    <a:pt x="2292" y="5512"/>
                  </a:lnTo>
                  <a:lnTo>
                    <a:pt x="2283" y="5522"/>
                  </a:lnTo>
                  <a:lnTo>
                    <a:pt x="2265" y="5512"/>
                  </a:lnTo>
                  <a:lnTo>
                    <a:pt x="2246" y="5492"/>
                  </a:lnTo>
                  <a:lnTo>
                    <a:pt x="2226" y="5482"/>
                  </a:lnTo>
                  <a:lnTo>
                    <a:pt x="2212" y="5472"/>
                  </a:lnTo>
                  <a:lnTo>
                    <a:pt x="2200" y="5482"/>
                  </a:lnTo>
                  <a:lnTo>
                    <a:pt x="2197" y="5482"/>
                  </a:lnTo>
                  <a:lnTo>
                    <a:pt x="2195" y="5492"/>
                  </a:lnTo>
                  <a:lnTo>
                    <a:pt x="2195" y="5512"/>
                  </a:lnTo>
                  <a:lnTo>
                    <a:pt x="2197" y="5532"/>
                  </a:lnTo>
                  <a:lnTo>
                    <a:pt x="2204" y="5572"/>
                  </a:lnTo>
                  <a:lnTo>
                    <a:pt x="2214" y="5612"/>
                  </a:lnTo>
                  <a:lnTo>
                    <a:pt x="2229" y="5642"/>
                  </a:lnTo>
                  <a:lnTo>
                    <a:pt x="2246" y="5672"/>
                  </a:lnTo>
                  <a:lnTo>
                    <a:pt x="2261" y="5692"/>
                  </a:lnTo>
                  <a:lnTo>
                    <a:pt x="2275" y="5692"/>
                  </a:lnTo>
                  <a:lnTo>
                    <a:pt x="2285" y="5682"/>
                  </a:lnTo>
                  <a:lnTo>
                    <a:pt x="2295" y="5662"/>
                  </a:lnTo>
                  <a:lnTo>
                    <a:pt x="2305" y="5672"/>
                  </a:lnTo>
                  <a:lnTo>
                    <a:pt x="2314" y="5692"/>
                  </a:lnTo>
                  <a:lnTo>
                    <a:pt x="2322" y="5732"/>
                  </a:lnTo>
                  <a:lnTo>
                    <a:pt x="2327" y="5792"/>
                  </a:lnTo>
                  <a:lnTo>
                    <a:pt x="2329" y="5862"/>
                  </a:lnTo>
                  <a:lnTo>
                    <a:pt x="2329" y="6031"/>
                  </a:lnTo>
                  <a:lnTo>
                    <a:pt x="2327" y="6112"/>
                  </a:lnTo>
                  <a:lnTo>
                    <a:pt x="2324" y="6131"/>
                  </a:lnTo>
                  <a:lnTo>
                    <a:pt x="2319" y="6151"/>
                  </a:lnTo>
                  <a:lnTo>
                    <a:pt x="2317" y="6161"/>
                  </a:lnTo>
                  <a:lnTo>
                    <a:pt x="2307" y="6161"/>
                  </a:lnTo>
                  <a:lnTo>
                    <a:pt x="2300" y="6142"/>
                  </a:lnTo>
                  <a:lnTo>
                    <a:pt x="2292" y="6121"/>
                  </a:lnTo>
                  <a:lnTo>
                    <a:pt x="2285" y="6112"/>
                  </a:lnTo>
                  <a:lnTo>
                    <a:pt x="2285" y="6142"/>
                  </a:lnTo>
                  <a:lnTo>
                    <a:pt x="2290" y="6201"/>
                  </a:lnTo>
                  <a:lnTo>
                    <a:pt x="2290" y="6411"/>
                  </a:lnTo>
                  <a:lnTo>
                    <a:pt x="2287" y="6541"/>
                  </a:lnTo>
                  <a:lnTo>
                    <a:pt x="2283" y="6701"/>
                  </a:lnTo>
                  <a:lnTo>
                    <a:pt x="2278" y="6751"/>
                  </a:lnTo>
                  <a:lnTo>
                    <a:pt x="2275" y="6791"/>
                  </a:lnTo>
                  <a:lnTo>
                    <a:pt x="2270" y="6810"/>
                  </a:lnTo>
                  <a:lnTo>
                    <a:pt x="2256" y="6810"/>
                  </a:lnTo>
                  <a:lnTo>
                    <a:pt x="2246" y="6791"/>
                  </a:lnTo>
                  <a:lnTo>
                    <a:pt x="2229" y="6761"/>
                  </a:lnTo>
                  <a:lnTo>
                    <a:pt x="2209" y="6751"/>
                  </a:lnTo>
                  <a:lnTo>
                    <a:pt x="2185" y="6761"/>
                  </a:lnTo>
                  <a:lnTo>
                    <a:pt x="2163" y="6781"/>
                  </a:lnTo>
                  <a:lnTo>
                    <a:pt x="2151" y="6791"/>
                  </a:lnTo>
                  <a:lnTo>
                    <a:pt x="2134" y="6810"/>
                  </a:lnTo>
                  <a:lnTo>
                    <a:pt x="2087" y="6821"/>
                  </a:lnTo>
                  <a:lnTo>
                    <a:pt x="2034" y="6821"/>
                  </a:lnTo>
                  <a:lnTo>
                    <a:pt x="1975" y="6810"/>
                  </a:lnTo>
                  <a:lnTo>
                    <a:pt x="1919" y="6791"/>
                  </a:lnTo>
                  <a:lnTo>
                    <a:pt x="1868" y="6791"/>
                  </a:lnTo>
                  <a:lnTo>
                    <a:pt x="1826" y="6800"/>
                  </a:lnTo>
                  <a:lnTo>
                    <a:pt x="1811" y="6810"/>
                  </a:lnTo>
                  <a:lnTo>
                    <a:pt x="1802" y="6821"/>
                  </a:lnTo>
                  <a:lnTo>
                    <a:pt x="1787" y="6840"/>
                  </a:lnTo>
                  <a:lnTo>
                    <a:pt x="1765" y="6840"/>
                  </a:lnTo>
                  <a:lnTo>
                    <a:pt x="1745" y="6821"/>
                  </a:lnTo>
                  <a:lnTo>
                    <a:pt x="1724" y="6781"/>
                  </a:lnTo>
                  <a:lnTo>
                    <a:pt x="1709" y="6761"/>
                  </a:lnTo>
                  <a:lnTo>
                    <a:pt x="1689" y="6731"/>
                  </a:lnTo>
                  <a:lnTo>
                    <a:pt x="1667" y="6711"/>
                  </a:lnTo>
                  <a:lnTo>
                    <a:pt x="1643" y="6701"/>
                  </a:lnTo>
                  <a:lnTo>
                    <a:pt x="1584" y="6691"/>
                  </a:lnTo>
                  <a:lnTo>
                    <a:pt x="1521" y="6701"/>
                  </a:lnTo>
                  <a:lnTo>
                    <a:pt x="1462" y="6711"/>
                  </a:lnTo>
                  <a:lnTo>
                    <a:pt x="1399" y="6711"/>
                  </a:lnTo>
                  <a:lnTo>
                    <a:pt x="1335" y="6691"/>
                  </a:lnTo>
                  <a:lnTo>
                    <a:pt x="1272" y="6661"/>
                  </a:lnTo>
                  <a:lnTo>
                    <a:pt x="1240" y="6641"/>
                  </a:lnTo>
                  <a:lnTo>
                    <a:pt x="1196" y="6641"/>
                  </a:lnTo>
                  <a:lnTo>
                    <a:pt x="1191" y="6651"/>
                  </a:lnTo>
                  <a:lnTo>
                    <a:pt x="1189" y="6661"/>
                  </a:lnTo>
                  <a:lnTo>
                    <a:pt x="1184" y="6671"/>
                  </a:lnTo>
                  <a:lnTo>
                    <a:pt x="1152" y="6671"/>
                  </a:lnTo>
                  <a:lnTo>
                    <a:pt x="1113" y="6661"/>
                  </a:lnTo>
                  <a:lnTo>
                    <a:pt x="1069" y="6641"/>
                  </a:lnTo>
                  <a:lnTo>
                    <a:pt x="1020" y="6611"/>
                  </a:lnTo>
                  <a:lnTo>
                    <a:pt x="972" y="6611"/>
                  </a:lnTo>
                  <a:lnTo>
                    <a:pt x="962" y="6621"/>
                  </a:lnTo>
                  <a:lnTo>
                    <a:pt x="955" y="6631"/>
                  </a:lnTo>
                  <a:lnTo>
                    <a:pt x="952" y="6651"/>
                  </a:lnTo>
                  <a:lnTo>
                    <a:pt x="950" y="6691"/>
                  </a:lnTo>
                  <a:lnTo>
                    <a:pt x="940" y="6731"/>
                  </a:lnTo>
                  <a:lnTo>
                    <a:pt x="928" y="6761"/>
                  </a:lnTo>
                  <a:lnTo>
                    <a:pt x="913" y="6791"/>
                  </a:lnTo>
                  <a:lnTo>
                    <a:pt x="893" y="6810"/>
                  </a:lnTo>
                  <a:lnTo>
                    <a:pt x="876" y="6821"/>
                  </a:lnTo>
                  <a:lnTo>
                    <a:pt x="864" y="6830"/>
                  </a:lnTo>
                  <a:lnTo>
                    <a:pt x="854" y="6821"/>
                  </a:lnTo>
                  <a:lnTo>
                    <a:pt x="852" y="6810"/>
                  </a:lnTo>
                  <a:lnTo>
                    <a:pt x="852" y="6791"/>
                  </a:lnTo>
                  <a:lnTo>
                    <a:pt x="859" y="6771"/>
                  </a:lnTo>
                  <a:lnTo>
                    <a:pt x="874" y="6741"/>
                  </a:lnTo>
                  <a:lnTo>
                    <a:pt x="886" y="6721"/>
                  </a:lnTo>
                  <a:lnTo>
                    <a:pt x="893" y="6681"/>
                  </a:lnTo>
                  <a:lnTo>
                    <a:pt x="893" y="6651"/>
                  </a:lnTo>
                  <a:lnTo>
                    <a:pt x="889" y="6621"/>
                  </a:lnTo>
                  <a:lnTo>
                    <a:pt x="879" y="6601"/>
                  </a:lnTo>
                  <a:lnTo>
                    <a:pt x="867" y="6601"/>
                  </a:lnTo>
                  <a:lnTo>
                    <a:pt x="857" y="6611"/>
                  </a:lnTo>
                  <a:lnTo>
                    <a:pt x="847" y="6641"/>
                  </a:lnTo>
                  <a:lnTo>
                    <a:pt x="842" y="6651"/>
                  </a:lnTo>
                  <a:lnTo>
                    <a:pt x="835" y="6661"/>
                  </a:lnTo>
                  <a:lnTo>
                    <a:pt x="813" y="6671"/>
                  </a:lnTo>
                  <a:lnTo>
                    <a:pt x="788" y="6671"/>
                  </a:lnTo>
                  <a:lnTo>
                    <a:pt x="762" y="6641"/>
                  </a:lnTo>
                  <a:lnTo>
                    <a:pt x="730" y="6611"/>
                  </a:lnTo>
                  <a:lnTo>
                    <a:pt x="715" y="6601"/>
                  </a:lnTo>
                  <a:lnTo>
                    <a:pt x="715" y="6611"/>
                  </a:lnTo>
                  <a:lnTo>
                    <a:pt x="718" y="6621"/>
                  </a:lnTo>
                  <a:lnTo>
                    <a:pt x="740" y="6681"/>
                  </a:lnTo>
                  <a:lnTo>
                    <a:pt x="759" y="6731"/>
                  </a:lnTo>
                  <a:lnTo>
                    <a:pt x="764" y="6751"/>
                  </a:lnTo>
                  <a:lnTo>
                    <a:pt x="764" y="6771"/>
                  </a:lnTo>
                  <a:lnTo>
                    <a:pt x="759" y="6781"/>
                  </a:lnTo>
                  <a:lnTo>
                    <a:pt x="747" y="6791"/>
                  </a:lnTo>
                  <a:lnTo>
                    <a:pt x="710" y="6821"/>
                  </a:lnTo>
                  <a:lnTo>
                    <a:pt x="654" y="6821"/>
                  </a:lnTo>
                  <a:lnTo>
                    <a:pt x="632" y="6810"/>
                  </a:lnTo>
                  <a:lnTo>
                    <a:pt x="622" y="6800"/>
                  </a:lnTo>
                  <a:lnTo>
                    <a:pt x="618" y="6781"/>
                  </a:lnTo>
                  <a:lnTo>
                    <a:pt x="613" y="6771"/>
                  </a:lnTo>
                  <a:lnTo>
                    <a:pt x="608" y="6761"/>
                  </a:lnTo>
                  <a:lnTo>
                    <a:pt x="603" y="6771"/>
                  </a:lnTo>
                  <a:lnTo>
                    <a:pt x="598" y="6781"/>
                  </a:lnTo>
                  <a:lnTo>
                    <a:pt x="591" y="6810"/>
                  </a:lnTo>
                  <a:lnTo>
                    <a:pt x="583" y="6870"/>
                  </a:lnTo>
                  <a:lnTo>
                    <a:pt x="581" y="6910"/>
                  </a:lnTo>
                  <a:lnTo>
                    <a:pt x="576" y="6940"/>
                  </a:lnTo>
                  <a:lnTo>
                    <a:pt x="569" y="6970"/>
                  </a:lnTo>
                  <a:lnTo>
                    <a:pt x="561" y="7000"/>
                  </a:lnTo>
                  <a:lnTo>
                    <a:pt x="544" y="7030"/>
                  </a:lnTo>
                  <a:lnTo>
                    <a:pt x="522" y="7050"/>
                  </a:lnTo>
                  <a:lnTo>
                    <a:pt x="500" y="7050"/>
                  </a:lnTo>
                  <a:lnTo>
                    <a:pt x="478" y="7020"/>
                  </a:lnTo>
                  <a:lnTo>
                    <a:pt x="459" y="6980"/>
                  </a:lnTo>
                  <a:lnTo>
                    <a:pt x="449" y="6950"/>
                  </a:lnTo>
                  <a:lnTo>
                    <a:pt x="442" y="6910"/>
                  </a:lnTo>
                  <a:lnTo>
                    <a:pt x="425" y="6840"/>
                  </a:lnTo>
                  <a:lnTo>
                    <a:pt x="417" y="6830"/>
                  </a:lnTo>
                  <a:lnTo>
                    <a:pt x="413" y="6830"/>
                  </a:lnTo>
                  <a:lnTo>
                    <a:pt x="408" y="6851"/>
                  </a:lnTo>
                  <a:lnTo>
                    <a:pt x="403" y="6890"/>
                  </a:lnTo>
                  <a:lnTo>
                    <a:pt x="393" y="7030"/>
                  </a:lnTo>
                  <a:lnTo>
                    <a:pt x="381" y="7150"/>
                  </a:lnTo>
                  <a:lnTo>
                    <a:pt x="376" y="7190"/>
                  </a:lnTo>
                  <a:lnTo>
                    <a:pt x="369" y="7220"/>
                  </a:lnTo>
                  <a:lnTo>
                    <a:pt x="361" y="7240"/>
                  </a:lnTo>
                  <a:lnTo>
                    <a:pt x="354" y="7250"/>
                  </a:lnTo>
                  <a:lnTo>
                    <a:pt x="347" y="7250"/>
                  </a:lnTo>
                  <a:lnTo>
                    <a:pt x="334" y="7240"/>
                  </a:lnTo>
                  <a:lnTo>
                    <a:pt x="317" y="7230"/>
                  </a:lnTo>
                  <a:lnTo>
                    <a:pt x="293" y="7230"/>
                  </a:lnTo>
                  <a:lnTo>
                    <a:pt x="268" y="7250"/>
                  </a:lnTo>
                  <a:lnTo>
                    <a:pt x="247" y="7280"/>
                  </a:lnTo>
                  <a:lnTo>
                    <a:pt x="227" y="7310"/>
                  </a:lnTo>
                  <a:lnTo>
                    <a:pt x="210" y="7350"/>
                  </a:lnTo>
                  <a:lnTo>
                    <a:pt x="205" y="7370"/>
                  </a:lnTo>
                  <a:lnTo>
                    <a:pt x="200" y="7390"/>
                  </a:lnTo>
                  <a:lnTo>
                    <a:pt x="200" y="7460"/>
                  </a:lnTo>
                  <a:lnTo>
                    <a:pt x="195" y="7470"/>
                  </a:lnTo>
                  <a:lnTo>
                    <a:pt x="185" y="7470"/>
                  </a:lnTo>
                  <a:lnTo>
                    <a:pt x="173" y="7460"/>
                  </a:lnTo>
                  <a:lnTo>
                    <a:pt x="166" y="7450"/>
                  </a:lnTo>
                  <a:lnTo>
                    <a:pt x="156" y="7450"/>
                  </a:lnTo>
                  <a:lnTo>
                    <a:pt x="151" y="7460"/>
                  </a:lnTo>
                  <a:lnTo>
                    <a:pt x="144" y="7470"/>
                  </a:lnTo>
                  <a:lnTo>
                    <a:pt x="132" y="7510"/>
                  </a:lnTo>
                  <a:lnTo>
                    <a:pt x="124" y="7570"/>
                  </a:lnTo>
                  <a:lnTo>
                    <a:pt x="120" y="7639"/>
                  </a:lnTo>
                  <a:lnTo>
                    <a:pt x="117" y="7719"/>
                  </a:lnTo>
                  <a:lnTo>
                    <a:pt x="120" y="7809"/>
                  </a:lnTo>
                  <a:lnTo>
                    <a:pt x="127" y="7899"/>
                  </a:lnTo>
                  <a:lnTo>
                    <a:pt x="132" y="7969"/>
                  </a:lnTo>
                  <a:lnTo>
                    <a:pt x="134" y="8029"/>
                  </a:lnTo>
                  <a:lnTo>
                    <a:pt x="129" y="8069"/>
                  </a:lnTo>
                  <a:lnTo>
                    <a:pt x="124" y="8099"/>
                  </a:lnTo>
                  <a:lnTo>
                    <a:pt x="115" y="8119"/>
                  </a:lnTo>
                  <a:lnTo>
                    <a:pt x="103" y="8109"/>
                  </a:lnTo>
                  <a:lnTo>
                    <a:pt x="90" y="8079"/>
                  </a:lnTo>
                  <a:lnTo>
                    <a:pt x="76" y="8039"/>
                  </a:lnTo>
                  <a:lnTo>
                    <a:pt x="61" y="7979"/>
                  </a:lnTo>
                  <a:lnTo>
                    <a:pt x="56" y="7969"/>
                  </a:lnTo>
                  <a:lnTo>
                    <a:pt x="51" y="7979"/>
                  </a:lnTo>
                  <a:lnTo>
                    <a:pt x="46" y="7989"/>
                  </a:lnTo>
                  <a:lnTo>
                    <a:pt x="44" y="8009"/>
                  </a:lnTo>
                  <a:lnTo>
                    <a:pt x="37" y="8089"/>
                  </a:lnTo>
                  <a:lnTo>
                    <a:pt x="32" y="8159"/>
                  </a:lnTo>
                  <a:lnTo>
                    <a:pt x="34" y="8209"/>
                  </a:lnTo>
                  <a:lnTo>
                    <a:pt x="37" y="8228"/>
                  </a:lnTo>
                  <a:lnTo>
                    <a:pt x="39" y="8249"/>
                  </a:lnTo>
                  <a:lnTo>
                    <a:pt x="49" y="8249"/>
                  </a:lnTo>
                  <a:lnTo>
                    <a:pt x="56" y="8258"/>
                  </a:lnTo>
                  <a:lnTo>
                    <a:pt x="63" y="8269"/>
                  </a:lnTo>
                  <a:lnTo>
                    <a:pt x="68" y="8279"/>
                  </a:lnTo>
                  <a:lnTo>
                    <a:pt x="71" y="8309"/>
                  </a:lnTo>
                  <a:lnTo>
                    <a:pt x="71" y="8378"/>
                  </a:lnTo>
                  <a:lnTo>
                    <a:pt x="68" y="8418"/>
                  </a:lnTo>
                  <a:lnTo>
                    <a:pt x="61" y="8458"/>
                  </a:lnTo>
                  <a:lnTo>
                    <a:pt x="61" y="8478"/>
                  </a:lnTo>
                  <a:lnTo>
                    <a:pt x="66" y="8488"/>
                  </a:lnTo>
                  <a:lnTo>
                    <a:pt x="73" y="8498"/>
                  </a:lnTo>
                  <a:lnTo>
                    <a:pt x="100" y="8498"/>
                  </a:lnTo>
                  <a:lnTo>
                    <a:pt x="107" y="8508"/>
                  </a:lnTo>
                  <a:lnTo>
                    <a:pt x="107" y="8568"/>
                  </a:lnTo>
                  <a:lnTo>
                    <a:pt x="112" y="8668"/>
                  </a:lnTo>
                  <a:lnTo>
                    <a:pt x="115" y="8708"/>
                  </a:lnTo>
                  <a:lnTo>
                    <a:pt x="112" y="8728"/>
                  </a:lnTo>
                  <a:lnTo>
                    <a:pt x="110" y="8738"/>
                  </a:lnTo>
                  <a:lnTo>
                    <a:pt x="105" y="8748"/>
                  </a:lnTo>
                  <a:lnTo>
                    <a:pt x="100" y="8748"/>
                  </a:lnTo>
                  <a:lnTo>
                    <a:pt x="83" y="8738"/>
                  </a:lnTo>
                  <a:lnTo>
                    <a:pt x="68" y="8728"/>
                  </a:lnTo>
                  <a:lnTo>
                    <a:pt x="56" y="8738"/>
                  </a:lnTo>
                  <a:lnTo>
                    <a:pt x="51" y="8758"/>
                  </a:lnTo>
                  <a:lnTo>
                    <a:pt x="46" y="8778"/>
                  </a:lnTo>
                  <a:lnTo>
                    <a:pt x="44" y="8798"/>
                  </a:lnTo>
                  <a:lnTo>
                    <a:pt x="41" y="8818"/>
                  </a:lnTo>
                  <a:lnTo>
                    <a:pt x="41" y="8868"/>
                  </a:lnTo>
                  <a:lnTo>
                    <a:pt x="44" y="8908"/>
                  </a:lnTo>
                  <a:lnTo>
                    <a:pt x="51" y="8937"/>
                  </a:lnTo>
                  <a:lnTo>
                    <a:pt x="66" y="8937"/>
                  </a:lnTo>
                  <a:lnTo>
                    <a:pt x="68" y="8948"/>
                  </a:lnTo>
                  <a:lnTo>
                    <a:pt x="71" y="8958"/>
                  </a:lnTo>
                  <a:lnTo>
                    <a:pt x="71" y="8978"/>
                  </a:lnTo>
                  <a:lnTo>
                    <a:pt x="68" y="9018"/>
                  </a:lnTo>
                  <a:lnTo>
                    <a:pt x="59" y="9078"/>
                  </a:lnTo>
                  <a:lnTo>
                    <a:pt x="49" y="9137"/>
                  </a:lnTo>
                  <a:lnTo>
                    <a:pt x="44" y="9187"/>
                  </a:lnTo>
                  <a:lnTo>
                    <a:pt x="44" y="9227"/>
                  </a:lnTo>
                  <a:lnTo>
                    <a:pt x="46" y="9247"/>
                  </a:lnTo>
                  <a:lnTo>
                    <a:pt x="51" y="9247"/>
                  </a:lnTo>
                  <a:lnTo>
                    <a:pt x="56" y="9257"/>
                  </a:lnTo>
                  <a:lnTo>
                    <a:pt x="59" y="9277"/>
                  </a:lnTo>
                  <a:lnTo>
                    <a:pt x="66" y="9337"/>
                  </a:lnTo>
                  <a:lnTo>
                    <a:pt x="71" y="9407"/>
                  </a:lnTo>
                  <a:lnTo>
                    <a:pt x="73" y="9497"/>
                  </a:lnTo>
                  <a:lnTo>
                    <a:pt x="73" y="9577"/>
                  </a:lnTo>
                  <a:lnTo>
                    <a:pt x="71" y="9657"/>
                  </a:lnTo>
                  <a:lnTo>
                    <a:pt x="66" y="9716"/>
                  </a:lnTo>
                  <a:lnTo>
                    <a:pt x="61" y="9727"/>
                  </a:lnTo>
                  <a:lnTo>
                    <a:pt x="59" y="9736"/>
                  </a:lnTo>
                  <a:lnTo>
                    <a:pt x="49" y="9736"/>
                  </a:lnTo>
                  <a:lnTo>
                    <a:pt x="41" y="9716"/>
                  </a:lnTo>
                  <a:lnTo>
                    <a:pt x="34" y="9687"/>
                  </a:lnTo>
                  <a:lnTo>
                    <a:pt x="27" y="9637"/>
                  </a:lnTo>
                  <a:lnTo>
                    <a:pt x="20" y="9587"/>
                  </a:lnTo>
                  <a:lnTo>
                    <a:pt x="15" y="9567"/>
                  </a:lnTo>
                  <a:lnTo>
                    <a:pt x="10" y="9547"/>
                  </a:lnTo>
                  <a:lnTo>
                    <a:pt x="5" y="9547"/>
                  </a:lnTo>
                  <a:lnTo>
                    <a:pt x="2" y="9567"/>
                  </a:lnTo>
                  <a:lnTo>
                    <a:pt x="0" y="9597"/>
                  </a:lnTo>
                  <a:lnTo>
                    <a:pt x="0" y="9687"/>
                  </a:lnTo>
                  <a:lnTo>
                    <a:pt x="2" y="9806"/>
                  </a:lnTo>
                  <a:lnTo>
                    <a:pt x="7" y="9966"/>
                  </a:lnTo>
                  <a:lnTo>
                    <a:pt x="17" y="10126"/>
                  </a:lnTo>
                  <a:lnTo>
                    <a:pt x="32" y="10306"/>
                  </a:lnTo>
                  <a:lnTo>
                    <a:pt x="46" y="10505"/>
                  </a:lnTo>
                  <a:lnTo>
                    <a:pt x="59" y="10685"/>
                  </a:lnTo>
                  <a:lnTo>
                    <a:pt x="66" y="10815"/>
                  </a:lnTo>
                  <a:lnTo>
                    <a:pt x="66" y="10935"/>
                  </a:lnTo>
                  <a:lnTo>
                    <a:pt x="68" y="10985"/>
                  </a:lnTo>
                  <a:lnTo>
                    <a:pt x="73" y="11025"/>
                  </a:lnTo>
                  <a:lnTo>
                    <a:pt x="81" y="11055"/>
                  </a:lnTo>
                  <a:lnTo>
                    <a:pt x="88" y="11095"/>
                  </a:lnTo>
                  <a:lnTo>
                    <a:pt x="93" y="11145"/>
                  </a:lnTo>
                  <a:lnTo>
                    <a:pt x="95" y="11194"/>
                  </a:lnTo>
                  <a:lnTo>
                    <a:pt x="93" y="11244"/>
                  </a:lnTo>
                  <a:lnTo>
                    <a:pt x="90" y="11294"/>
                  </a:lnTo>
                  <a:lnTo>
                    <a:pt x="93" y="11334"/>
                  </a:lnTo>
                  <a:lnTo>
                    <a:pt x="98" y="11374"/>
                  </a:lnTo>
                  <a:lnTo>
                    <a:pt x="107" y="11394"/>
                  </a:lnTo>
                  <a:lnTo>
                    <a:pt x="110" y="11404"/>
                  </a:lnTo>
                  <a:lnTo>
                    <a:pt x="115" y="11424"/>
                  </a:lnTo>
                  <a:lnTo>
                    <a:pt x="122" y="11474"/>
                  </a:lnTo>
                  <a:lnTo>
                    <a:pt x="129" y="11554"/>
                  </a:lnTo>
                  <a:lnTo>
                    <a:pt x="132" y="11634"/>
                  </a:lnTo>
                  <a:lnTo>
                    <a:pt x="132" y="11684"/>
                  </a:lnTo>
                  <a:lnTo>
                    <a:pt x="134" y="11734"/>
                  </a:lnTo>
                  <a:lnTo>
                    <a:pt x="139" y="11784"/>
                  </a:lnTo>
                  <a:lnTo>
                    <a:pt x="146" y="11824"/>
                  </a:lnTo>
                  <a:lnTo>
                    <a:pt x="154" y="11873"/>
                  </a:lnTo>
                  <a:lnTo>
                    <a:pt x="161" y="11913"/>
                  </a:lnTo>
                  <a:lnTo>
                    <a:pt x="173" y="11943"/>
                  </a:lnTo>
                  <a:lnTo>
                    <a:pt x="183" y="11973"/>
                  </a:lnTo>
                  <a:lnTo>
                    <a:pt x="205" y="12043"/>
                  </a:lnTo>
                  <a:lnTo>
                    <a:pt x="227" y="12133"/>
                  </a:lnTo>
                  <a:lnTo>
                    <a:pt x="249" y="12223"/>
                  </a:lnTo>
                  <a:lnTo>
                    <a:pt x="264" y="12323"/>
                  </a:lnTo>
                  <a:lnTo>
                    <a:pt x="278" y="12433"/>
                  </a:lnTo>
                  <a:lnTo>
                    <a:pt x="298" y="12552"/>
                  </a:lnTo>
                  <a:lnTo>
                    <a:pt x="320" y="12663"/>
                  </a:lnTo>
                  <a:lnTo>
                    <a:pt x="342" y="12762"/>
                  </a:lnTo>
                  <a:lnTo>
                    <a:pt x="364" y="12852"/>
                  </a:lnTo>
                  <a:lnTo>
                    <a:pt x="386" y="12922"/>
                  </a:lnTo>
                  <a:lnTo>
                    <a:pt x="405" y="12982"/>
                  </a:lnTo>
                  <a:lnTo>
                    <a:pt x="422" y="13012"/>
                  </a:lnTo>
                  <a:lnTo>
                    <a:pt x="435" y="13032"/>
                  </a:lnTo>
                  <a:lnTo>
                    <a:pt x="444" y="13052"/>
                  </a:lnTo>
                  <a:lnTo>
                    <a:pt x="449" y="13082"/>
                  </a:lnTo>
                  <a:lnTo>
                    <a:pt x="449" y="13122"/>
                  </a:lnTo>
                  <a:lnTo>
                    <a:pt x="454" y="13142"/>
                  </a:lnTo>
                  <a:lnTo>
                    <a:pt x="466" y="13212"/>
                  </a:lnTo>
                  <a:lnTo>
                    <a:pt x="486" y="13302"/>
                  </a:lnTo>
                  <a:lnTo>
                    <a:pt x="510" y="13401"/>
                  </a:lnTo>
                  <a:lnTo>
                    <a:pt x="547" y="13511"/>
                  </a:lnTo>
                  <a:lnTo>
                    <a:pt x="564" y="13561"/>
                  </a:lnTo>
                  <a:lnTo>
                    <a:pt x="583" y="13611"/>
                  </a:lnTo>
                  <a:lnTo>
                    <a:pt x="603" y="13641"/>
                  </a:lnTo>
                  <a:lnTo>
                    <a:pt x="622" y="13681"/>
                  </a:lnTo>
                  <a:lnTo>
                    <a:pt x="671" y="13741"/>
                  </a:lnTo>
                  <a:lnTo>
                    <a:pt x="715" y="13781"/>
                  </a:lnTo>
                  <a:lnTo>
                    <a:pt x="764" y="13811"/>
                  </a:lnTo>
                  <a:lnTo>
                    <a:pt x="818" y="13841"/>
                  </a:lnTo>
                  <a:lnTo>
                    <a:pt x="871" y="13861"/>
                  </a:lnTo>
                  <a:lnTo>
                    <a:pt x="923" y="13881"/>
                  </a:lnTo>
                  <a:lnTo>
                    <a:pt x="1018" y="13881"/>
                  </a:lnTo>
                  <a:lnTo>
                    <a:pt x="1055" y="13871"/>
                  </a:lnTo>
                  <a:lnTo>
                    <a:pt x="1103" y="13861"/>
                  </a:lnTo>
                  <a:lnTo>
                    <a:pt x="1191" y="13871"/>
                  </a:lnTo>
                  <a:lnTo>
                    <a:pt x="1306" y="13891"/>
                  </a:lnTo>
                  <a:lnTo>
                    <a:pt x="1438" y="13921"/>
                  </a:lnTo>
                  <a:lnTo>
                    <a:pt x="2048" y="14060"/>
                  </a:lnTo>
                  <a:lnTo>
                    <a:pt x="2148" y="14081"/>
                  </a:lnTo>
                  <a:lnTo>
                    <a:pt x="2229" y="14110"/>
                  </a:lnTo>
                  <a:lnTo>
                    <a:pt x="2287" y="14130"/>
                  </a:lnTo>
                  <a:lnTo>
                    <a:pt x="2334" y="14160"/>
                  </a:lnTo>
                  <a:lnTo>
                    <a:pt x="2363" y="14200"/>
                  </a:lnTo>
                  <a:lnTo>
                    <a:pt x="2373" y="14220"/>
                  </a:lnTo>
                  <a:lnTo>
                    <a:pt x="2383" y="14240"/>
                  </a:lnTo>
                  <a:lnTo>
                    <a:pt x="2388" y="14260"/>
                  </a:lnTo>
                  <a:lnTo>
                    <a:pt x="2390" y="14290"/>
                  </a:lnTo>
                  <a:lnTo>
                    <a:pt x="2390" y="14320"/>
                  </a:lnTo>
                  <a:lnTo>
                    <a:pt x="2388" y="14350"/>
                  </a:lnTo>
                  <a:lnTo>
                    <a:pt x="2388" y="14390"/>
                  </a:lnTo>
                  <a:lnTo>
                    <a:pt x="2392" y="14430"/>
                  </a:lnTo>
                  <a:lnTo>
                    <a:pt x="2402" y="14460"/>
                  </a:lnTo>
                  <a:lnTo>
                    <a:pt x="2414" y="14490"/>
                  </a:lnTo>
                  <a:lnTo>
                    <a:pt x="2427" y="14500"/>
                  </a:lnTo>
                  <a:lnTo>
                    <a:pt x="2439" y="14530"/>
                  </a:lnTo>
                  <a:lnTo>
                    <a:pt x="2461" y="14590"/>
                  </a:lnTo>
                  <a:lnTo>
                    <a:pt x="2485" y="14690"/>
                  </a:lnTo>
                  <a:lnTo>
                    <a:pt x="2510" y="14809"/>
                  </a:lnTo>
                  <a:lnTo>
                    <a:pt x="2534" y="14949"/>
                  </a:lnTo>
                  <a:lnTo>
                    <a:pt x="2558" y="15109"/>
                  </a:lnTo>
                  <a:lnTo>
                    <a:pt x="2580" y="15299"/>
                  </a:lnTo>
                  <a:lnTo>
                    <a:pt x="2602" y="15499"/>
                  </a:lnTo>
                  <a:lnTo>
                    <a:pt x="2627" y="15728"/>
                  </a:lnTo>
                  <a:lnTo>
                    <a:pt x="2651" y="15928"/>
                  </a:lnTo>
                  <a:lnTo>
                    <a:pt x="2671" y="16088"/>
                  </a:lnTo>
                  <a:lnTo>
                    <a:pt x="2685" y="16178"/>
                  </a:lnTo>
                  <a:lnTo>
                    <a:pt x="2695" y="16227"/>
                  </a:lnTo>
                  <a:lnTo>
                    <a:pt x="2702" y="16278"/>
                  </a:lnTo>
                  <a:lnTo>
                    <a:pt x="2707" y="16327"/>
                  </a:lnTo>
                  <a:lnTo>
                    <a:pt x="2707" y="16367"/>
                  </a:lnTo>
                  <a:lnTo>
                    <a:pt x="2710" y="16387"/>
                  </a:lnTo>
                  <a:lnTo>
                    <a:pt x="2717" y="16417"/>
                  </a:lnTo>
                  <a:lnTo>
                    <a:pt x="2732" y="16447"/>
                  </a:lnTo>
                  <a:lnTo>
                    <a:pt x="2751" y="16477"/>
                  </a:lnTo>
                  <a:lnTo>
                    <a:pt x="2768" y="16497"/>
                  </a:lnTo>
                  <a:lnTo>
                    <a:pt x="2783" y="16527"/>
                  </a:lnTo>
                  <a:lnTo>
                    <a:pt x="2790" y="16567"/>
                  </a:lnTo>
                  <a:lnTo>
                    <a:pt x="2793" y="16577"/>
                  </a:lnTo>
                  <a:lnTo>
                    <a:pt x="2793" y="16597"/>
                  </a:lnTo>
                  <a:lnTo>
                    <a:pt x="2795" y="16617"/>
                  </a:lnTo>
                  <a:lnTo>
                    <a:pt x="2800" y="16647"/>
                  </a:lnTo>
                  <a:lnTo>
                    <a:pt x="2810" y="16677"/>
                  </a:lnTo>
                  <a:lnTo>
                    <a:pt x="2822" y="16697"/>
                  </a:lnTo>
                  <a:lnTo>
                    <a:pt x="2834" y="16727"/>
                  </a:lnTo>
                  <a:lnTo>
                    <a:pt x="2849" y="16777"/>
                  </a:lnTo>
                  <a:lnTo>
                    <a:pt x="2861" y="16846"/>
                  </a:lnTo>
                  <a:lnTo>
                    <a:pt x="2868" y="16927"/>
                  </a:lnTo>
                  <a:lnTo>
                    <a:pt x="2878" y="17016"/>
                  </a:lnTo>
                  <a:lnTo>
                    <a:pt x="2893" y="17076"/>
                  </a:lnTo>
                  <a:lnTo>
                    <a:pt x="2908" y="17136"/>
                  </a:lnTo>
                  <a:lnTo>
                    <a:pt x="2917" y="17146"/>
                  </a:lnTo>
                  <a:lnTo>
                    <a:pt x="2927" y="17156"/>
                  </a:lnTo>
                  <a:lnTo>
                    <a:pt x="2949" y="17186"/>
                  </a:lnTo>
                  <a:lnTo>
                    <a:pt x="2973" y="17216"/>
                  </a:lnTo>
                  <a:lnTo>
                    <a:pt x="2995" y="17256"/>
                  </a:lnTo>
                  <a:lnTo>
                    <a:pt x="3020" y="17306"/>
                  </a:lnTo>
                  <a:lnTo>
                    <a:pt x="3039" y="17356"/>
                  </a:lnTo>
                  <a:lnTo>
                    <a:pt x="3054" y="17396"/>
                  </a:lnTo>
                  <a:lnTo>
                    <a:pt x="3064" y="17446"/>
                  </a:lnTo>
                  <a:lnTo>
                    <a:pt x="3066" y="17456"/>
                  </a:lnTo>
                  <a:lnTo>
                    <a:pt x="3066" y="17486"/>
                  </a:lnTo>
                  <a:lnTo>
                    <a:pt x="3069" y="17506"/>
                  </a:lnTo>
                  <a:lnTo>
                    <a:pt x="3078" y="17546"/>
                  </a:lnTo>
                  <a:lnTo>
                    <a:pt x="3093" y="17586"/>
                  </a:lnTo>
                  <a:lnTo>
                    <a:pt x="3113" y="17636"/>
                  </a:lnTo>
                  <a:lnTo>
                    <a:pt x="3135" y="17685"/>
                  </a:lnTo>
                  <a:lnTo>
                    <a:pt x="3157" y="17755"/>
                  </a:lnTo>
                  <a:lnTo>
                    <a:pt x="3179" y="17825"/>
                  </a:lnTo>
                  <a:lnTo>
                    <a:pt x="3196" y="17885"/>
                  </a:lnTo>
                  <a:lnTo>
                    <a:pt x="3215" y="17965"/>
                  </a:lnTo>
                  <a:lnTo>
                    <a:pt x="3225" y="17985"/>
                  </a:lnTo>
                  <a:lnTo>
                    <a:pt x="3237" y="18005"/>
                  </a:lnTo>
                  <a:lnTo>
                    <a:pt x="3247" y="18025"/>
                  </a:lnTo>
                  <a:lnTo>
                    <a:pt x="3262" y="18035"/>
                  </a:lnTo>
                  <a:lnTo>
                    <a:pt x="3293" y="18035"/>
                  </a:lnTo>
                  <a:lnTo>
                    <a:pt x="3325" y="18045"/>
                  </a:lnTo>
                  <a:lnTo>
                    <a:pt x="3337" y="18045"/>
                  </a:lnTo>
                  <a:lnTo>
                    <a:pt x="3347" y="18065"/>
                  </a:lnTo>
                  <a:lnTo>
                    <a:pt x="3357" y="18085"/>
                  </a:lnTo>
                  <a:lnTo>
                    <a:pt x="3366" y="18115"/>
                  </a:lnTo>
                  <a:lnTo>
                    <a:pt x="3386" y="18185"/>
                  </a:lnTo>
                  <a:lnTo>
                    <a:pt x="3403" y="18265"/>
                  </a:lnTo>
                  <a:lnTo>
                    <a:pt x="3410" y="18295"/>
                  </a:lnTo>
                  <a:lnTo>
                    <a:pt x="3418" y="18305"/>
                  </a:lnTo>
                  <a:lnTo>
                    <a:pt x="3425" y="18305"/>
                  </a:lnTo>
                  <a:lnTo>
                    <a:pt x="3430" y="18295"/>
                  </a:lnTo>
                  <a:lnTo>
                    <a:pt x="3449" y="18255"/>
                  </a:lnTo>
                  <a:lnTo>
                    <a:pt x="3464" y="18225"/>
                  </a:lnTo>
                  <a:lnTo>
                    <a:pt x="3481" y="18205"/>
                  </a:lnTo>
                  <a:lnTo>
                    <a:pt x="3498" y="18205"/>
                  </a:lnTo>
                  <a:lnTo>
                    <a:pt x="3515" y="18215"/>
                  </a:lnTo>
                  <a:lnTo>
                    <a:pt x="3535" y="18225"/>
                  </a:lnTo>
                  <a:lnTo>
                    <a:pt x="3569" y="18235"/>
                  </a:lnTo>
                  <a:lnTo>
                    <a:pt x="3657" y="18235"/>
                  </a:lnTo>
                  <a:lnTo>
                    <a:pt x="3764" y="18215"/>
                  </a:lnTo>
                  <a:lnTo>
                    <a:pt x="3852" y="18454"/>
                  </a:lnTo>
                  <a:lnTo>
                    <a:pt x="3882" y="18524"/>
                  </a:lnTo>
                  <a:lnTo>
                    <a:pt x="3908" y="18594"/>
                  </a:lnTo>
                  <a:lnTo>
                    <a:pt x="3940" y="18654"/>
                  </a:lnTo>
                  <a:lnTo>
                    <a:pt x="3977" y="18714"/>
                  </a:lnTo>
                  <a:lnTo>
                    <a:pt x="4023" y="18774"/>
                  </a:lnTo>
                  <a:lnTo>
                    <a:pt x="4079" y="18844"/>
                  </a:lnTo>
                  <a:lnTo>
                    <a:pt x="4238" y="19034"/>
                  </a:lnTo>
                  <a:lnTo>
                    <a:pt x="4372" y="19173"/>
                  </a:lnTo>
                  <a:lnTo>
                    <a:pt x="4521" y="19313"/>
                  </a:lnTo>
                  <a:lnTo>
                    <a:pt x="4660" y="19443"/>
                  </a:lnTo>
                  <a:lnTo>
                    <a:pt x="4780" y="19533"/>
                  </a:lnTo>
                  <a:lnTo>
                    <a:pt x="5163" y="19833"/>
                  </a:lnTo>
                  <a:lnTo>
                    <a:pt x="5219" y="19872"/>
                  </a:lnTo>
                  <a:lnTo>
                    <a:pt x="5273" y="19902"/>
                  </a:lnTo>
                  <a:lnTo>
                    <a:pt x="5315" y="19912"/>
                  </a:lnTo>
                  <a:lnTo>
                    <a:pt x="5339" y="19912"/>
                  </a:lnTo>
                  <a:lnTo>
                    <a:pt x="5356" y="19902"/>
                  </a:lnTo>
                  <a:lnTo>
                    <a:pt x="5378" y="19902"/>
                  </a:lnTo>
                  <a:lnTo>
                    <a:pt x="5385" y="19922"/>
                  </a:lnTo>
                  <a:lnTo>
                    <a:pt x="5390" y="19932"/>
                  </a:lnTo>
                  <a:lnTo>
                    <a:pt x="5405" y="19942"/>
                  </a:lnTo>
                  <a:lnTo>
                    <a:pt x="5446" y="19982"/>
                  </a:lnTo>
                  <a:lnTo>
                    <a:pt x="5573" y="20072"/>
                  </a:lnTo>
                  <a:lnTo>
                    <a:pt x="5708" y="20142"/>
                  </a:lnTo>
                  <a:lnTo>
                    <a:pt x="5756" y="20172"/>
                  </a:lnTo>
                  <a:lnTo>
                    <a:pt x="5805" y="20172"/>
                  </a:lnTo>
                  <a:lnTo>
                    <a:pt x="5837" y="20182"/>
                  </a:lnTo>
                  <a:lnTo>
                    <a:pt x="5925" y="20242"/>
                  </a:lnTo>
                  <a:lnTo>
                    <a:pt x="6049" y="20322"/>
                  </a:lnTo>
                  <a:lnTo>
                    <a:pt x="6196" y="20402"/>
                  </a:lnTo>
                  <a:lnTo>
                    <a:pt x="6394" y="20502"/>
                  </a:lnTo>
                  <a:lnTo>
                    <a:pt x="6430" y="20521"/>
                  </a:lnTo>
                  <a:lnTo>
                    <a:pt x="6469" y="20531"/>
                  </a:lnTo>
                  <a:lnTo>
                    <a:pt x="6516" y="20542"/>
                  </a:lnTo>
                  <a:lnTo>
                    <a:pt x="6579" y="20572"/>
                  </a:lnTo>
                  <a:lnTo>
                    <a:pt x="6667" y="20611"/>
                  </a:lnTo>
                  <a:lnTo>
                    <a:pt x="6755" y="20651"/>
                  </a:lnTo>
                  <a:lnTo>
                    <a:pt x="6821" y="20681"/>
                  </a:lnTo>
                  <a:lnTo>
                    <a:pt x="6897" y="20681"/>
                  </a:lnTo>
                  <a:lnTo>
                    <a:pt x="6918" y="20691"/>
                  </a:lnTo>
                  <a:lnTo>
                    <a:pt x="6943" y="20701"/>
                  </a:lnTo>
                  <a:lnTo>
                    <a:pt x="6962" y="20721"/>
                  </a:lnTo>
                  <a:lnTo>
                    <a:pt x="6982" y="20741"/>
                  </a:lnTo>
                  <a:lnTo>
                    <a:pt x="7001" y="20751"/>
                  </a:lnTo>
                  <a:lnTo>
                    <a:pt x="7016" y="20751"/>
                  </a:lnTo>
                  <a:lnTo>
                    <a:pt x="7028" y="20741"/>
                  </a:lnTo>
                  <a:lnTo>
                    <a:pt x="7048" y="20731"/>
                  </a:lnTo>
                  <a:lnTo>
                    <a:pt x="7065" y="20731"/>
                  </a:lnTo>
                  <a:lnTo>
                    <a:pt x="7119" y="20771"/>
                  </a:lnTo>
                  <a:lnTo>
                    <a:pt x="7204" y="20811"/>
                  </a:lnTo>
                  <a:lnTo>
                    <a:pt x="7311" y="20861"/>
                  </a:lnTo>
                  <a:lnTo>
                    <a:pt x="7429" y="20911"/>
                  </a:lnTo>
                  <a:lnTo>
                    <a:pt x="7617" y="20981"/>
                  </a:lnTo>
                  <a:lnTo>
                    <a:pt x="7692" y="20991"/>
                  </a:lnTo>
                  <a:lnTo>
                    <a:pt x="7783" y="21001"/>
                  </a:lnTo>
                  <a:lnTo>
                    <a:pt x="7929" y="21041"/>
                  </a:lnTo>
                  <a:lnTo>
                    <a:pt x="8071" y="21091"/>
                  </a:lnTo>
                  <a:lnTo>
                    <a:pt x="8146" y="21121"/>
                  </a:lnTo>
                  <a:lnTo>
                    <a:pt x="8161" y="21131"/>
                  </a:lnTo>
                  <a:lnTo>
                    <a:pt x="8185" y="21121"/>
                  </a:lnTo>
                  <a:lnTo>
                    <a:pt x="8234" y="21121"/>
                  </a:lnTo>
                  <a:lnTo>
                    <a:pt x="8312" y="21151"/>
                  </a:lnTo>
                  <a:lnTo>
                    <a:pt x="8393" y="21181"/>
                  </a:lnTo>
                  <a:lnTo>
                    <a:pt x="8447" y="21210"/>
                  </a:lnTo>
                  <a:lnTo>
                    <a:pt x="8493" y="21230"/>
                  </a:lnTo>
                  <a:lnTo>
                    <a:pt x="8549" y="21240"/>
                  </a:lnTo>
                  <a:lnTo>
                    <a:pt x="8688" y="21260"/>
                  </a:lnTo>
                  <a:lnTo>
                    <a:pt x="8940" y="21310"/>
                  </a:lnTo>
                  <a:lnTo>
                    <a:pt x="9313" y="21380"/>
                  </a:lnTo>
                  <a:lnTo>
                    <a:pt x="9433" y="21400"/>
                  </a:lnTo>
                  <a:lnTo>
                    <a:pt x="9523" y="21400"/>
                  </a:lnTo>
                  <a:lnTo>
                    <a:pt x="9753" y="21450"/>
                  </a:lnTo>
                  <a:lnTo>
                    <a:pt x="9965" y="21480"/>
                  </a:lnTo>
                  <a:lnTo>
                    <a:pt x="10263" y="21510"/>
                  </a:lnTo>
                  <a:lnTo>
                    <a:pt x="10575" y="21540"/>
                  </a:lnTo>
                  <a:lnTo>
                    <a:pt x="10820" y="21540"/>
                  </a:lnTo>
                  <a:lnTo>
                    <a:pt x="10934" y="21550"/>
                  </a:lnTo>
                  <a:lnTo>
                    <a:pt x="10973" y="21550"/>
                  </a:lnTo>
                  <a:lnTo>
                    <a:pt x="10995" y="21560"/>
                  </a:lnTo>
                  <a:lnTo>
                    <a:pt x="11012" y="21570"/>
                  </a:lnTo>
                  <a:lnTo>
                    <a:pt x="11042" y="21580"/>
                  </a:lnTo>
                  <a:lnTo>
                    <a:pt x="11242" y="21580"/>
                  </a:lnTo>
                  <a:lnTo>
                    <a:pt x="11374" y="21590"/>
                  </a:lnTo>
                  <a:lnTo>
                    <a:pt x="11481" y="21600"/>
                  </a:lnTo>
                  <a:lnTo>
                    <a:pt x="11520" y="21600"/>
                  </a:lnTo>
                  <a:lnTo>
                    <a:pt x="11542" y="21590"/>
                  </a:lnTo>
                  <a:lnTo>
                    <a:pt x="11562" y="21580"/>
                  </a:lnTo>
                  <a:lnTo>
                    <a:pt x="11671" y="21580"/>
                  </a:lnTo>
                  <a:lnTo>
                    <a:pt x="11816" y="21590"/>
                  </a:lnTo>
                  <a:lnTo>
                    <a:pt x="12028" y="21580"/>
                  </a:lnTo>
                  <a:lnTo>
                    <a:pt x="12218" y="21570"/>
                  </a:lnTo>
                  <a:lnTo>
                    <a:pt x="12311" y="21570"/>
                  </a:lnTo>
                  <a:lnTo>
                    <a:pt x="12372" y="21580"/>
                  </a:lnTo>
                  <a:lnTo>
                    <a:pt x="12506" y="21580"/>
                  </a:lnTo>
                  <a:lnTo>
                    <a:pt x="12941" y="21550"/>
                  </a:lnTo>
                  <a:lnTo>
                    <a:pt x="13388" y="21500"/>
                  </a:lnTo>
                  <a:lnTo>
                    <a:pt x="14037" y="21420"/>
                  </a:lnTo>
                  <a:lnTo>
                    <a:pt x="14623" y="21330"/>
                  </a:lnTo>
                  <a:lnTo>
                    <a:pt x="14811" y="21300"/>
                  </a:lnTo>
                  <a:lnTo>
                    <a:pt x="14887" y="21290"/>
                  </a:lnTo>
                  <a:lnTo>
                    <a:pt x="14913" y="21270"/>
                  </a:lnTo>
                  <a:lnTo>
                    <a:pt x="14979" y="21260"/>
                  </a:lnTo>
                  <a:lnTo>
                    <a:pt x="15182" y="21221"/>
                  </a:lnTo>
                  <a:lnTo>
                    <a:pt x="15392" y="21181"/>
                  </a:lnTo>
                  <a:lnTo>
                    <a:pt x="15507" y="21151"/>
                  </a:lnTo>
                  <a:lnTo>
                    <a:pt x="15592" y="21121"/>
                  </a:lnTo>
                  <a:lnTo>
                    <a:pt x="15734" y="21091"/>
                  </a:lnTo>
                  <a:lnTo>
                    <a:pt x="15902" y="21041"/>
                  </a:lnTo>
                  <a:lnTo>
                    <a:pt x="16049" y="21001"/>
                  </a:lnTo>
                  <a:lnTo>
                    <a:pt x="16176" y="20961"/>
                  </a:lnTo>
                  <a:lnTo>
                    <a:pt x="16300" y="20931"/>
                  </a:lnTo>
                  <a:lnTo>
                    <a:pt x="16405" y="20911"/>
                  </a:lnTo>
                  <a:lnTo>
                    <a:pt x="16532" y="20861"/>
                  </a:lnTo>
                  <a:lnTo>
                    <a:pt x="16676" y="20801"/>
                  </a:lnTo>
                  <a:lnTo>
                    <a:pt x="16825" y="20731"/>
                  </a:lnTo>
                  <a:lnTo>
                    <a:pt x="16971" y="20651"/>
                  </a:lnTo>
                  <a:lnTo>
                    <a:pt x="17106" y="20572"/>
                  </a:lnTo>
                  <a:lnTo>
                    <a:pt x="17216" y="20491"/>
                  </a:lnTo>
                  <a:lnTo>
                    <a:pt x="17296" y="20412"/>
                  </a:lnTo>
                  <a:lnTo>
                    <a:pt x="17347" y="20352"/>
                  </a:lnTo>
                  <a:lnTo>
                    <a:pt x="17399" y="20272"/>
                  </a:lnTo>
                  <a:lnTo>
                    <a:pt x="17450" y="20192"/>
                  </a:lnTo>
                  <a:lnTo>
                    <a:pt x="17496" y="20102"/>
                  </a:lnTo>
                  <a:lnTo>
                    <a:pt x="17540" y="20012"/>
                  </a:lnTo>
                  <a:lnTo>
                    <a:pt x="17574" y="19932"/>
                  </a:lnTo>
                  <a:lnTo>
                    <a:pt x="17596" y="19863"/>
                  </a:lnTo>
                  <a:lnTo>
                    <a:pt x="17604" y="19833"/>
                  </a:lnTo>
                  <a:lnTo>
                    <a:pt x="17609" y="19803"/>
                  </a:lnTo>
                  <a:lnTo>
                    <a:pt x="17611" y="19782"/>
                  </a:lnTo>
                  <a:lnTo>
                    <a:pt x="17618" y="19752"/>
                  </a:lnTo>
                  <a:lnTo>
                    <a:pt x="17640" y="19683"/>
                  </a:lnTo>
                  <a:lnTo>
                    <a:pt x="17672" y="19593"/>
                  </a:lnTo>
                  <a:lnTo>
                    <a:pt x="17711" y="19503"/>
                  </a:lnTo>
                  <a:lnTo>
                    <a:pt x="17733" y="19443"/>
                  </a:lnTo>
                  <a:lnTo>
                    <a:pt x="17755" y="19383"/>
                  </a:lnTo>
                  <a:lnTo>
                    <a:pt x="17772" y="19323"/>
                  </a:lnTo>
                  <a:lnTo>
                    <a:pt x="17789" y="19263"/>
                  </a:lnTo>
                  <a:lnTo>
                    <a:pt x="17804" y="19203"/>
                  </a:lnTo>
                  <a:lnTo>
                    <a:pt x="17819" y="19143"/>
                  </a:lnTo>
                  <a:lnTo>
                    <a:pt x="17828" y="19073"/>
                  </a:lnTo>
                  <a:lnTo>
                    <a:pt x="17836" y="19013"/>
                  </a:lnTo>
                  <a:lnTo>
                    <a:pt x="17848" y="18904"/>
                  </a:lnTo>
                  <a:lnTo>
                    <a:pt x="17863" y="18794"/>
                  </a:lnTo>
                  <a:lnTo>
                    <a:pt x="17875" y="18684"/>
                  </a:lnTo>
                  <a:lnTo>
                    <a:pt x="17889" y="18604"/>
                  </a:lnTo>
                  <a:lnTo>
                    <a:pt x="17894" y="18564"/>
                  </a:lnTo>
                  <a:lnTo>
                    <a:pt x="17899" y="18524"/>
                  </a:lnTo>
                  <a:lnTo>
                    <a:pt x="17902" y="18474"/>
                  </a:lnTo>
                  <a:lnTo>
                    <a:pt x="17904" y="18424"/>
                  </a:lnTo>
                  <a:lnTo>
                    <a:pt x="17902" y="18305"/>
                  </a:lnTo>
                  <a:lnTo>
                    <a:pt x="17894" y="18185"/>
                  </a:lnTo>
                  <a:lnTo>
                    <a:pt x="17884" y="18075"/>
                  </a:lnTo>
                  <a:lnTo>
                    <a:pt x="17880" y="17975"/>
                  </a:lnTo>
                  <a:lnTo>
                    <a:pt x="17877" y="17895"/>
                  </a:lnTo>
                  <a:lnTo>
                    <a:pt x="17877" y="17845"/>
                  </a:lnTo>
                  <a:lnTo>
                    <a:pt x="17875" y="17795"/>
                  </a:lnTo>
                  <a:lnTo>
                    <a:pt x="17867" y="17705"/>
                  </a:lnTo>
                  <a:lnTo>
                    <a:pt x="17855" y="17596"/>
                  </a:lnTo>
                  <a:lnTo>
                    <a:pt x="17838" y="17466"/>
                  </a:lnTo>
                  <a:lnTo>
                    <a:pt x="17823" y="17336"/>
                  </a:lnTo>
                  <a:lnTo>
                    <a:pt x="17811" y="17236"/>
                  </a:lnTo>
                  <a:lnTo>
                    <a:pt x="17806" y="17146"/>
                  </a:lnTo>
                  <a:lnTo>
                    <a:pt x="17806" y="17116"/>
                  </a:lnTo>
                  <a:lnTo>
                    <a:pt x="17809" y="17076"/>
                  </a:lnTo>
                  <a:lnTo>
                    <a:pt x="17811" y="17056"/>
                  </a:lnTo>
                  <a:lnTo>
                    <a:pt x="17816" y="17026"/>
                  </a:lnTo>
                  <a:lnTo>
                    <a:pt x="17823" y="17006"/>
                  </a:lnTo>
                  <a:lnTo>
                    <a:pt x="17833" y="16987"/>
                  </a:lnTo>
                  <a:lnTo>
                    <a:pt x="17855" y="16946"/>
                  </a:lnTo>
                  <a:lnTo>
                    <a:pt x="17884" y="16927"/>
                  </a:lnTo>
                  <a:lnTo>
                    <a:pt x="17965" y="16846"/>
                  </a:lnTo>
                  <a:lnTo>
                    <a:pt x="18060" y="16737"/>
                  </a:lnTo>
                  <a:lnTo>
                    <a:pt x="18109" y="16687"/>
                  </a:lnTo>
                  <a:lnTo>
                    <a:pt x="18168" y="16637"/>
                  </a:lnTo>
                  <a:lnTo>
                    <a:pt x="18226" y="16597"/>
                  </a:lnTo>
                  <a:lnTo>
                    <a:pt x="18280" y="16577"/>
                  </a:lnTo>
                  <a:lnTo>
                    <a:pt x="18458" y="16517"/>
                  </a:lnTo>
                  <a:lnTo>
                    <a:pt x="18646" y="16447"/>
                  </a:lnTo>
                  <a:lnTo>
                    <a:pt x="18817" y="16367"/>
                  </a:lnTo>
                  <a:lnTo>
                    <a:pt x="18939" y="16297"/>
                  </a:lnTo>
                  <a:lnTo>
                    <a:pt x="19034" y="16248"/>
                  </a:lnTo>
                  <a:lnTo>
                    <a:pt x="19066" y="16227"/>
                  </a:lnTo>
                  <a:lnTo>
                    <a:pt x="19081" y="16227"/>
                  </a:lnTo>
                  <a:lnTo>
                    <a:pt x="19105" y="16237"/>
                  </a:lnTo>
                  <a:lnTo>
                    <a:pt x="19149" y="16218"/>
                  </a:lnTo>
                  <a:lnTo>
                    <a:pt x="19269" y="16158"/>
                  </a:lnTo>
                  <a:lnTo>
                    <a:pt x="19388" y="16078"/>
                  </a:lnTo>
                  <a:lnTo>
                    <a:pt x="19430" y="16038"/>
                  </a:lnTo>
                  <a:lnTo>
                    <a:pt x="19454" y="16008"/>
                  </a:lnTo>
                  <a:lnTo>
                    <a:pt x="19464" y="15988"/>
                  </a:lnTo>
                  <a:lnTo>
                    <a:pt x="19479" y="15968"/>
                  </a:lnTo>
                  <a:lnTo>
                    <a:pt x="19501" y="15968"/>
                  </a:lnTo>
                  <a:lnTo>
                    <a:pt x="19523" y="15978"/>
                  </a:lnTo>
                  <a:lnTo>
                    <a:pt x="19554" y="15978"/>
                  </a:lnTo>
                  <a:lnTo>
                    <a:pt x="19598" y="15958"/>
                  </a:lnTo>
                  <a:lnTo>
                    <a:pt x="19645" y="15938"/>
                  </a:lnTo>
                  <a:lnTo>
                    <a:pt x="19696" y="15908"/>
                  </a:lnTo>
                  <a:lnTo>
                    <a:pt x="19745" y="15868"/>
                  </a:lnTo>
                  <a:lnTo>
                    <a:pt x="19791" y="15828"/>
                  </a:lnTo>
                  <a:lnTo>
                    <a:pt x="19828" y="15788"/>
                  </a:lnTo>
                  <a:lnTo>
                    <a:pt x="19859" y="15748"/>
                  </a:lnTo>
                  <a:lnTo>
                    <a:pt x="19889" y="15728"/>
                  </a:lnTo>
                  <a:lnTo>
                    <a:pt x="19913" y="15718"/>
                  </a:lnTo>
                  <a:lnTo>
                    <a:pt x="19942" y="15718"/>
                  </a:lnTo>
                  <a:lnTo>
                    <a:pt x="19964" y="15698"/>
                  </a:lnTo>
                  <a:lnTo>
                    <a:pt x="20030" y="15628"/>
                  </a:lnTo>
                  <a:lnTo>
                    <a:pt x="20121" y="15528"/>
                  </a:lnTo>
                  <a:lnTo>
                    <a:pt x="20221" y="15399"/>
                  </a:lnTo>
                  <a:lnTo>
                    <a:pt x="20321" y="15269"/>
                  </a:lnTo>
                  <a:lnTo>
                    <a:pt x="20406" y="15139"/>
                  </a:lnTo>
                  <a:lnTo>
                    <a:pt x="20467" y="15039"/>
                  </a:lnTo>
                  <a:lnTo>
                    <a:pt x="20487" y="15009"/>
                  </a:lnTo>
                  <a:lnTo>
                    <a:pt x="20494" y="14979"/>
                  </a:lnTo>
                  <a:lnTo>
                    <a:pt x="20497" y="14949"/>
                  </a:lnTo>
                  <a:lnTo>
                    <a:pt x="20506" y="14919"/>
                  </a:lnTo>
                  <a:lnTo>
                    <a:pt x="20521" y="14889"/>
                  </a:lnTo>
                  <a:lnTo>
                    <a:pt x="20536" y="14859"/>
                  </a:lnTo>
                  <a:lnTo>
                    <a:pt x="20555" y="14809"/>
                  </a:lnTo>
                  <a:lnTo>
                    <a:pt x="20577" y="14749"/>
                  </a:lnTo>
                  <a:lnTo>
                    <a:pt x="20599" y="14670"/>
                  </a:lnTo>
                  <a:lnTo>
                    <a:pt x="20619" y="14580"/>
                  </a:lnTo>
                  <a:lnTo>
                    <a:pt x="20641" y="14470"/>
                  </a:lnTo>
                  <a:lnTo>
                    <a:pt x="20663" y="14340"/>
                  </a:lnTo>
                  <a:lnTo>
                    <a:pt x="20682" y="14210"/>
                  </a:lnTo>
                  <a:lnTo>
                    <a:pt x="20699" y="14060"/>
                  </a:lnTo>
                  <a:lnTo>
                    <a:pt x="20719" y="13921"/>
                  </a:lnTo>
                  <a:lnTo>
                    <a:pt x="20736" y="13811"/>
                  </a:lnTo>
                  <a:lnTo>
                    <a:pt x="20753" y="13731"/>
                  </a:lnTo>
                  <a:lnTo>
                    <a:pt x="20760" y="13711"/>
                  </a:lnTo>
                  <a:lnTo>
                    <a:pt x="20765" y="13701"/>
                  </a:lnTo>
                  <a:lnTo>
                    <a:pt x="20775" y="13691"/>
                  </a:lnTo>
                  <a:lnTo>
                    <a:pt x="20782" y="13671"/>
                  </a:lnTo>
                  <a:lnTo>
                    <a:pt x="20787" y="13651"/>
                  </a:lnTo>
                  <a:lnTo>
                    <a:pt x="20794" y="13611"/>
                  </a:lnTo>
                  <a:lnTo>
                    <a:pt x="20799" y="13571"/>
                  </a:lnTo>
                  <a:lnTo>
                    <a:pt x="20802" y="13521"/>
                  </a:lnTo>
                  <a:lnTo>
                    <a:pt x="20804" y="13411"/>
                  </a:lnTo>
                  <a:lnTo>
                    <a:pt x="20804" y="13282"/>
                  </a:lnTo>
                  <a:lnTo>
                    <a:pt x="20799" y="13132"/>
                  </a:lnTo>
                  <a:lnTo>
                    <a:pt x="20790" y="12982"/>
                  </a:lnTo>
                  <a:lnTo>
                    <a:pt x="20775" y="12822"/>
                  </a:lnTo>
                  <a:lnTo>
                    <a:pt x="20758" y="12642"/>
                  </a:lnTo>
                  <a:lnTo>
                    <a:pt x="20746" y="12483"/>
                  </a:lnTo>
                  <a:lnTo>
                    <a:pt x="20738" y="12353"/>
                  </a:lnTo>
                  <a:lnTo>
                    <a:pt x="20736" y="12303"/>
                  </a:lnTo>
                  <a:lnTo>
                    <a:pt x="20738" y="12273"/>
                  </a:lnTo>
                  <a:lnTo>
                    <a:pt x="20738" y="12203"/>
                  </a:lnTo>
                  <a:lnTo>
                    <a:pt x="20733" y="12133"/>
                  </a:lnTo>
                  <a:lnTo>
                    <a:pt x="20724" y="12053"/>
                  </a:lnTo>
                  <a:lnTo>
                    <a:pt x="20711" y="11963"/>
                  </a:lnTo>
                  <a:lnTo>
                    <a:pt x="20697" y="11884"/>
                  </a:lnTo>
                  <a:lnTo>
                    <a:pt x="20685" y="11794"/>
                  </a:lnTo>
                  <a:lnTo>
                    <a:pt x="20675" y="11714"/>
                  </a:lnTo>
                  <a:lnTo>
                    <a:pt x="20670" y="11644"/>
                  </a:lnTo>
                  <a:lnTo>
                    <a:pt x="20667" y="11594"/>
                  </a:lnTo>
                  <a:lnTo>
                    <a:pt x="20660" y="11544"/>
                  </a:lnTo>
                  <a:lnTo>
                    <a:pt x="20643" y="11424"/>
                  </a:lnTo>
                  <a:lnTo>
                    <a:pt x="20619" y="11284"/>
                  </a:lnTo>
                  <a:lnTo>
                    <a:pt x="20587" y="11125"/>
                  </a:lnTo>
                  <a:lnTo>
                    <a:pt x="20550" y="10955"/>
                  </a:lnTo>
                  <a:lnTo>
                    <a:pt x="20509" y="10785"/>
                  </a:lnTo>
                  <a:lnTo>
                    <a:pt x="20462" y="10615"/>
                  </a:lnTo>
                  <a:lnTo>
                    <a:pt x="20414" y="10455"/>
                  </a:lnTo>
                  <a:lnTo>
                    <a:pt x="20372" y="10296"/>
                  </a:lnTo>
                  <a:lnTo>
                    <a:pt x="20335" y="10166"/>
                  </a:lnTo>
                  <a:lnTo>
                    <a:pt x="20313" y="10056"/>
                  </a:lnTo>
                  <a:lnTo>
                    <a:pt x="20309" y="10016"/>
                  </a:lnTo>
                  <a:lnTo>
                    <a:pt x="20309" y="9986"/>
                  </a:lnTo>
                  <a:lnTo>
                    <a:pt x="20316" y="9966"/>
                  </a:lnTo>
                  <a:lnTo>
                    <a:pt x="20333" y="9926"/>
                  </a:lnTo>
                  <a:lnTo>
                    <a:pt x="20401" y="9816"/>
                  </a:lnTo>
                  <a:lnTo>
                    <a:pt x="20499" y="9687"/>
                  </a:lnTo>
                  <a:lnTo>
                    <a:pt x="20616" y="9537"/>
                  </a:lnTo>
                  <a:lnTo>
                    <a:pt x="20812" y="9297"/>
                  </a:lnTo>
                  <a:lnTo>
                    <a:pt x="20956" y="9107"/>
                  </a:lnTo>
                  <a:lnTo>
                    <a:pt x="21007" y="9037"/>
                  </a:lnTo>
                  <a:lnTo>
                    <a:pt x="21046" y="8967"/>
                  </a:lnTo>
                  <a:lnTo>
                    <a:pt x="21070" y="8928"/>
                  </a:lnTo>
                  <a:lnTo>
                    <a:pt x="21078" y="8908"/>
                  </a:lnTo>
                  <a:lnTo>
                    <a:pt x="21080" y="8898"/>
                  </a:lnTo>
                  <a:lnTo>
                    <a:pt x="21082" y="8878"/>
                  </a:lnTo>
                  <a:lnTo>
                    <a:pt x="21092" y="8858"/>
                  </a:lnTo>
                  <a:lnTo>
                    <a:pt x="21126" y="8788"/>
                  </a:lnTo>
                  <a:lnTo>
                    <a:pt x="21170" y="8718"/>
                  </a:lnTo>
                  <a:lnTo>
                    <a:pt x="21217" y="8648"/>
                  </a:lnTo>
                  <a:lnTo>
                    <a:pt x="21239" y="8608"/>
                  </a:lnTo>
                  <a:lnTo>
                    <a:pt x="21266" y="8538"/>
                  </a:lnTo>
                  <a:lnTo>
                    <a:pt x="21295" y="8468"/>
                  </a:lnTo>
                  <a:lnTo>
                    <a:pt x="21322" y="8378"/>
                  </a:lnTo>
                  <a:lnTo>
                    <a:pt x="21346" y="8299"/>
                  </a:lnTo>
                  <a:lnTo>
                    <a:pt x="21368" y="8219"/>
                  </a:lnTo>
                  <a:lnTo>
                    <a:pt x="21380" y="8159"/>
                  </a:lnTo>
                  <a:lnTo>
                    <a:pt x="21380" y="8109"/>
                  </a:lnTo>
                  <a:lnTo>
                    <a:pt x="21383" y="8089"/>
                  </a:lnTo>
                  <a:lnTo>
                    <a:pt x="21395" y="8019"/>
                  </a:lnTo>
                  <a:lnTo>
                    <a:pt x="21415" y="7919"/>
                  </a:lnTo>
                  <a:lnTo>
                    <a:pt x="21439" y="7809"/>
                  </a:lnTo>
                  <a:lnTo>
                    <a:pt x="21458" y="7719"/>
                  </a:lnTo>
                  <a:lnTo>
                    <a:pt x="21476" y="7629"/>
                  </a:lnTo>
                  <a:lnTo>
                    <a:pt x="21493" y="7540"/>
                  </a:lnTo>
                  <a:lnTo>
                    <a:pt x="21505" y="7440"/>
                  </a:lnTo>
                  <a:lnTo>
                    <a:pt x="21517" y="7350"/>
                  </a:lnTo>
                  <a:lnTo>
                    <a:pt x="21529" y="7250"/>
                  </a:lnTo>
                  <a:lnTo>
                    <a:pt x="21537" y="7150"/>
                  </a:lnTo>
                  <a:lnTo>
                    <a:pt x="21544" y="7050"/>
                  </a:lnTo>
                  <a:lnTo>
                    <a:pt x="21546" y="6960"/>
                  </a:lnTo>
                  <a:lnTo>
                    <a:pt x="21549" y="6870"/>
                  </a:lnTo>
                  <a:lnTo>
                    <a:pt x="21549" y="6701"/>
                  </a:lnTo>
                  <a:lnTo>
                    <a:pt x="21544" y="6641"/>
                  </a:lnTo>
                  <a:lnTo>
                    <a:pt x="21537" y="6571"/>
                  </a:lnTo>
                  <a:lnTo>
                    <a:pt x="21527" y="6531"/>
                  </a:lnTo>
                  <a:lnTo>
                    <a:pt x="21515" y="6491"/>
                  </a:lnTo>
                  <a:lnTo>
                    <a:pt x="21505" y="6451"/>
                  </a:lnTo>
                  <a:lnTo>
                    <a:pt x="21497" y="6401"/>
                  </a:lnTo>
                  <a:lnTo>
                    <a:pt x="21493" y="6341"/>
                  </a:lnTo>
                  <a:lnTo>
                    <a:pt x="21495" y="6281"/>
                  </a:lnTo>
                  <a:lnTo>
                    <a:pt x="21497" y="6251"/>
                  </a:lnTo>
                  <a:lnTo>
                    <a:pt x="21502" y="6221"/>
                  </a:lnTo>
                  <a:lnTo>
                    <a:pt x="21505" y="6221"/>
                  </a:lnTo>
                  <a:lnTo>
                    <a:pt x="21510" y="6231"/>
                  </a:lnTo>
                  <a:lnTo>
                    <a:pt x="21517" y="6251"/>
                  </a:lnTo>
                  <a:lnTo>
                    <a:pt x="21524" y="6291"/>
                  </a:lnTo>
                  <a:lnTo>
                    <a:pt x="21549" y="6441"/>
                  </a:lnTo>
                  <a:lnTo>
                    <a:pt x="21568" y="6551"/>
                  </a:lnTo>
                  <a:lnTo>
                    <a:pt x="21583" y="6621"/>
                  </a:lnTo>
                  <a:lnTo>
                    <a:pt x="21588" y="6631"/>
                  </a:lnTo>
                  <a:lnTo>
                    <a:pt x="21595" y="6641"/>
                  </a:lnTo>
                  <a:lnTo>
                    <a:pt x="21598" y="6641"/>
                  </a:lnTo>
                  <a:lnTo>
                    <a:pt x="21600" y="6621"/>
                  </a:lnTo>
                  <a:lnTo>
                    <a:pt x="21600" y="6571"/>
                  </a:lnTo>
                  <a:lnTo>
                    <a:pt x="21598" y="6521"/>
                  </a:lnTo>
                  <a:lnTo>
                    <a:pt x="21588" y="6461"/>
                  </a:lnTo>
                  <a:lnTo>
                    <a:pt x="21578" y="6401"/>
                  </a:lnTo>
                  <a:lnTo>
                    <a:pt x="21568" y="6351"/>
                  </a:lnTo>
                  <a:lnTo>
                    <a:pt x="21559" y="6281"/>
                  </a:lnTo>
                  <a:lnTo>
                    <a:pt x="21556" y="6211"/>
                  </a:lnTo>
                  <a:lnTo>
                    <a:pt x="21556" y="6161"/>
                  </a:lnTo>
                  <a:lnTo>
                    <a:pt x="21559" y="6091"/>
                  </a:lnTo>
                  <a:lnTo>
                    <a:pt x="21556" y="6022"/>
                  </a:lnTo>
                  <a:lnTo>
                    <a:pt x="21554" y="5942"/>
                  </a:lnTo>
                  <a:lnTo>
                    <a:pt x="21549" y="5862"/>
                  </a:lnTo>
                  <a:lnTo>
                    <a:pt x="21537" y="5772"/>
                  </a:lnTo>
                  <a:lnTo>
                    <a:pt x="21534" y="5752"/>
                  </a:lnTo>
                  <a:lnTo>
                    <a:pt x="21529" y="5732"/>
                  </a:lnTo>
                  <a:lnTo>
                    <a:pt x="21522" y="5732"/>
                  </a:lnTo>
                  <a:lnTo>
                    <a:pt x="21515" y="5742"/>
                  </a:lnTo>
                  <a:lnTo>
                    <a:pt x="21493" y="5772"/>
                  </a:lnTo>
                  <a:lnTo>
                    <a:pt x="21476" y="5802"/>
                  </a:lnTo>
                  <a:lnTo>
                    <a:pt x="21461" y="5812"/>
                  </a:lnTo>
                  <a:lnTo>
                    <a:pt x="21456" y="5802"/>
                  </a:lnTo>
                  <a:lnTo>
                    <a:pt x="21451" y="5792"/>
                  </a:lnTo>
                  <a:lnTo>
                    <a:pt x="21441" y="5752"/>
                  </a:lnTo>
                  <a:lnTo>
                    <a:pt x="21441" y="5712"/>
                  </a:lnTo>
                  <a:lnTo>
                    <a:pt x="21444" y="5692"/>
                  </a:lnTo>
                  <a:lnTo>
                    <a:pt x="21449" y="5672"/>
                  </a:lnTo>
                  <a:lnTo>
                    <a:pt x="21461" y="5642"/>
                  </a:lnTo>
                  <a:lnTo>
                    <a:pt x="21480" y="5622"/>
                  </a:lnTo>
                  <a:lnTo>
                    <a:pt x="21497" y="5602"/>
                  </a:lnTo>
                  <a:lnTo>
                    <a:pt x="21507" y="5582"/>
                  </a:lnTo>
                  <a:lnTo>
                    <a:pt x="21510" y="5572"/>
                  </a:lnTo>
                  <a:lnTo>
                    <a:pt x="21510" y="5562"/>
                  </a:lnTo>
                  <a:lnTo>
                    <a:pt x="21502" y="5552"/>
                  </a:lnTo>
                  <a:lnTo>
                    <a:pt x="21493" y="5532"/>
                  </a:lnTo>
                  <a:lnTo>
                    <a:pt x="21488" y="5502"/>
                  </a:lnTo>
                  <a:lnTo>
                    <a:pt x="21490" y="5472"/>
                  </a:lnTo>
                  <a:lnTo>
                    <a:pt x="21495" y="5442"/>
                  </a:lnTo>
                  <a:lnTo>
                    <a:pt x="21497" y="5433"/>
                  </a:lnTo>
                  <a:lnTo>
                    <a:pt x="21497" y="5373"/>
                  </a:lnTo>
                  <a:lnTo>
                    <a:pt x="21490" y="5333"/>
                  </a:lnTo>
                  <a:lnTo>
                    <a:pt x="21478" y="5293"/>
                  </a:lnTo>
                  <a:lnTo>
                    <a:pt x="21466" y="5253"/>
                  </a:lnTo>
                  <a:lnTo>
                    <a:pt x="21456" y="5203"/>
                  </a:lnTo>
                  <a:lnTo>
                    <a:pt x="21451" y="5163"/>
                  </a:lnTo>
                  <a:lnTo>
                    <a:pt x="21451" y="5033"/>
                  </a:lnTo>
                  <a:lnTo>
                    <a:pt x="21446" y="4993"/>
                  </a:lnTo>
                  <a:lnTo>
                    <a:pt x="21441" y="4963"/>
                  </a:lnTo>
                  <a:lnTo>
                    <a:pt x="21434" y="4953"/>
                  </a:lnTo>
                  <a:lnTo>
                    <a:pt x="21427" y="4973"/>
                  </a:lnTo>
                  <a:lnTo>
                    <a:pt x="21419" y="5003"/>
                  </a:lnTo>
                  <a:lnTo>
                    <a:pt x="21415" y="5053"/>
                  </a:lnTo>
                  <a:lnTo>
                    <a:pt x="21410" y="5103"/>
                  </a:lnTo>
                  <a:lnTo>
                    <a:pt x="21400" y="5143"/>
                  </a:lnTo>
                  <a:lnTo>
                    <a:pt x="21385" y="5173"/>
                  </a:lnTo>
                  <a:lnTo>
                    <a:pt x="21371" y="5173"/>
                  </a:lnTo>
                  <a:lnTo>
                    <a:pt x="21358" y="5163"/>
                  </a:lnTo>
                  <a:lnTo>
                    <a:pt x="21353" y="5153"/>
                  </a:lnTo>
                  <a:lnTo>
                    <a:pt x="21351" y="5143"/>
                  </a:lnTo>
                  <a:lnTo>
                    <a:pt x="21349" y="5123"/>
                  </a:lnTo>
                  <a:lnTo>
                    <a:pt x="21351" y="5103"/>
                  </a:lnTo>
                  <a:lnTo>
                    <a:pt x="21358" y="5053"/>
                  </a:lnTo>
                  <a:lnTo>
                    <a:pt x="21363" y="5023"/>
                  </a:lnTo>
                  <a:lnTo>
                    <a:pt x="21368" y="4993"/>
                  </a:lnTo>
                  <a:lnTo>
                    <a:pt x="21368" y="4963"/>
                  </a:lnTo>
                  <a:lnTo>
                    <a:pt x="21366" y="4953"/>
                  </a:lnTo>
                  <a:lnTo>
                    <a:pt x="21358" y="4933"/>
                  </a:lnTo>
                  <a:lnTo>
                    <a:pt x="21351" y="4913"/>
                  </a:lnTo>
                  <a:lnTo>
                    <a:pt x="21322" y="4883"/>
                  </a:lnTo>
                  <a:lnTo>
                    <a:pt x="21297" y="4863"/>
                  </a:lnTo>
                  <a:lnTo>
                    <a:pt x="21283" y="4843"/>
                  </a:lnTo>
                  <a:lnTo>
                    <a:pt x="21280" y="4823"/>
                  </a:lnTo>
                  <a:lnTo>
                    <a:pt x="21283" y="4813"/>
                  </a:lnTo>
                  <a:lnTo>
                    <a:pt x="21292" y="4793"/>
                  </a:lnTo>
                  <a:lnTo>
                    <a:pt x="21305" y="4773"/>
                  </a:lnTo>
                  <a:lnTo>
                    <a:pt x="21314" y="4754"/>
                  </a:lnTo>
                  <a:lnTo>
                    <a:pt x="21322" y="4733"/>
                  </a:lnTo>
                  <a:lnTo>
                    <a:pt x="21324" y="4703"/>
                  </a:lnTo>
                  <a:lnTo>
                    <a:pt x="21324" y="4684"/>
                  </a:lnTo>
                  <a:lnTo>
                    <a:pt x="21322" y="4654"/>
                  </a:lnTo>
                  <a:lnTo>
                    <a:pt x="21314" y="4643"/>
                  </a:lnTo>
                  <a:lnTo>
                    <a:pt x="21305" y="4624"/>
                  </a:lnTo>
                  <a:lnTo>
                    <a:pt x="21295" y="4613"/>
                  </a:lnTo>
                  <a:lnTo>
                    <a:pt x="21290" y="4624"/>
                  </a:lnTo>
                  <a:lnTo>
                    <a:pt x="21288" y="4643"/>
                  </a:lnTo>
                  <a:lnTo>
                    <a:pt x="21288" y="4664"/>
                  </a:lnTo>
                  <a:lnTo>
                    <a:pt x="21290" y="4684"/>
                  </a:lnTo>
                  <a:lnTo>
                    <a:pt x="21283" y="4713"/>
                  </a:lnTo>
                  <a:lnTo>
                    <a:pt x="21275" y="4733"/>
                  </a:lnTo>
                  <a:lnTo>
                    <a:pt x="21261" y="4733"/>
                  </a:lnTo>
                  <a:lnTo>
                    <a:pt x="21246" y="4724"/>
                  </a:lnTo>
                  <a:lnTo>
                    <a:pt x="21234" y="4703"/>
                  </a:lnTo>
                  <a:lnTo>
                    <a:pt x="21224" y="4664"/>
                  </a:lnTo>
                  <a:lnTo>
                    <a:pt x="21219" y="4624"/>
                  </a:lnTo>
                  <a:lnTo>
                    <a:pt x="21214" y="4574"/>
                  </a:lnTo>
                  <a:lnTo>
                    <a:pt x="21207" y="4544"/>
                  </a:lnTo>
                  <a:lnTo>
                    <a:pt x="21200" y="4524"/>
                  </a:lnTo>
                  <a:lnTo>
                    <a:pt x="21187" y="4514"/>
                  </a:lnTo>
                  <a:lnTo>
                    <a:pt x="21180" y="4514"/>
                  </a:lnTo>
                  <a:lnTo>
                    <a:pt x="21170" y="4484"/>
                  </a:lnTo>
                  <a:lnTo>
                    <a:pt x="21163" y="4434"/>
                  </a:lnTo>
                  <a:lnTo>
                    <a:pt x="21161" y="4374"/>
                  </a:lnTo>
                  <a:lnTo>
                    <a:pt x="21158" y="4324"/>
                  </a:lnTo>
                  <a:lnTo>
                    <a:pt x="21151" y="4274"/>
                  </a:lnTo>
                  <a:lnTo>
                    <a:pt x="21141" y="4244"/>
                  </a:lnTo>
                  <a:lnTo>
                    <a:pt x="21136" y="4244"/>
                  </a:lnTo>
                  <a:lnTo>
                    <a:pt x="21131" y="4234"/>
                  </a:lnTo>
                  <a:lnTo>
                    <a:pt x="21122" y="4234"/>
                  </a:lnTo>
                  <a:lnTo>
                    <a:pt x="21112" y="4214"/>
                  </a:lnTo>
                  <a:lnTo>
                    <a:pt x="21104" y="4174"/>
                  </a:lnTo>
                  <a:lnTo>
                    <a:pt x="21100" y="4134"/>
                  </a:lnTo>
                  <a:lnTo>
                    <a:pt x="21095" y="4094"/>
                  </a:lnTo>
                  <a:lnTo>
                    <a:pt x="21087" y="4054"/>
                  </a:lnTo>
                  <a:lnTo>
                    <a:pt x="21078" y="4034"/>
                  </a:lnTo>
                  <a:lnTo>
                    <a:pt x="21056" y="4034"/>
                  </a:lnTo>
                  <a:lnTo>
                    <a:pt x="21048" y="4014"/>
                  </a:lnTo>
                  <a:lnTo>
                    <a:pt x="21043" y="3994"/>
                  </a:lnTo>
                  <a:lnTo>
                    <a:pt x="21043" y="3945"/>
                  </a:lnTo>
                  <a:lnTo>
                    <a:pt x="21036" y="3905"/>
                  </a:lnTo>
                  <a:lnTo>
                    <a:pt x="21024" y="3885"/>
                  </a:lnTo>
                  <a:lnTo>
                    <a:pt x="21007" y="3865"/>
                  </a:lnTo>
                  <a:lnTo>
                    <a:pt x="20958" y="3815"/>
                  </a:lnTo>
                  <a:lnTo>
                    <a:pt x="20941" y="3785"/>
                  </a:lnTo>
                  <a:lnTo>
                    <a:pt x="20929" y="3765"/>
                  </a:lnTo>
                  <a:lnTo>
                    <a:pt x="20919" y="3735"/>
                  </a:lnTo>
                  <a:lnTo>
                    <a:pt x="20914" y="3705"/>
                  </a:lnTo>
                  <a:lnTo>
                    <a:pt x="20912" y="3675"/>
                  </a:lnTo>
                  <a:lnTo>
                    <a:pt x="20912" y="3645"/>
                  </a:lnTo>
                  <a:lnTo>
                    <a:pt x="20914" y="3605"/>
                  </a:lnTo>
                  <a:lnTo>
                    <a:pt x="20912" y="3565"/>
                  </a:lnTo>
                  <a:lnTo>
                    <a:pt x="20907" y="3545"/>
                  </a:lnTo>
                  <a:lnTo>
                    <a:pt x="20899" y="3525"/>
                  </a:lnTo>
                  <a:lnTo>
                    <a:pt x="20890" y="3515"/>
                  </a:lnTo>
                  <a:lnTo>
                    <a:pt x="20877" y="3515"/>
                  </a:lnTo>
                  <a:lnTo>
                    <a:pt x="20865" y="3525"/>
                  </a:lnTo>
                  <a:lnTo>
                    <a:pt x="20848" y="3535"/>
                  </a:lnTo>
                  <a:lnTo>
                    <a:pt x="20836" y="3555"/>
                  </a:lnTo>
                  <a:lnTo>
                    <a:pt x="20821" y="3555"/>
                  </a:lnTo>
                  <a:lnTo>
                    <a:pt x="20819" y="3545"/>
                  </a:lnTo>
                  <a:lnTo>
                    <a:pt x="20821" y="3515"/>
                  </a:lnTo>
                  <a:lnTo>
                    <a:pt x="20829" y="3475"/>
                  </a:lnTo>
                  <a:lnTo>
                    <a:pt x="20855" y="3365"/>
                  </a:lnTo>
                  <a:lnTo>
                    <a:pt x="20868" y="3315"/>
                  </a:lnTo>
                  <a:lnTo>
                    <a:pt x="20875" y="3266"/>
                  </a:lnTo>
                  <a:lnTo>
                    <a:pt x="20877" y="3236"/>
                  </a:lnTo>
                  <a:lnTo>
                    <a:pt x="20875" y="3225"/>
                  </a:lnTo>
                  <a:lnTo>
                    <a:pt x="20873" y="3215"/>
                  </a:lnTo>
                  <a:lnTo>
                    <a:pt x="20799" y="3136"/>
                  </a:lnTo>
                  <a:lnTo>
                    <a:pt x="20772" y="3086"/>
                  </a:lnTo>
                  <a:lnTo>
                    <a:pt x="20765" y="3066"/>
                  </a:lnTo>
                  <a:lnTo>
                    <a:pt x="20760" y="3046"/>
                  </a:lnTo>
                  <a:lnTo>
                    <a:pt x="20758" y="3026"/>
                  </a:lnTo>
                  <a:lnTo>
                    <a:pt x="20758" y="2996"/>
                  </a:lnTo>
                  <a:lnTo>
                    <a:pt x="20760" y="2966"/>
                  </a:lnTo>
                  <a:lnTo>
                    <a:pt x="20768" y="2936"/>
                  </a:lnTo>
                  <a:lnTo>
                    <a:pt x="20772" y="2896"/>
                  </a:lnTo>
                  <a:lnTo>
                    <a:pt x="20775" y="2856"/>
                  </a:lnTo>
                  <a:lnTo>
                    <a:pt x="20775" y="2806"/>
                  </a:lnTo>
                  <a:lnTo>
                    <a:pt x="20772" y="2756"/>
                  </a:lnTo>
                  <a:lnTo>
                    <a:pt x="20768" y="2696"/>
                  </a:lnTo>
                  <a:lnTo>
                    <a:pt x="20760" y="2646"/>
                  </a:lnTo>
                  <a:lnTo>
                    <a:pt x="20741" y="2527"/>
                  </a:lnTo>
                  <a:lnTo>
                    <a:pt x="20716" y="2416"/>
                  </a:lnTo>
                  <a:lnTo>
                    <a:pt x="20685" y="2317"/>
                  </a:lnTo>
                  <a:lnTo>
                    <a:pt x="20653" y="2237"/>
                  </a:lnTo>
                  <a:lnTo>
                    <a:pt x="20633" y="2207"/>
                  </a:lnTo>
                  <a:lnTo>
                    <a:pt x="20616" y="2177"/>
                  </a:lnTo>
                  <a:lnTo>
                    <a:pt x="20580" y="2137"/>
                  </a:lnTo>
                  <a:lnTo>
                    <a:pt x="20555" y="2127"/>
                  </a:lnTo>
                  <a:lnTo>
                    <a:pt x="20545" y="2127"/>
                  </a:lnTo>
                  <a:lnTo>
                    <a:pt x="20538" y="2137"/>
                  </a:lnTo>
                  <a:lnTo>
                    <a:pt x="20533" y="2147"/>
                  </a:lnTo>
                  <a:lnTo>
                    <a:pt x="20531" y="2167"/>
                  </a:lnTo>
                  <a:lnTo>
                    <a:pt x="20526" y="2217"/>
                  </a:lnTo>
                  <a:lnTo>
                    <a:pt x="20523" y="2227"/>
                  </a:lnTo>
                  <a:lnTo>
                    <a:pt x="20519" y="2227"/>
                  </a:lnTo>
                  <a:lnTo>
                    <a:pt x="20509" y="2197"/>
                  </a:lnTo>
                  <a:lnTo>
                    <a:pt x="20494" y="2137"/>
                  </a:lnTo>
                  <a:lnTo>
                    <a:pt x="20484" y="2087"/>
                  </a:lnTo>
                  <a:lnTo>
                    <a:pt x="20475" y="2017"/>
                  </a:lnTo>
                  <a:lnTo>
                    <a:pt x="20472" y="1957"/>
                  </a:lnTo>
                  <a:lnTo>
                    <a:pt x="20472" y="1897"/>
                  </a:lnTo>
                  <a:lnTo>
                    <a:pt x="20475" y="1867"/>
                  </a:lnTo>
                  <a:lnTo>
                    <a:pt x="20472" y="1837"/>
                  </a:lnTo>
                  <a:lnTo>
                    <a:pt x="20470" y="1807"/>
                  </a:lnTo>
                  <a:lnTo>
                    <a:pt x="20462" y="1788"/>
                  </a:lnTo>
                  <a:lnTo>
                    <a:pt x="20455" y="1767"/>
                  </a:lnTo>
                  <a:lnTo>
                    <a:pt x="20443" y="1737"/>
                  </a:lnTo>
                  <a:lnTo>
                    <a:pt x="20411" y="1698"/>
                  </a:lnTo>
                  <a:lnTo>
                    <a:pt x="20384" y="1658"/>
                  </a:lnTo>
                  <a:lnTo>
                    <a:pt x="20360" y="1608"/>
                  </a:lnTo>
                  <a:lnTo>
                    <a:pt x="20345" y="1568"/>
                  </a:lnTo>
                  <a:lnTo>
                    <a:pt x="20340" y="1538"/>
                  </a:lnTo>
                  <a:lnTo>
                    <a:pt x="20335" y="1518"/>
                  </a:lnTo>
                  <a:lnTo>
                    <a:pt x="20333" y="1478"/>
                  </a:lnTo>
                  <a:lnTo>
                    <a:pt x="20331" y="1468"/>
                  </a:lnTo>
                  <a:lnTo>
                    <a:pt x="20328" y="1478"/>
                  </a:lnTo>
                  <a:lnTo>
                    <a:pt x="20323" y="1508"/>
                  </a:lnTo>
                  <a:lnTo>
                    <a:pt x="20318" y="1528"/>
                  </a:lnTo>
                  <a:lnTo>
                    <a:pt x="20311" y="1548"/>
                  </a:lnTo>
                  <a:lnTo>
                    <a:pt x="20301" y="1558"/>
                  </a:lnTo>
                  <a:lnTo>
                    <a:pt x="20292" y="1558"/>
                  </a:lnTo>
                  <a:lnTo>
                    <a:pt x="20287" y="1548"/>
                  </a:lnTo>
                  <a:lnTo>
                    <a:pt x="20284" y="1538"/>
                  </a:lnTo>
                  <a:lnTo>
                    <a:pt x="20284" y="1498"/>
                  </a:lnTo>
                  <a:lnTo>
                    <a:pt x="20294" y="1448"/>
                  </a:lnTo>
                  <a:lnTo>
                    <a:pt x="20309" y="1398"/>
                  </a:lnTo>
                  <a:lnTo>
                    <a:pt x="20326" y="1328"/>
                  </a:lnTo>
                  <a:lnTo>
                    <a:pt x="20331" y="1298"/>
                  </a:lnTo>
                  <a:lnTo>
                    <a:pt x="20333" y="1268"/>
                  </a:lnTo>
                  <a:lnTo>
                    <a:pt x="20333" y="1218"/>
                  </a:lnTo>
                  <a:lnTo>
                    <a:pt x="20328" y="1188"/>
                  </a:lnTo>
                  <a:lnTo>
                    <a:pt x="20321" y="1158"/>
                  </a:lnTo>
                  <a:lnTo>
                    <a:pt x="20309" y="1099"/>
                  </a:lnTo>
                  <a:lnTo>
                    <a:pt x="20301" y="1079"/>
                  </a:lnTo>
                  <a:lnTo>
                    <a:pt x="20299" y="1088"/>
                  </a:lnTo>
                  <a:lnTo>
                    <a:pt x="20299" y="1198"/>
                  </a:lnTo>
                  <a:lnTo>
                    <a:pt x="20292" y="1268"/>
                  </a:lnTo>
                  <a:lnTo>
                    <a:pt x="20279" y="1338"/>
                  </a:lnTo>
                  <a:lnTo>
                    <a:pt x="20262" y="1408"/>
                  </a:lnTo>
                  <a:lnTo>
                    <a:pt x="20221" y="1558"/>
                  </a:lnTo>
                  <a:lnTo>
                    <a:pt x="20218" y="1368"/>
                  </a:lnTo>
                  <a:lnTo>
                    <a:pt x="20213" y="1298"/>
                  </a:lnTo>
                  <a:lnTo>
                    <a:pt x="20204" y="1228"/>
                  </a:lnTo>
                  <a:lnTo>
                    <a:pt x="20191" y="1169"/>
                  </a:lnTo>
                  <a:lnTo>
                    <a:pt x="20184" y="1148"/>
                  </a:lnTo>
                  <a:lnTo>
                    <a:pt x="20177" y="1139"/>
                  </a:lnTo>
                  <a:lnTo>
                    <a:pt x="20162" y="1118"/>
                  </a:lnTo>
                  <a:lnTo>
                    <a:pt x="20155" y="1088"/>
                  </a:lnTo>
                  <a:lnTo>
                    <a:pt x="20152" y="1069"/>
                  </a:lnTo>
                  <a:lnTo>
                    <a:pt x="20152" y="1058"/>
                  </a:lnTo>
                  <a:lnTo>
                    <a:pt x="20155" y="1039"/>
                  </a:lnTo>
                  <a:lnTo>
                    <a:pt x="20157" y="1019"/>
                  </a:lnTo>
                  <a:lnTo>
                    <a:pt x="20165" y="989"/>
                  </a:lnTo>
                  <a:lnTo>
                    <a:pt x="20165" y="959"/>
                  </a:lnTo>
                  <a:lnTo>
                    <a:pt x="20155" y="949"/>
                  </a:lnTo>
                  <a:lnTo>
                    <a:pt x="20140" y="939"/>
                  </a:lnTo>
                  <a:lnTo>
                    <a:pt x="20130" y="939"/>
                  </a:lnTo>
                  <a:lnTo>
                    <a:pt x="20121" y="949"/>
                  </a:lnTo>
                  <a:lnTo>
                    <a:pt x="20111" y="969"/>
                  </a:lnTo>
                  <a:lnTo>
                    <a:pt x="20104" y="999"/>
                  </a:lnTo>
                  <a:lnTo>
                    <a:pt x="20096" y="1028"/>
                  </a:lnTo>
                  <a:lnTo>
                    <a:pt x="20089" y="1069"/>
                  </a:lnTo>
                  <a:lnTo>
                    <a:pt x="20084" y="1118"/>
                  </a:lnTo>
                  <a:lnTo>
                    <a:pt x="20082" y="1169"/>
                  </a:lnTo>
                  <a:lnTo>
                    <a:pt x="20077" y="1188"/>
                  </a:lnTo>
                  <a:lnTo>
                    <a:pt x="20062" y="1198"/>
                  </a:lnTo>
                  <a:lnTo>
                    <a:pt x="20018" y="1208"/>
                  </a:lnTo>
                  <a:lnTo>
                    <a:pt x="19994" y="1208"/>
                  </a:lnTo>
                  <a:lnTo>
                    <a:pt x="19979" y="1198"/>
                  </a:lnTo>
                  <a:lnTo>
                    <a:pt x="19969" y="1188"/>
                  </a:lnTo>
                  <a:lnTo>
                    <a:pt x="19969" y="1178"/>
                  </a:lnTo>
                  <a:lnTo>
                    <a:pt x="19972" y="1178"/>
                  </a:lnTo>
                  <a:lnTo>
                    <a:pt x="19974" y="1158"/>
                  </a:lnTo>
                  <a:lnTo>
                    <a:pt x="19974" y="1139"/>
                  </a:lnTo>
                  <a:lnTo>
                    <a:pt x="19967" y="1079"/>
                  </a:lnTo>
                  <a:lnTo>
                    <a:pt x="19957" y="999"/>
                  </a:lnTo>
                  <a:lnTo>
                    <a:pt x="19942" y="909"/>
                  </a:lnTo>
                  <a:lnTo>
                    <a:pt x="19925" y="819"/>
                  </a:lnTo>
                  <a:lnTo>
                    <a:pt x="19908" y="739"/>
                  </a:lnTo>
                  <a:lnTo>
                    <a:pt x="19894" y="679"/>
                  </a:lnTo>
                  <a:lnTo>
                    <a:pt x="19881" y="649"/>
                  </a:lnTo>
                  <a:lnTo>
                    <a:pt x="19874" y="649"/>
                  </a:lnTo>
                  <a:lnTo>
                    <a:pt x="19869" y="679"/>
                  </a:lnTo>
                  <a:lnTo>
                    <a:pt x="19864" y="719"/>
                  </a:lnTo>
                  <a:lnTo>
                    <a:pt x="19859" y="759"/>
                  </a:lnTo>
                  <a:lnTo>
                    <a:pt x="19857" y="789"/>
                  </a:lnTo>
                  <a:lnTo>
                    <a:pt x="19855" y="809"/>
                  </a:lnTo>
                  <a:lnTo>
                    <a:pt x="19842" y="839"/>
                  </a:lnTo>
                  <a:lnTo>
                    <a:pt x="19830" y="859"/>
                  </a:lnTo>
                  <a:lnTo>
                    <a:pt x="19815" y="849"/>
                  </a:lnTo>
                  <a:lnTo>
                    <a:pt x="19801" y="839"/>
                  </a:lnTo>
                  <a:lnTo>
                    <a:pt x="19789" y="839"/>
                  </a:lnTo>
                  <a:lnTo>
                    <a:pt x="19779" y="849"/>
                  </a:lnTo>
                  <a:lnTo>
                    <a:pt x="19774" y="869"/>
                  </a:lnTo>
                  <a:lnTo>
                    <a:pt x="19772" y="889"/>
                  </a:lnTo>
                  <a:lnTo>
                    <a:pt x="19764" y="909"/>
                  </a:lnTo>
                  <a:lnTo>
                    <a:pt x="19747" y="909"/>
                  </a:lnTo>
                  <a:lnTo>
                    <a:pt x="19737" y="889"/>
                  </a:lnTo>
                  <a:lnTo>
                    <a:pt x="19732" y="849"/>
                  </a:lnTo>
                  <a:lnTo>
                    <a:pt x="19730" y="809"/>
                  </a:lnTo>
                  <a:lnTo>
                    <a:pt x="19730" y="769"/>
                  </a:lnTo>
                  <a:lnTo>
                    <a:pt x="19735" y="699"/>
                  </a:lnTo>
                  <a:lnTo>
                    <a:pt x="19735" y="689"/>
                  </a:lnTo>
                  <a:lnTo>
                    <a:pt x="19732" y="679"/>
                  </a:lnTo>
                  <a:lnTo>
                    <a:pt x="19725" y="689"/>
                  </a:lnTo>
                  <a:lnTo>
                    <a:pt x="19706" y="739"/>
                  </a:lnTo>
                  <a:lnTo>
                    <a:pt x="19696" y="749"/>
                  </a:lnTo>
                  <a:lnTo>
                    <a:pt x="19686" y="769"/>
                  </a:lnTo>
                  <a:lnTo>
                    <a:pt x="19659" y="769"/>
                  </a:lnTo>
                  <a:lnTo>
                    <a:pt x="19625" y="749"/>
                  </a:lnTo>
                  <a:lnTo>
                    <a:pt x="19581" y="709"/>
                  </a:lnTo>
                  <a:lnTo>
                    <a:pt x="19540" y="669"/>
                  </a:lnTo>
                  <a:lnTo>
                    <a:pt x="19508" y="649"/>
                  </a:lnTo>
                  <a:lnTo>
                    <a:pt x="19496" y="649"/>
                  </a:lnTo>
                  <a:lnTo>
                    <a:pt x="19486" y="659"/>
                  </a:lnTo>
                  <a:lnTo>
                    <a:pt x="19479" y="679"/>
                  </a:lnTo>
                  <a:lnTo>
                    <a:pt x="19474" y="699"/>
                  </a:lnTo>
                  <a:lnTo>
                    <a:pt x="19469" y="719"/>
                  </a:lnTo>
                  <a:lnTo>
                    <a:pt x="19464" y="739"/>
                  </a:lnTo>
                  <a:lnTo>
                    <a:pt x="19447" y="749"/>
                  </a:lnTo>
                  <a:lnTo>
                    <a:pt x="19425" y="749"/>
                  </a:lnTo>
                  <a:lnTo>
                    <a:pt x="19400" y="739"/>
                  </a:lnTo>
                  <a:lnTo>
                    <a:pt x="19374" y="699"/>
                  </a:lnTo>
                  <a:lnTo>
                    <a:pt x="19347" y="659"/>
                  </a:lnTo>
                  <a:lnTo>
                    <a:pt x="19320" y="609"/>
                  </a:lnTo>
                  <a:lnTo>
                    <a:pt x="19298" y="539"/>
                  </a:lnTo>
                  <a:lnTo>
                    <a:pt x="19281" y="479"/>
                  </a:lnTo>
                  <a:lnTo>
                    <a:pt x="19264" y="429"/>
                  </a:lnTo>
                  <a:lnTo>
                    <a:pt x="19249" y="400"/>
                  </a:lnTo>
                  <a:lnTo>
                    <a:pt x="19239" y="379"/>
                  </a:lnTo>
                  <a:lnTo>
                    <a:pt x="19230" y="379"/>
                  </a:lnTo>
                  <a:lnTo>
                    <a:pt x="19225" y="390"/>
                  </a:lnTo>
                  <a:lnTo>
                    <a:pt x="19222" y="419"/>
                  </a:lnTo>
                  <a:lnTo>
                    <a:pt x="19225" y="459"/>
                  </a:lnTo>
                  <a:lnTo>
                    <a:pt x="19225" y="499"/>
                  </a:lnTo>
                  <a:lnTo>
                    <a:pt x="19222" y="519"/>
                  </a:lnTo>
                  <a:lnTo>
                    <a:pt x="19217" y="529"/>
                  </a:lnTo>
                  <a:lnTo>
                    <a:pt x="19210" y="509"/>
                  </a:lnTo>
                  <a:lnTo>
                    <a:pt x="19200" y="489"/>
                  </a:lnTo>
                  <a:lnTo>
                    <a:pt x="19193" y="489"/>
                  </a:lnTo>
                  <a:lnTo>
                    <a:pt x="19186" y="509"/>
                  </a:lnTo>
                  <a:lnTo>
                    <a:pt x="19181" y="539"/>
                  </a:lnTo>
                  <a:lnTo>
                    <a:pt x="19178" y="579"/>
                  </a:lnTo>
                  <a:lnTo>
                    <a:pt x="19176" y="599"/>
                  </a:lnTo>
                  <a:lnTo>
                    <a:pt x="19171" y="619"/>
                  </a:lnTo>
                  <a:lnTo>
                    <a:pt x="19164" y="619"/>
                  </a:lnTo>
                  <a:lnTo>
                    <a:pt x="19154" y="609"/>
                  </a:lnTo>
                  <a:lnTo>
                    <a:pt x="19142" y="579"/>
                  </a:lnTo>
                  <a:lnTo>
                    <a:pt x="19098" y="479"/>
                  </a:lnTo>
                  <a:lnTo>
                    <a:pt x="19073" y="429"/>
                  </a:lnTo>
                  <a:lnTo>
                    <a:pt x="19051" y="400"/>
                  </a:lnTo>
                  <a:lnTo>
                    <a:pt x="19037" y="390"/>
                  </a:lnTo>
                  <a:lnTo>
                    <a:pt x="19029" y="390"/>
                  </a:lnTo>
                  <a:lnTo>
                    <a:pt x="19024" y="400"/>
                  </a:lnTo>
                  <a:lnTo>
                    <a:pt x="19015" y="409"/>
                  </a:lnTo>
                  <a:lnTo>
                    <a:pt x="18981" y="409"/>
                  </a:lnTo>
                  <a:lnTo>
                    <a:pt x="18961" y="390"/>
                  </a:lnTo>
                  <a:lnTo>
                    <a:pt x="18941" y="370"/>
                  </a:lnTo>
                  <a:lnTo>
                    <a:pt x="18927" y="379"/>
                  </a:lnTo>
                  <a:lnTo>
                    <a:pt x="18915" y="400"/>
                  </a:lnTo>
                  <a:lnTo>
                    <a:pt x="18910" y="409"/>
                  </a:lnTo>
                  <a:lnTo>
                    <a:pt x="18907" y="429"/>
                  </a:lnTo>
                  <a:lnTo>
                    <a:pt x="18905" y="459"/>
                  </a:lnTo>
                  <a:lnTo>
                    <a:pt x="18900" y="469"/>
                  </a:lnTo>
                  <a:lnTo>
                    <a:pt x="18895" y="479"/>
                  </a:lnTo>
                  <a:lnTo>
                    <a:pt x="18888" y="489"/>
                  </a:lnTo>
                  <a:lnTo>
                    <a:pt x="18866" y="479"/>
                  </a:lnTo>
                  <a:lnTo>
                    <a:pt x="18837" y="439"/>
                  </a:lnTo>
                  <a:lnTo>
                    <a:pt x="18749" y="330"/>
                  </a:lnTo>
                  <a:lnTo>
                    <a:pt x="18714" y="290"/>
                  </a:lnTo>
                  <a:lnTo>
                    <a:pt x="18688" y="270"/>
                  </a:lnTo>
                  <a:lnTo>
                    <a:pt x="18666" y="260"/>
                  </a:lnTo>
                  <a:lnTo>
                    <a:pt x="18649" y="260"/>
                  </a:lnTo>
                  <a:lnTo>
                    <a:pt x="18639" y="280"/>
                  </a:lnTo>
                  <a:lnTo>
                    <a:pt x="18634" y="300"/>
                  </a:lnTo>
                  <a:lnTo>
                    <a:pt x="18634" y="310"/>
                  </a:lnTo>
                  <a:lnTo>
                    <a:pt x="18631" y="340"/>
                  </a:lnTo>
                  <a:lnTo>
                    <a:pt x="18627" y="360"/>
                  </a:lnTo>
                  <a:lnTo>
                    <a:pt x="18622" y="370"/>
                  </a:lnTo>
                  <a:lnTo>
                    <a:pt x="18617" y="370"/>
                  </a:lnTo>
                  <a:lnTo>
                    <a:pt x="18600" y="360"/>
                  </a:lnTo>
                  <a:lnTo>
                    <a:pt x="18580" y="330"/>
                  </a:lnTo>
                  <a:lnTo>
                    <a:pt x="18556" y="290"/>
                  </a:lnTo>
                  <a:lnTo>
                    <a:pt x="18531" y="280"/>
                  </a:lnTo>
                  <a:lnTo>
                    <a:pt x="18504" y="280"/>
                  </a:lnTo>
                  <a:lnTo>
                    <a:pt x="18480" y="300"/>
                  </a:lnTo>
                  <a:lnTo>
                    <a:pt x="18458" y="330"/>
                  </a:lnTo>
                  <a:lnTo>
                    <a:pt x="18436" y="330"/>
                  </a:lnTo>
                  <a:lnTo>
                    <a:pt x="18431" y="319"/>
                  </a:lnTo>
                  <a:lnTo>
                    <a:pt x="18431" y="280"/>
                  </a:lnTo>
                  <a:lnTo>
                    <a:pt x="18429" y="270"/>
                  </a:lnTo>
                  <a:lnTo>
                    <a:pt x="18421" y="270"/>
                  </a:lnTo>
                  <a:lnTo>
                    <a:pt x="18409" y="290"/>
                  </a:lnTo>
                  <a:lnTo>
                    <a:pt x="18395" y="340"/>
                  </a:lnTo>
                  <a:lnTo>
                    <a:pt x="18385" y="360"/>
                  </a:lnTo>
                  <a:lnTo>
                    <a:pt x="18373" y="379"/>
                  </a:lnTo>
                  <a:lnTo>
                    <a:pt x="18348" y="409"/>
                  </a:lnTo>
                  <a:lnTo>
                    <a:pt x="18324" y="429"/>
                  </a:lnTo>
                  <a:lnTo>
                    <a:pt x="18299" y="419"/>
                  </a:lnTo>
                  <a:lnTo>
                    <a:pt x="18277" y="409"/>
                  </a:lnTo>
                  <a:lnTo>
                    <a:pt x="18258" y="419"/>
                  </a:lnTo>
                  <a:lnTo>
                    <a:pt x="18246" y="439"/>
                  </a:lnTo>
                  <a:lnTo>
                    <a:pt x="18241" y="449"/>
                  </a:lnTo>
                  <a:lnTo>
                    <a:pt x="18238" y="469"/>
                  </a:lnTo>
                  <a:lnTo>
                    <a:pt x="18234" y="499"/>
                  </a:lnTo>
                  <a:lnTo>
                    <a:pt x="18226" y="519"/>
                  </a:lnTo>
                  <a:lnTo>
                    <a:pt x="18219" y="519"/>
                  </a:lnTo>
                  <a:lnTo>
                    <a:pt x="18209" y="499"/>
                  </a:lnTo>
                  <a:lnTo>
                    <a:pt x="18204" y="469"/>
                  </a:lnTo>
                  <a:lnTo>
                    <a:pt x="18199" y="439"/>
                  </a:lnTo>
                  <a:lnTo>
                    <a:pt x="18202" y="409"/>
                  </a:lnTo>
                  <a:lnTo>
                    <a:pt x="18207" y="390"/>
                  </a:lnTo>
                  <a:lnTo>
                    <a:pt x="18212" y="370"/>
                  </a:lnTo>
                  <a:lnTo>
                    <a:pt x="18212" y="349"/>
                  </a:lnTo>
                  <a:lnTo>
                    <a:pt x="18207" y="330"/>
                  </a:lnTo>
                  <a:lnTo>
                    <a:pt x="18199" y="310"/>
                  </a:lnTo>
                  <a:lnTo>
                    <a:pt x="18175" y="310"/>
                  </a:lnTo>
                  <a:lnTo>
                    <a:pt x="18163" y="330"/>
                  </a:lnTo>
                  <a:lnTo>
                    <a:pt x="18153" y="360"/>
                  </a:lnTo>
                  <a:lnTo>
                    <a:pt x="18148" y="379"/>
                  </a:lnTo>
                  <a:lnTo>
                    <a:pt x="18141" y="390"/>
                  </a:lnTo>
                  <a:lnTo>
                    <a:pt x="18121" y="390"/>
                  </a:lnTo>
                  <a:lnTo>
                    <a:pt x="18097" y="370"/>
                  </a:lnTo>
                  <a:lnTo>
                    <a:pt x="18068" y="319"/>
                  </a:lnTo>
                  <a:lnTo>
                    <a:pt x="18036" y="260"/>
                  </a:lnTo>
                  <a:lnTo>
                    <a:pt x="18014" y="240"/>
                  </a:lnTo>
                  <a:lnTo>
                    <a:pt x="18007" y="240"/>
                  </a:lnTo>
                  <a:lnTo>
                    <a:pt x="17999" y="250"/>
                  </a:lnTo>
                  <a:lnTo>
                    <a:pt x="17994" y="290"/>
                  </a:lnTo>
                  <a:lnTo>
                    <a:pt x="17987" y="330"/>
                  </a:lnTo>
                  <a:lnTo>
                    <a:pt x="17977" y="360"/>
                  </a:lnTo>
                  <a:lnTo>
                    <a:pt x="17965" y="379"/>
                  </a:lnTo>
                  <a:lnTo>
                    <a:pt x="17950" y="390"/>
                  </a:lnTo>
                  <a:lnTo>
                    <a:pt x="17936" y="379"/>
                  </a:lnTo>
                  <a:lnTo>
                    <a:pt x="17921" y="360"/>
                  </a:lnTo>
                  <a:lnTo>
                    <a:pt x="17909" y="330"/>
                  </a:lnTo>
                  <a:lnTo>
                    <a:pt x="17902" y="300"/>
                  </a:lnTo>
                  <a:lnTo>
                    <a:pt x="17902" y="260"/>
                  </a:lnTo>
                  <a:lnTo>
                    <a:pt x="17904" y="240"/>
                  </a:lnTo>
                  <a:lnTo>
                    <a:pt x="17909" y="220"/>
                  </a:lnTo>
                  <a:lnTo>
                    <a:pt x="17921" y="190"/>
                  </a:lnTo>
                  <a:lnTo>
                    <a:pt x="17941" y="170"/>
                  </a:lnTo>
                  <a:lnTo>
                    <a:pt x="17967" y="150"/>
                  </a:lnTo>
                  <a:lnTo>
                    <a:pt x="17972" y="140"/>
                  </a:lnTo>
                  <a:lnTo>
                    <a:pt x="17975" y="130"/>
                  </a:lnTo>
                  <a:lnTo>
                    <a:pt x="17972" y="120"/>
                  </a:lnTo>
                  <a:lnTo>
                    <a:pt x="17967" y="100"/>
                  </a:lnTo>
                  <a:lnTo>
                    <a:pt x="17941" y="70"/>
                  </a:lnTo>
                  <a:lnTo>
                    <a:pt x="17919" y="50"/>
                  </a:lnTo>
                  <a:lnTo>
                    <a:pt x="17899" y="40"/>
                  </a:lnTo>
                  <a:lnTo>
                    <a:pt x="17882" y="40"/>
                  </a:lnTo>
                  <a:lnTo>
                    <a:pt x="17870" y="60"/>
                  </a:lnTo>
                  <a:lnTo>
                    <a:pt x="17860" y="70"/>
                  </a:lnTo>
                  <a:lnTo>
                    <a:pt x="17848" y="70"/>
                  </a:lnTo>
                  <a:lnTo>
                    <a:pt x="17836" y="60"/>
                  </a:lnTo>
                  <a:lnTo>
                    <a:pt x="17821" y="30"/>
                  </a:lnTo>
                  <a:lnTo>
                    <a:pt x="17809" y="10"/>
                  </a:lnTo>
                  <a:lnTo>
                    <a:pt x="1779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0" name="Google Shape;2302;p71"/>
            <p:cNvSpPr/>
            <p:nvPr/>
          </p:nvSpPr>
          <p:spPr>
            <a:xfrm rot="10800000" flipH="1">
              <a:off x="81279" y="63153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0" y="0"/>
                  </a:moveTo>
                  <a:lnTo>
                    <a:pt x="959" y="1190"/>
                  </a:lnTo>
                  <a:lnTo>
                    <a:pt x="0" y="3606"/>
                  </a:lnTo>
                  <a:lnTo>
                    <a:pt x="0" y="7212"/>
                  </a:lnTo>
                  <a:lnTo>
                    <a:pt x="1890" y="9592"/>
                  </a:lnTo>
                  <a:lnTo>
                    <a:pt x="4710" y="13198"/>
                  </a:lnTo>
                  <a:lnTo>
                    <a:pt x="8460" y="15614"/>
                  </a:lnTo>
                  <a:lnTo>
                    <a:pt x="16920" y="20410"/>
                  </a:lnTo>
                  <a:lnTo>
                    <a:pt x="19739" y="21600"/>
                  </a:lnTo>
                  <a:lnTo>
                    <a:pt x="20670" y="20410"/>
                  </a:lnTo>
                  <a:lnTo>
                    <a:pt x="21600" y="20410"/>
                  </a:lnTo>
                  <a:lnTo>
                    <a:pt x="20670" y="16804"/>
                  </a:lnTo>
                  <a:lnTo>
                    <a:pt x="16920" y="10819"/>
                  </a:lnTo>
                  <a:lnTo>
                    <a:pt x="13169" y="5986"/>
                  </a:lnTo>
                  <a:lnTo>
                    <a:pt x="9390" y="2379"/>
                  </a:lnTo>
                  <a:lnTo>
                    <a:pt x="5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1" name="Google Shape;2303;p71"/>
            <p:cNvSpPr/>
            <p:nvPr/>
          </p:nvSpPr>
          <p:spPr>
            <a:xfrm rot="10800000" flipH="1">
              <a:off x="355865" y="8487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47" y="0"/>
                  </a:moveTo>
                  <a:lnTo>
                    <a:pt x="2173" y="3106"/>
                  </a:lnTo>
                  <a:lnTo>
                    <a:pt x="0" y="6165"/>
                  </a:lnTo>
                  <a:lnTo>
                    <a:pt x="0" y="10800"/>
                  </a:lnTo>
                  <a:lnTo>
                    <a:pt x="2173" y="13906"/>
                  </a:lnTo>
                  <a:lnTo>
                    <a:pt x="4347" y="18542"/>
                  </a:lnTo>
                  <a:lnTo>
                    <a:pt x="12973" y="21600"/>
                  </a:lnTo>
                  <a:lnTo>
                    <a:pt x="17287" y="20071"/>
                  </a:lnTo>
                  <a:lnTo>
                    <a:pt x="19460" y="18542"/>
                  </a:lnTo>
                  <a:lnTo>
                    <a:pt x="21600" y="15435"/>
                  </a:lnTo>
                  <a:lnTo>
                    <a:pt x="21600" y="10800"/>
                  </a:lnTo>
                  <a:lnTo>
                    <a:pt x="19460" y="6165"/>
                  </a:lnTo>
                  <a:lnTo>
                    <a:pt x="17287" y="3106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2" name="Google Shape;2304;p71"/>
            <p:cNvSpPr/>
            <p:nvPr/>
          </p:nvSpPr>
          <p:spPr>
            <a:xfrm rot="10800000" flipH="1">
              <a:off x="371878" y="8872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3" y="0"/>
                  </a:moveTo>
                  <a:lnTo>
                    <a:pt x="9730" y="3619"/>
                  </a:lnTo>
                  <a:lnTo>
                    <a:pt x="5417" y="9019"/>
                  </a:lnTo>
                  <a:lnTo>
                    <a:pt x="1103" y="17981"/>
                  </a:lnTo>
                  <a:lnTo>
                    <a:pt x="0" y="19763"/>
                  </a:lnTo>
                  <a:lnTo>
                    <a:pt x="0" y="21600"/>
                  </a:lnTo>
                  <a:lnTo>
                    <a:pt x="2173" y="21600"/>
                  </a:lnTo>
                  <a:lnTo>
                    <a:pt x="9730" y="19763"/>
                  </a:lnTo>
                  <a:lnTo>
                    <a:pt x="15113" y="14419"/>
                  </a:lnTo>
                  <a:lnTo>
                    <a:pt x="19460" y="10800"/>
                  </a:lnTo>
                  <a:lnTo>
                    <a:pt x="21600" y="5400"/>
                  </a:lnTo>
                  <a:lnTo>
                    <a:pt x="21600" y="3619"/>
                  </a:lnTo>
                  <a:lnTo>
                    <a:pt x="20530" y="1781"/>
                  </a:lnTo>
                  <a:lnTo>
                    <a:pt x="1835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3" name="Google Shape;2305;p71"/>
            <p:cNvSpPr/>
            <p:nvPr/>
          </p:nvSpPr>
          <p:spPr>
            <a:xfrm rot="10800000" flipH="1">
              <a:off x="376427" y="8606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5" y="0"/>
                  </a:moveTo>
                  <a:lnTo>
                    <a:pt x="4320" y="1428"/>
                  </a:lnTo>
                  <a:lnTo>
                    <a:pt x="1425" y="2856"/>
                  </a:lnTo>
                  <a:lnTo>
                    <a:pt x="0" y="7185"/>
                  </a:lnTo>
                  <a:lnTo>
                    <a:pt x="0" y="11514"/>
                  </a:lnTo>
                  <a:lnTo>
                    <a:pt x="2895" y="14415"/>
                  </a:lnTo>
                  <a:lnTo>
                    <a:pt x="7215" y="18744"/>
                  </a:lnTo>
                  <a:lnTo>
                    <a:pt x="12960" y="20172"/>
                  </a:lnTo>
                  <a:lnTo>
                    <a:pt x="17280" y="21600"/>
                  </a:lnTo>
                  <a:lnTo>
                    <a:pt x="21600" y="20172"/>
                  </a:lnTo>
                  <a:lnTo>
                    <a:pt x="21600" y="12987"/>
                  </a:lnTo>
                  <a:lnTo>
                    <a:pt x="14385" y="4329"/>
                  </a:lnTo>
                  <a:lnTo>
                    <a:pt x="11490" y="1428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4" name="Google Shape;2306;p71"/>
            <p:cNvSpPr/>
            <p:nvPr/>
          </p:nvSpPr>
          <p:spPr>
            <a:xfrm rot="10800000" flipH="1">
              <a:off x="385077" y="89011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3" y="0"/>
                  </a:moveTo>
                  <a:lnTo>
                    <a:pt x="1697" y="2287"/>
                  </a:lnTo>
                  <a:lnTo>
                    <a:pt x="0" y="5699"/>
                  </a:lnTo>
                  <a:lnTo>
                    <a:pt x="0" y="9111"/>
                  </a:lnTo>
                  <a:lnTo>
                    <a:pt x="1697" y="12489"/>
                  </a:lnTo>
                  <a:lnTo>
                    <a:pt x="4989" y="15901"/>
                  </a:lnTo>
                  <a:lnTo>
                    <a:pt x="9977" y="19313"/>
                  </a:lnTo>
                  <a:lnTo>
                    <a:pt x="16611" y="21600"/>
                  </a:lnTo>
                  <a:lnTo>
                    <a:pt x="19954" y="21600"/>
                  </a:lnTo>
                  <a:lnTo>
                    <a:pt x="21600" y="19313"/>
                  </a:lnTo>
                  <a:lnTo>
                    <a:pt x="19954" y="13650"/>
                  </a:lnTo>
                  <a:lnTo>
                    <a:pt x="14966" y="4538"/>
                  </a:lnTo>
                  <a:lnTo>
                    <a:pt x="11623" y="2287"/>
                  </a:lnTo>
                  <a:lnTo>
                    <a:pt x="997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5" name="Google Shape;2307;p71"/>
            <p:cNvSpPr/>
            <p:nvPr/>
          </p:nvSpPr>
          <p:spPr>
            <a:xfrm rot="10800000" flipH="1">
              <a:off x="390491" y="90547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13" y="0"/>
                  </a:moveTo>
                  <a:lnTo>
                    <a:pt x="1070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173" y="19460"/>
                  </a:lnTo>
                  <a:lnTo>
                    <a:pt x="5383" y="21600"/>
                  </a:lnTo>
                  <a:lnTo>
                    <a:pt x="9730" y="21600"/>
                  </a:lnTo>
                  <a:lnTo>
                    <a:pt x="18357" y="17253"/>
                  </a:lnTo>
                  <a:lnTo>
                    <a:pt x="20530" y="15113"/>
                  </a:lnTo>
                  <a:lnTo>
                    <a:pt x="21600" y="12973"/>
                  </a:lnTo>
                  <a:lnTo>
                    <a:pt x="21600" y="10833"/>
                  </a:lnTo>
                  <a:lnTo>
                    <a:pt x="19427" y="6487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6" name="Google Shape;2308;p71"/>
            <p:cNvSpPr/>
            <p:nvPr/>
          </p:nvSpPr>
          <p:spPr>
            <a:xfrm rot="10800000" flipH="1">
              <a:off x="368200" y="80528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25" y="0"/>
                  </a:moveTo>
                  <a:lnTo>
                    <a:pt x="14400" y="932"/>
                  </a:lnTo>
                  <a:lnTo>
                    <a:pt x="9649" y="4687"/>
                  </a:lnTo>
                  <a:lnTo>
                    <a:pt x="2449" y="11266"/>
                  </a:lnTo>
                  <a:lnTo>
                    <a:pt x="0" y="16913"/>
                  </a:lnTo>
                  <a:lnTo>
                    <a:pt x="0" y="21600"/>
                  </a:lnTo>
                  <a:lnTo>
                    <a:pt x="2449" y="21600"/>
                  </a:lnTo>
                  <a:lnTo>
                    <a:pt x="9649" y="19737"/>
                  </a:lnTo>
                  <a:lnTo>
                    <a:pt x="14400" y="15982"/>
                  </a:lnTo>
                  <a:lnTo>
                    <a:pt x="19225" y="10334"/>
                  </a:lnTo>
                  <a:lnTo>
                    <a:pt x="21600" y="56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7" name="Google Shape;2309;p71"/>
            <p:cNvSpPr/>
            <p:nvPr/>
          </p:nvSpPr>
          <p:spPr>
            <a:xfrm rot="10800000" flipH="1">
              <a:off x="389841" y="865090"/>
              <a:ext cx="12701" cy="13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59"/>
                  </a:lnTo>
                  <a:lnTo>
                    <a:pt x="3418" y="5395"/>
                  </a:lnTo>
                  <a:lnTo>
                    <a:pt x="11381" y="12839"/>
                  </a:lnTo>
                  <a:lnTo>
                    <a:pt x="19345" y="19593"/>
                  </a:lnTo>
                  <a:lnTo>
                    <a:pt x="21600" y="21600"/>
                  </a:lnTo>
                  <a:lnTo>
                    <a:pt x="21600" y="19593"/>
                  </a:lnTo>
                  <a:lnTo>
                    <a:pt x="18182" y="12839"/>
                  </a:lnTo>
                  <a:lnTo>
                    <a:pt x="14799" y="8113"/>
                  </a:lnTo>
                  <a:lnTo>
                    <a:pt x="11381" y="4057"/>
                  </a:lnTo>
                  <a:lnTo>
                    <a:pt x="7963" y="1359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8" name="Google Shape;2310;p71"/>
            <p:cNvSpPr/>
            <p:nvPr/>
          </p:nvSpPr>
          <p:spPr>
            <a:xfrm rot="10800000" flipH="1">
              <a:off x="381256" y="803338"/>
              <a:ext cx="1948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7" y="0"/>
                  </a:moveTo>
                  <a:lnTo>
                    <a:pt x="1441" y="1190"/>
                  </a:lnTo>
                  <a:lnTo>
                    <a:pt x="490" y="2379"/>
                  </a:lnTo>
                  <a:lnTo>
                    <a:pt x="490" y="4796"/>
                  </a:lnTo>
                  <a:lnTo>
                    <a:pt x="0" y="7175"/>
                  </a:lnTo>
                  <a:lnTo>
                    <a:pt x="490" y="9592"/>
                  </a:lnTo>
                  <a:lnTo>
                    <a:pt x="2407" y="13198"/>
                  </a:lnTo>
                  <a:lnTo>
                    <a:pt x="5289" y="16804"/>
                  </a:lnTo>
                  <a:lnTo>
                    <a:pt x="9121" y="19183"/>
                  </a:lnTo>
                  <a:lnTo>
                    <a:pt x="17752" y="21600"/>
                  </a:lnTo>
                  <a:lnTo>
                    <a:pt x="20159" y="21600"/>
                  </a:lnTo>
                  <a:lnTo>
                    <a:pt x="21600" y="20410"/>
                  </a:lnTo>
                  <a:lnTo>
                    <a:pt x="21600" y="19183"/>
                  </a:lnTo>
                  <a:lnTo>
                    <a:pt x="21110" y="19183"/>
                  </a:lnTo>
                  <a:lnTo>
                    <a:pt x="19669" y="15577"/>
                  </a:lnTo>
                  <a:lnTo>
                    <a:pt x="12954" y="7175"/>
                  </a:lnTo>
                  <a:lnTo>
                    <a:pt x="7680" y="2379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9" name="Google Shape;2311;p71"/>
            <p:cNvSpPr/>
            <p:nvPr/>
          </p:nvSpPr>
          <p:spPr>
            <a:xfrm rot="10800000" flipH="1">
              <a:off x="409825" y="897902"/>
              <a:ext cx="203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26" y="0"/>
                  </a:moveTo>
                  <a:lnTo>
                    <a:pt x="911" y="4825"/>
                  </a:lnTo>
                  <a:lnTo>
                    <a:pt x="0" y="4825"/>
                  </a:lnTo>
                  <a:lnTo>
                    <a:pt x="0" y="7200"/>
                  </a:lnTo>
                  <a:lnTo>
                    <a:pt x="1836" y="12025"/>
                  </a:lnTo>
                  <a:lnTo>
                    <a:pt x="6432" y="16775"/>
                  </a:lnTo>
                  <a:lnTo>
                    <a:pt x="14699" y="21600"/>
                  </a:lnTo>
                  <a:lnTo>
                    <a:pt x="17915" y="21600"/>
                  </a:lnTo>
                  <a:lnTo>
                    <a:pt x="20220" y="19225"/>
                  </a:lnTo>
                  <a:lnTo>
                    <a:pt x="21130" y="16775"/>
                  </a:lnTo>
                  <a:lnTo>
                    <a:pt x="21600" y="14400"/>
                  </a:lnTo>
                  <a:lnTo>
                    <a:pt x="21130" y="12025"/>
                  </a:lnTo>
                  <a:lnTo>
                    <a:pt x="19750" y="7200"/>
                  </a:lnTo>
                  <a:lnTo>
                    <a:pt x="17459" y="4825"/>
                  </a:lnTo>
                  <a:lnTo>
                    <a:pt x="1102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0" name="Google Shape;2312;p71"/>
            <p:cNvSpPr/>
            <p:nvPr/>
          </p:nvSpPr>
          <p:spPr>
            <a:xfrm rot="10800000" flipH="1">
              <a:off x="390055" y="8286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9" y="0"/>
                  </a:moveTo>
                  <a:lnTo>
                    <a:pt x="5986" y="1298"/>
                  </a:lnTo>
                  <a:lnTo>
                    <a:pt x="2417" y="3816"/>
                  </a:lnTo>
                  <a:lnTo>
                    <a:pt x="1190" y="8931"/>
                  </a:lnTo>
                  <a:lnTo>
                    <a:pt x="0" y="14007"/>
                  </a:lnTo>
                  <a:lnTo>
                    <a:pt x="0" y="17823"/>
                  </a:lnTo>
                  <a:lnTo>
                    <a:pt x="1190" y="20341"/>
                  </a:lnTo>
                  <a:lnTo>
                    <a:pt x="2417" y="21600"/>
                  </a:lnTo>
                  <a:lnTo>
                    <a:pt x="4796" y="21600"/>
                  </a:lnTo>
                  <a:lnTo>
                    <a:pt x="8402" y="20341"/>
                  </a:lnTo>
                  <a:lnTo>
                    <a:pt x="16804" y="14007"/>
                  </a:lnTo>
                  <a:lnTo>
                    <a:pt x="20410" y="8931"/>
                  </a:lnTo>
                  <a:lnTo>
                    <a:pt x="21600" y="5115"/>
                  </a:lnTo>
                  <a:lnTo>
                    <a:pt x="19221" y="2557"/>
                  </a:lnTo>
                  <a:lnTo>
                    <a:pt x="1561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1" name="Google Shape;2313;p71"/>
            <p:cNvSpPr/>
            <p:nvPr/>
          </p:nvSpPr>
          <p:spPr>
            <a:xfrm rot="10800000" flipH="1">
              <a:off x="394604" y="8420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29" y="0"/>
                  </a:moveTo>
                  <a:lnTo>
                    <a:pt x="8219" y="1646"/>
                  </a:lnTo>
                  <a:lnTo>
                    <a:pt x="4110" y="4989"/>
                  </a:lnTo>
                  <a:lnTo>
                    <a:pt x="1019" y="8280"/>
                  </a:lnTo>
                  <a:lnTo>
                    <a:pt x="0" y="13269"/>
                  </a:lnTo>
                  <a:lnTo>
                    <a:pt x="0" y="16611"/>
                  </a:lnTo>
                  <a:lnTo>
                    <a:pt x="2039" y="19903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3349" y="19903"/>
                  </a:lnTo>
                  <a:lnTo>
                    <a:pt x="17490" y="16611"/>
                  </a:lnTo>
                  <a:lnTo>
                    <a:pt x="20581" y="13269"/>
                  </a:lnTo>
                  <a:lnTo>
                    <a:pt x="21600" y="8280"/>
                  </a:lnTo>
                  <a:lnTo>
                    <a:pt x="21600" y="4989"/>
                  </a:lnTo>
                  <a:lnTo>
                    <a:pt x="20581" y="1646"/>
                  </a:lnTo>
                  <a:lnTo>
                    <a:pt x="1749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2" name="Google Shape;2314;p71"/>
            <p:cNvSpPr/>
            <p:nvPr/>
          </p:nvSpPr>
          <p:spPr>
            <a:xfrm rot="10800000" flipH="1">
              <a:off x="414946" y="8803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10" y="0"/>
                  </a:moveTo>
                  <a:lnTo>
                    <a:pt x="2039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039" y="19460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7490" y="17320"/>
                  </a:lnTo>
                  <a:lnTo>
                    <a:pt x="19529" y="15113"/>
                  </a:lnTo>
                  <a:lnTo>
                    <a:pt x="21600" y="12973"/>
                  </a:lnTo>
                  <a:lnTo>
                    <a:pt x="20549" y="8627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3" name="Google Shape;2315;p71"/>
            <p:cNvSpPr/>
            <p:nvPr/>
          </p:nvSpPr>
          <p:spPr>
            <a:xfrm rot="10800000" flipH="1">
              <a:off x="373900" y="712317"/>
              <a:ext cx="17314" cy="1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8" y="0"/>
                  </a:moveTo>
                  <a:lnTo>
                    <a:pt x="1087" y="1427"/>
                  </a:lnTo>
                  <a:lnTo>
                    <a:pt x="552" y="2876"/>
                  </a:lnTo>
                  <a:lnTo>
                    <a:pt x="0" y="5038"/>
                  </a:lnTo>
                  <a:lnTo>
                    <a:pt x="552" y="6487"/>
                  </a:lnTo>
                  <a:lnTo>
                    <a:pt x="2157" y="9362"/>
                  </a:lnTo>
                  <a:lnTo>
                    <a:pt x="4330" y="11524"/>
                  </a:lnTo>
                  <a:lnTo>
                    <a:pt x="7022" y="13664"/>
                  </a:lnTo>
                  <a:lnTo>
                    <a:pt x="11887" y="17276"/>
                  </a:lnTo>
                  <a:lnTo>
                    <a:pt x="15665" y="20151"/>
                  </a:lnTo>
                  <a:lnTo>
                    <a:pt x="18908" y="21600"/>
                  </a:lnTo>
                  <a:lnTo>
                    <a:pt x="21600" y="21600"/>
                  </a:lnTo>
                  <a:lnTo>
                    <a:pt x="21600" y="18724"/>
                  </a:lnTo>
                  <a:lnTo>
                    <a:pt x="19978" y="15827"/>
                  </a:lnTo>
                  <a:lnTo>
                    <a:pt x="17822" y="11524"/>
                  </a:lnTo>
                  <a:lnTo>
                    <a:pt x="14043" y="6487"/>
                  </a:lnTo>
                  <a:lnTo>
                    <a:pt x="10800" y="2876"/>
                  </a:lnTo>
                  <a:lnTo>
                    <a:pt x="7557" y="713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4" name="Google Shape;2316;p71"/>
            <p:cNvSpPr/>
            <p:nvPr/>
          </p:nvSpPr>
          <p:spPr>
            <a:xfrm rot="10800000" flipH="1">
              <a:off x="430088" y="90049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383"/>
                  </a:lnTo>
                  <a:lnTo>
                    <a:pt x="738" y="2383"/>
                  </a:lnTo>
                  <a:lnTo>
                    <a:pt x="4454" y="9608"/>
                  </a:lnTo>
                  <a:lnTo>
                    <a:pt x="10431" y="14375"/>
                  </a:lnTo>
                  <a:lnTo>
                    <a:pt x="16385" y="19217"/>
                  </a:lnTo>
                  <a:lnTo>
                    <a:pt x="20123" y="21600"/>
                  </a:lnTo>
                  <a:lnTo>
                    <a:pt x="21600" y="21600"/>
                  </a:lnTo>
                  <a:lnTo>
                    <a:pt x="20123" y="16833"/>
                  </a:lnTo>
                  <a:lnTo>
                    <a:pt x="16385" y="9608"/>
                  </a:lnTo>
                  <a:lnTo>
                    <a:pt x="11169" y="4767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5" name="Google Shape;2317;p71"/>
            <p:cNvSpPr/>
            <p:nvPr/>
          </p:nvSpPr>
          <p:spPr>
            <a:xfrm rot="10800000" flipH="1">
              <a:off x="434845" y="8753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0" y="0"/>
                  </a:moveTo>
                  <a:lnTo>
                    <a:pt x="738" y="932"/>
                  </a:lnTo>
                  <a:lnTo>
                    <a:pt x="0" y="3755"/>
                  </a:lnTo>
                  <a:lnTo>
                    <a:pt x="0" y="7511"/>
                  </a:lnTo>
                  <a:lnTo>
                    <a:pt x="738" y="10334"/>
                  </a:lnTo>
                  <a:lnTo>
                    <a:pt x="2238" y="13158"/>
                  </a:lnTo>
                  <a:lnTo>
                    <a:pt x="5215" y="16913"/>
                  </a:lnTo>
                  <a:lnTo>
                    <a:pt x="7454" y="18805"/>
                  </a:lnTo>
                  <a:lnTo>
                    <a:pt x="10431" y="20668"/>
                  </a:lnTo>
                  <a:lnTo>
                    <a:pt x="13408" y="21600"/>
                  </a:lnTo>
                  <a:lnTo>
                    <a:pt x="15646" y="20668"/>
                  </a:lnTo>
                  <a:lnTo>
                    <a:pt x="17885" y="18805"/>
                  </a:lnTo>
                  <a:lnTo>
                    <a:pt x="19385" y="16913"/>
                  </a:lnTo>
                  <a:lnTo>
                    <a:pt x="20862" y="13158"/>
                  </a:lnTo>
                  <a:lnTo>
                    <a:pt x="21600" y="8442"/>
                  </a:lnTo>
                  <a:lnTo>
                    <a:pt x="21600" y="6579"/>
                  </a:lnTo>
                  <a:lnTo>
                    <a:pt x="18623" y="6579"/>
                  </a:lnTo>
                  <a:lnTo>
                    <a:pt x="14908" y="8442"/>
                  </a:lnTo>
                  <a:lnTo>
                    <a:pt x="11169" y="11266"/>
                  </a:lnTo>
                  <a:lnTo>
                    <a:pt x="8192" y="11266"/>
                  </a:lnTo>
                  <a:lnTo>
                    <a:pt x="7454" y="10334"/>
                  </a:lnTo>
                  <a:lnTo>
                    <a:pt x="5954" y="9403"/>
                  </a:lnTo>
                  <a:lnTo>
                    <a:pt x="4477" y="4687"/>
                  </a:lnTo>
                  <a:lnTo>
                    <a:pt x="3715" y="932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6" name="Google Shape;2318;p71"/>
            <p:cNvSpPr/>
            <p:nvPr/>
          </p:nvSpPr>
          <p:spPr>
            <a:xfrm rot="10800000" flipH="1">
              <a:off x="472063" y="89768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9575" y="1340"/>
                  </a:lnTo>
                  <a:lnTo>
                    <a:pt x="4825" y="5400"/>
                  </a:lnTo>
                  <a:lnTo>
                    <a:pt x="2449" y="10800"/>
                  </a:lnTo>
                  <a:lnTo>
                    <a:pt x="0" y="17540"/>
                  </a:lnTo>
                  <a:lnTo>
                    <a:pt x="2449" y="20260"/>
                  </a:lnTo>
                  <a:lnTo>
                    <a:pt x="4825" y="21600"/>
                  </a:lnTo>
                  <a:lnTo>
                    <a:pt x="7200" y="21600"/>
                  </a:lnTo>
                  <a:lnTo>
                    <a:pt x="14400" y="18921"/>
                  </a:lnTo>
                  <a:lnTo>
                    <a:pt x="19225" y="14860"/>
                  </a:lnTo>
                  <a:lnTo>
                    <a:pt x="21600" y="9460"/>
                  </a:lnTo>
                  <a:lnTo>
                    <a:pt x="21600" y="5400"/>
                  </a:lnTo>
                  <a:lnTo>
                    <a:pt x="19225" y="1340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7" name="Google Shape;2319;p71"/>
            <p:cNvSpPr/>
            <p:nvPr/>
          </p:nvSpPr>
          <p:spPr>
            <a:xfrm rot="10800000" flipH="1">
              <a:off x="483391" y="903958"/>
              <a:ext cx="263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9" y="0"/>
                  </a:moveTo>
                  <a:lnTo>
                    <a:pt x="1064" y="2557"/>
                  </a:lnTo>
                  <a:lnTo>
                    <a:pt x="351" y="3816"/>
                  </a:lnTo>
                  <a:lnTo>
                    <a:pt x="0" y="5075"/>
                  </a:lnTo>
                  <a:lnTo>
                    <a:pt x="0" y="6374"/>
                  </a:lnTo>
                  <a:lnTo>
                    <a:pt x="351" y="7633"/>
                  </a:lnTo>
                  <a:lnTo>
                    <a:pt x="1765" y="10151"/>
                  </a:lnTo>
                  <a:lnTo>
                    <a:pt x="4254" y="11449"/>
                  </a:lnTo>
                  <a:lnTo>
                    <a:pt x="7083" y="10151"/>
                  </a:lnTo>
                  <a:lnTo>
                    <a:pt x="10274" y="10151"/>
                  </a:lnTo>
                  <a:lnTo>
                    <a:pt x="13453" y="11449"/>
                  </a:lnTo>
                  <a:lnTo>
                    <a:pt x="15931" y="13967"/>
                  </a:lnTo>
                  <a:lnTo>
                    <a:pt x="17708" y="17784"/>
                  </a:lnTo>
                  <a:lnTo>
                    <a:pt x="18771" y="20341"/>
                  </a:lnTo>
                  <a:lnTo>
                    <a:pt x="19835" y="21600"/>
                  </a:lnTo>
                  <a:lnTo>
                    <a:pt x="20887" y="20341"/>
                  </a:lnTo>
                  <a:lnTo>
                    <a:pt x="21249" y="17784"/>
                  </a:lnTo>
                  <a:lnTo>
                    <a:pt x="21600" y="13967"/>
                  </a:lnTo>
                  <a:lnTo>
                    <a:pt x="21249" y="11449"/>
                  </a:lnTo>
                  <a:lnTo>
                    <a:pt x="20887" y="8892"/>
                  </a:lnTo>
                  <a:lnTo>
                    <a:pt x="19835" y="7633"/>
                  </a:lnTo>
                  <a:lnTo>
                    <a:pt x="15931" y="3816"/>
                  </a:lnTo>
                  <a:lnTo>
                    <a:pt x="8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8" name="Google Shape;2320;p71"/>
            <p:cNvSpPr/>
            <p:nvPr/>
          </p:nvSpPr>
          <p:spPr>
            <a:xfrm rot="10800000" flipH="1">
              <a:off x="978039" y="890974"/>
              <a:ext cx="1514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3" y="3894"/>
                  </a:lnTo>
                  <a:lnTo>
                    <a:pt x="5543" y="9796"/>
                  </a:lnTo>
                  <a:lnTo>
                    <a:pt x="11718" y="15698"/>
                  </a:lnTo>
                  <a:lnTo>
                    <a:pt x="17892" y="21600"/>
                  </a:lnTo>
                  <a:lnTo>
                    <a:pt x="21600" y="21600"/>
                  </a:lnTo>
                  <a:lnTo>
                    <a:pt x="19746" y="15698"/>
                  </a:lnTo>
                  <a:lnTo>
                    <a:pt x="14814" y="9796"/>
                  </a:lnTo>
                  <a:lnTo>
                    <a:pt x="9863" y="5902"/>
                  </a:lnTo>
                  <a:lnTo>
                    <a:pt x="5543" y="194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9" name="Google Shape;2321;p71"/>
            <p:cNvSpPr/>
            <p:nvPr/>
          </p:nvSpPr>
          <p:spPr>
            <a:xfrm rot="10800000" flipH="1">
              <a:off x="3726843" y="7674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57" y="0"/>
                  </a:moveTo>
                  <a:lnTo>
                    <a:pt x="0" y="2417"/>
                  </a:lnTo>
                  <a:lnTo>
                    <a:pt x="0" y="6023"/>
                  </a:lnTo>
                  <a:lnTo>
                    <a:pt x="1259" y="10819"/>
                  </a:lnTo>
                  <a:lnTo>
                    <a:pt x="5075" y="14425"/>
                  </a:lnTo>
                  <a:lnTo>
                    <a:pt x="8892" y="18031"/>
                  </a:lnTo>
                  <a:lnTo>
                    <a:pt x="13967" y="21600"/>
                  </a:lnTo>
                  <a:lnTo>
                    <a:pt x="20341" y="21600"/>
                  </a:lnTo>
                  <a:lnTo>
                    <a:pt x="21600" y="19221"/>
                  </a:lnTo>
                  <a:lnTo>
                    <a:pt x="21600" y="15614"/>
                  </a:lnTo>
                  <a:lnTo>
                    <a:pt x="20341" y="10819"/>
                  </a:lnTo>
                  <a:lnTo>
                    <a:pt x="17784" y="7212"/>
                  </a:lnTo>
                  <a:lnTo>
                    <a:pt x="13967" y="3606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670" name="Google Shape;2324;p71"/>
          <p:cNvGrpSpPr/>
          <p:nvPr/>
        </p:nvGrpSpPr>
        <p:grpSpPr>
          <a:xfrm>
            <a:off x="381040" y="1180515"/>
            <a:ext cx="2972410" cy="3962982"/>
            <a:chOff x="40" y="40"/>
            <a:chExt cx="2972409" cy="3962980"/>
          </a:xfrm>
        </p:grpSpPr>
        <p:sp>
          <p:nvSpPr>
            <p:cNvPr id="1643" name="Google Shape;2325;p71"/>
            <p:cNvSpPr/>
            <p:nvPr/>
          </p:nvSpPr>
          <p:spPr>
            <a:xfrm>
              <a:off x="659216" y="2594114"/>
              <a:ext cx="704354" cy="1026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extrusionOk="0">
                  <a:moveTo>
                    <a:pt x="20737" y="0"/>
                  </a:moveTo>
                  <a:cubicBezTo>
                    <a:pt x="20440" y="10"/>
                    <a:pt x="20144" y="61"/>
                    <a:pt x="19891" y="173"/>
                  </a:cubicBezTo>
                  <a:cubicBezTo>
                    <a:pt x="19047" y="469"/>
                    <a:pt x="18260" y="967"/>
                    <a:pt x="17609" y="1446"/>
                  </a:cubicBezTo>
                  <a:cubicBezTo>
                    <a:pt x="16852" y="2005"/>
                    <a:pt x="16126" y="2575"/>
                    <a:pt x="15414" y="3166"/>
                  </a:cubicBezTo>
                  <a:cubicBezTo>
                    <a:pt x="14614" y="3828"/>
                    <a:pt x="13769" y="4458"/>
                    <a:pt x="12968" y="5110"/>
                  </a:cubicBezTo>
                  <a:cubicBezTo>
                    <a:pt x="11989" y="5894"/>
                    <a:pt x="10907" y="6575"/>
                    <a:pt x="9855" y="7309"/>
                  </a:cubicBezTo>
                  <a:cubicBezTo>
                    <a:pt x="8610" y="8194"/>
                    <a:pt x="7438" y="9131"/>
                    <a:pt x="6341" y="10108"/>
                  </a:cubicBezTo>
                  <a:cubicBezTo>
                    <a:pt x="4399" y="11818"/>
                    <a:pt x="2561" y="13579"/>
                    <a:pt x="1271" y="15574"/>
                  </a:cubicBezTo>
                  <a:cubicBezTo>
                    <a:pt x="722" y="16399"/>
                    <a:pt x="322" y="17274"/>
                    <a:pt x="84" y="18170"/>
                  </a:cubicBezTo>
                  <a:cubicBezTo>
                    <a:pt x="-19" y="18658"/>
                    <a:pt x="-19" y="19147"/>
                    <a:pt x="41" y="19635"/>
                  </a:cubicBezTo>
                  <a:cubicBezTo>
                    <a:pt x="84" y="20063"/>
                    <a:pt x="189" y="20480"/>
                    <a:pt x="367" y="20887"/>
                  </a:cubicBezTo>
                  <a:cubicBezTo>
                    <a:pt x="455" y="21091"/>
                    <a:pt x="767" y="21579"/>
                    <a:pt x="1138" y="21600"/>
                  </a:cubicBezTo>
                  <a:cubicBezTo>
                    <a:pt x="1144" y="21600"/>
                    <a:pt x="1151" y="21600"/>
                    <a:pt x="1158" y="21600"/>
                  </a:cubicBezTo>
                  <a:cubicBezTo>
                    <a:pt x="1463" y="21600"/>
                    <a:pt x="1764" y="21383"/>
                    <a:pt x="1953" y="21233"/>
                  </a:cubicBezTo>
                  <a:cubicBezTo>
                    <a:pt x="2383" y="20867"/>
                    <a:pt x="2620" y="20440"/>
                    <a:pt x="2872" y="20012"/>
                  </a:cubicBezTo>
                  <a:cubicBezTo>
                    <a:pt x="3465" y="19004"/>
                    <a:pt x="4147" y="18037"/>
                    <a:pt x="4828" y="17071"/>
                  </a:cubicBezTo>
                  <a:cubicBezTo>
                    <a:pt x="5511" y="16123"/>
                    <a:pt x="6148" y="15156"/>
                    <a:pt x="6904" y="14241"/>
                  </a:cubicBezTo>
                  <a:cubicBezTo>
                    <a:pt x="7483" y="13538"/>
                    <a:pt x="8001" y="12754"/>
                    <a:pt x="8758" y="12133"/>
                  </a:cubicBezTo>
                  <a:cubicBezTo>
                    <a:pt x="9261" y="11737"/>
                    <a:pt x="9810" y="11380"/>
                    <a:pt x="10418" y="11054"/>
                  </a:cubicBezTo>
                  <a:cubicBezTo>
                    <a:pt x="10922" y="10790"/>
                    <a:pt x="11382" y="10464"/>
                    <a:pt x="11916" y="10220"/>
                  </a:cubicBezTo>
                  <a:cubicBezTo>
                    <a:pt x="12316" y="10027"/>
                    <a:pt x="12702" y="9813"/>
                    <a:pt x="13086" y="9609"/>
                  </a:cubicBezTo>
                  <a:cubicBezTo>
                    <a:pt x="13754" y="9263"/>
                    <a:pt x="14451" y="8927"/>
                    <a:pt x="15102" y="8560"/>
                  </a:cubicBezTo>
                  <a:cubicBezTo>
                    <a:pt x="15295" y="8448"/>
                    <a:pt x="15622" y="8398"/>
                    <a:pt x="15785" y="8245"/>
                  </a:cubicBezTo>
                  <a:cubicBezTo>
                    <a:pt x="15933" y="8092"/>
                    <a:pt x="15874" y="7878"/>
                    <a:pt x="15874" y="7706"/>
                  </a:cubicBezTo>
                  <a:cubicBezTo>
                    <a:pt x="15888" y="7258"/>
                    <a:pt x="16037" y="6810"/>
                    <a:pt x="16289" y="6392"/>
                  </a:cubicBezTo>
                  <a:cubicBezTo>
                    <a:pt x="16497" y="6015"/>
                    <a:pt x="16763" y="5660"/>
                    <a:pt x="17090" y="5334"/>
                  </a:cubicBezTo>
                  <a:cubicBezTo>
                    <a:pt x="17504" y="4947"/>
                    <a:pt x="17964" y="4581"/>
                    <a:pt x="18468" y="4245"/>
                  </a:cubicBezTo>
                  <a:lnTo>
                    <a:pt x="19595" y="3481"/>
                  </a:lnTo>
                  <a:cubicBezTo>
                    <a:pt x="19966" y="3216"/>
                    <a:pt x="20381" y="2962"/>
                    <a:pt x="20722" y="2687"/>
                  </a:cubicBezTo>
                  <a:cubicBezTo>
                    <a:pt x="20900" y="2555"/>
                    <a:pt x="21078" y="2432"/>
                    <a:pt x="21285" y="2321"/>
                  </a:cubicBezTo>
                  <a:cubicBezTo>
                    <a:pt x="21404" y="2239"/>
                    <a:pt x="21508" y="2148"/>
                    <a:pt x="21581" y="2046"/>
                  </a:cubicBezTo>
                  <a:lnTo>
                    <a:pt x="20737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44" name="Google Shape;2326;p71"/>
            <p:cNvSpPr/>
            <p:nvPr/>
          </p:nvSpPr>
          <p:spPr>
            <a:xfrm>
              <a:off x="791253" y="158215"/>
              <a:ext cx="1146381" cy="1794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5960" y="0"/>
                  </a:moveTo>
                  <a:cubicBezTo>
                    <a:pt x="15907" y="0"/>
                    <a:pt x="15841" y="37"/>
                    <a:pt x="15798" y="53"/>
                  </a:cubicBezTo>
                  <a:cubicBezTo>
                    <a:pt x="15708" y="93"/>
                    <a:pt x="15617" y="140"/>
                    <a:pt x="15526" y="187"/>
                  </a:cubicBezTo>
                  <a:cubicBezTo>
                    <a:pt x="15399" y="251"/>
                    <a:pt x="15273" y="327"/>
                    <a:pt x="15164" y="408"/>
                  </a:cubicBezTo>
                  <a:cubicBezTo>
                    <a:pt x="15000" y="525"/>
                    <a:pt x="14855" y="664"/>
                    <a:pt x="14755" y="810"/>
                  </a:cubicBezTo>
                  <a:cubicBezTo>
                    <a:pt x="14673" y="938"/>
                    <a:pt x="14619" y="1072"/>
                    <a:pt x="14583" y="1206"/>
                  </a:cubicBezTo>
                  <a:cubicBezTo>
                    <a:pt x="14564" y="1323"/>
                    <a:pt x="14546" y="1445"/>
                    <a:pt x="14555" y="1567"/>
                  </a:cubicBezTo>
                  <a:lnTo>
                    <a:pt x="14555" y="1847"/>
                  </a:lnTo>
                  <a:cubicBezTo>
                    <a:pt x="14555" y="1916"/>
                    <a:pt x="14583" y="1975"/>
                    <a:pt x="14583" y="2045"/>
                  </a:cubicBezTo>
                  <a:cubicBezTo>
                    <a:pt x="14583" y="2074"/>
                    <a:pt x="14592" y="2097"/>
                    <a:pt x="14609" y="2126"/>
                  </a:cubicBezTo>
                  <a:cubicBezTo>
                    <a:pt x="14619" y="2143"/>
                    <a:pt x="14655" y="2190"/>
                    <a:pt x="14628" y="2213"/>
                  </a:cubicBezTo>
                  <a:cubicBezTo>
                    <a:pt x="14596" y="2251"/>
                    <a:pt x="14504" y="2258"/>
                    <a:pt x="14414" y="2258"/>
                  </a:cubicBezTo>
                  <a:cubicBezTo>
                    <a:pt x="14349" y="2258"/>
                    <a:pt x="14285" y="2255"/>
                    <a:pt x="14247" y="2255"/>
                  </a:cubicBezTo>
                  <a:cubicBezTo>
                    <a:pt x="14002" y="2255"/>
                    <a:pt x="13766" y="2330"/>
                    <a:pt x="13602" y="2447"/>
                  </a:cubicBezTo>
                  <a:cubicBezTo>
                    <a:pt x="13517" y="2511"/>
                    <a:pt x="13439" y="2614"/>
                    <a:pt x="13310" y="2614"/>
                  </a:cubicBezTo>
                  <a:cubicBezTo>
                    <a:pt x="13288" y="2614"/>
                    <a:pt x="13265" y="2611"/>
                    <a:pt x="13240" y="2604"/>
                  </a:cubicBezTo>
                  <a:cubicBezTo>
                    <a:pt x="13166" y="2575"/>
                    <a:pt x="13103" y="2546"/>
                    <a:pt x="13040" y="2516"/>
                  </a:cubicBezTo>
                  <a:cubicBezTo>
                    <a:pt x="12903" y="2470"/>
                    <a:pt x="12759" y="2435"/>
                    <a:pt x="12604" y="2412"/>
                  </a:cubicBezTo>
                  <a:cubicBezTo>
                    <a:pt x="12468" y="2394"/>
                    <a:pt x="12323" y="2383"/>
                    <a:pt x="12186" y="2383"/>
                  </a:cubicBezTo>
                  <a:cubicBezTo>
                    <a:pt x="12156" y="2380"/>
                    <a:pt x="12127" y="2379"/>
                    <a:pt x="12096" y="2379"/>
                  </a:cubicBezTo>
                  <a:cubicBezTo>
                    <a:pt x="12054" y="2379"/>
                    <a:pt x="12012" y="2382"/>
                    <a:pt x="11969" y="2389"/>
                  </a:cubicBezTo>
                  <a:cubicBezTo>
                    <a:pt x="11878" y="2412"/>
                    <a:pt x="11805" y="2447"/>
                    <a:pt x="11742" y="2499"/>
                  </a:cubicBezTo>
                  <a:cubicBezTo>
                    <a:pt x="11614" y="2586"/>
                    <a:pt x="11515" y="2691"/>
                    <a:pt x="11388" y="2778"/>
                  </a:cubicBezTo>
                  <a:cubicBezTo>
                    <a:pt x="11216" y="2889"/>
                    <a:pt x="11043" y="2994"/>
                    <a:pt x="10852" y="3093"/>
                  </a:cubicBezTo>
                  <a:cubicBezTo>
                    <a:pt x="10726" y="3151"/>
                    <a:pt x="10589" y="3198"/>
                    <a:pt x="10462" y="3250"/>
                  </a:cubicBezTo>
                  <a:cubicBezTo>
                    <a:pt x="10353" y="3297"/>
                    <a:pt x="10253" y="3343"/>
                    <a:pt x="10145" y="3384"/>
                  </a:cubicBezTo>
                  <a:cubicBezTo>
                    <a:pt x="9845" y="3501"/>
                    <a:pt x="9546" y="3617"/>
                    <a:pt x="9255" y="3734"/>
                  </a:cubicBezTo>
                  <a:cubicBezTo>
                    <a:pt x="8983" y="3838"/>
                    <a:pt x="8710" y="3955"/>
                    <a:pt x="8456" y="4071"/>
                  </a:cubicBezTo>
                  <a:cubicBezTo>
                    <a:pt x="8266" y="4165"/>
                    <a:pt x="8084" y="4263"/>
                    <a:pt x="7894" y="4357"/>
                  </a:cubicBezTo>
                  <a:cubicBezTo>
                    <a:pt x="7731" y="4427"/>
                    <a:pt x="7567" y="4508"/>
                    <a:pt x="7413" y="4584"/>
                  </a:cubicBezTo>
                  <a:cubicBezTo>
                    <a:pt x="7077" y="4753"/>
                    <a:pt x="6741" y="4922"/>
                    <a:pt x="6442" y="5108"/>
                  </a:cubicBezTo>
                  <a:cubicBezTo>
                    <a:pt x="6042" y="5347"/>
                    <a:pt x="5706" y="5620"/>
                    <a:pt x="5353" y="5888"/>
                  </a:cubicBezTo>
                  <a:cubicBezTo>
                    <a:pt x="5099" y="6075"/>
                    <a:pt x="4827" y="6249"/>
                    <a:pt x="4590" y="6448"/>
                  </a:cubicBezTo>
                  <a:cubicBezTo>
                    <a:pt x="4445" y="6558"/>
                    <a:pt x="4300" y="6680"/>
                    <a:pt x="4173" y="6803"/>
                  </a:cubicBezTo>
                  <a:cubicBezTo>
                    <a:pt x="4109" y="6878"/>
                    <a:pt x="4064" y="6960"/>
                    <a:pt x="4028" y="7048"/>
                  </a:cubicBezTo>
                  <a:cubicBezTo>
                    <a:pt x="3991" y="7175"/>
                    <a:pt x="3973" y="7309"/>
                    <a:pt x="3955" y="7443"/>
                  </a:cubicBezTo>
                  <a:cubicBezTo>
                    <a:pt x="3955" y="7525"/>
                    <a:pt x="3946" y="7612"/>
                    <a:pt x="3928" y="7694"/>
                  </a:cubicBezTo>
                  <a:cubicBezTo>
                    <a:pt x="3900" y="7758"/>
                    <a:pt x="3891" y="7822"/>
                    <a:pt x="3873" y="7880"/>
                  </a:cubicBezTo>
                  <a:cubicBezTo>
                    <a:pt x="3837" y="7956"/>
                    <a:pt x="3801" y="8026"/>
                    <a:pt x="3773" y="8107"/>
                  </a:cubicBezTo>
                  <a:cubicBezTo>
                    <a:pt x="3728" y="8247"/>
                    <a:pt x="3665" y="8381"/>
                    <a:pt x="3619" y="8521"/>
                  </a:cubicBezTo>
                  <a:cubicBezTo>
                    <a:pt x="3573" y="8678"/>
                    <a:pt x="3519" y="8836"/>
                    <a:pt x="3438" y="8993"/>
                  </a:cubicBezTo>
                  <a:cubicBezTo>
                    <a:pt x="3338" y="9197"/>
                    <a:pt x="3247" y="9435"/>
                    <a:pt x="3329" y="9651"/>
                  </a:cubicBezTo>
                  <a:cubicBezTo>
                    <a:pt x="3438" y="9919"/>
                    <a:pt x="3492" y="10192"/>
                    <a:pt x="3501" y="10472"/>
                  </a:cubicBezTo>
                  <a:cubicBezTo>
                    <a:pt x="3501" y="10559"/>
                    <a:pt x="3483" y="10647"/>
                    <a:pt x="3456" y="10734"/>
                  </a:cubicBezTo>
                  <a:cubicBezTo>
                    <a:pt x="3383" y="10868"/>
                    <a:pt x="3292" y="11002"/>
                    <a:pt x="3192" y="11136"/>
                  </a:cubicBezTo>
                  <a:cubicBezTo>
                    <a:pt x="3092" y="11299"/>
                    <a:pt x="3029" y="11468"/>
                    <a:pt x="2993" y="11637"/>
                  </a:cubicBezTo>
                  <a:cubicBezTo>
                    <a:pt x="2957" y="11776"/>
                    <a:pt x="2975" y="11922"/>
                    <a:pt x="3057" y="12056"/>
                  </a:cubicBezTo>
                  <a:cubicBezTo>
                    <a:pt x="3129" y="12167"/>
                    <a:pt x="3292" y="12271"/>
                    <a:pt x="3392" y="12365"/>
                  </a:cubicBezTo>
                  <a:cubicBezTo>
                    <a:pt x="3519" y="12487"/>
                    <a:pt x="3573" y="12633"/>
                    <a:pt x="3547" y="12784"/>
                  </a:cubicBezTo>
                  <a:cubicBezTo>
                    <a:pt x="3547" y="12860"/>
                    <a:pt x="3556" y="12936"/>
                    <a:pt x="3573" y="13011"/>
                  </a:cubicBezTo>
                  <a:cubicBezTo>
                    <a:pt x="3583" y="13104"/>
                    <a:pt x="3573" y="13192"/>
                    <a:pt x="3583" y="13285"/>
                  </a:cubicBezTo>
                  <a:cubicBezTo>
                    <a:pt x="3583" y="13297"/>
                    <a:pt x="3592" y="13314"/>
                    <a:pt x="3592" y="13331"/>
                  </a:cubicBezTo>
                  <a:cubicBezTo>
                    <a:pt x="3338" y="13594"/>
                    <a:pt x="3156" y="13885"/>
                    <a:pt x="3075" y="14193"/>
                  </a:cubicBezTo>
                  <a:cubicBezTo>
                    <a:pt x="3029" y="14321"/>
                    <a:pt x="2993" y="14455"/>
                    <a:pt x="2984" y="14589"/>
                  </a:cubicBezTo>
                  <a:cubicBezTo>
                    <a:pt x="2975" y="14706"/>
                    <a:pt x="2984" y="14816"/>
                    <a:pt x="2984" y="14933"/>
                  </a:cubicBezTo>
                  <a:cubicBezTo>
                    <a:pt x="2984" y="15108"/>
                    <a:pt x="2929" y="15277"/>
                    <a:pt x="2820" y="15434"/>
                  </a:cubicBezTo>
                  <a:cubicBezTo>
                    <a:pt x="2757" y="15515"/>
                    <a:pt x="2676" y="15591"/>
                    <a:pt x="2585" y="15667"/>
                  </a:cubicBezTo>
                  <a:cubicBezTo>
                    <a:pt x="2458" y="15778"/>
                    <a:pt x="2358" y="15900"/>
                    <a:pt x="2230" y="16016"/>
                  </a:cubicBezTo>
                  <a:cubicBezTo>
                    <a:pt x="1977" y="16267"/>
                    <a:pt x="1749" y="16535"/>
                    <a:pt x="1577" y="16814"/>
                  </a:cubicBezTo>
                  <a:cubicBezTo>
                    <a:pt x="1396" y="17070"/>
                    <a:pt x="1314" y="17344"/>
                    <a:pt x="1314" y="17630"/>
                  </a:cubicBezTo>
                  <a:cubicBezTo>
                    <a:pt x="1314" y="17834"/>
                    <a:pt x="1259" y="18038"/>
                    <a:pt x="1150" y="18229"/>
                  </a:cubicBezTo>
                  <a:cubicBezTo>
                    <a:pt x="1024" y="18468"/>
                    <a:pt x="787" y="18661"/>
                    <a:pt x="569" y="18864"/>
                  </a:cubicBezTo>
                  <a:cubicBezTo>
                    <a:pt x="216" y="19202"/>
                    <a:pt x="-93" y="19633"/>
                    <a:pt x="25" y="20046"/>
                  </a:cubicBezTo>
                  <a:cubicBezTo>
                    <a:pt x="62" y="20245"/>
                    <a:pt x="180" y="20431"/>
                    <a:pt x="370" y="20583"/>
                  </a:cubicBezTo>
                  <a:cubicBezTo>
                    <a:pt x="515" y="20693"/>
                    <a:pt x="678" y="20780"/>
                    <a:pt x="869" y="20856"/>
                  </a:cubicBezTo>
                  <a:cubicBezTo>
                    <a:pt x="1105" y="20961"/>
                    <a:pt x="1350" y="21048"/>
                    <a:pt x="1623" y="21112"/>
                  </a:cubicBezTo>
                  <a:cubicBezTo>
                    <a:pt x="1840" y="21165"/>
                    <a:pt x="2067" y="21206"/>
                    <a:pt x="2285" y="21258"/>
                  </a:cubicBezTo>
                  <a:cubicBezTo>
                    <a:pt x="2567" y="21322"/>
                    <a:pt x="2839" y="21386"/>
                    <a:pt x="3111" y="21450"/>
                  </a:cubicBezTo>
                  <a:cubicBezTo>
                    <a:pt x="3356" y="21503"/>
                    <a:pt x="3601" y="21543"/>
                    <a:pt x="3855" y="21578"/>
                  </a:cubicBezTo>
                  <a:cubicBezTo>
                    <a:pt x="3951" y="21592"/>
                    <a:pt x="4046" y="21600"/>
                    <a:pt x="4141" y="21600"/>
                  </a:cubicBezTo>
                  <a:cubicBezTo>
                    <a:pt x="4281" y="21600"/>
                    <a:pt x="4419" y="21584"/>
                    <a:pt x="4554" y="21549"/>
                  </a:cubicBezTo>
                  <a:cubicBezTo>
                    <a:pt x="4763" y="21485"/>
                    <a:pt x="4935" y="21369"/>
                    <a:pt x="5035" y="21235"/>
                  </a:cubicBezTo>
                  <a:cubicBezTo>
                    <a:pt x="5208" y="21019"/>
                    <a:pt x="5343" y="20792"/>
                    <a:pt x="5443" y="20559"/>
                  </a:cubicBezTo>
                  <a:cubicBezTo>
                    <a:pt x="5616" y="20186"/>
                    <a:pt x="5752" y="19808"/>
                    <a:pt x="5897" y="19429"/>
                  </a:cubicBezTo>
                  <a:cubicBezTo>
                    <a:pt x="6070" y="18981"/>
                    <a:pt x="6233" y="18533"/>
                    <a:pt x="6387" y="18084"/>
                  </a:cubicBezTo>
                  <a:cubicBezTo>
                    <a:pt x="6605" y="17455"/>
                    <a:pt x="6823" y="16826"/>
                    <a:pt x="7004" y="16191"/>
                  </a:cubicBezTo>
                  <a:cubicBezTo>
                    <a:pt x="7167" y="15626"/>
                    <a:pt x="7349" y="15061"/>
                    <a:pt x="7458" y="14491"/>
                  </a:cubicBezTo>
                  <a:cubicBezTo>
                    <a:pt x="7476" y="14397"/>
                    <a:pt x="7494" y="14298"/>
                    <a:pt x="7504" y="14205"/>
                  </a:cubicBezTo>
                  <a:lnTo>
                    <a:pt x="7712" y="14164"/>
                  </a:lnTo>
                  <a:cubicBezTo>
                    <a:pt x="7985" y="14106"/>
                    <a:pt x="8238" y="14036"/>
                    <a:pt x="8511" y="13972"/>
                  </a:cubicBezTo>
                  <a:cubicBezTo>
                    <a:pt x="8910" y="13873"/>
                    <a:pt x="9309" y="13768"/>
                    <a:pt x="9691" y="13646"/>
                  </a:cubicBezTo>
                  <a:cubicBezTo>
                    <a:pt x="10145" y="13495"/>
                    <a:pt x="10580" y="13331"/>
                    <a:pt x="10998" y="13157"/>
                  </a:cubicBezTo>
                  <a:cubicBezTo>
                    <a:pt x="10925" y="13355"/>
                    <a:pt x="10880" y="13553"/>
                    <a:pt x="10861" y="13756"/>
                  </a:cubicBezTo>
                  <a:cubicBezTo>
                    <a:pt x="10834" y="13984"/>
                    <a:pt x="10861" y="14228"/>
                    <a:pt x="11034" y="14432"/>
                  </a:cubicBezTo>
                  <a:cubicBezTo>
                    <a:pt x="11161" y="14584"/>
                    <a:pt x="11342" y="14718"/>
                    <a:pt x="11560" y="14816"/>
                  </a:cubicBezTo>
                  <a:cubicBezTo>
                    <a:pt x="11778" y="14915"/>
                    <a:pt x="12039" y="14964"/>
                    <a:pt x="12302" y="14964"/>
                  </a:cubicBezTo>
                  <a:cubicBezTo>
                    <a:pt x="12443" y="14964"/>
                    <a:pt x="12586" y="14950"/>
                    <a:pt x="12722" y="14922"/>
                  </a:cubicBezTo>
                  <a:cubicBezTo>
                    <a:pt x="13275" y="14793"/>
                    <a:pt x="13666" y="14432"/>
                    <a:pt x="13956" y="14118"/>
                  </a:cubicBezTo>
                  <a:cubicBezTo>
                    <a:pt x="14174" y="13873"/>
                    <a:pt x="14365" y="13617"/>
                    <a:pt x="14510" y="13355"/>
                  </a:cubicBezTo>
                  <a:cubicBezTo>
                    <a:pt x="14823" y="13320"/>
                    <a:pt x="15141" y="13303"/>
                    <a:pt x="15459" y="13303"/>
                  </a:cubicBezTo>
                  <a:cubicBezTo>
                    <a:pt x="15776" y="13303"/>
                    <a:pt x="16093" y="13320"/>
                    <a:pt x="16407" y="13355"/>
                  </a:cubicBezTo>
                  <a:cubicBezTo>
                    <a:pt x="16725" y="13390"/>
                    <a:pt x="17033" y="13454"/>
                    <a:pt x="17332" y="13529"/>
                  </a:cubicBezTo>
                  <a:cubicBezTo>
                    <a:pt x="17568" y="13605"/>
                    <a:pt x="17813" y="13669"/>
                    <a:pt x="18059" y="13728"/>
                  </a:cubicBezTo>
                  <a:cubicBezTo>
                    <a:pt x="18303" y="13774"/>
                    <a:pt x="18549" y="13803"/>
                    <a:pt x="18803" y="13821"/>
                  </a:cubicBezTo>
                  <a:cubicBezTo>
                    <a:pt x="18939" y="13826"/>
                    <a:pt x="19065" y="13832"/>
                    <a:pt x="19202" y="13850"/>
                  </a:cubicBezTo>
                  <a:cubicBezTo>
                    <a:pt x="19248" y="13862"/>
                    <a:pt x="19295" y="13867"/>
                    <a:pt x="19343" y="13867"/>
                  </a:cubicBezTo>
                  <a:cubicBezTo>
                    <a:pt x="19390" y="13867"/>
                    <a:pt x="19438" y="13862"/>
                    <a:pt x="19483" y="13850"/>
                  </a:cubicBezTo>
                  <a:cubicBezTo>
                    <a:pt x="19574" y="13821"/>
                    <a:pt x="19655" y="13780"/>
                    <a:pt x="19729" y="13733"/>
                  </a:cubicBezTo>
                  <a:cubicBezTo>
                    <a:pt x="19873" y="13629"/>
                    <a:pt x="20019" y="13518"/>
                    <a:pt x="20146" y="13407"/>
                  </a:cubicBezTo>
                  <a:cubicBezTo>
                    <a:pt x="20282" y="13303"/>
                    <a:pt x="20391" y="13180"/>
                    <a:pt x="20463" y="13052"/>
                  </a:cubicBezTo>
                  <a:cubicBezTo>
                    <a:pt x="20491" y="12982"/>
                    <a:pt x="20536" y="12918"/>
                    <a:pt x="20600" y="12854"/>
                  </a:cubicBezTo>
                  <a:cubicBezTo>
                    <a:pt x="20636" y="12813"/>
                    <a:pt x="20654" y="12772"/>
                    <a:pt x="20645" y="12732"/>
                  </a:cubicBezTo>
                  <a:cubicBezTo>
                    <a:pt x="20636" y="12685"/>
                    <a:pt x="20617" y="12644"/>
                    <a:pt x="20582" y="12609"/>
                  </a:cubicBezTo>
                  <a:cubicBezTo>
                    <a:pt x="20536" y="12563"/>
                    <a:pt x="20482" y="12522"/>
                    <a:pt x="20427" y="12487"/>
                  </a:cubicBezTo>
                  <a:cubicBezTo>
                    <a:pt x="20336" y="12429"/>
                    <a:pt x="20273" y="12359"/>
                    <a:pt x="20219" y="12289"/>
                  </a:cubicBezTo>
                  <a:cubicBezTo>
                    <a:pt x="20155" y="12225"/>
                    <a:pt x="20119" y="12149"/>
                    <a:pt x="20110" y="12074"/>
                  </a:cubicBezTo>
                  <a:cubicBezTo>
                    <a:pt x="20136" y="11957"/>
                    <a:pt x="20210" y="11840"/>
                    <a:pt x="20309" y="11742"/>
                  </a:cubicBezTo>
                  <a:cubicBezTo>
                    <a:pt x="20418" y="11625"/>
                    <a:pt x="20509" y="11503"/>
                    <a:pt x="20591" y="11381"/>
                  </a:cubicBezTo>
                  <a:cubicBezTo>
                    <a:pt x="20617" y="11340"/>
                    <a:pt x="20654" y="11305"/>
                    <a:pt x="20700" y="11275"/>
                  </a:cubicBezTo>
                  <a:cubicBezTo>
                    <a:pt x="20691" y="11241"/>
                    <a:pt x="20636" y="11217"/>
                    <a:pt x="20617" y="11183"/>
                  </a:cubicBezTo>
                  <a:cubicBezTo>
                    <a:pt x="20572" y="11118"/>
                    <a:pt x="20527" y="11054"/>
                    <a:pt x="20482" y="10996"/>
                  </a:cubicBezTo>
                  <a:cubicBezTo>
                    <a:pt x="20345" y="10798"/>
                    <a:pt x="20110" y="10635"/>
                    <a:pt x="19955" y="10443"/>
                  </a:cubicBezTo>
                  <a:cubicBezTo>
                    <a:pt x="19819" y="10280"/>
                    <a:pt x="19701" y="10111"/>
                    <a:pt x="19620" y="9930"/>
                  </a:cubicBezTo>
                  <a:cubicBezTo>
                    <a:pt x="19592" y="9884"/>
                    <a:pt x="19583" y="9831"/>
                    <a:pt x="19592" y="9779"/>
                  </a:cubicBezTo>
                  <a:cubicBezTo>
                    <a:pt x="19611" y="9738"/>
                    <a:pt x="19620" y="9697"/>
                    <a:pt x="19629" y="9662"/>
                  </a:cubicBezTo>
                  <a:lnTo>
                    <a:pt x="14800" y="12499"/>
                  </a:lnTo>
                  <a:cubicBezTo>
                    <a:pt x="14800" y="12446"/>
                    <a:pt x="14800" y="12388"/>
                    <a:pt x="14800" y="12330"/>
                  </a:cubicBezTo>
                  <a:cubicBezTo>
                    <a:pt x="14809" y="12178"/>
                    <a:pt x="14846" y="12027"/>
                    <a:pt x="14918" y="11882"/>
                  </a:cubicBezTo>
                  <a:lnTo>
                    <a:pt x="13439" y="11619"/>
                  </a:lnTo>
                  <a:cubicBezTo>
                    <a:pt x="13521" y="11538"/>
                    <a:pt x="13602" y="11456"/>
                    <a:pt x="13684" y="11375"/>
                  </a:cubicBezTo>
                  <a:cubicBezTo>
                    <a:pt x="13965" y="11054"/>
                    <a:pt x="14192" y="10722"/>
                    <a:pt x="14365" y="10373"/>
                  </a:cubicBezTo>
                  <a:cubicBezTo>
                    <a:pt x="14437" y="10233"/>
                    <a:pt x="14519" y="10099"/>
                    <a:pt x="14592" y="9966"/>
                  </a:cubicBezTo>
                  <a:cubicBezTo>
                    <a:pt x="14673" y="9808"/>
                    <a:pt x="14728" y="9645"/>
                    <a:pt x="14792" y="9482"/>
                  </a:cubicBezTo>
                  <a:cubicBezTo>
                    <a:pt x="14891" y="9231"/>
                    <a:pt x="15036" y="8998"/>
                    <a:pt x="15145" y="8754"/>
                  </a:cubicBezTo>
                  <a:cubicBezTo>
                    <a:pt x="15254" y="8509"/>
                    <a:pt x="15327" y="8271"/>
                    <a:pt x="15408" y="8032"/>
                  </a:cubicBezTo>
                  <a:cubicBezTo>
                    <a:pt x="15481" y="7793"/>
                    <a:pt x="15626" y="7548"/>
                    <a:pt x="15735" y="7304"/>
                  </a:cubicBezTo>
                  <a:cubicBezTo>
                    <a:pt x="15826" y="7135"/>
                    <a:pt x="15898" y="6960"/>
                    <a:pt x="15953" y="6786"/>
                  </a:cubicBezTo>
                  <a:cubicBezTo>
                    <a:pt x="15980" y="6675"/>
                    <a:pt x="15989" y="6564"/>
                    <a:pt x="16007" y="6459"/>
                  </a:cubicBezTo>
                  <a:cubicBezTo>
                    <a:pt x="16026" y="6349"/>
                    <a:pt x="16071" y="6255"/>
                    <a:pt x="16080" y="6151"/>
                  </a:cubicBezTo>
                  <a:cubicBezTo>
                    <a:pt x="16107" y="6063"/>
                    <a:pt x="16144" y="5982"/>
                    <a:pt x="16189" y="5900"/>
                  </a:cubicBezTo>
                  <a:cubicBezTo>
                    <a:pt x="16244" y="5778"/>
                    <a:pt x="16316" y="5661"/>
                    <a:pt x="16407" y="5551"/>
                  </a:cubicBezTo>
                  <a:cubicBezTo>
                    <a:pt x="16425" y="5516"/>
                    <a:pt x="16461" y="5481"/>
                    <a:pt x="16488" y="5446"/>
                  </a:cubicBezTo>
                  <a:cubicBezTo>
                    <a:pt x="16534" y="5393"/>
                    <a:pt x="16570" y="5335"/>
                    <a:pt x="16625" y="5283"/>
                  </a:cubicBezTo>
                  <a:cubicBezTo>
                    <a:pt x="16788" y="5114"/>
                    <a:pt x="16997" y="4968"/>
                    <a:pt x="17241" y="4846"/>
                  </a:cubicBezTo>
                  <a:cubicBezTo>
                    <a:pt x="17315" y="4817"/>
                    <a:pt x="17387" y="4788"/>
                    <a:pt x="17469" y="4764"/>
                  </a:cubicBezTo>
                  <a:cubicBezTo>
                    <a:pt x="17659" y="4706"/>
                    <a:pt x="17841" y="4636"/>
                    <a:pt x="18040" y="4584"/>
                  </a:cubicBezTo>
                  <a:cubicBezTo>
                    <a:pt x="18312" y="4514"/>
                    <a:pt x="18603" y="4479"/>
                    <a:pt x="18893" y="4479"/>
                  </a:cubicBezTo>
                  <a:cubicBezTo>
                    <a:pt x="18978" y="4475"/>
                    <a:pt x="19062" y="4473"/>
                    <a:pt x="19145" y="4473"/>
                  </a:cubicBezTo>
                  <a:cubicBezTo>
                    <a:pt x="19311" y="4473"/>
                    <a:pt x="19474" y="4481"/>
                    <a:pt x="19638" y="4497"/>
                  </a:cubicBezTo>
                  <a:cubicBezTo>
                    <a:pt x="19746" y="4514"/>
                    <a:pt x="19864" y="4526"/>
                    <a:pt x="19973" y="4537"/>
                  </a:cubicBezTo>
                  <a:cubicBezTo>
                    <a:pt x="20047" y="4546"/>
                    <a:pt x="20124" y="4551"/>
                    <a:pt x="20200" y="4551"/>
                  </a:cubicBezTo>
                  <a:cubicBezTo>
                    <a:pt x="20228" y="4551"/>
                    <a:pt x="20255" y="4551"/>
                    <a:pt x="20282" y="4549"/>
                  </a:cubicBezTo>
                  <a:cubicBezTo>
                    <a:pt x="20364" y="4543"/>
                    <a:pt x="20445" y="4532"/>
                    <a:pt x="20527" y="4520"/>
                  </a:cubicBezTo>
                  <a:cubicBezTo>
                    <a:pt x="20736" y="4497"/>
                    <a:pt x="20917" y="4421"/>
                    <a:pt x="21044" y="4316"/>
                  </a:cubicBezTo>
                  <a:cubicBezTo>
                    <a:pt x="21316" y="4095"/>
                    <a:pt x="21480" y="3821"/>
                    <a:pt x="21498" y="3536"/>
                  </a:cubicBezTo>
                  <a:cubicBezTo>
                    <a:pt x="21507" y="3384"/>
                    <a:pt x="21498" y="3233"/>
                    <a:pt x="21471" y="3081"/>
                  </a:cubicBezTo>
                  <a:cubicBezTo>
                    <a:pt x="21453" y="2842"/>
                    <a:pt x="21380" y="2604"/>
                    <a:pt x="21281" y="2371"/>
                  </a:cubicBezTo>
                  <a:cubicBezTo>
                    <a:pt x="21072" y="1969"/>
                    <a:pt x="20636" y="1648"/>
                    <a:pt x="20191" y="1340"/>
                  </a:cubicBezTo>
                  <a:cubicBezTo>
                    <a:pt x="20010" y="1218"/>
                    <a:pt x="19819" y="1101"/>
                    <a:pt x="19611" y="991"/>
                  </a:cubicBezTo>
                  <a:cubicBezTo>
                    <a:pt x="19293" y="828"/>
                    <a:pt x="18975" y="658"/>
                    <a:pt x="18630" y="513"/>
                  </a:cubicBezTo>
                  <a:cubicBezTo>
                    <a:pt x="18403" y="414"/>
                    <a:pt x="18158" y="327"/>
                    <a:pt x="17904" y="257"/>
                  </a:cubicBezTo>
                  <a:cubicBezTo>
                    <a:pt x="17726" y="204"/>
                    <a:pt x="17554" y="156"/>
                    <a:pt x="17368" y="156"/>
                  </a:cubicBezTo>
                  <a:cubicBezTo>
                    <a:pt x="17327" y="156"/>
                    <a:pt x="17285" y="158"/>
                    <a:pt x="17241" y="163"/>
                  </a:cubicBezTo>
                  <a:lnTo>
                    <a:pt x="15971" y="0"/>
                  </a:lnTo>
                  <a:cubicBezTo>
                    <a:pt x="15968" y="0"/>
                    <a:pt x="15964" y="0"/>
                    <a:pt x="159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45" name="Google Shape;2327;p71"/>
            <p:cNvSpPr/>
            <p:nvPr/>
          </p:nvSpPr>
          <p:spPr>
            <a:xfrm>
              <a:off x="1391226" y="1583291"/>
              <a:ext cx="440555" cy="704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5" h="21600" extrusionOk="0">
                  <a:moveTo>
                    <a:pt x="16046" y="0"/>
                  </a:moveTo>
                  <a:lnTo>
                    <a:pt x="2587" y="712"/>
                  </a:lnTo>
                  <a:cubicBezTo>
                    <a:pt x="1998" y="1217"/>
                    <a:pt x="1504" y="1766"/>
                    <a:pt x="1128" y="2360"/>
                  </a:cubicBezTo>
                  <a:cubicBezTo>
                    <a:pt x="915" y="2716"/>
                    <a:pt x="727" y="3086"/>
                    <a:pt x="587" y="3473"/>
                  </a:cubicBezTo>
                  <a:cubicBezTo>
                    <a:pt x="93" y="4838"/>
                    <a:pt x="-95" y="6247"/>
                    <a:pt x="45" y="7657"/>
                  </a:cubicBezTo>
                  <a:cubicBezTo>
                    <a:pt x="140" y="9038"/>
                    <a:pt x="492" y="10418"/>
                    <a:pt x="1081" y="11754"/>
                  </a:cubicBezTo>
                  <a:cubicBezTo>
                    <a:pt x="1622" y="13074"/>
                    <a:pt x="2421" y="14336"/>
                    <a:pt x="3433" y="15538"/>
                  </a:cubicBezTo>
                  <a:cubicBezTo>
                    <a:pt x="4516" y="16755"/>
                    <a:pt x="5858" y="17868"/>
                    <a:pt x="7435" y="18848"/>
                  </a:cubicBezTo>
                  <a:cubicBezTo>
                    <a:pt x="8564" y="19560"/>
                    <a:pt x="9834" y="20183"/>
                    <a:pt x="11200" y="20718"/>
                  </a:cubicBezTo>
                  <a:cubicBezTo>
                    <a:pt x="12093" y="21103"/>
                    <a:pt x="13082" y="21386"/>
                    <a:pt x="14141" y="21549"/>
                  </a:cubicBezTo>
                  <a:cubicBezTo>
                    <a:pt x="14408" y="21583"/>
                    <a:pt x="14681" y="21600"/>
                    <a:pt x="14951" y="21600"/>
                  </a:cubicBezTo>
                  <a:cubicBezTo>
                    <a:pt x="15611" y="21600"/>
                    <a:pt x="16270" y="21500"/>
                    <a:pt x="16870" y="21311"/>
                  </a:cubicBezTo>
                  <a:cubicBezTo>
                    <a:pt x="17811" y="21014"/>
                    <a:pt x="18683" y="20658"/>
                    <a:pt x="19459" y="20213"/>
                  </a:cubicBezTo>
                  <a:cubicBezTo>
                    <a:pt x="19906" y="19990"/>
                    <a:pt x="20282" y="19723"/>
                    <a:pt x="20612" y="19426"/>
                  </a:cubicBezTo>
                  <a:cubicBezTo>
                    <a:pt x="21082" y="19011"/>
                    <a:pt x="21505" y="18431"/>
                    <a:pt x="21412" y="17913"/>
                  </a:cubicBezTo>
                  <a:cubicBezTo>
                    <a:pt x="21388" y="17645"/>
                    <a:pt x="21246" y="17378"/>
                    <a:pt x="21058" y="17140"/>
                  </a:cubicBezTo>
                  <a:cubicBezTo>
                    <a:pt x="20871" y="16948"/>
                    <a:pt x="20683" y="16770"/>
                    <a:pt x="20471" y="16577"/>
                  </a:cubicBezTo>
                  <a:cubicBezTo>
                    <a:pt x="20023" y="16147"/>
                    <a:pt x="19529" y="15745"/>
                    <a:pt x="19106" y="15300"/>
                  </a:cubicBezTo>
                  <a:cubicBezTo>
                    <a:pt x="18706" y="14840"/>
                    <a:pt x="18448" y="14351"/>
                    <a:pt x="18353" y="13831"/>
                  </a:cubicBezTo>
                  <a:cubicBezTo>
                    <a:pt x="18258" y="13431"/>
                    <a:pt x="18094" y="13044"/>
                    <a:pt x="17859" y="12689"/>
                  </a:cubicBezTo>
                  <a:cubicBezTo>
                    <a:pt x="17718" y="12496"/>
                    <a:pt x="17552" y="12318"/>
                    <a:pt x="17436" y="12124"/>
                  </a:cubicBezTo>
                  <a:cubicBezTo>
                    <a:pt x="17270" y="11873"/>
                    <a:pt x="17082" y="11635"/>
                    <a:pt x="16847" y="11398"/>
                  </a:cubicBezTo>
                  <a:cubicBezTo>
                    <a:pt x="16635" y="11175"/>
                    <a:pt x="16471" y="10938"/>
                    <a:pt x="16258" y="10700"/>
                  </a:cubicBezTo>
                  <a:cubicBezTo>
                    <a:pt x="16022" y="10478"/>
                    <a:pt x="15835" y="10225"/>
                    <a:pt x="15671" y="9973"/>
                  </a:cubicBezTo>
                  <a:cubicBezTo>
                    <a:pt x="15341" y="9528"/>
                    <a:pt x="15293" y="9023"/>
                    <a:pt x="15552" y="8548"/>
                  </a:cubicBezTo>
                  <a:cubicBezTo>
                    <a:pt x="15647" y="8310"/>
                    <a:pt x="15787" y="8073"/>
                    <a:pt x="15975" y="7850"/>
                  </a:cubicBezTo>
                  <a:cubicBezTo>
                    <a:pt x="16046" y="7805"/>
                    <a:pt x="16094" y="7732"/>
                    <a:pt x="16117" y="7672"/>
                  </a:cubicBezTo>
                  <a:cubicBezTo>
                    <a:pt x="16141" y="7598"/>
                    <a:pt x="16141" y="7524"/>
                    <a:pt x="16117" y="7435"/>
                  </a:cubicBezTo>
                  <a:cubicBezTo>
                    <a:pt x="16022" y="7139"/>
                    <a:pt x="15882" y="6842"/>
                    <a:pt x="15740" y="6544"/>
                  </a:cubicBezTo>
                  <a:cubicBezTo>
                    <a:pt x="15576" y="6262"/>
                    <a:pt x="15505" y="5951"/>
                    <a:pt x="15341" y="5669"/>
                  </a:cubicBezTo>
                  <a:cubicBezTo>
                    <a:pt x="15129" y="5357"/>
                    <a:pt x="14987" y="5046"/>
                    <a:pt x="14870" y="4719"/>
                  </a:cubicBezTo>
                  <a:cubicBezTo>
                    <a:pt x="14706" y="4066"/>
                    <a:pt x="14682" y="3428"/>
                    <a:pt x="14823" y="2775"/>
                  </a:cubicBezTo>
                  <a:cubicBezTo>
                    <a:pt x="14965" y="1825"/>
                    <a:pt x="15293" y="831"/>
                    <a:pt x="1604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46" name="Google Shape;2328;p71"/>
            <p:cNvSpPr/>
            <p:nvPr/>
          </p:nvSpPr>
          <p:spPr>
            <a:xfrm>
              <a:off x="1606049" y="40"/>
              <a:ext cx="532223" cy="660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10" y="0"/>
                  </a:moveTo>
                  <a:lnTo>
                    <a:pt x="0" y="5802"/>
                  </a:lnTo>
                  <a:cubicBezTo>
                    <a:pt x="196" y="5818"/>
                    <a:pt x="393" y="5850"/>
                    <a:pt x="609" y="5898"/>
                  </a:cubicBezTo>
                  <a:cubicBezTo>
                    <a:pt x="686" y="5992"/>
                    <a:pt x="785" y="6072"/>
                    <a:pt x="902" y="6150"/>
                  </a:cubicBezTo>
                  <a:cubicBezTo>
                    <a:pt x="1138" y="6340"/>
                    <a:pt x="1374" y="6562"/>
                    <a:pt x="1590" y="6783"/>
                  </a:cubicBezTo>
                  <a:cubicBezTo>
                    <a:pt x="2100" y="7320"/>
                    <a:pt x="2611" y="7842"/>
                    <a:pt x="3160" y="8348"/>
                  </a:cubicBezTo>
                  <a:cubicBezTo>
                    <a:pt x="3612" y="8822"/>
                    <a:pt x="4221" y="9186"/>
                    <a:pt x="4889" y="9424"/>
                  </a:cubicBezTo>
                  <a:cubicBezTo>
                    <a:pt x="5400" y="9598"/>
                    <a:pt x="5929" y="9598"/>
                    <a:pt x="6381" y="9866"/>
                  </a:cubicBezTo>
                  <a:cubicBezTo>
                    <a:pt x="6774" y="10088"/>
                    <a:pt x="7089" y="10388"/>
                    <a:pt x="7462" y="10626"/>
                  </a:cubicBezTo>
                  <a:cubicBezTo>
                    <a:pt x="7953" y="10910"/>
                    <a:pt x="8443" y="11194"/>
                    <a:pt x="8915" y="11495"/>
                  </a:cubicBezTo>
                  <a:cubicBezTo>
                    <a:pt x="9995" y="12160"/>
                    <a:pt x="11036" y="12870"/>
                    <a:pt x="12096" y="13582"/>
                  </a:cubicBezTo>
                  <a:cubicBezTo>
                    <a:pt x="12509" y="13851"/>
                    <a:pt x="12822" y="14199"/>
                    <a:pt x="13018" y="14594"/>
                  </a:cubicBezTo>
                  <a:cubicBezTo>
                    <a:pt x="13177" y="14848"/>
                    <a:pt x="13254" y="15116"/>
                    <a:pt x="13274" y="15385"/>
                  </a:cubicBezTo>
                  <a:cubicBezTo>
                    <a:pt x="13248" y="15893"/>
                    <a:pt x="12636" y="16023"/>
                    <a:pt x="12062" y="16023"/>
                  </a:cubicBezTo>
                  <a:cubicBezTo>
                    <a:pt x="11814" y="16023"/>
                    <a:pt x="11574" y="15998"/>
                    <a:pt x="11389" y="15970"/>
                  </a:cubicBezTo>
                  <a:cubicBezTo>
                    <a:pt x="10800" y="15891"/>
                    <a:pt x="10269" y="15638"/>
                    <a:pt x="9739" y="15464"/>
                  </a:cubicBezTo>
                  <a:cubicBezTo>
                    <a:pt x="9190" y="15274"/>
                    <a:pt x="8600" y="15037"/>
                    <a:pt x="8011" y="14879"/>
                  </a:cubicBezTo>
                  <a:cubicBezTo>
                    <a:pt x="7688" y="14772"/>
                    <a:pt x="7341" y="14719"/>
                    <a:pt x="6998" y="14719"/>
                  </a:cubicBezTo>
                  <a:cubicBezTo>
                    <a:pt x="6883" y="14719"/>
                    <a:pt x="6769" y="14724"/>
                    <a:pt x="6657" y="14736"/>
                  </a:cubicBezTo>
                  <a:cubicBezTo>
                    <a:pt x="6264" y="14768"/>
                    <a:pt x="5890" y="14863"/>
                    <a:pt x="5557" y="15022"/>
                  </a:cubicBezTo>
                  <a:cubicBezTo>
                    <a:pt x="5360" y="15148"/>
                    <a:pt x="5184" y="15306"/>
                    <a:pt x="5045" y="15448"/>
                  </a:cubicBezTo>
                  <a:cubicBezTo>
                    <a:pt x="4908" y="15543"/>
                    <a:pt x="4791" y="15638"/>
                    <a:pt x="4653" y="15717"/>
                  </a:cubicBezTo>
                  <a:cubicBezTo>
                    <a:pt x="4359" y="15922"/>
                    <a:pt x="3985" y="16034"/>
                    <a:pt x="3612" y="16034"/>
                  </a:cubicBezTo>
                  <a:cubicBezTo>
                    <a:pt x="3142" y="16034"/>
                    <a:pt x="2670" y="16018"/>
                    <a:pt x="2199" y="15986"/>
                  </a:cubicBezTo>
                  <a:cubicBezTo>
                    <a:pt x="1903" y="15986"/>
                    <a:pt x="1610" y="15970"/>
                    <a:pt x="1315" y="15922"/>
                  </a:cubicBezTo>
                  <a:cubicBezTo>
                    <a:pt x="1158" y="15891"/>
                    <a:pt x="1001" y="15860"/>
                    <a:pt x="863" y="15828"/>
                  </a:cubicBezTo>
                  <a:cubicBezTo>
                    <a:pt x="782" y="15816"/>
                    <a:pt x="714" y="15804"/>
                    <a:pt x="663" y="15804"/>
                  </a:cubicBezTo>
                  <a:cubicBezTo>
                    <a:pt x="581" y="15804"/>
                    <a:pt x="544" y="15836"/>
                    <a:pt x="569" y="15954"/>
                  </a:cubicBezTo>
                  <a:cubicBezTo>
                    <a:pt x="589" y="16192"/>
                    <a:pt x="843" y="16476"/>
                    <a:pt x="981" y="16698"/>
                  </a:cubicBezTo>
                  <a:cubicBezTo>
                    <a:pt x="1178" y="17061"/>
                    <a:pt x="1354" y="17424"/>
                    <a:pt x="1590" y="17772"/>
                  </a:cubicBezTo>
                  <a:cubicBezTo>
                    <a:pt x="1786" y="18042"/>
                    <a:pt x="1923" y="18358"/>
                    <a:pt x="2139" y="18610"/>
                  </a:cubicBezTo>
                  <a:cubicBezTo>
                    <a:pt x="2415" y="18927"/>
                    <a:pt x="2748" y="19196"/>
                    <a:pt x="3122" y="19402"/>
                  </a:cubicBezTo>
                  <a:cubicBezTo>
                    <a:pt x="3299" y="19496"/>
                    <a:pt x="3495" y="19560"/>
                    <a:pt x="3671" y="19638"/>
                  </a:cubicBezTo>
                  <a:cubicBezTo>
                    <a:pt x="3888" y="19718"/>
                    <a:pt x="4084" y="19828"/>
                    <a:pt x="4300" y="19923"/>
                  </a:cubicBezTo>
                  <a:cubicBezTo>
                    <a:pt x="4496" y="20034"/>
                    <a:pt x="4791" y="20097"/>
                    <a:pt x="5007" y="20208"/>
                  </a:cubicBezTo>
                  <a:cubicBezTo>
                    <a:pt x="5242" y="20334"/>
                    <a:pt x="5440" y="20476"/>
                    <a:pt x="5674" y="20603"/>
                  </a:cubicBezTo>
                  <a:cubicBezTo>
                    <a:pt x="6068" y="20793"/>
                    <a:pt x="6498" y="20935"/>
                    <a:pt x="6893" y="21156"/>
                  </a:cubicBezTo>
                  <a:cubicBezTo>
                    <a:pt x="7186" y="21314"/>
                    <a:pt x="7501" y="21457"/>
                    <a:pt x="7834" y="21568"/>
                  </a:cubicBezTo>
                  <a:cubicBezTo>
                    <a:pt x="7902" y="21589"/>
                    <a:pt x="7971" y="21600"/>
                    <a:pt x="8041" y="21600"/>
                  </a:cubicBezTo>
                  <a:cubicBezTo>
                    <a:pt x="8173" y="21600"/>
                    <a:pt x="8301" y="21561"/>
                    <a:pt x="8403" y="21488"/>
                  </a:cubicBezTo>
                  <a:cubicBezTo>
                    <a:pt x="8679" y="21314"/>
                    <a:pt x="8915" y="21125"/>
                    <a:pt x="9131" y="20920"/>
                  </a:cubicBezTo>
                  <a:cubicBezTo>
                    <a:pt x="9386" y="20682"/>
                    <a:pt x="9680" y="20492"/>
                    <a:pt x="10015" y="20350"/>
                  </a:cubicBezTo>
                  <a:cubicBezTo>
                    <a:pt x="10328" y="20256"/>
                    <a:pt x="10683" y="20192"/>
                    <a:pt x="11016" y="20144"/>
                  </a:cubicBezTo>
                  <a:cubicBezTo>
                    <a:pt x="11153" y="20113"/>
                    <a:pt x="11311" y="20066"/>
                    <a:pt x="11448" y="20050"/>
                  </a:cubicBezTo>
                  <a:cubicBezTo>
                    <a:pt x="11488" y="20050"/>
                    <a:pt x="11536" y="20057"/>
                    <a:pt x="11575" y="20057"/>
                  </a:cubicBezTo>
                  <a:cubicBezTo>
                    <a:pt x="11593" y="20057"/>
                    <a:pt x="11611" y="20055"/>
                    <a:pt x="11625" y="20050"/>
                  </a:cubicBezTo>
                  <a:cubicBezTo>
                    <a:pt x="11684" y="20034"/>
                    <a:pt x="11724" y="20002"/>
                    <a:pt x="11762" y="20002"/>
                  </a:cubicBezTo>
                  <a:cubicBezTo>
                    <a:pt x="11978" y="19955"/>
                    <a:pt x="12194" y="19892"/>
                    <a:pt x="12410" y="19828"/>
                  </a:cubicBezTo>
                  <a:cubicBezTo>
                    <a:pt x="12489" y="19781"/>
                    <a:pt x="12548" y="19765"/>
                    <a:pt x="12586" y="19686"/>
                  </a:cubicBezTo>
                  <a:cubicBezTo>
                    <a:pt x="12606" y="19576"/>
                    <a:pt x="12626" y="19480"/>
                    <a:pt x="12606" y="19370"/>
                  </a:cubicBezTo>
                  <a:cubicBezTo>
                    <a:pt x="12606" y="19180"/>
                    <a:pt x="12685" y="18974"/>
                    <a:pt x="12802" y="18800"/>
                  </a:cubicBezTo>
                  <a:cubicBezTo>
                    <a:pt x="12822" y="18769"/>
                    <a:pt x="12862" y="18626"/>
                    <a:pt x="12901" y="18595"/>
                  </a:cubicBezTo>
                  <a:cubicBezTo>
                    <a:pt x="12921" y="18584"/>
                    <a:pt x="12957" y="18581"/>
                    <a:pt x="13002" y="18581"/>
                  </a:cubicBezTo>
                  <a:cubicBezTo>
                    <a:pt x="13089" y="18581"/>
                    <a:pt x="13201" y="18595"/>
                    <a:pt x="13254" y="18595"/>
                  </a:cubicBezTo>
                  <a:cubicBezTo>
                    <a:pt x="13411" y="18610"/>
                    <a:pt x="13549" y="18626"/>
                    <a:pt x="13686" y="18658"/>
                  </a:cubicBezTo>
                  <a:lnTo>
                    <a:pt x="13863" y="18658"/>
                  </a:lnTo>
                  <a:cubicBezTo>
                    <a:pt x="13902" y="18658"/>
                    <a:pt x="13922" y="18706"/>
                    <a:pt x="13982" y="18722"/>
                  </a:cubicBezTo>
                  <a:cubicBezTo>
                    <a:pt x="14031" y="18731"/>
                    <a:pt x="14082" y="18735"/>
                    <a:pt x="14135" y="18735"/>
                  </a:cubicBezTo>
                  <a:cubicBezTo>
                    <a:pt x="14278" y="18735"/>
                    <a:pt x="14430" y="18707"/>
                    <a:pt x="14574" y="18707"/>
                  </a:cubicBezTo>
                  <a:cubicBezTo>
                    <a:pt x="14627" y="18707"/>
                    <a:pt x="14678" y="18711"/>
                    <a:pt x="14727" y="18722"/>
                  </a:cubicBezTo>
                  <a:cubicBezTo>
                    <a:pt x="14808" y="18733"/>
                    <a:pt x="14869" y="18773"/>
                    <a:pt x="14943" y="18773"/>
                  </a:cubicBezTo>
                  <a:cubicBezTo>
                    <a:pt x="14978" y="18773"/>
                    <a:pt x="15017" y="18763"/>
                    <a:pt x="15062" y="18738"/>
                  </a:cubicBezTo>
                  <a:cubicBezTo>
                    <a:pt x="15139" y="18674"/>
                    <a:pt x="15199" y="18579"/>
                    <a:pt x="15199" y="18468"/>
                  </a:cubicBezTo>
                  <a:cubicBezTo>
                    <a:pt x="15199" y="18436"/>
                    <a:pt x="15199" y="18390"/>
                    <a:pt x="15199" y="18358"/>
                  </a:cubicBezTo>
                  <a:cubicBezTo>
                    <a:pt x="15219" y="18326"/>
                    <a:pt x="15278" y="18247"/>
                    <a:pt x="15296" y="18184"/>
                  </a:cubicBezTo>
                  <a:cubicBezTo>
                    <a:pt x="15296" y="18152"/>
                    <a:pt x="15278" y="18104"/>
                    <a:pt x="15296" y="18073"/>
                  </a:cubicBezTo>
                  <a:cubicBezTo>
                    <a:pt x="15296" y="18010"/>
                    <a:pt x="15356" y="17962"/>
                    <a:pt x="15375" y="17899"/>
                  </a:cubicBezTo>
                  <a:cubicBezTo>
                    <a:pt x="15454" y="17488"/>
                    <a:pt x="15532" y="17077"/>
                    <a:pt x="15671" y="16682"/>
                  </a:cubicBezTo>
                  <a:cubicBezTo>
                    <a:pt x="15690" y="16555"/>
                    <a:pt x="15690" y="16397"/>
                    <a:pt x="15728" y="16270"/>
                  </a:cubicBezTo>
                  <a:cubicBezTo>
                    <a:pt x="15768" y="16160"/>
                    <a:pt x="15807" y="16049"/>
                    <a:pt x="15867" y="15954"/>
                  </a:cubicBezTo>
                  <a:cubicBezTo>
                    <a:pt x="15964" y="15748"/>
                    <a:pt x="16083" y="15559"/>
                    <a:pt x="16240" y="15400"/>
                  </a:cubicBezTo>
                  <a:cubicBezTo>
                    <a:pt x="16553" y="15084"/>
                    <a:pt x="16967" y="14879"/>
                    <a:pt x="17300" y="14562"/>
                  </a:cubicBezTo>
                  <a:cubicBezTo>
                    <a:pt x="17556" y="14357"/>
                    <a:pt x="17752" y="14120"/>
                    <a:pt x="17889" y="13851"/>
                  </a:cubicBezTo>
                  <a:cubicBezTo>
                    <a:pt x="17988" y="13914"/>
                    <a:pt x="18046" y="13946"/>
                    <a:pt x="18046" y="13946"/>
                  </a:cubicBezTo>
                  <a:lnTo>
                    <a:pt x="21600" y="6230"/>
                  </a:lnTo>
                  <a:cubicBezTo>
                    <a:pt x="19009" y="2608"/>
                    <a:pt x="8110" y="0"/>
                    <a:pt x="81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47" name="Google Shape;2329;p71"/>
            <p:cNvSpPr/>
            <p:nvPr/>
          </p:nvSpPr>
          <p:spPr>
            <a:xfrm>
              <a:off x="513676" y="629528"/>
              <a:ext cx="1434902" cy="2895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3861" y="3956"/>
                  </a:moveTo>
                  <a:cubicBezTo>
                    <a:pt x="13869" y="3960"/>
                    <a:pt x="13876" y="3960"/>
                    <a:pt x="13883" y="3963"/>
                  </a:cubicBezTo>
                  <a:cubicBezTo>
                    <a:pt x="13956" y="3988"/>
                    <a:pt x="14021" y="4021"/>
                    <a:pt x="14101" y="4046"/>
                  </a:cubicBezTo>
                  <a:cubicBezTo>
                    <a:pt x="14333" y="4118"/>
                    <a:pt x="14565" y="4133"/>
                    <a:pt x="14587" y="4292"/>
                  </a:cubicBezTo>
                  <a:cubicBezTo>
                    <a:pt x="14601" y="4386"/>
                    <a:pt x="14630" y="4479"/>
                    <a:pt x="14667" y="4570"/>
                  </a:cubicBezTo>
                  <a:cubicBezTo>
                    <a:pt x="14696" y="4649"/>
                    <a:pt x="14775" y="4725"/>
                    <a:pt x="14899" y="4775"/>
                  </a:cubicBezTo>
                  <a:cubicBezTo>
                    <a:pt x="14993" y="4815"/>
                    <a:pt x="15080" y="4858"/>
                    <a:pt x="15167" y="4905"/>
                  </a:cubicBezTo>
                  <a:lnTo>
                    <a:pt x="15095" y="4905"/>
                  </a:lnTo>
                  <a:cubicBezTo>
                    <a:pt x="15000" y="4905"/>
                    <a:pt x="14899" y="4916"/>
                    <a:pt x="14812" y="4931"/>
                  </a:cubicBezTo>
                  <a:cubicBezTo>
                    <a:pt x="14710" y="4948"/>
                    <a:pt x="14623" y="4977"/>
                    <a:pt x="14522" y="4992"/>
                  </a:cubicBezTo>
                  <a:cubicBezTo>
                    <a:pt x="14406" y="5006"/>
                    <a:pt x="14290" y="5013"/>
                    <a:pt x="14166" y="5013"/>
                  </a:cubicBezTo>
                  <a:cubicBezTo>
                    <a:pt x="14130" y="5015"/>
                    <a:pt x="14095" y="5016"/>
                    <a:pt x="14061" y="5016"/>
                  </a:cubicBezTo>
                  <a:cubicBezTo>
                    <a:pt x="14012" y="5016"/>
                    <a:pt x="13963" y="5014"/>
                    <a:pt x="13912" y="5010"/>
                  </a:cubicBezTo>
                  <a:cubicBezTo>
                    <a:pt x="13731" y="4977"/>
                    <a:pt x="13970" y="4873"/>
                    <a:pt x="14043" y="4840"/>
                  </a:cubicBezTo>
                  <a:cubicBezTo>
                    <a:pt x="14159" y="4786"/>
                    <a:pt x="14253" y="4725"/>
                    <a:pt x="14326" y="4656"/>
                  </a:cubicBezTo>
                  <a:cubicBezTo>
                    <a:pt x="14376" y="4606"/>
                    <a:pt x="14384" y="4548"/>
                    <a:pt x="14348" y="4494"/>
                  </a:cubicBezTo>
                  <a:cubicBezTo>
                    <a:pt x="14333" y="4465"/>
                    <a:pt x="14311" y="4436"/>
                    <a:pt x="14282" y="4411"/>
                  </a:cubicBezTo>
                  <a:cubicBezTo>
                    <a:pt x="14268" y="4378"/>
                    <a:pt x="14239" y="4349"/>
                    <a:pt x="14188" y="4324"/>
                  </a:cubicBezTo>
                  <a:cubicBezTo>
                    <a:pt x="14130" y="4302"/>
                    <a:pt x="14050" y="4313"/>
                    <a:pt x="13978" y="4306"/>
                  </a:cubicBezTo>
                  <a:cubicBezTo>
                    <a:pt x="13883" y="4299"/>
                    <a:pt x="13789" y="4295"/>
                    <a:pt x="13716" y="4255"/>
                  </a:cubicBezTo>
                  <a:cubicBezTo>
                    <a:pt x="13549" y="4169"/>
                    <a:pt x="13746" y="4043"/>
                    <a:pt x="13861" y="3956"/>
                  </a:cubicBezTo>
                  <a:close/>
                  <a:moveTo>
                    <a:pt x="17214" y="0"/>
                  </a:moveTo>
                  <a:cubicBezTo>
                    <a:pt x="17212" y="0"/>
                    <a:pt x="17209" y="0"/>
                    <a:pt x="17206" y="0"/>
                  </a:cubicBezTo>
                  <a:cubicBezTo>
                    <a:pt x="17105" y="0"/>
                    <a:pt x="17003" y="33"/>
                    <a:pt x="16909" y="54"/>
                  </a:cubicBezTo>
                  <a:cubicBezTo>
                    <a:pt x="16757" y="83"/>
                    <a:pt x="16590" y="105"/>
                    <a:pt x="16430" y="123"/>
                  </a:cubicBezTo>
                  <a:cubicBezTo>
                    <a:pt x="16263" y="141"/>
                    <a:pt x="16111" y="173"/>
                    <a:pt x="15973" y="217"/>
                  </a:cubicBezTo>
                  <a:cubicBezTo>
                    <a:pt x="15791" y="285"/>
                    <a:pt x="15639" y="368"/>
                    <a:pt x="15523" y="462"/>
                  </a:cubicBezTo>
                  <a:cubicBezTo>
                    <a:pt x="15364" y="574"/>
                    <a:pt x="15225" y="690"/>
                    <a:pt x="15080" y="798"/>
                  </a:cubicBezTo>
                  <a:cubicBezTo>
                    <a:pt x="14957" y="892"/>
                    <a:pt x="14790" y="968"/>
                    <a:pt x="14594" y="1022"/>
                  </a:cubicBezTo>
                  <a:cubicBezTo>
                    <a:pt x="14340" y="1094"/>
                    <a:pt x="14072" y="1148"/>
                    <a:pt x="13789" y="1180"/>
                  </a:cubicBezTo>
                  <a:cubicBezTo>
                    <a:pt x="13554" y="1199"/>
                    <a:pt x="13320" y="1210"/>
                    <a:pt x="13086" y="1210"/>
                  </a:cubicBezTo>
                  <a:cubicBezTo>
                    <a:pt x="13052" y="1210"/>
                    <a:pt x="13017" y="1210"/>
                    <a:pt x="12983" y="1209"/>
                  </a:cubicBezTo>
                  <a:cubicBezTo>
                    <a:pt x="12927" y="1209"/>
                    <a:pt x="12840" y="1205"/>
                    <a:pt x="12755" y="1205"/>
                  </a:cubicBezTo>
                  <a:cubicBezTo>
                    <a:pt x="12655" y="1205"/>
                    <a:pt x="12555" y="1211"/>
                    <a:pt x="12505" y="1238"/>
                  </a:cubicBezTo>
                  <a:cubicBezTo>
                    <a:pt x="12454" y="1271"/>
                    <a:pt x="12476" y="1321"/>
                    <a:pt x="12483" y="1357"/>
                  </a:cubicBezTo>
                  <a:cubicBezTo>
                    <a:pt x="12534" y="1570"/>
                    <a:pt x="12693" y="1772"/>
                    <a:pt x="12940" y="1946"/>
                  </a:cubicBezTo>
                  <a:cubicBezTo>
                    <a:pt x="13020" y="2003"/>
                    <a:pt x="13114" y="2057"/>
                    <a:pt x="13201" y="2112"/>
                  </a:cubicBezTo>
                  <a:cubicBezTo>
                    <a:pt x="13245" y="2137"/>
                    <a:pt x="13281" y="2162"/>
                    <a:pt x="13317" y="2187"/>
                  </a:cubicBezTo>
                  <a:cubicBezTo>
                    <a:pt x="13339" y="2213"/>
                    <a:pt x="13317" y="2241"/>
                    <a:pt x="13267" y="2256"/>
                  </a:cubicBezTo>
                  <a:cubicBezTo>
                    <a:pt x="12947" y="2371"/>
                    <a:pt x="12468" y="2375"/>
                    <a:pt x="12091" y="2397"/>
                  </a:cubicBezTo>
                  <a:cubicBezTo>
                    <a:pt x="11989" y="2404"/>
                    <a:pt x="11424" y="2440"/>
                    <a:pt x="11736" y="2534"/>
                  </a:cubicBezTo>
                  <a:cubicBezTo>
                    <a:pt x="11874" y="2566"/>
                    <a:pt x="12019" y="2588"/>
                    <a:pt x="12171" y="2595"/>
                  </a:cubicBezTo>
                  <a:cubicBezTo>
                    <a:pt x="12498" y="2621"/>
                    <a:pt x="12824" y="2631"/>
                    <a:pt x="13150" y="2639"/>
                  </a:cubicBezTo>
                  <a:cubicBezTo>
                    <a:pt x="13397" y="2642"/>
                    <a:pt x="13644" y="2660"/>
                    <a:pt x="13891" y="2689"/>
                  </a:cubicBezTo>
                  <a:cubicBezTo>
                    <a:pt x="13927" y="2693"/>
                    <a:pt x="14217" y="2722"/>
                    <a:pt x="14217" y="2769"/>
                  </a:cubicBezTo>
                  <a:cubicBezTo>
                    <a:pt x="14173" y="2786"/>
                    <a:pt x="14130" y="2797"/>
                    <a:pt x="14072" y="2801"/>
                  </a:cubicBezTo>
                  <a:cubicBezTo>
                    <a:pt x="13934" y="2823"/>
                    <a:pt x="13796" y="2833"/>
                    <a:pt x="13651" y="2852"/>
                  </a:cubicBezTo>
                  <a:cubicBezTo>
                    <a:pt x="13267" y="2891"/>
                    <a:pt x="12875" y="2924"/>
                    <a:pt x="12483" y="2945"/>
                  </a:cubicBezTo>
                  <a:cubicBezTo>
                    <a:pt x="12113" y="2967"/>
                    <a:pt x="11750" y="3003"/>
                    <a:pt x="11380" y="3028"/>
                  </a:cubicBezTo>
                  <a:cubicBezTo>
                    <a:pt x="11307" y="3032"/>
                    <a:pt x="11090" y="3036"/>
                    <a:pt x="11039" y="3068"/>
                  </a:cubicBezTo>
                  <a:cubicBezTo>
                    <a:pt x="11257" y="3108"/>
                    <a:pt x="11489" y="3140"/>
                    <a:pt x="11721" y="3165"/>
                  </a:cubicBezTo>
                  <a:cubicBezTo>
                    <a:pt x="11989" y="3191"/>
                    <a:pt x="12273" y="3187"/>
                    <a:pt x="12534" y="3248"/>
                  </a:cubicBezTo>
                  <a:cubicBezTo>
                    <a:pt x="12468" y="3277"/>
                    <a:pt x="12331" y="3281"/>
                    <a:pt x="12251" y="3295"/>
                  </a:cubicBezTo>
                  <a:cubicBezTo>
                    <a:pt x="12026" y="3335"/>
                    <a:pt x="11808" y="3368"/>
                    <a:pt x="11576" y="3400"/>
                  </a:cubicBezTo>
                  <a:cubicBezTo>
                    <a:pt x="11307" y="3436"/>
                    <a:pt x="11017" y="3462"/>
                    <a:pt x="10749" y="3505"/>
                  </a:cubicBezTo>
                  <a:cubicBezTo>
                    <a:pt x="10618" y="3526"/>
                    <a:pt x="10495" y="3555"/>
                    <a:pt x="10364" y="3584"/>
                  </a:cubicBezTo>
                  <a:cubicBezTo>
                    <a:pt x="10284" y="3595"/>
                    <a:pt x="10212" y="3613"/>
                    <a:pt x="10147" y="3631"/>
                  </a:cubicBezTo>
                  <a:cubicBezTo>
                    <a:pt x="10045" y="3663"/>
                    <a:pt x="10081" y="3693"/>
                    <a:pt x="10176" y="3707"/>
                  </a:cubicBezTo>
                  <a:cubicBezTo>
                    <a:pt x="10266" y="3723"/>
                    <a:pt x="10370" y="3728"/>
                    <a:pt x="10475" y="3728"/>
                  </a:cubicBezTo>
                  <a:cubicBezTo>
                    <a:pt x="10605" y="3728"/>
                    <a:pt x="10738" y="3720"/>
                    <a:pt x="10850" y="3714"/>
                  </a:cubicBezTo>
                  <a:cubicBezTo>
                    <a:pt x="11155" y="3696"/>
                    <a:pt x="11460" y="3667"/>
                    <a:pt x="11750" y="3635"/>
                  </a:cubicBezTo>
                  <a:cubicBezTo>
                    <a:pt x="11837" y="3624"/>
                    <a:pt x="11917" y="3617"/>
                    <a:pt x="11989" y="3602"/>
                  </a:cubicBezTo>
                  <a:cubicBezTo>
                    <a:pt x="12019" y="3595"/>
                    <a:pt x="12047" y="3591"/>
                    <a:pt x="12084" y="3591"/>
                  </a:cubicBezTo>
                  <a:cubicBezTo>
                    <a:pt x="12062" y="3624"/>
                    <a:pt x="11924" y="3646"/>
                    <a:pt x="11874" y="3656"/>
                  </a:cubicBezTo>
                  <a:cubicBezTo>
                    <a:pt x="11729" y="3689"/>
                    <a:pt x="11590" y="3721"/>
                    <a:pt x="11452" y="3754"/>
                  </a:cubicBezTo>
                  <a:cubicBezTo>
                    <a:pt x="11220" y="3812"/>
                    <a:pt x="11010" y="3891"/>
                    <a:pt x="10785" y="3952"/>
                  </a:cubicBezTo>
                  <a:cubicBezTo>
                    <a:pt x="10575" y="4003"/>
                    <a:pt x="10386" y="4064"/>
                    <a:pt x="10212" y="4140"/>
                  </a:cubicBezTo>
                  <a:lnTo>
                    <a:pt x="10190" y="4151"/>
                  </a:lnTo>
                  <a:cubicBezTo>
                    <a:pt x="9962" y="4161"/>
                    <a:pt x="9742" y="4186"/>
                    <a:pt x="9521" y="4186"/>
                  </a:cubicBezTo>
                  <a:cubicBezTo>
                    <a:pt x="9418" y="4186"/>
                    <a:pt x="9315" y="4180"/>
                    <a:pt x="9210" y="4165"/>
                  </a:cubicBezTo>
                  <a:cubicBezTo>
                    <a:pt x="9131" y="4155"/>
                    <a:pt x="9058" y="4140"/>
                    <a:pt x="8993" y="4122"/>
                  </a:cubicBezTo>
                  <a:cubicBezTo>
                    <a:pt x="8898" y="4100"/>
                    <a:pt x="8804" y="4071"/>
                    <a:pt x="8724" y="4039"/>
                  </a:cubicBezTo>
                  <a:cubicBezTo>
                    <a:pt x="8565" y="3956"/>
                    <a:pt x="8485" y="3840"/>
                    <a:pt x="8507" y="3725"/>
                  </a:cubicBezTo>
                  <a:cubicBezTo>
                    <a:pt x="8507" y="3609"/>
                    <a:pt x="8565" y="3494"/>
                    <a:pt x="8674" y="3393"/>
                  </a:cubicBezTo>
                  <a:cubicBezTo>
                    <a:pt x="8761" y="3321"/>
                    <a:pt x="8819" y="3245"/>
                    <a:pt x="8898" y="3165"/>
                  </a:cubicBezTo>
                  <a:cubicBezTo>
                    <a:pt x="8964" y="3111"/>
                    <a:pt x="9022" y="3057"/>
                    <a:pt x="9073" y="2996"/>
                  </a:cubicBezTo>
                  <a:cubicBezTo>
                    <a:pt x="9123" y="2927"/>
                    <a:pt x="9145" y="2855"/>
                    <a:pt x="9153" y="2779"/>
                  </a:cubicBezTo>
                  <a:cubicBezTo>
                    <a:pt x="9153" y="2667"/>
                    <a:pt x="9123" y="2548"/>
                    <a:pt x="9232" y="2444"/>
                  </a:cubicBezTo>
                  <a:cubicBezTo>
                    <a:pt x="9320" y="2364"/>
                    <a:pt x="9421" y="2288"/>
                    <a:pt x="9537" y="2216"/>
                  </a:cubicBezTo>
                  <a:cubicBezTo>
                    <a:pt x="9602" y="2177"/>
                    <a:pt x="9660" y="2133"/>
                    <a:pt x="9725" y="2093"/>
                  </a:cubicBezTo>
                  <a:cubicBezTo>
                    <a:pt x="9805" y="2047"/>
                    <a:pt x="9892" y="2003"/>
                    <a:pt x="9965" y="1956"/>
                  </a:cubicBezTo>
                  <a:cubicBezTo>
                    <a:pt x="10081" y="1873"/>
                    <a:pt x="10219" y="1805"/>
                    <a:pt x="10328" y="1715"/>
                  </a:cubicBezTo>
                  <a:cubicBezTo>
                    <a:pt x="10393" y="1646"/>
                    <a:pt x="10473" y="1578"/>
                    <a:pt x="10553" y="1512"/>
                  </a:cubicBezTo>
                  <a:cubicBezTo>
                    <a:pt x="10698" y="1426"/>
                    <a:pt x="10850" y="1347"/>
                    <a:pt x="11017" y="1274"/>
                  </a:cubicBezTo>
                  <a:cubicBezTo>
                    <a:pt x="11068" y="1253"/>
                    <a:pt x="11104" y="1224"/>
                    <a:pt x="11162" y="1202"/>
                  </a:cubicBezTo>
                  <a:cubicBezTo>
                    <a:pt x="11192" y="1188"/>
                    <a:pt x="11257" y="1177"/>
                    <a:pt x="11257" y="1155"/>
                  </a:cubicBezTo>
                  <a:cubicBezTo>
                    <a:pt x="11220" y="1153"/>
                    <a:pt x="11186" y="1153"/>
                    <a:pt x="11151" y="1153"/>
                  </a:cubicBezTo>
                  <a:cubicBezTo>
                    <a:pt x="11117" y="1153"/>
                    <a:pt x="11083" y="1153"/>
                    <a:pt x="11046" y="1155"/>
                  </a:cubicBezTo>
                  <a:cubicBezTo>
                    <a:pt x="10954" y="1155"/>
                    <a:pt x="10852" y="1127"/>
                    <a:pt x="10757" y="1127"/>
                  </a:cubicBezTo>
                  <a:cubicBezTo>
                    <a:pt x="10739" y="1127"/>
                    <a:pt x="10722" y="1128"/>
                    <a:pt x="10705" y="1130"/>
                  </a:cubicBezTo>
                  <a:cubicBezTo>
                    <a:pt x="10626" y="1144"/>
                    <a:pt x="10560" y="1199"/>
                    <a:pt x="10516" y="1227"/>
                  </a:cubicBezTo>
                  <a:cubicBezTo>
                    <a:pt x="10422" y="1289"/>
                    <a:pt x="10313" y="1343"/>
                    <a:pt x="10204" y="1401"/>
                  </a:cubicBezTo>
                  <a:cubicBezTo>
                    <a:pt x="9980" y="1523"/>
                    <a:pt x="9755" y="1682"/>
                    <a:pt x="9435" y="1751"/>
                  </a:cubicBezTo>
                  <a:cubicBezTo>
                    <a:pt x="9352" y="1771"/>
                    <a:pt x="9264" y="1782"/>
                    <a:pt x="9176" y="1782"/>
                  </a:cubicBezTo>
                  <a:cubicBezTo>
                    <a:pt x="9109" y="1782"/>
                    <a:pt x="9044" y="1776"/>
                    <a:pt x="8978" y="1765"/>
                  </a:cubicBezTo>
                  <a:cubicBezTo>
                    <a:pt x="8898" y="1751"/>
                    <a:pt x="8833" y="1733"/>
                    <a:pt x="8768" y="1707"/>
                  </a:cubicBezTo>
                  <a:cubicBezTo>
                    <a:pt x="8681" y="1668"/>
                    <a:pt x="8623" y="1617"/>
                    <a:pt x="8507" y="1592"/>
                  </a:cubicBezTo>
                  <a:cubicBezTo>
                    <a:pt x="8476" y="1584"/>
                    <a:pt x="8437" y="1578"/>
                    <a:pt x="8396" y="1578"/>
                  </a:cubicBezTo>
                  <a:cubicBezTo>
                    <a:pt x="8379" y="1578"/>
                    <a:pt x="8363" y="1579"/>
                    <a:pt x="8347" y="1581"/>
                  </a:cubicBezTo>
                  <a:cubicBezTo>
                    <a:pt x="8289" y="1588"/>
                    <a:pt x="8282" y="1610"/>
                    <a:pt x="8267" y="1639"/>
                  </a:cubicBezTo>
                  <a:cubicBezTo>
                    <a:pt x="8151" y="1823"/>
                    <a:pt x="8173" y="2018"/>
                    <a:pt x="8042" y="2198"/>
                  </a:cubicBezTo>
                  <a:cubicBezTo>
                    <a:pt x="7970" y="2296"/>
                    <a:pt x="7890" y="2411"/>
                    <a:pt x="7723" y="2480"/>
                  </a:cubicBezTo>
                  <a:cubicBezTo>
                    <a:pt x="7650" y="2512"/>
                    <a:pt x="7585" y="2545"/>
                    <a:pt x="7513" y="2574"/>
                  </a:cubicBezTo>
                  <a:cubicBezTo>
                    <a:pt x="7426" y="2610"/>
                    <a:pt x="7368" y="2657"/>
                    <a:pt x="7331" y="2707"/>
                  </a:cubicBezTo>
                  <a:cubicBezTo>
                    <a:pt x="7186" y="2877"/>
                    <a:pt x="7114" y="3057"/>
                    <a:pt x="7128" y="3238"/>
                  </a:cubicBezTo>
                  <a:cubicBezTo>
                    <a:pt x="7128" y="3342"/>
                    <a:pt x="7157" y="3443"/>
                    <a:pt x="7193" y="3545"/>
                  </a:cubicBezTo>
                  <a:cubicBezTo>
                    <a:pt x="7223" y="3656"/>
                    <a:pt x="7273" y="3765"/>
                    <a:pt x="7353" y="3873"/>
                  </a:cubicBezTo>
                  <a:cubicBezTo>
                    <a:pt x="7418" y="3956"/>
                    <a:pt x="7491" y="4043"/>
                    <a:pt x="7563" y="4125"/>
                  </a:cubicBezTo>
                  <a:cubicBezTo>
                    <a:pt x="7643" y="4209"/>
                    <a:pt x="7760" y="4284"/>
                    <a:pt x="7847" y="4367"/>
                  </a:cubicBezTo>
                  <a:cubicBezTo>
                    <a:pt x="7955" y="4469"/>
                    <a:pt x="8064" y="4587"/>
                    <a:pt x="8064" y="4707"/>
                  </a:cubicBezTo>
                  <a:cubicBezTo>
                    <a:pt x="8072" y="4764"/>
                    <a:pt x="8028" y="4818"/>
                    <a:pt x="7941" y="4858"/>
                  </a:cubicBezTo>
                  <a:cubicBezTo>
                    <a:pt x="7760" y="4974"/>
                    <a:pt x="7593" y="5093"/>
                    <a:pt x="7448" y="5219"/>
                  </a:cubicBezTo>
                  <a:cubicBezTo>
                    <a:pt x="7353" y="5306"/>
                    <a:pt x="7281" y="5396"/>
                    <a:pt x="7237" y="5490"/>
                  </a:cubicBezTo>
                  <a:cubicBezTo>
                    <a:pt x="7201" y="5577"/>
                    <a:pt x="7193" y="5663"/>
                    <a:pt x="7208" y="5750"/>
                  </a:cubicBezTo>
                  <a:cubicBezTo>
                    <a:pt x="7223" y="5869"/>
                    <a:pt x="7338" y="5984"/>
                    <a:pt x="7418" y="6096"/>
                  </a:cubicBezTo>
                  <a:cubicBezTo>
                    <a:pt x="7469" y="6147"/>
                    <a:pt x="7477" y="6201"/>
                    <a:pt x="7455" y="6255"/>
                  </a:cubicBezTo>
                  <a:cubicBezTo>
                    <a:pt x="7411" y="6353"/>
                    <a:pt x="7331" y="6443"/>
                    <a:pt x="7223" y="6526"/>
                  </a:cubicBezTo>
                  <a:cubicBezTo>
                    <a:pt x="6998" y="6685"/>
                    <a:pt x="6722" y="6843"/>
                    <a:pt x="6599" y="7027"/>
                  </a:cubicBezTo>
                  <a:cubicBezTo>
                    <a:pt x="6519" y="7164"/>
                    <a:pt x="6526" y="7309"/>
                    <a:pt x="6621" y="7442"/>
                  </a:cubicBezTo>
                  <a:cubicBezTo>
                    <a:pt x="6649" y="7482"/>
                    <a:pt x="6700" y="7518"/>
                    <a:pt x="6722" y="7562"/>
                  </a:cubicBezTo>
                  <a:cubicBezTo>
                    <a:pt x="6766" y="7634"/>
                    <a:pt x="6787" y="7706"/>
                    <a:pt x="6780" y="7782"/>
                  </a:cubicBezTo>
                  <a:cubicBezTo>
                    <a:pt x="6758" y="7879"/>
                    <a:pt x="6686" y="7973"/>
                    <a:pt x="6562" y="8052"/>
                  </a:cubicBezTo>
                  <a:cubicBezTo>
                    <a:pt x="6468" y="8114"/>
                    <a:pt x="6366" y="8171"/>
                    <a:pt x="6243" y="8226"/>
                  </a:cubicBezTo>
                  <a:cubicBezTo>
                    <a:pt x="6098" y="8302"/>
                    <a:pt x="5953" y="8381"/>
                    <a:pt x="5786" y="8449"/>
                  </a:cubicBezTo>
                  <a:cubicBezTo>
                    <a:pt x="5641" y="8514"/>
                    <a:pt x="5503" y="8587"/>
                    <a:pt x="5365" y="8655"/>
                  </a:cubicBezTo>
                  <a:cubicBezTo>
                    <a:pt x="5235" y="8727"/>
                    <a:pt x="5118" y="8803"/>
                    <a:pt x="5009" y="8883"/>
                  </a:cubicBezTo>
                  <a:cubicBezTo>
                    <a:pt x="4937" y="8933"/>
                    <a:pt x="4712" y="9063"/>
                    <a:pt x="4814" y="9135"/>
                  </a:cubicBezTo>
                  <a:cubicBezTo>
                    <a:pt x="4836" y="9153"/>
                    <a:pt x="4879" y="9164"/>
                    <a:pt x="4923" y="9171"/>
                  </a:cubicBezTo>
                  <a:cubicBezTo>
                    <a:pt x="4901" y="9222"/>
                    <a:pt x="4879" y="9269"/>
                    <a:pt x="4850" y="9319"/>
                  </a:cubicBezTo>
                  <a:cubicBezTo>
                    <a:pt x="4749" y="9568"/>
                    <a:pt x="4828" y="9814"/>
                    <a:pt x="4981" y="10055"/>
                  </a:cubicBezTo>
                  <a:cubicBezTo>
                    <a:pt x="5024" y="10124"/>
                    <a:pt x="5082" y="10193"/>
                    <a:pt x="5140" y="10258"/>
                  </a:cubicBezTo>
                  <a:cubicBezTo>
                    <a:pt x="5206" y="10326"/>
                    <a:pt x="5242" y="10402"/>
                    <a:pt x="5307" y="10471"/>
                  </a:cubicBezTo>
                  <a:cubicBezTo>
                    <a:pt x="5423" y="10586"/>
                    <a:pt x="5568" y="10695"/>
                    <a:pt x="5685" y="10817"/>
                  </a:cubicBezTo>
                  <a:cubicBezTo>
                    <a:pt x="5866" y="11001"/>
                    <a:pt x="6062" y="11182"/>
                    <a:pt x="6243" y="11362"/>
                  </a:cubicBezTo>
                  <a:cubicBezTo>
                    <a:pt x="6309" y="11434"/>
                    <a:pt x="6323" y="11510"/>
                    <a:pt x="6287" y="11582"/>
                  </a:cubicBezTo>
                  <a:cubicBezTo>
                    <a:pt x="6192" y="11759"/>
                    <a:pt x="6149" y="11943"/>
                    <a:pt x="6156" y="12124"/>
                  </a:cubicBezTo>
                  <a:cubicBezTo>
                    <a:pt x="6185" y="12337"/>
                    <a:pt x="6301" y="12546"/>
                    <a:pt x="6504" y="12734"/>
                  </a:cubicBezTo>
                  <a:cubicBezTo>
                    <a:pt x="6642" y="12871"/>
                    <a:pt x="6794" y="13012"/>
                    <a:pt x="6780" y="13167"/>
                  </a:cubicBezTo>
                  <a:cubicBezTo>
                    <a:pt x="6758" y="13311"/>
                    <a:pt x="6642" y="13459"/>
                    <a:pt x="6577" y="13603"/>
                  </a:cubicBezTo>
                  <a:cubicBezTo>
                    <a:pt x="6541" y="13669"/>
                    <a:pt x="6526" y="13741"/>
                    <a:pt x="6533" y="13809"/>
                  </a:cubicBezTo>
                  <a:cubicBezTo>
                    <a:pt x="6569" y="13910"/>
                    <a:pt x="6628" y="14008"/>
                    <a:pt x="6714" y="14102"/>
                  </a:cubicBezTo>
                  <a:cubicBezTo>
                    <a:pt x="6809" y="14203"/>
                    <a:pt x="6933" y="14293"/>
                    <a:pt x="7041" y="14390"/>
                  </a:cubicBezTo>
                  <a:cubicBezTo>
                    <a:pt x="7114" y="14455"/>
                    <a:pt x="7136" y="14531"/>
                    <a:pt x="7106" y="14603"/>
                  </a:cubicBezTo>
                  <a:cubicBezTo>
                    <a:pt x="7085" y="14643"/>
                    <a:pt x="6998" y="14668"/>
                    <a:pt x="6939" y="14694"/>
                  </a:cubicBezTo>
                  <a:cubicBezTo>
                    <a:pt x="6853" y="14748"/>
                    <a:pt x="6751" y="14791"/>
                    <a:pt x="6649" y="14841"/>
                  </a:cubicBezTo>
                  <a:cubicBezTo>
                    <a:pt x="6432" y="14953"/>
                    <a:pt x="6236" y="15076"/>
                    <a:pt x="6062" y="15209"/>
                  </a:cubicBezTo>
                  <a:cubicBezTo>
                    <a:pt x="5887" y="15336"/>
                    <a:pt x="5735" y="15466"/>
                    <a:pt x="5605" y="15603"/>
                  </a:cubicBezTo>
                  <a:cubicBezTo>
                    <a:pt x="5293" y="15975"/>
                    <a:pt x="5554" y="16422"/>
                    <a:pt x="5140" y="16772"/>
                  </a:cubicBezTo>
                  <a:cubicBezTo>
                    <a:pt x="4836" y="17032"/>
                    <a:pt x="4451" y="17260"/>
                    <a:pt x="4168" y="17523"/>
                  </a:cubicBezTo>
                  <a:cubicBezTo>
                    <a:pt x="3827" y="17830"/>
                    <a:pt x="3450" y="18126"/>
                    <a:pt x="3196" y="18458"/>
                  </a:cubicBezTo>
                  <a:cubicBezTo>
                    <a:pt x="3087" y="18599"/>
                    <a:pt x="2956" y="18732"/>
                    <a:pt x="2855" y="18873"/>
                  </a:cubicBezTo>
                  <a:cubicBezTo>
                    <a:pt x="2775" y="18985"/>
                    <a:pt x="2681" y="19097"/>
                    <a:pt x="2579" y="19202"/>
                  </a:cubicBezTo>
                  <a:cubicBezTo>
                    <a:pt x="2455" y="19317"/>
                    <a:pt x="2310" y="19429"/>
                    <a:pt x="2151" y="19530"/>
                  </a:cubicBezTo>
                  <a:cubicBezTo>
                    <a:pt x="1940" y="19671"/>
                    <a:pt x="1745" y="19811"/>
                    <a:pt x="1513" y="19942"/>
                  </a:cubicBezTo>
                  <a:cubicBezTo>
                    <a:pt x="1157" y="20140"/>
                    <a:pt x="939" y="20385"/>
                    <a:pt x="642" y="20602"/>
                  </a:cubicBezTo>
                  <a:cubicBezTo>
                    <a:pt x="525" y="20685"/>
                    <a:pt x="438" y="20764"/>
                    <a:pt x="337" y="20851"/>
                  </a:cubicBezTo>
                  <a:cubicBezTo>
                    <a:pt x="243" y="20938"/>
                    <a:pt x="120" y="21013"/>
                    <a:pt x="76" y="21114"/>
                  </a:cubicBezTo>
                  <a:cubicBezTo>
                    <a:pt x="47" y="21176"/>
                    <a:pt x="-84" y="21273"/>
                    <a:pt x="83" y="21302"/>
                  </a:cubicBezTo>
                  <a:cubicBezTo>
                    <a:pt x="293" y="21342"/>
                    <a:pt x="504" y="21371"/>
                    <a:pt x="722" y="21389"/>
                  </a:cubicBezTo>
                  <a:cubicBezTo>
                    <a:pt x="1483" y="21456"/>
                    <a:pt x="2238" y="21600"/>
                    <a:pt x="3011" y="21600"/>
                  </a:cubicBezTo>
                  <a:cubicBezTo>
                    <a:pt x="3063" y="21600"/>
                    <a:pt x="3115" y="21599"/>
                    <a:pt x="3167" y="21598"/>
                  </a:cubicBezTo>
                  <a:cubicBezTo>
                    <a:pt x="3239" y="21598"/>
                    <a:pt x="3326" y="21591"/>
                    <a:pt x="3355" y="21558"/>
                  </a:cubicBezTo>
                  <a:cubicBezTo>
                    <a:pt x="3391" y="21515"/>
                    <a:pt x="3348" y="21436"/>
                    <a:pt x="3355" y="21389"/>
                  </a:cubicBezTo>
                  <a:cubicBezTo>
                    <a:pt x="3384" y="21251"/>
                    <a:pt x="3450" y="21118"/>
                    <a:pt x="3558" y="20992"/>
                  </a:cubicBezTo>
                  <a:cubicBezTo>
                    <a:pt x="3740" y="20772"/>
                    <a:pt x="3878" y="20544"/>
                    <a:pt x="4074" y="20327"/>
                  </a:cubicBezTo>
                  <a:cubicBezTo>
                    <a:pt x="4299" y="20082"/>
                    <a:pt x="4560" y="19851"/>
                    <a:pt x="4864" y="19631"/>
                  </a:cubicBezTo>
                  <a:cubicBezTo>
                    <a:pt x="5126" y="19440"/>
                    <a:pt x="5387" y="19252"/>
                    <a:pt x="5685" y="19075"/>
                  </a:cubicBezTo>
                  <a:cubicBezTo>
                    <a:pt x="6047" y="18848"/>
                    <a:pt x="6410" y="18613"/>
                    <a:pt x="6853" y="18426"/>
                  </a:cubicBezTo>
                  <a:cubicBezTo>
                    <a:pt x="7208" y="18281"/>
                    <a:pt x="7563" y="18144"/>
                    <a:pt x="7934" y="18007"/>
                  </a:cubicBezTo>
                  <a:cubicBezTo>
                    <a:pt x="8456" y="17816"/>
                    <a:pt x="8920" y="17588"/>
                    <a:pt x="9312" y="17332"/>
                  </a:cubicBezTo>
                  <a:cubicBezTo>
                    <a:pt x="9682" y="17087"/>
                    <a:pt x="9805" y="16754"/>
                    <a:pt x="10234" y="16531"/>
                  </a:cubicBezTo>
                  <a:cubicBezTo>
                    <a:pt x="10720" y="16271"/>
                    <a:pt x="11300" y="16080"/>
                    <a:pt x="11866" y="15866"/>
                  </a:cubicBezTo>
                  <a:cubicBezTo>
                    <a:pt x="12287" y="15708"/>
                    <a:pt x="12810" y="15589"/>
                    <a:pt x="13158" y="15390"/>
                  </a:cubicBezTo>
                  <a:cubicBezTo>
                    <a:pt x="13448" y="15220"/>
                    <a:pt x="13267" y="14957"/>
                    <a:pt x="13187" y="14766"/>
                  </a:cubicBezTo>
                  <a:cubicBezTo>
                    <a:pt x="13085" y="14538"/>
                    <a:pt x="12983" y="14311"/>
                    <a:pt x="12976" y="14076"/>
                  </a:cubicBezTo>
                  <a:cubicBezTo>
                    <a:pt x="12976" y="14008"/>
                    <a:pt x="12983" y="13950"/>
                    <a:pt x="13122" y="13914"/>
                  </a:cubicBezTo>
                  <a:cubicBezTo>
                    <a:pt x="13158" y="13904"/>
                    <a:pt x="13195" y="13900"/>
                    <a:pt x="13232" y="13900"/>
                  </a:cubicBezTo>
                  <a:cubicBezTo>
                    <a:pt x="13304" y="13900"/>
                    <a:pt x="13376" y="13915"/>
                    <a:pt x="13448" y="13932"/>
                  </a:cubicBezTo>
                  <a:cubicBezTo>
                    <a:pt x="13622" y="13972"/>
                    <a:pt x="13752" y="14044"/>
                    <a:pt x="13912" y="14094"/>
                  </a:cubicBezTo>
                  <a:cubicBezTo>
                    <a:pt x="14144" y="14167"/>
                    <a:pt x="14355" y="14257"/>
                    <a:pt x="14529" y="14365"/>
                  </a:cubicBezTo>
                  <a:cubicBezTo>
                    <a:pt x="14725" y="14484"/>
                    <a:pt x="14855" y="14625"/>
                    <a:pt x="15102" y="14722"/>
                  </a:cubicBezTo>
                  <a:cubicBezTo>
                    <a:pt x="15342" y="14820"/>
                    <a:pt x="15697" y="14870"/>
                    <a:pt x="16009" y="14917"/>
                  </a:cubicBezTo>
                  <a:cubicBezTo>
                    <a:pt x="16190" y="14946"/>
                    <a:pt x="16372" y="14964"/>
                    <a:pt x="16553" y="14986"/>
                  </a:cubicBezTo>
                  <a:cubicBezTo>
                    <a:pt x="16618" y="14997"/>
                    <a:pt x="16757" y="15018"/>
                    <a:pt x="16778" y="15058"/>
                  </a:cubicBezTo>
                  <a:cubicBezTo>
                    <a:pt x="16720" y="15094"/>
                    <a:pt x="16677" y="15134"/>
                    <a:pt x="16640" y="15173"/>
                  </a:cubicBezTo>
                  <a:cubicBezTo>
                    <a:pt x="16553" y="15253"/>
                    <a:pt x="16459" y="15329"/>
                    <a:pt x="16372" y="15412"/>
                  </a:cubicBezTo>
                  <a:cubicBezTo>
                    <a:pt x="16045" y="15718"/>
                    <a:pt x="15777" y="16033"/>
                    <a:pt x="15509" y="16354"/>
                  </a:cubicBezTo>
                  <a:cubicBezTo>
                    <a:pt x="15204" y="16715"/>
                    <a:pt x="14942" y="17083"/>
                    <a:pt x="14747" y="17462"/>
                  </a:cubicBezTo>
                  <a:cubicBezTo>
                    <a:pt x="14616" y="17711"/>
                    <a:pt x="14718" y="17953"/>
                    <a:pt x="14718" y="18202"/>
                  </a:cubicBezTo>
                  <a:cubicBezTo>
                    <a:pt x="14718" y="18426"/>
                    <a:pt x="14587" y="18606"/>
                    <a:pt x="14391" y="18808"/>
                  </a:cubicBezTo>
                  <a:cubicBezTo>
                    <a:pt x="14195" y="19014"/>
                    <a:pt x="14043" y="19227"/>
                    <a:pt x="13941" y="19447"/>
                  </a:cubicBezTo>
                  <a:cubicBezTo>
                    <a:pt x="13825" y="19700"/>
                    <a:pt x="13680" y="19956"/>
                    <a:pt x="13629" y="20212"/>
                  </a:cubicBezTo>
                  <a:cubicBezTo>
                    <a:pt x="13615" y="20299"/>
                    <a:pt x="13586" y="20382"/>
                    <a:pt x="13557" y="20468"/>
                  </a:cubicBezTo>
                  <a:cubicBezTo>
                    <a:pt x="13535" y="20526"/>
                    <a:pt x="13455" y="20609"/>
                    <a:pt x="13462" y="20667"/>
                  </a:cubicBezTo>
                  <a:cubicBezTo>
                    <a:pt x="13471" y="20672"/>
                    <a:pt x="13483" y="20674"/>
                    <a:pt x="13498" y="20674"/>
                  </a:cubicBezTo>
                  <a:cubicBezTo>
                    <a:pt x="13567" y="20674"/>
                    <a:pt x="13690" y="20625"/>
                    <a:pt x="13738" y="20616"/>
                  </a:cubicBezTo>
                  <a:cubicBezTo>
                    <a:pt x="13970" y="20566"/>
                    <a:pt x="14210" y="20519"/>
                    <a:pt x="14449" y="20472"/>
                  </a:cubicBezTo>
                  <a:cubicBezTo>
                    <a:pt x="14841" y="20400"/>
                    <a:pt x="15240" y="20342"/>
                    <a:pt x="15646" y="20299"/>
                  </a:cubicBezTo>
                  <a:cubicBezTo>
                    <a:pt x="15813" y="20277"/>
                    <a:pt x="15980" y="20259"/>
                    <a:pt x="16147" y="20237"/>
                  </a:cubicBezTo>
                  <a:cubicBezTo>
                    <a:pt x="16495" y="20194"/>
                    <a:pt x="16815" y="20111"/>
                    <a:pt x="17155" y="20057"/>
                  </a:cubicBezTo>
                  <a:cubicBezTo>
                    <a:pt x="17489" y="20003"/>
                    <a:pt x="17823" y="19948"/>
                    <a:pt x="18157" y="19891"/>
                  </a:cubicBezTo>
                  <a:cubicBezTo>
                    <a:pt x="18273" y="19873"/>
                    <a:pt x="18483" y="19851"/>
                    <a:pt x="18534" y="19786"/>
                  </a:cubicBezTo>
                  <a:cubicBezTo>
                    <a:pt x="18542" y="19757"/>
                    <a:pt x="18542" y="19732"/>
                    <a:pt x="18520" y="19707"/>
                  </a:cubicBezTo>
                  <a:cubicBezTo>
                    <a:pt x="18498" y="19664"/>
                    <a:pt x="18490" y="19617"/>
                    <a:pt x="18498" y="19573"/>
                  </a:cubicBezTo>
                  <a:cubicBezTo>
                    <a:pt x="18505" y="19342"/>
                    <a:pt x="18585" y="19108"/>
                    <a:pt x="18723" y="18887"/>
                  </a:cubicBezTo>
                  <a:cubicBezTo>
                    <a:pt x="19042" y="18339"/>
                    <a:pt x="19223" y="17780"/>
                    <a:pt x="19492" y="17227"/>
                  </a:cubicBezTo>
                  <a:cubicBezTo>
                    <a:pt x="19644" y="16949"/>
                    <a:pt x="19840" y="16682"/>
                    <a:pt x="20080" y="16422"/>
                  </a:cubicBezTo>
                  <a:cubicBezTo>
                    <a:pt x="20319" y="16159"/>
                    <a:pt x="20602" y="15902"/>
                    <a:pt x="20929" y="15661"/>
                  </a:cubicBezTo>
                  <a:cubicBezTo>
                    <a:pt x="21182" y="15470"/>
                    <a:pt x="21349" y="15249"/>
                    <a:pt x="21414" y="15022"/>
                  </a:cubicBezTo>
                  <a:cubicBezTo>
                    <a:pt x="21451" y="14914"/>
                    <a:pt x="21516" y="14794"/>
                    <a:pt x="21516" y="14686"/>
                  </a:cubicBezTo>
                  <a:cubicBezTo>
                    <a:pt x="21516" y="14596"/>
                    <a:pt x="21422" y="14480"/>
                    <a:pt x="21378" y="14390"/>
                  </a:cubicBezTo>
                  <a:cubicBezTo>
                    <a:pt x="21320" y="14264"/>
                    <a:pt x="21153" y="14131"/>
                    <a:pt x="21016" y="14026"/>
                  </a:cubicBezTo>
                  <a:cubicBezTo>
                    <a:pt x="20827" y="13896"/>
                    <a:pt x="20667" y="13755"/>
                    <a:pt x="20537" y="13611"/>
                  </a:cubicBezTo>
                  <a:cubicBezTo>
                    <a:pt x="20406" y="13448"/>
                    <a:pt x="20435" y="13286"/>
                    <a:pt x="20435" y="13116"/>
                  </a:cubicBezTo>
                  <a:cubicBezTo>
                    <a:pt x="20442" y="12950"/>
                    <a:pt x="20500" y="12781"/>
                    <a:pt x="20602" y="12622"/>
                  </a:cubicBezTo>
                  <a:cubicBezTo>
                    <a:pt x="20740" y="12373"/>
                    <a:pt x="20290" y="12236"/>
                    <a:pt x="20101" y="12026"/>
                  </a:cubicBezTo>
                  <a:cubicBezTo>
                    <a:pt x="20021" y="11940"/>
                    <a:pt x="19913" y="11860"/>
                    <a:pt x="19833" y="11770"/>
                  </a:cubicBezTo>
                  <a:cubicBezTo>
                    <a:pt x="19731" y="11640"/>
                    <a:pt x="19673" y="11503"/>
                    <a:pt x="19659" y="11366"/>
                  </a:cubicBezTo>
                  <a:cubicBezTo>
                    <a:pt x="19630" y="11229"/>
                    <a:pt x="19579" y="11160"/>
                    <a:pt x="19404" y="11059"/>
                  </a:cubicBezTo>
                  <a:cubicBezTo>
                    <a:pt x="19332" y="11019"/>
                    <a:pt x="19274" y="10976"/>
                    <a:pt x="19202" y="10943"/>
                  </a:cubicBezTo>
                  <a:cubicBezTo>
                    <a:pt x="19129" y="10907"/>
                    <a:pt x="19027" y="10879"/>
                    <a:pt x="18955" y="10839"/>
                  </a:cubicBezTo>
                  <a:cubicBezTo>
                    <a:pt x="18737" y="10712"/>
                    <a:pt x="18490" y="10572"/>
                    <a:pt x="18367" y="10420"/>
                  </a:cubicBezTo>
                  <a:cubicBezTo>
                    <a:pt x="18338" y="10373"/>
                    <a:pt x="18287" y="10326"/>
                    <a:pt x="18237" y="10283"/>
                  </a:cubicBezTo>
                  <a:cubicBezTo>
                    <a:pt x="18178" y="10258"/>
                    <a:pt x="18142" y="10229"/>
                    <a:pt x="18106" y="10196"/>
                  </a:cubicBezTo>
                  <a:cubicBezTo>
                    <a:pt x="18091" y="10164"/>
                    <a:pt x="18077" y="10131"/>
                    <a:pt x="18077" y="10095"/>
                  </a:cubicBezTo>
                  <a:cubicBezTo>
                    <a:pt x="18055" y="10059"/>
                    <a:pt x="18019" y="10023"/>
                    <a:pt x="17961" y="9994"/>
                  </a:cubicBezTo>
                  <a:cubicBezTo>
                    <a:pt x="17900" y="9944"/>
                    <a:pt x="17807" y="9905"/>
                    <a:pt x="17700" y="9880"/>
                  </a:cubicBezTo>
                  <a:cubicBezTo>
                    <a:pt x="17724" y="9883"/>
                    <a:pt x="17749" y="9885"/>
                    <a:pt x="17774" y="9885"/>
                  </a:cubicBezTo>
                  <a:cubicBezTo>
                    <a:pt x="17795" y="9885"/>
                    <a:pt x="17816" y="9884"/>
                    <a:pt x="17838" y="9882"/>
                  </a:cubicBezTo>
                  <a:cubicBezTo>
                    <a:pt x="17874" y="9818"/>
                    <a:pt x="17787" y="9738"/>
                    <a:pt x="17729" y="9680"/>
                  </a:cubicBezTo>
                  <a:cubicBezTo>
                    <a:pt x="17678" y="9630"/>
                    <a:pt x="17620" y="9583"/>
                    <a:pt x="17547" y="9540"/>
                  </a:cubicBezTo>
                  <a:cubicBezTo>
                    <a:pt x="17417" y="9471"/>
                    <a:pt x="17272" y="9413"/>
                    <a:pt x="17105" y="9370"/>
                  </a:cubicBezTo>
                  <a:cubicBezTo>
                    <a:pt x="16989" y="9337"/>
                    <a:pt x="16612" y="9283"/>
                    <a:pt x="16720" y="9178"/>
                  </a:cubicBezTo>
                  <a:cubicBezTo>
                    <a:pt x="16807" y="9088"/>
                    <a:pt x="17119" y="9056"/>
                    <a:pt x="17301" y="9034"/>
                  </a:cubicBezTo>
                  <a:cubicBezTo>
                    <a:pt x="17424" y="9016"/>
                    <a:pt x="17496" y="9027"/>
                    <a:pt x="17554" y="8969"/>
                  </a:cubicBezTo>
                  <a:cubicBezTo>
                    <a:pt x="17627" y="8897"/>
                    <a:pt x="17606" y="8825"/>
                    <a:pt x="17606" y="8749"/>
                  </a:cubicBezTo>
                  <a:cubicBezTo>
                    <a:pt x="17613" y="8623"/>
                    <a:pt x="17584" y="8493"/>
                    <a:pt x="17526" y="8370"/>
                  </a:cubicBezTo>
                  <a:cubicBezTo>
                    <a:pt x="17460" y="8247"/>
                    <a:pt x="17359" y="8128"/>
                    <a:pt x="17301" y="8006"/>
                  </a:cubicBezTo>
                  <a:cubicBezTo>
                    <a:pt x="17242" y="7894"/>
                    <a:pt x="17366" y="7767"/>
                    <a:pt x="17496" y="7681"/>
                  </a:cubicBezTo>
                  <a:cubicBezTo>
                    <a:pt x="17656" y="7583"/>
                    <a:pt x="17808" y="7489"/>
                    <a:pt x="17975" y="7395"/>
                  </a:cubicBezTo>
                  <a:cubicBezTo>
                    <a:pt x="18208" y="7258"/>
                    <a:pt x="18425" y="7118"/>
                    <a:pt x="18672" y="6988"/>
                  </a:cubicBezTo>
                  <a:cubicBezTo>
                    <a:pt x="18802" y="6919"/>
                    <a:pt x="18933" y="6851"/>
                    <a:pt x="19049" y="6775"/>
                  </a:cubicBezTo>
                  <a:cubicBezTo>
                    <a:pt x="19114" y="6728"/>
                    <a:pt x="19216" y="6674"/>
                    <a:pt x="19231" y="6620"/>
                  </a:cubicBezTo>
                  <a:cubicBezTo>
                    <a:pt x="19252" y="6529"/>
                    <a:pt x="19144" y="6439"/>
                    <a:pt x="19020" y="6381"/>
                  </a:cubicBezTo>
                  <a:cubicBezTo>
                    <a:pt x="18926" y="6342"/>
                    <a:pt x="18846" y="6298"/>
                    <a:pt x="18752" y="6262"/>
                  </a:cubicBezTo>
                  <a:cubicBezTo>
                    <a:pt x="18592" y="6201"/>
                    <a:pt x="18469" y="6125"/>
                    <a:pt x="18382" y="6039"/>
                  </a:cubicBezTo>
                  <a:cubicBezTo>
                    <a:pt x="18164" y="5840"/>
                    <a:pt x="18113" y="5624"/>
                    <a:pt x="18033" y="5407"/>
                  </a:cubicBezTo>
                  <a:cubicBezTo>
                    <a:pt x="18033" y="5407"/>
                    <a:pt x="18041" y="5403"/>
                    <a:pt x="18048" y="5400"/>
                  </a:cubicBezTo>
                  <a:cubicBezTo>
                    <a:pt x="18106" y="5360"/>
                    <a:pt x="18157" y="5317"/>
                    <a:pt x="18265" y="5306"/>
                  </a:cubicBezTo>
                  <a:cubicBezTo>
                    <a:pt x="18296" y="5304"/>
                    <a:pt x="18326" y="5303"/>
                    <a:pt x="18356" y="5303"/>
                  </a:cubicBezTo>
                  <a:cubicBezTo>
                    <a:pt x="18621" y="5303"/>
                    <a:pt x="18868" y="5373"/>
                    <a:pt x="18991" y="5490"/>
                  </a:cubicBezTo>
                  <a:cubicBezTo>
                    <a:pt x="19056" y="5479"/>
                    <a:pt x="19100" y="5443"/>
                    <a:pt x="19144" y="5414"/>
                  </a:cubicBezTo>
                  <a:cubicBezTo>
                    <a:pt x="19296" y="5313"/>
                    <a:pt x="19448" y="5208"/>
                    <a:pt x="19615" y="5111"/>
                  </a:cubicBezTo>
                  <a:cubicBezTo>
                    <a:pt x="19796" y="4995"/>
                    <a:pt x="20007" y="4891"/>
                    <a:pt x="20203" y="4779"/>
                  </a:cubicBezTo>
                  <a:cubicBezTo>
                    <a:pt x="20275" y="4736"/>
                    <a:pt x="20362" y="4692"/>
                    <a:pt x="20442" y="4645"/>
                  </a:cubicBezTo>
                  <a:cubicBezTo>
                    <a:pt x="20464" y="4631"/>
                    <a:pt x="20486" y="4617"/>
                    <a:pt x="20507" y="4602"/>
                  </a:cubicBezTo>
                  <a:cubicBezTo>
                    <a:pt x="20551" y="4570"/>
                    <a:pt x="20515" y="4548"/>
                    <a:pt x="20471" y="4523"/>
                  </a:cubicBezTo>
                  <a:cubicBezTo>
                    <a:pt x="20384" y="4483"/>
                    <a:pt x="20290" y="4454"/>
                    <a:pt x="20181" y="4429"/>
                  </a:cubicBezTo>
                  <a:cubicBezTo>
                    <a:pt x="20138" y="4418"/>
                    <a:pt x="20014" y="4382"/>
                    <a:pt x="20021" y="4349"/>
                  </a:cubicBezTo>
                  <a:cubicBezTo>
                    <a:pt x="20021" y="4331"/>
                    <a:pt x="20087" y="4324"/>
                    <a:pt x="20101" y="4306"/>
                  </a:cubicBezTo>
                  <a:cubicBezTo>
                    <a:pt x="20130" y="4281"/>
                    <a:pt x="20072" y="4248"/>
                    <a:pt x="20043" y="4223"/>
                  </a:cubicBezTo>
                  <a:cubicBezTo>
                    <a:pt x="19978" y="4158"/>
                    <a:pt x="19941" y="4089"/>
                    <a:pt x="19920" y="4017"/>
                  </a:cubicBezTo>
                  <a:cubicBezTo>
                    <a:pt x="19920" y="3934"/>
                    <a:pt x="19963" y="3851"/>
                    <a:pt x="20058" y="3779"/>
                  </a:cubicBezTo>
                  <a:cubicBezTo>
                    <a:pt x="20116" y="3725"/>
                    <a:pt x="20253" y="3707"/>
                    <a:pt x="20290" y="3649"/>
                  </a:cubicBezTo>
                  <a:cubicBezTo>
                    <a:pt x="20305" y="3606"/>
                    <a:pt x="20290" y="3559"/>
                    <a:pt x="20239" y="3519"/>
                  </a:cubicBezTo>
                  <a:cubicBezTo>
                    <a:pt x="20167" y="3436"/>
                    <a:pt x="20138" y="3342"/>
                    <a:pt x="20072" y="3259"/>
                  </a:cubicBezTo>
                  <a:cubicBezTo>
                    <a:pt x="19993" y="3165"/>
                    <a:pt x="19941" y="3072"/>
                    <a:pt x="19920" y="2970"/>
                  </a:cubicBezTo>
                  <a:cubicBezTo>
                    <a:pt x="19905" y="2855"/>
                    <a:pt x="19963" y="2750"/>
                    <a:pt x="19971" y="2635"/>
                  </a:cubicBezTo>
                  <a:cubicBezTo>
                    <a:pt x="19971" y="2574"/>
                    <a:pt x="20000" y="2480"/>
                    <a:pt x="19891" y="2429"/>
                  </a:cubicBezTo>
                  <a:cubicBezTo>
                    <a:pt x="19826" y="2408"/>
                    <a:pt x="19753" y="2393"/>
                    <a:pt x="19681" y="2386"/>
                  </a:cubicBezTo>
                  <a:cubicBezTo>
                    <a:pt x="19571" y="2368"/>
                    <a:pt x="19463" y="2350"/>
                    <a:pt x="19354" y="2343"/>
                  </a:cubicBezTo>
                  <a:cubicBezTo>
                    <a:pt x="19136" y="2321"/>
                    <a:pt x="18890" y="2324"/>
                    <a:pt x="18679" y="2274"/>
                  </a:cubicBezTo>
                  <a:cubicBezTo>
                    <a:pt x="18621" y="2260"/>
                    <a:pt x="18570" y="2245"/>
                    <a:pt x="18592" y="2213"/>
                  </a:cubicBezTo>
                  <a:cubicBezTo>
                    <a:pt x="18621" y="2173"/>
                    <a:pt x="18672" y="2140"/>
                    <a:pt x="18737" y="2119"/>
                  </a:cubicBezTo>
                  <a:cubicBezTo>
                    <a:pt x="18854" y="2061"/>
                    <a:pt x="18991" y="2018"/>
                    <a:pt x="19151" y="1993"/>
                  </a:cubicBezTo>
                  <a:cubicBezTo>
                    <a:pt x="19216" y="1985"/>
                    <a:pt x="19289" y="1974"/>
                    <a:pt x="19361" y="1960"/>
                  </a:cubicBezTo>
                  <a:cubicBezTo>
                    <a:pt x="19456" y="1946"/>
                    <a:pt x="19550" y="1917"/>
                    <a:pt x="19630" y="1884"/>
                  </a:cubicBezTo>
                  <a:cubicBezTo>
                    <a:pt x="19702" y="1841"/>
                    <a:pt x="19775" y="1790"/>
                    <a:pt x="19840" y="1743"/>
                  </a:cubicBezTo>
                  <a:cubicBezTo>
                    <a:pt x="19891" y="1711"/>
                    <a:pt x="19935" y="1678"/>
                    <a:pt x="19985" y="1646"/>
                  </a:cubicBezTo>
                  <a:cubicBezTo>
                    <a:pt x="20036" y="1617"/>
                    <a:pt x="20080" y="1585"/>
                    <a:pt x="20116" y="1552"/>
                  </a:cubicBezTo>
                  <a:cubicBezTo>
                    <a:pt x="20159" y="1516"/>
                    <a:pt x="20225" y="1484"/>
                    <a:pt x="20268" y="1451"/>
                  </a:cubicBezTo>
                  <a:cubicBezTo>
                    <a:pt x="20305" y="1415"/>
                    <a:pt x="20355" y="1383"/>
                    <a:pt x="20399" y="1354"/>
                  </a:cubicBezTo>
                  <a:cubicBezTo>
                    <a:pt x="20442" y="1336"/>
                    <a:pt x="20479" y="1317"/>
                    <a:pt x="20515" y="1296"/>
                  </a:cubicBezTo>
                  <a:cubicBezTo>
                    <a:pt x="20537" y="1278"/>
                    <a:pt x="20529" y="1263"/>
                    <a:pt x="20559" y="1253"/>
                  </a:cubicBezTo>
                  <a:cubicBezTo>
                    <a:pt x="20587" y="1238"/>
                    <a:pt x="20638" y="1224"/>
                    <a:pt x="20667" y="1206"/>
                  </a:cubicBezTo>
                  <a:cubicBezTo>
                    <a:pt x="20725" y="1177"/>
                    <a:pt x="20776" y="1148"/>
                    <a:pt x="20819" y="1112"/>
                  </a:cubicBezTo>
                  <a:cubicBezTo>
                    <a:pt x="20863" y="1079"/>
                    <a:pt x="20892" y="1043"/>
                    <a:pt x="20936" y="1011"/>
                  </a:cubicBezTo>
                  <a:cubicBezTo>
                    <a:pt x="20964" y="989"/>
                    <a:pt x="20950" y="978"/>
                    <a:pt x="20957" y="957"/>
                  </a:cubicBezTo>
                  <a:cubicBezTo>
                    <a:pt x="20964" y="946"/>
                    <a:pt x="20986" y="942"/>
                    <a:pt x="20994" y="931"/>
                  </a:cubicBezTo>
                  <a:cubicBezTo>
                    <a:pt x="20994" y="921"/>
                    <a:pt x="20994" y="910"/>
                    <a:pt x="20994" y="899"/>
                  </a:cubicBezTo>
                  <a:cubicBezTo>
                    <a:pt x="20994" y="866"/>
                    <a:pt x="21008" y="845"/>
                    <a:pt x="20950" y="838"/>
                  </a:cubicBezTo>
                  <a:cubicBezTo>
                    <a:pt x="20940" y="837"/>
                    <a:pt x="20930" y="837"/>
                    <a:pt x="20919" y="837"/>
                  </a:cubicBezTo>
                  <a:cubicBezTo>
                    <a:pt x="20872" y="837"/>
                    <a:pt x="20825" y="843"/>
                    <a:pt x="20784" y="852"/>
                  </a:cubicBezTo>
                  <a:cubicBezTo>
                    <a:pt x="20667" y="870"/>
                    <a:pt x="20551" y="888"/>
                    <a:pt x="20435" y="902"/>
                  </a:cubicBezTo>
                  <a:cubicBezTo>
                    <a:pt x="20370" y="913"/>
                    <a:pt x="20305" y="913"/>
                    <a:pt x="20247" y="921"/>
                  </a:cubicBezTo>
                  <a:cubicBezTo>
                    <a:pt x="20195" y="928"/>
                    <a:pt x="20145" y="935"/>
                    <a:pt x="20101" y="942"/>
                  </a:cubicBezTo>
                  <a:cubicBezTo>
                    <a:pt x="20092" y="943"/>
                    <a:pt x="20083" y="943"/>
                    <a:pt x="20074" y="943"/>
                  </a:cubicBezTo>
                  <a:cubicBezTo>
                    <a:pt x="20049" y="943"/>
                    <a:pt x="20024" y="941"/>
                    <a:pt x="20002" y="941"/>
                  </a:cubicBezTo>
                  <a:cubicBezTo>
                    <a:pt x="19994" y="941"/>
                    <a:pt x="19986" y="942"/>
                    <a:pt x="19978" y="942"/>
                  </a:cubicBezTo>
                  <a:cubicBezTo>
                    <a:pt x="19935" y="949"/>
                    <a:pt x="19883" y="964"/>
                    <a:pt x="19840" y="971"/>
                  </a:cubicBezTo>
                  <a:cubicBezTo>
                    <a:pt x="19809" y="976"/>
                    <a:pt x="19710" y="1003"/>
                    <a:pt x="19638" y="1003"/>
                  </a:cubicBezTo>
                  <a:cubicBezTo>
                    <a:pt x="19609" y="1003"/>
                    <a:pt x="19584" y="998"/>
                    <a:pt x="19571" y="986"/>
                  </a:cubicBezTo>
                  <a:cubicBezTo>
                    <a:pt x="19564" y="957"/>
                    <a:pt x="19571" y="931"/>
                    <a:pt x="19586" y="906"/>
                  </a:cubicBezTo>
                  <a:cubicBezTo>
                    <a:pt x="19608" y="866"/>
                    <a:pt x="19637" y="830"/>
                    <a:pt x="19681" y="794"/>
                  </a:cubicBezTo>
                  <a:cubicBezTo>
                    <a:pt x="19731" y="751"/>
                    <a:pt x="19760" y="704"/>
                    <a:pt x="19804" y="657"/>
                  </a:cubicBezTo>
                  <a:cubicBezTo>
                    <a:pt x="19862" y="599"/>
                    <a:pt x="19956" y="552"/>
                    <a:pt x="20021" y="495"/>
                  </a:cubicBezTo>
                  <a:cubicBezTo>
                    <a:pt x="20087" y="440"/>
                    <a:pt x="20159" y="404"/>
                    <a:pt x="20217" y="354"/>
                  </a:cubicBezTo>
                  <a:cubicBezTo>
                    <a:pt x="20253" y="318"/>
                    <a:pt x="20283" y="275"/>
                    <a:pt x="20326" y="242"/>
                  </a:cubicBezTo>
                  <a:cubicBezTo>
                    <a:pt x="20355" y="213"/>
                    <a:pt x="20377" y="188"/>
                    <a:pt x="20399" y="159"/>
                  </a:cubicBezTo>
                  <a:cubicBezTo>
                    <a:pt x="20413" y="141"/>
                    <a:pt x="20442" y="134"/>
                    <a:pt x="20420" y="112"/>
                  </a:cubicBezTo>
                  <a:cubicBezTo>
                    <a:pt x="20399" y="98"/>
                    <a:pt x="20377" y="87"/>
                    <a:pt x="20348" y="83"/>
                  </a:cubicBezTo>
                  <a:cubicBezTo>
                    <a:pt x="20319" y="76"/>
                    <a:pt x="20290" y="72"/>
                    <a:pt x="20268" y="65"/>
                  </a:cubicBezTo>
                  <a:cubicBezTo>
                    <a:pt x="20253" y="62"/>
                    <a:pt x="20239" y="47"/>
                    <a:pt x="20232" y="44"/>
                  </a:cubicBezTo>
                  <a:cubicBezTo>
                    <a:pt x="20221" y="42"/>
                    <a:pt x="20211" y="41"/>
                    <a:pt x="20202" y="41"/>
                  </a:cubicBezTo>
                  <a:cubicBezTo>
                    <a:pt x="20136" y="41"/>
                    <a:pt x="20104" y="83"/>
                    <a:pt x="20072" y="109"/>
                  </a:cubicBezTo>
                  <a:cubicBezTo>
                    <a:pt x="19993" y="166"/>
                    <a:pt x="19920" y="224"/>
                    <a:pt x="19840" y="285"/>
                  </a:cubicBezTo>
                  <a:cubicBezTo>
                    <a:pt x="19666" y="415"/>
                    <a:pt x="19456" y="538"/>
                    <a:pt x="19223" y="650"/>
                  </a:cubicBezTo>
                  <a:cubicBezTo>
                    <a:pt x="19092" y="711"/>
                    <a:pt x="18969" y="776"/>
                    <a:pt x="18846" y="841"/>
                  </a:cubicBezTo>
                  <a:cubicBezTo>
                    <a:pt x="18788" y="874"/>
                    <a:pt x="18723" y="906"/>
                    <a:pt x="18665" y="942"/>
                  </a:cubicBezTo>
                  <a:cubicBezTo>
                    <a:pt x="18592" y="978"/>
                    <a:pt x="18520" y="1011"/>
                    <a:pt x="18440" y="1043"/>
                  </a:cubicBezTo>
                  <a:cubicBezTo>
                    <a:pt x="18280" y="1130"/>
                    <a:pt x="18135" y="1224"/>
                    <a:pt x="18005" y="1325"/>
                  </a:cubicBezTo>
                  <a:cubicBezTo>
                    <a:pt x="17946" y="1357"/>
                    <a:pt x="17896" y="1397"/>
                    <a:pt x="17859" y="1437"/>
                  </a:cubicBezTo>
                  <a:cubicBezTo>
                    <a:pt x="17849" y="1438"/>
                    <a:pt x="17840" y="1439"/>
                    <a:pt x="17831" y="1439"/>
                  </a:cubicBezTo>
                  <a:cubicBezTo>
                    <a:pt x="17823" y="1439"/>
                    <a:pt x="17816" y="1438"/>
                    <a:pt x="17808" y="1437"/>
                  </a:cubicBezTo>
                  <a:cubicBezTo>
                    <a:pt x="17765" y="1430"/>
                    <a:pt x="17765" y="1411"/>
                    <a:pt x="17751" y="1393"/>
                  </a:cubicBezTo>
                  <a:cubicBezTo>
                    <a:pt x="17693" y="1296"/>
                    <a:pt x="17656" y="1195"/>
                    <a:pt x="17620" y="1094"/>
                  </a:cubicBezTo>
                  <a:cubicBezTo>
                    <a:pt x="17554" y="949"/>
                    <a:pt x="17533" y="802"/>
                    <a:pt x="17460" y="657"/>
                  </a:cubicBezTo>
                  <a:cubicBezTo>
                    <a:pt x="17387" y="502"/>
                    <a:pt x="17395" y="343"/>
                    <a:pt x="17366" y="184"/>
                  </a:cubicBezTo>
                  <a:cubicBezTo>
                    <a:pt x="17351" y="124"/>
                    <a:pt x="17401" y="0"/>
                    <a:pt x="172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48" name="Google Shape;2330;p71"/>
            <p:cNvSpPr/>
            <p:nvPr/>
          </p:nvSpPr>
          <p:spPr>
            <a:xfrm>
              <a:off x="1757463" y="431810"/>
              <a:ext cx="133559" cy="46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extrusionOk="0">
                  <a:moveTo>
                    <a:pt x="5877" y="0"/>
                  </a:moveTo>
                  <a:cubicBezTo>
                    <a:pt x="5583" y="0"/>
                    <a:pt x="5288" y="57"/>
                    <a:pt x="4993" y="152"/>
                  </a:cubicBezTo>
                  <a:cubicBezTo>
                    <a:pt x="3978" y="606"/>
                    <a:pt x="2891" y="1497"/>
                    <a:pt x="1954" y="3088"/>
                  </a:cubicBezTo>
                  <a:cubicBezTo>
                    <a:pt x="1797" y="3316"/>
                    <a:pt x="-76" y="6234"/>
                    <a:pt x="3" y="7143"/>
                  </a:cubicBezTo>
                  <a:cubicBezTo>
                    <a:pt x="317" y="7143"/>
                    <a:pt x="474" y="7598"/>
                    <a:pt x="861" y="7598"/>
                  </a:cubicBezTo>
                  <a:lnTo>
                    <a:pt x="3592" y="7598"/>
                  </a:lnTo>
                  <a:cubicBezTo>
                    <a:pt x="6087" y="7598"/>
                    <a:pt x="8582" y="10535"/>
                    <a:pt x="11078" y="12335"/>
                  </a:cubicBezTo>
                  <a:cubicBezTo>
                    <a:pt x="13259" y="13680"/>
                    <a:pt x="15368" y="15935"/>
                    <a:pt x="17313" y="18644"/>
                  </a:cubicBezTo>
                  <a:cubicBezTo>
                    <a:pt x="18171" y="19554"/>
                    <a:pt x="18950" y="20444"/>
                    <a:pt x="19808" y="21126"/>
                  </a:cubicBezTo>
                  <a:cubicBezTo>
                    <a:pt x="20149" y="21411"/>
                    <a:pt x="20483" y="21600"/>
                    <a:pt x="20843" y="21600"/>
                  </a:cubicBezTo>
                  <a:cubicBezTo>
                    <a:pt x="21059" y="21600"/>
                    <a:pt x="21288" y="21524"/>
                    <a:pt x="21524" y="21354"/>
                  </a:cubicBezTo>
                  <a:cubicBezTo>
                    <a:pt x="21367" y="20008"/>
                    <a:pt x="21216" y="18644"/>
                    <a:pt x="20902" y="17299"/>
                  </a:cubicBezTo>
                  <a:cubicBezTo>
                    <a:pt x="20587" y="15272"/>
                    <a:pt x="20201" y="11880"/>
                    <a:pt x="20515" y="10971"/>
                  </a:cubicBezTo>
                  <a:cubicBezTo>
                    <a:pt x="19579" y="9625"/>
                    <a:pt x="18721" y="8716"/>
                    <a:pt x="17784" y="7825"/>
                  </a:cubicBezTo>
                  <a:cubicBezTo>
                    <a:pt x="15525" y="5343"/>
                    <a:pt x="13180" y="3524"/>
                    <a:pt x="10842" y="2406"/>
                  </a:cubicBezTo>
                  <a:cubicBezTo>
                    <a:pt x="9185" y="1440"/>
                    <a:pt x="7534" y="0"/>
                    <a:pt x="587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49" name="Google Shape;2331;p71"/>
            <p:cNvSpPr/>
            <p:nvPr/>
          </p:nvSpPr>
          <p:spPr>
            <a:xfrm>
              <a:off x="1505912" y="196011"/>
              <a:ext cx="152304" cy="226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1" h="21600" extrusionOk="0">
                  <a:moveTo>
                    <a:pt x="15471" y="0"/>
                  </a:moveTo>
                  <a:cubicBezTo>
                    <a:pt x="14868" y="275"/>
                    <a:pt x="14401" y="689"/>
                    <a:pt x="14131" y="1149"/>
                  </a:cubicBezTo>
                  <a:cubicBezTo>
                    <a:pt x="13259" y="2027"/>
                    <a:pt x="12589" y="2994"/>
                    <a:pt x="12257" y="4050"/>
                  </a:cubicBezTo>
                  <a:cubicBezTo>
                    <a:pt x="11987" y="5342"/>
                    <a:pt x="11987" y="6630"/>
                    <a:pt x="12257" y="7876"/>
                  </a:cubicBezTo>
                  <a:cubicBezTo>
                    <a:pt x="12392" y="8796"/>
                    <a:pt x="12521" y="9763"/>
                    <a:pt x="12724" y="10638"/>
                  </a:cubicBezTo>
                  <a:cubicBezTo>
                    <a:pt x="12792" y="10912"/>
                    <a:pt x="12859" y="11144"/>
                    <a:pt x="12792" y="11419"/>
                  </a:cubicBezTo>
                  <a:cubicBezTo>
                    <a:pt x="12724" y="11558"/>
                    <a:pt x="12657" y="11744"/>
                    <a:pt x="12589" y="11926"/>
                  </a:cubicBezTo>
                  <a:cubicBezTo>
                    <a:pt x="12521" y="12111"/>
                    <a:pt x="12392" y="12297"/>
                    <a:pt x="12257" y="12479"/>
                  </a:cubicBezTo>
                  <a:cubicBezTo>
                    <a:pt x="12122" y="12572"/>
                    <a:pt x="12054" y="12664"/>
                    <a:pt x="11919" y="12804"/>
                  </a:cubicBezTo>
                  <a:cubicBezTo>
                    <a:pt x="11784" y="12986"/>
                    <a:pt x="11655" y="13171"/>
                    <a:pt x="11520" y="13310"/>
                  </a:cubicBezTo>
                  <a:cubicBezTo>
                    <a:pt x="10180" y="14459"/>
                    <a:pt x="8436" y="15334"/>
                    <a:pt x="6494" y="15887"/>
                  </a:cubicBezTo>
                  <a:cubicBezTo>
                    <a:pt x="5487" y="16165"/>
                    <a:pt x="4417" y="16258"/>
                    <a:pt x="3410" y="16440"/>
                  </a:cubicBezTo>
                  <a:cubicBezTo>
                    <a:pt x="2273" y="16672"/>
                    <a:pt x="1266" y="17132"/>
                    <a:pt x="596" y="17774"/>
                  </a:cubicBezTo>
                  <a:cubicBezTo>
                    <a:pt x="337" y="17999"/>
                    <a:pt x="-434" y="18792"/>
                    <a:pt x="326" y="18792"/>
                  </a:cubicBezTo>
                  <a:cubicBezTo>
                    <a:pt x="348" y="18792"/>
                    <a:pt x="371" y="18792"/>
                    <a:pt x="393" y="18788"/>
                  </a:cubicBezTo>
                  <a:cubicBezTo>
                    <a:pt x="663" y="18741"/>
                    <a:pt x="934" y="18699"/>
                    <a:pt x="1198" y="18606"/>
                  </a:cubicBezTo>
                  <a:cubicBezTo>
                    <a:pt x="2070" y="18467"/>
                    <a:pt x="2808" y="18146"/>
                    <a:pt x="3680" y="17960"/>
                  </a:cubicBezTo>
                  <a:cubicBezTo>
                    <a:pt x="4552" y="17732"/>
                    <a:pt x="5419" y="17546"/>
                    <a:pt x="6359" y="17453"/>
                  </a:cubicBezTo>
                  <a:cubicBezTo>
                    <a:pt x="7164" y="17360"/>
                    <a:pt x="8036" y="17225"/>
                    <a:pt x="8903" y="17225"/>
                  </a:cubicBezTo>
                  <a:cubicBezTo>
                    <a:pt x="9038" y="17217"/>
                    <a:pt x="9173" y="17213"/>
                    <a:pt x="9314" y="17213"/>
                  </a:cubicBezTo>
                  <a:cubicBezTo>
                    <a:pt x="9995" y="17213"/>
                    <a:pt x="10704" y="17306"/>
                    <a:pt x="11317" y="17500"/>
                  </a:cubicBezTo>
                  <a:cubicBezTo>
                    <a:pt x="12189" y="17732"/>
                    <a:pt x="12927" y="18053"/>
                    <a:pt x="13596" y="18467"/>
                  </a:cubicBezTo>
                  <a:cubicBezTo>
                    <a:pt x="14401" y="18881"/>
                    <a:pt x="15274" y="19206"/>
                    <a:pt x="16073" y="19619"/>
                  </a:cubicBezTo>
                  <a:cubicBezTo>
                    <a:pt x="16878" y="19987"/>
                    <a:pt x="17682" y="20354"/>
                    <a:pt x="18555" y="20679"/>
                  </a:cubicBezTo>
                  <a:cubicBezTo>
                    <a:pt x="19022" y="20861"/>
                    <a:pt x="19495" y="21047"/>
                    <a:pt x="19962" y="21275"/>
                  </a:cubicBezTo>
                  <a:cubicBezTo>
                    <a:pt x="20170" y="21314"/>
                    <a:pt x="20457" y="21376"/>
                    <a:pt x="20665" y="21488"/>
                  </a:cubicBezTo>
                  <a:cubicBezTo>
                    <a:pt x="20626" y="21430"/>
                    <a:pt x="20598" y="21368"/>
                    <a:pt x="20564" y="21321"/>
                  </a:cubicBezTo>
                  <a:cubicBezTo>
                    <a:pt x="20232" y="20815"/>
                    <a:pt x="19962" y="20308"/>
                    <a:pt x="19759" y="19755"/>
                  </a:cubicBezTo>
                  <a:cubicBezTo>
                    <a:pt x="19022" y="18192"/>
                    <a:pt x="18020" y="16672"/>
                    <a:pt x="17148" y="15152"/>
                  </a:cubicBezTo>
                  <a:cubicBezTo>
                    <a:pt x="16810" y="14599"/>
                    <a:pt x="16613" y="13999"/>
                    <a:pt x="16410" y="13399"/>
                  </a:cubicBezTo>
                  <a:cubicBezTo>
                    <a:pt x="16343" y="13078"/>
                    <a:pt x="16343" y="12757"/>
                    <a:pt x="16410" y="12432"/>
                  </a:cubicBezTo>
                  <a:cubicBezTo>
                    <a:pt x="16810" y="11790"/>
                    <a:pt x="17750" y="11372"/>
                    <a:pt x="18757" y="11330"/>
                  </a:cubicBezTo>
                  <a:cubicBezTo>
                    <a:pt x="19157" y="11237"/>
                    <a:pt x="19624" y="11237"/>
                    <a:pt x="20097" y="11191"/>
                  </a:cubicBezTo>
                  <a:cubicBezTo>
                    <a:pt x="20299" y="11191"/>
                    <a:pt x="20901" y="11144"/>
                    <a:pt x="21031" y="11005"/>
                  </a:cubicBezTo>
                  <a:cubicBezTo>
                    <a:pt x="21166" y="10912"/>
                    <a:pt x="21031" y="10591"/>
                    <a:pt x="21031" y="10498"/>
                  </a:cubicBezTo>
                  <a:cubicBezTo>
                    <a:pt x="20969" y="9899"/>
                    <a:pt x="20699" y="9257"/>
                    <a:pt x="20299" y="8750"/>
                  </a:cubicBezTo>
                  <a:cubicBezTo>
                    <a:pt x="19894" y="8150"/>
                    <a:pt x="19292" y="7690"/>
                    <a:pt x="18825" y="7183"/>
                  </a:cubicBezTo>
                  <a:cubicBezTo>
                    <a:pt x="18284" y="6537"/>
                    <a:pt x="17750" y="5849"/>
                    <a:pt x="17350" y="5156"/>
                  </a:cubicBezTo>
                  <a:cubicBezTo>
                    <a:pt x="17013" y="4650"/>
                    <a:pt x="16681" y="4096"/>
                    <a:pt x="16545" y="3543"/>
                  </a:cubicBezTo>
                  <a:cubicBezTo>
                    <a:pt x="16410" y="3315"/>
                    <a:pt x="16478" y="3083"/>
                    <a:pt x="16613" y="2901"/>
                  </a:cubicBezTo>
                  <a:lnTo>
                    <a:pt x="15471" y="0"/>
                  </a:lnTo>
                  <a:close/>
                  <a:moveTo>
                    <a:pt x="20665" y="21488"/>
                  </a:moveTo>
                  <a:cubicBezTo>
                    <a:pt x="20710" y="21550"/>
                    <a:pt x="20761" y="21600"/>
                    <a:pt x="20834" y="21600"/>
                  </a:cubicBezTo>
                  <a:cubicBezTo>
                    <a:pt x="20789" y="21557"/>
                    <a:pt x="20733" y="21519"/>
                    <a:pt x="20665" y="21488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0" name="Google Shape;2332;p71"/>
            <p:cNvSpPr/>
            <p:nvPr/>
          </p:nvSpPr>
          <p:spPr>
            <a:xfrm>
              <a:off x="1667973" y="310984"/>
              <a:ext cx="73228" cy="6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extrusionOk="0">
                  <a:moveTo>
                    <a:pt x="9455" y="0"/>
                  </a:moveTo>
                  <a:cubicBezTo>
                    <a:pt x="6073" y="0"/>
                    <a:pt x="2785" y="1607"/>
                    <a:pt x="1123" y="5195"/>
                  </a:cubicBezTo>
                  <a:cubicBezTo>
                    <a:pt x="4" y="7061"/>
                    <a:pt x="-279" y="9458"/>
                    <a:pt x="275" y="11683"/>
                  </a:cubicBezTo>
                  <a:cubicBezTo>
                    <a:pt x="558" y="13046"/>
                    <a:pt x="1123" y="14252"/>
                    <a:pt x="1819" y="15443"/>
                  </a:cubicBezTo>
                  <a:cubicBezTo>
                    <a:pt x="1948" y="15902"/>
                    <a:pt x="2184" y="16491"/>
                    <a:pt x="2632" y="16491"/>
                  </a:cubicBezTo>
                  <a:cubicBezTo>
                    <a:pt x="2691" y="16491"/>
                    <a:pt x="2749" y="16491"/>
                    <a:pt x="2808" y="16462"/>
                  </a:cubicBezTo>
                  <a:cubicBezTo>
                    <a:pt x="2950" y="16132"/>
                    <a:pt x="3079" y="15787"/>
                    <a:pt x="3221" y="15443"/>
                  </a:cubicBezTo>
                  <a:cubicBezTo>
                    <a:pt x="3645" y="14582"/>
                    <a:pt x="4211" y="13907"/>
                    <a:pt x="4765" y="13046"/>
                  </a:cubicBezTo>
                  <a:cubicBezTo>
                    <a:pt x="6450" y="10865"/>
                    <a:pt x="8583" y="8023"/>
                    <a:pt x="11093" y="8023"/>
                  </a:cubicBezTo>
                  <a:cubicBezTo>
                    <a:pt x="11717" y="8023"/>
                    <a:pt x="12377" y="8195"/>
                    <a:pt x="13049" y="8611"/>
                  </a:cubicBezTo>
                  <a:cubicBezTo>
                    <a:pt x="14592" y="9286"/>
                    <a:pt x="15712" y="10822"/>
                    <a:pt x="16136" y="12702"/>
                  </a:cubicBezTo>
                  <a:cubicBezTo>
                    <a:pt x="16831" y="14754"/>
                    <a:pt x="17256" y="16979"/>
                    <a:pt x="18092" y="19031"/>
                  </a:cubicBezTo>
                  <a:cubicBezTo>
                    <a:pt x="18516" y="20050"/>
                    <a:pt x="18516" y="21428"/>
                    <a:pt x="19636" y="21600"/>
                  </a:cubicBezTo>
                  <a:cubicBezTo>
                    <a:pt x="19695" y="21600"/>
                    <a:pt x="19742" y="21600"/>
                    <a:pt x="19789" y="21600"/>
                  </a:cubicBezTo>
                  <a:cubicBezTo>
                    <a:pt x="20755" y="21600"/>
                    <a:pt x="20626" y="20021"/>
                    <a:pt x="20767" y="19203"/>
                  </a:cubicBezTo>
                  <a:cubicBezTo>
                    <a:pt x="21180" y="16132"/>
                    <a:pt x="21321" y="13046"/>
                    <a:pt x="21180" y="9975"/>
                  </a:cubicBezTo>
                  <a:cubicBezTo>
                    <a:pt x="21180" y="8095"/>
                    <a:pt x="21038" y="6387"/>
                    <a:pt x="20909" y="4507"/>
                  </a:cubicBezTo>
                  <a:cubicBezTo>
                    <a:pt x="20909" y="3832"/>
                    <a:pt x="20909" y="3157"/>
                    <a:pt x="19165" y="3157"/>
                  </a:cubicBezTo>
                  <a:cubicBezTo>
                    <a:pt x="18705" y="3157"/>
                    <a:pt x="18128" y="3201"/>
                    <a:pt x="17397" y="3315"/>
                  </a:cubicBezTo>
                  <a:cubicBezTo>
                    <a:pt x="15323" y="1177"/>
                    <a:pt x="12353" y="0"/>
                    <a:pt x="9455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1" name="Google Shape;2333;p71"/>
            <p:cNvSpPr/>
            <p:nvPr/>
          </p:nvSpPr>
          <p:spPr>
            <a:xfrm>
              <a:off x="1290066" y="376294"/>
              <a:ext cx="305329" cy="17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43" y="0"/>
                  </a:moveTo>
                  <a:cubicBezTo>
                    <a:pt x="10980" y="0"/>
                    <a:pt x="10914" y="5"/>
                    <a:pt x="10850" y="25"/>
                  </a:cubicBezTo>
                  <a:cubicBezTo>
                    <a:pt x="10439" y="197"/>
                    <a:pt x="10063" y="553"/>
                    <a:pt x="9755" y="1081"/>
                  </a:cubicBezTo>
                  <a:cubicBezTo>
                    <a:pt x="8798" y="2375"/>
                    <a:pt x="7837" y="3728"/>
                    <a:pt x="6949" y="5140"/>
                  </a:cubicBezTo>
                  <a:cubicBezTo>
                    <a:pt x="5578" y="7430"/>
                    <a:pt x="4074" y="9430"/>
                    <a:pt x="2668" y="11602"/>
                  </a:cubicBezTo>
                  <a:cubicBezTo>
                    <a:pt x="1984" y="12718"/>
                    <a:pt x="1300" y="13780"/>
                    <a:pt x="684" y="14955"/>
                  </a:cubicBezTo>
                  <a:cubicBezTo>
                    <a:pt x="411" y="15305"/>
                    <a:pt x="170" y="15779"/>
                    <a:pt x="0" y="16307"/>
                  </a:cubicBezTo>
                  <a:cubicBezTo>
                    <a:pt x="32" y="16332"/>
                    <a:pt x="66" y="16342"/>
                    <a:pt x="101" y="16342"/>
                  </a:cubicBezTo>
                  <a:cubicBezTo>
                    <a:pt x="313" y="16342"/>
                    <a:pt x="538" y="15922"/>
                    <a:pt x="684" y="15720"/>
                  </a:cubicBezTo>
                  <a:cubicBezTo>
                    <a:pt x="1472" y="14836"/>
                    <a:pt x="2225" y="13952"/>
                    <a:pt x="3010" y="13133"/>
                  </a:cubicBezTo>
                  <a:cubicBezTo>
                    <a:pt x="3936" y="12131"/>
                    <a:pt x="4758" y="10956"/>
                    <a:pt x="5612" y="9840"/>
                  </a:cubicBezTo>
                  <a:cubicBezTo>
                    <a:pt x="6469" y="8783"/>
                    <a:pt x="7530" y="7662"/>
                    <a:pt x="8455" y="6487"/>
                  </a:cubicBezTo>
                  <a:cubicBezTo>
                    <a:pt x="9088" y="5801"/>
                    <a:pt x="9881" y="4784"/>
                    <a:pt x="10681" y="4784"/>
                  </a:cubicBezTo>
                  <a:cubicBezTo>
                    <a:pt x="10704" y="4784"/>
                    <a:pt x="10727" y="4784"/>
                    <a:pt x="10747" y="4784"/>
                  </a:cubicBezTo>
                  <a:cubicBezTo>
                    <a:pt x="11158" y="4903"/>
                    <a:pt x="11500" y="5194"/>
                    <a:pt x="11808" y="5609"/>
                  </a:cubicBezTo>
                  <a:cubicBezTo>
                    <a:pt x="12426" y="6428"/>
                    <a:pt x="12972" y="7312"/>
                    <a:pt x="13521" y="8309"/>
                  </a:cubicBezTo>
                  <a:cubicBezTo>
                    <a:pt x="13794" y="8665"/>
                    <a:pt x="14067" y="9015"/>
                    <a:pt x="14309" y="9430"/>
                  </a:cubicBezTo>
                  <a:cubicBezTo>
                    <a:pt x="14686" y="9958"/>
                    <a:pt x="14959" y="10605"/>
                    <a:pt x="15301" y="11252"/>
                  </a:cubicBezTo>
                  <a:cubicBezTo>
                    <a:pt x="16054" y="12605"/>
                    <a:pt x="16908" y="13839"/>
                    <a:pt x="17661" y="15246"/>
                  </a:cubicBezTo>
                  <a:cubicBezTo>
                    <a:pt x="18279" y="16480"/>
                    <a:pt x="18964" y="17660"/>
                    <a:pt x="19613" y="18949"/>
                  </a:cubicBezTo>
                  <a:cubicBezTo>
                    <a:pt x="19955" y="19596"/>
                    <a:pt x="20298" y="20242"/>
                    <a:pt x="20640" y="20830"/>
                  </a:cubicBezTo>
                  <a:cubicBezTo>
                    <a:pt x="20772" y="21003"/>
                    <a:pt x="21059" y="21600"/>
                    <a:pt x="21235" y="21600"/>
                  </a:cubicBezTo>
                  <a:cubicBezTo>
                    <a:pt x="21241" y="21600"/>
                    <a:pt x="21249" y="21600"/>
                    <a:pt x="21258" y="21595"/>
                  </a:cubicBezTo>
                  <a:cubicBezTo>
                    <a:pt x="21462" y="21477"/>
                    <a:pt x="21358" y="21067"/>
                    <a:pt x="21358" y="20830"/>
                  </a:cubicBezTo>
                  <a:cubicBezTo>
                    <a:pt x="21358" y="19833"/>
                    <a:pt x="21358" y="18835"/>
                    <a:pt x="21324" y="17774"/>
                  </a:cubicBezTo>
                  <a:cubicBezTo>
                    <a:pt x="21258" y="16776"/>
                    <a:pt x="21358" y="15424"/>
                    <a:pt x="21600" y="15073"/>
                  </a:cubicBezTo>
                  <a:cubicBezTo>
                    <a:pt x="21531" y="14836"/>
                    <a:pt x="21427" y="14658"/>
                    <a:pt x="21324" y="14486"/>
                  </a:cubicBezTo>
                  <a:cubicBezTo>
                    <a:pt x="21051" y="13898"/>
                    <a:pt x="20743" y="13306"/>
                    <a:pt x="20470" y="12777"/>
                  </a:cubicBezTo>
                  <a:cubicBezTo>
                    <a:pt x="19510" y="10837"/>
                    <a:pt x="18656" y="8605"/>
                    <a:pt x="17457" y="7021"/>
                  </a:cubicBezTo>
                  <a:cubicBezTo>
                    <a:pt x="16396" y="5549"/>
                    <a:pt x="15266" y="4197"/>
                    <a:pt x="14240" y="2666"/>
                  </a:cubicBezTo>
                  <a:cubicBezTo>
                    <a:pt x="13487" y="1432"/>
                    <a:pt x="12595" y="553"/>
                    <a:pt x="11604" y="138"/>
                  </a:cubicBezTo>
                  <a:cubicBezTo>
                    <a:pt x="11402" y="54"/>
                    <a:pt x="11221" y="0"/>
                    <a:pt x="1104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2" name="Google Shape;2334;p71"/>
            <p:cNvSpPr/>
            <p:nvPr/>
          </p:nvSpPr>
          <p:spPr>
            <a:xfrm>
              <a:off x="1436657" y="427258"/>
              <a:ext cx="99790" cy="1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4469" y="0"/>
                  </a:moveTo>
                  <a:cubicBezTo>
                    <a:pt x="3952" y="0"/>
                    <a:pt x="3689" y="423"/>
                    <a:pt x="0" y="1436"/>
                  </a:cubicBezTo>
                  <a:cubicBezTo>
                    <a:pt x="210" y="1705"/>
                    <a:pt x="631" y="1980"/>
                    <a:pt x="1043" y="2186"/>
                  </a:cubicBezTo>
                  <a:cubicBezTo>
                    <a:pt x="2191" y="3004"/>
                    <a:pt x="3233" y="3885"/>
                    <a:pt x="4180" y="4772"/>
                  </a:cubicBezTo>
                  <a:cubicBezTo>
                    <a:pt x="5424" y="5796"/>
                    <a:pt x="6572" y="6883"/>
                    <a:pt x="7720" y="7976"/>
                  </a:cubicBezTo>
                  <a:cubicBezTo>
                    <a:pt x="9078" y="9269"/>
                    <a:pt x="10226" y="10631"/>
                    <a:pt x="11479" y="11993"/>
                  </a:cubicBezTo>
                  <a:cubicBezTo>
                    <a:pt x="13880" y="14585"/>
                    <a:pt x="16176" y="17309"/>
                    <a:pt x="18989" y="19832"/>
                  </a:cubicBezTo>
                  <a:cubicBezTo>
                    <a:pt x="19620" y="20307"/>
                    <a:pt x="20452" y="21325"/>
                    <a:pt x="21495" y="21600"/>
                  </a:cubicBezTo>
                  <a:cubicBezTo>
                    <a:pt x="21600" y="21262"/>
                    <a:pt x="21285" y="20782"/>
                    <a:pt x="21179" y="20513"/>
                  </a:cubicBezTo>
                  <a:cubicBezTo>
                    <a:pt x="20662" y="19014"/>
                    <a:pt x="19926" y="17515"/>
                    <a:pt x="19199" y="16015"/>
                  </a:cubicBezTo>
                  <a:cubicBezTo>
                    <a:pt x="18367" y="14585"/>
                    <a:pt x="17534" y="13223"/>
                    <a:pt x="16386" y="11861"/>
                  </a:cubicBezTo>
                  <a:cubicBezTo>
                    <a:pt x="15860" y="11043"/>
                    <a:pt x="15133" y="10362"/>
                    <a:pt x="14397" y="9544"/>
                  </a:cubicBezTo>
                  <a:cubicBezTo>
                    <a:pt x="13670" y="8657"/>
                    <a:pt x="12942" y="7770"/>
                    <a:pt x="12206" y="6815"/>
                  </a:cubicBezTo>
                  <a:cubicBezTo>
                    <a:pt x="10953" y="5453"/>
                    <a:pt x="9911" y="4022"/>
                    <a:pt x="8456" y="2798"/>
                  </a:cubicBezTo>
                  <a:cubicBezTo>
                    <a:pt x="7930" y="2323"/>
                    <a:pt x="7518" y="1911"/>
                    <a:pt x="6993" y="1505"/>
                  </a:cubicBezTo>
                  <a:cubicBezTo>
                    <a:pt x="6677" y="1299"/>
                    <a:pt x="6370" y="1093"/>
                    <a:pt x="6055" y="824"/>
                  </a:cubicBezTo>
                  <a:cubicBezTo>
                    <a:pt x="5740" y="618"/>
                    <a:pt x="5117" y="74"/>
                    <a:pt x="4592" y="6"/>
                  </a:cubicBezTo>
                  <a:cubicBezTo>
                    <a:pt x="4548" y="0"/>
                    <a:pt x="4504" y="0"/>
                    <a:pt x="446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3" name="Google Shape;2335;p71"/>
            <p:cNvSpPr/>
            <p:nvPr/>
          </p:nvSpPr>
          <p:spPr>
            <a:xfrm>
              <a:off x="994741" y="565031"/>
              <a:ext cx="238817" cy="379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extrusionOk="0">
                  <a:moveTo>
                    <a:pt x="21351" y="0"/>
                  </a:moveTo>
                  <a:cubicBezTo>
                    <a:pt x="21212" y="0"/>
                    <a:pt x="21037" y="72"/>
                    <a:pt x="20639" y="72"/>
                  </a:cubicBezTo>
                  <a:cubicBezTo>
                    <a:pt x="20450" y="72"/>
                    <a:pt x="20213" y="56"/>
                    <a:pt x="19906" y="9"/>
                  </a:cubicBezTo>
                  <a:cubicBezTo>
                    <a:pt x="19253" y="285"/>
                    <a:pt x="18648" y="560"/>
                    <a:pt x="18082" y="864"/>
                  </a:cubicBezTo>
                  <a:cubicBezTo>
                    <a:pt x="17126" y="1334"/>
                    <a:pt x="16039" y="1690"/>
                    <a:pt x="15000" y="2077"/>
                  </a:cubicBezTo>
                  <a:cubicBezTo>
                    <a:pt x="14215" y="2408"/>
                    <a:pt x="13435" y="2711"/>
                    <a:pt x="12654" y="3042"/>
                  </a:cubicBezTo>
                  <a:cubicBezTo>
                    <a:pt x="10870" y="3813"/>
                    <a:pt x="9177" y="4667"/>
                    <a:pt x="7572" y="5577"/>
                  </a:cubicBezTo>
                  <a:cubicBezTo>
                    <a:pt x="6095" y="6431"/>
                    <a:pt x="4920" y="7480"/>
                    <a:pt x="4271" y="8693"/>
                  </a:cubicBezTo>
                  <a:cubicBezTo>
                    <a:pt x="4008" y="9133"/>
                    <a:pt x="3793" y="9629"/>
                    <a:pt x="3574" y="10071"/>
                  </a:cubicBezTo>
                  <a:cubicBezTo>
                    <a:pt x="3359" y="10622"/>
                    <a:pt x="3227" y="11173"/>
                    <a:pt x="3009" y="11724"/>
                  </a:cubicBezTo>
                  <a:cubicBezTo>
                    <a:pt x="2750" y="12386"/>
                    <a:pt x="2531" y="13048"/>
                    <a:pt x="2315" y="13710"/>
                  </a:cubicBezTo>
                  <a:cubicBezTo>
                    <a:pt x="2013" y="14592"/>
                    <a:pt x="1662" y="15446"/>
                    <a:pt x="1403" y="16354"/>
                  </a:cubicBezTo>
                  <a:cubicBezTo>
                    <a:pt x="1013" y="17623"/>
                    <a:pt x="623" y="18891"/>
                    <a:pt x="360" y="20185"/>
                  </a:cubicBezTo>
                  <a:cubicBezTo>
                    <a:pt x="273" y="20572"/>
                    <a:pt x="189" y="20959"/>
                    <a:pt x="57" y="21345"/>
                  </a:cubicBezTo>
                  <a:cubicBezTo>
                    <a:pt x="57" y="21394"/>
                    <a:pt x="-85" y="21600"/>
                    <a:pt x="79" y="21600"/>
                  </a:cubicBezTo>
                  <a:cubicBezTo>
                    <a:pt x="97" y="21600"/>
                    <a:pt x="119" y="21598"/>
                    <a:pt x="145" y="21593"/>
                  </a:cubicBezTo>
                  <a:cubicBezTo>
                    <a:pt x="623" y="20986"/>
                    <a:pt x="969" y="20352"/>
                    <a:pt x="1228" y="19690"/>
                  </a:cubicBezTo>
                  <a:cubicBezTo>
                    <a:pt x="1881" y="18421"/>
                    <a:pt x="2750" y="17211"/>
                    <a:pt x="3705" y="16053"/>
                  </a:cubicBezTo>
                  <a:cubicBezTo>
                    <a:pt x="4183" y="15527"/>
                    <a:pt x="4617" y="14976"/>
                    <a:pt x="5095" y="14481"/>
                  </a:cubicBezTo>
                  <a:cubicBezTo>
                    <a:pt x="5486" y="14039"/>
                    <a:pt x="5920" y="13655"/>
                    <a:pt x="6354" y="13240"/>
                  </a:cubicBezTo>
                  <a:cubicBezTo>
                    <a:pt x="6573" y="13020"/>
                    <a:pt x="6788" y="12772"/>
                    <a:pt x="7051" y="12550"/>
                  </a:cubicBezTo>
                  <a:cubicBezTo>
                    <a:pt x="7178" y="12469"/>
                    <a:pt x="7266" y="12386"/>
                    <a:pt x="7397" y="12330"/>
                  </a:cubicBezTo>
                  <a:cubicBezTo>
                    <a:pt x="7463" y="12305"/>
                    <a:pt x="7528" y="12293"/>
                    <a:pt x="7594" y="12293"/>
                  </a:cubicBezTo>
                  <a:cubicBezTo>
                    <a:pt x="7857" y="12293"/>
                    <a:pt x="8090" y="12490"/>
                    <a:pt x="8265" y="12578"/>
                  </a:cubicBezTo>
                  <a:cubicBezTo>
                    <a:pt x="9006" y="13076"/>
                    <a:pt x="9655" y="13627"/>
                    <a:pt x="10436" y="14094"/>
                  </a:cubicBezTo>
                  <a:cubicBezTo>
                    <a:pt x="10717" y="14250"/>
                    <a:pt x="11702" y="15122"/>
                    <a:pt x="12369" y="15122"/>
                  </a:cubicBezTo>
                  <a:cubicBezTo>
                    <a:pt x="12530" y="15122"/>
                    <a:pt x="12672" y="15071"/>
                    <a:pt x="12782" y="14949"/>
                  </a:cubicBezTo>
                  <a:cubicBezTo>
                    <a:pt x="12913" y="14701"/>
                    <a:pt x="12825" y="14425"/>
                    <a:pt x="12479" y="14261"/>
                  </a:cubicBezTo>
                  <a:cubicBezTo>
                    <a:pt x="11826" y="13710"/>
                    <a:pt x="10958" y="13268"/>
                    <a:pt x="10177" y="12772"/>
                  </a:cubicBezTo>
                  <a:cubicBezTo>
                    <a:pt x="9352" y="12221"/>
                    <a:pt x="8309" y="11559"/>
                    <a:pt x="7963" y="10786"/>
                  </a:cubicBezTo>
                  <a:cubicBezTo>
                    <a:pt x="7616" y="10182"/>
                    <a:pt x="7700" y="9520"/>
                    <a:pt x="8222" y="8969"/>
                  </a:cubicBezTo>
                  <a:cubicBezTo>
                    <a:pt x="9006" y="8195"/>
                    <a:pt x="9918" y="7480"/>
                    <a:pt x="10914" y="6846"/>
                  </a:cubicBezTo>
                  <a:cubicBezTo>
                    <a:pt x="12176" y="5964"/>
                    <a:pt x="13522" y="5109"/>
                    <a:pt x="14868" y="4283"/>
                  </a:cubicBezTo>
                  <a:cubicBezTo>
                    <a:pt x="16214" y="3454"/>
                    <a:pt x="17736" y="2628"/>
                    <a:pt x="19082" y="1746"/>
                  </a:cubicBezTo>
                  <a:cubicBezTo>
                    <a:pt x="19687" y="1361"/>
                    <a:pt x="20297" y="975"/>
                    <a:pt x="20862" y="560"/>
                  </a:cubicBezTo>
                  <a:cubicBezTo>
                    <a:pt x="20993" y="451"/>
                    <a:pt x="21515" y="148"/>
                    <a:pt x="21427" y="9"/>
                  </a:cubicBezTo>
                  <a:cubicBezTo>
                    <a:pt x="21402" y="2"/>
                    <a:pt x="21376" y="0"/>
                    <a:pt x="2135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4" name="Google Shape;2336;p71"/>
            <p:cNvSpPr/>
            <p:nvPr/>
          </p:nvSpPr>
          <p:spPr>
            <a:xfrm>
              <a:off x="1091748" y="869391"/>
              <a:ext cx="169257" cy="294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2" h="21600" extrusionOk="0">
                  <a:moveTo>
                    <a:pt x="20722" y="0"/>
                  </a:moveTo>
                  <a:cubicBezTo>
                    <a:pt x="20526" y="0"/>
                    <a:pt x="20306" y="51"/>
                    <a:pt x="20075" y="137"/>
                  </a:cubicBezTo>
                  <a:lnTo>
                    <a:pt x="20872" y="12"/>
                  </a:lnTo>
                  <a:cubicBezTo>
                    <a:pt x="20827" y="6"/>
                    <a:pt x="20772" y="0"/>
                    <a:pt x="20722" y="0"/>
                  </a:cubicBezTo>
                  <a:close/>
                  <a:moveTo>
                    <a:pt x="20075" y="137"/>
                  </a:moveTo>
                  <a:lnTo>
                    <a:pt x="15625" y="828"/>
                  </a:lnTo>
                  <a:cubicBezTo>
                    <a:pt x="11149" y="3026"/>
                    <a:pt x="7987" y="6538"/>
                    <a:pt x="7987" y="10014"/>
                  </a:cubicBezTo>
                  <a:cubicBezTo>
                    <a:pt x="7987" y="10544"/>
                    <a:pt x="7867" y="11148"/>
                    <a:pt x="7987" y="11714"/>
                  </a:cubicBezTo>
                  <a:cubicBezTo>
                    <a:pt x="7987" y="12069"/>
                    <a:pt x="8343" y="12319"/>
                    <a:pt x="8163" y="12673"/>
                  </a:cubicBezTo>
                  <a:cubicBezTo>
                    <a:pt x="7867" y="13239"/>
                    <a:pt x="7331" y="13737"/>
                    <a:pt x="6614" y="14163"/>
                  </a:cubicBezTo>
                  <a:cubicBezTo>
                    <a:pt x="5657" y="14800"/>
                    <a:pt x="4940" y="15545"/>
                    <a:pt x="4108" y="16254"/>
                  </a:cubicBezTo>
                  <a:cubicBezTo>
                    <a:pt x="2855" y="17213"/>
                    <a:pt x="1778" y="18240"/>
                    <a:pt x="826" y="19304"/>
                  </a:cubicBezTo>
                  <a:cubicBezTo>
                    <a:pt x="289" y="19908"/>
                    <a:pt x="-728" y="21219"/>
                    <a:pt x="826" y="21537"/>
                  </a:cubicBezTo>
                  <a:cubicBezTo>
                    <a:pt x="1051" y="21582"/>
                    <a:pt x="1307" y="21600"/>
                    <a:pt x="1577" y="21600"/>
                  </a:cubicBezTo>
                  <a:cubicBezTo>
                    <a:pt x="2585" y="21600"/>
                    <a:pt x="3813" y="21353"/>
                    <a:pt x="4705" y="21326"/>
                  </a:cubicBezTo>
                  <a:cubicBezTo>
                    <a:pt x="5837" y="21326"/>
                    <a:pt x="6910" y="21397"/>
                    <a:pt x="8047" y="21466"/>
                  </a:cubicBezTo>
                  <a:cubicBezTo>
                    <a:pt x="8278" y="21466"/>
                    <a:pt x="8859" y="21502"/>
                    <a:pt x="9456" y="21502"/>
                  </a:cubicBezTo>
                  <a:cubicBezTo>
                    <a:pt x="10227" y="21502"/>
                    <a:pt x="11019" y="21445"/>
                    <a:pt x="11089" y="21183"/>
                  </a:cubicBezTo>
                  <a:cubicBezTo>
                    <a:pt x="8879" y="20403"/>
                    <a:pt x="8102" y="18630"/>
                    <a:pt x="8163" y="17141"/>
                  </a:cubicBezTo>
                  <a:cubicBezTo>
                    <a:pt x="8283" y="15899"/>
                    <a:pt x="9897" y="15083"/>
                    <a:pt x="11149" y="14198"/>
                  </a:cubicBezTo>
                  <a:cubicBezTo>
                    <a:pt x="12999" y="13028"/>
                    <a:pt x="14607" y="11714"/>
                    <a:pt x="15981" y="10368"/>
                  </a:cubicBezTo>
                  <a:cubicBezTo>
                    <a:pt x="16577" y="9728"/>
                    <a:pt x="17354" y="8807"/>
                    <a:pt x="16637" y="8063"/>
                  </a:cubicBezTo>
                  <a:cubicBezTo>
                    <a:pt x="16041" y="7458"/>
                    <a:pt x="14668" y="7247"/>
                    <a:pt x="14192" y="6574"/>
                  </a:cubicBezTo>
                  <a:cubicBezTo>
                    <a:pt x="13891" y="6148"/>
                    <a:pt x="13951" y="5686"/>
                    <a:pt x="14252" y="5296"/>
                  </a:cubicBezTo>
                  <a:cubicBezTo>
                    <a:pt x="14968" y="4232"/>
                    <a:pt x="15860" y="3205"/>
                    <a:pt x="16993" y="2282"/>
                  </a:cubicBezTo>
                  <a:cubicBezTo>
                    <a:pt x="17379" y="1969"/>
                    <a:pt x="18882" y="578"/>
                    <a:pt x="20075" y="137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5" name="Google Shape;2337;p71"/>
            <p:cNvSpPr/>
            <p:nvPr/>
          </p:nvSpPr>
          <p:spPr>
            <a:xfrm>
              <a:off x="817941" y="1498351"/>
              <a:ext cx="129197" cy="320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4" h="21600" extrusionOk="0">
                  <a:moveTo>
                    <a:pt x="20779" y="0"/>
                  </a:moveTo>
                  <a:cubicBezTo>
                    <a:pt x="20634" y="0"/>
                    <a:pt x="20339" y="85"/>
                    <a:pt x="19839" y="277"/>
                  </a:cubicBezTo>
                  <a:cubicBezTo>
                    <a:pt x="18907" y="474"/>
                    <a:pt x="18046" y="768"/>
                    <a:pt x="17415" y="1127"/>
                  </a:cubicBezTo>
                  <a:cubicBezTo>
                    <a:pt x="16791" y="1322"/>
                    <a:pt x="16246" y="1552"/>
                    <a:pt x="15694" y="1813"/>
                  </a:cubicBezTo>
                  <a:cubicBezTo>
                    <a:pt x="14761" y="2271"/>
                    <a:pt x="13973" y="2792"/>
                    <a:pt x="13270" y="3316"/>
                  </a:cubicBezTo>
                  <a:cubicBezTo>
                    <a:pt x="11004" y="4947"/>
                    <a:pt x="9519" y="6711"/>
                    <a:pt x="8737" y="8573"/>
                  </a:cubicBezTo>
                  <a:cubicBezTo>
                    <a:pt x="8422" y="9585"/>
                    <a:pt x="8264" y="10630"/>
                    <a:pt x="8422" y="11675"/>
                  </a:cubicBezTo>
                  <a:cubicBezTo>
                    <a:pt x="8422" y="12163"/>
                    <a:pt x="8580" y="12555"/>
                    <a:pt x="7956" y="12914"/>
                  </a:cubicBezTo>
                  <a:cubicBezTo>
                    <a:pt x="7016" y="13471"/>
                    <a:pt x="6156" y="14025"/>
                    <a:pt x="5295" y="14579"/>
                  </a:cubicBezTo>
                  <a:cubicBezTo>
                    <a:pt x="2950" y="16214"/>
                    <a:pt x="598" y="17846"/>
                    <a:pt x="131" y="19804"/>
                  </a:cubicBezTo>
                  <a:cubicBezTo>
                    <a:pt x="53" y="20196"/>
                    <a:pt x="-335" y="21438"/>
                    <a:pt x="756" y="21600"/>
                  </a:cubicBezTo>
                  <a:cubicBezTo>
                    <a:pt x="992" y="21241"/>
                    <a:pt x="756" y="20914"/>
                    <a:pt x="1071" y="20522"/>
                  </a:cubicBezTo>
                  <a:cubicBezTo>
                    <a:pt x="1931" y="19510"/>
                    <a:pt x="3029" y="18498"/>
                    <a:pt x="4277" y="17585"/>
                  </a:cubicBezTo>
                  <a:cubicBezTo>
                    <a:pt x="6543" y="16181"/>
                    <a:pt x="8895" y="14842"/>
                    <a:pt x="11470" y="13567"/>
                  </a:cubicBezTo>
                  <a:cubicBezTo>
                    <a:pt x="12961" y="12720"/>
                    <a:pt x="14834" y="11968"/>
                    <a:pt x="16404" y="11118"/>
                  </a:cubicBezTo>
                  <a:cubicBezTo>
                    <a:pt x="17337" y="10663"/>
                    <a:pt x="17888" y="10465"/>
                    <a:pt x="17731" y="9813"/>
                  </a:cubicBezTo>
                  <a:cubicBezTo>
                    <a:pt x="17573" y="9519"/>
                    <a:pt x="17337" y="9226"/>
                    <a:pt x="17028" y="8965"/>
                  </a:cubicBezTo>
                  <a:cubicBezTo>
                    <a:pt x="16712" y="8409"/>
                    <a:pt x="16555" y="7855"/>
                    <a:pt x="16634" y="7298"/>
                  </a:cubicBezTo>
                  <a:cubicBezTo>
                    <a:pt x="16476" y="5501"/>
                    <a:pt x="17264" y="3708"/>
                    <a:pt x="18828" y="2073"/>
                  </a:cubicBezTo>
                  <a:cubicBezTo>
                    <a:pt x="19977" y="987"/>
                    <a:pt x="21265" y="0"/>
                    <a:pt x="2077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6" name="Google Shape;2338;p71"/>
            <p:cNvSpPr/>
            <p:nvPr/>
          </p:nvSpPr>
          <p:spPr>
            <a:xfrm>
              <a:off x="1564370" y="712802"/>
              <a:ext cx="186089" cy="305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8920" y="0"/>
                  </a:moveTo>
                  <a:cubicBezTo>
                    <a:pt x="8534" y="100"/>
                    <a:pt x="8478" y="784"/>
                    <a:pt x="8423" y="1025"/>
                  </a:cubicBezTo>
                  <a:cubicBezTo>
                    <a:pt x="8316" y="1912"/>
                    <a:pt x="8316" y="2802"/>
                    <a:pt x="8423" y="3689"/>
                  </a:cubicBezTo>
                  <a:cubicBezTo>
                    <a:pt x="8534" y="4375"/>
                    <a:pt x="8646" y="5093"/>
                    <a:pt x="8758" y="5776"/>
                  </a:cubicBezTo>
                  <a:cubicBezTo>
                    <a:pt x="8702" y="6218"/>
                    <a:pt x="8758" y="6629"/>
                    <a:pt x="8869" y="7074"/>
                  </a:cubicBezTo>
                  <a:cubicBezTo>
                    <a:pt x="9088" y="7588"/>
                    <a:pt x="8702" y="7860"/>
                    <a:pt x="7981" y="8202"/>
                  </a:cubicBezTo>
                  <a:cubicBezTo>
                    <a:pt x="6594" y="8851"/>
                    <a:pt x="5157" y="9468"/>
                    <a:pt x="3603" y="10013"/>
                  </a:cubicBezTo>
                  <a:cubicBezTo>
                    <a:pt x="2775" y="10321"/>
                    <a:pt x="1942" y="10662"/>
                    <a:pt x="1170" y="11004"/>
                  </a:cubicBezTo>
                  <a:cubicBezTo>
                    <a:pt x="835" y="11176"/>
                    <a:pt x="7" y="11552"/>
                    <a:pt x="7" y="11790"/>
                  </a:cubicBezTo>
                  <a:cubicBezTo>
                    <a:pt x="-49" y="11997"/>
                    <a:pt x="225" y="12063"/>
                    <a:pt x="560" y="12098"/>
                  </a:cubicBezTo>
                  <a:cubicBezTo>
                    <a:pt x="947" y="12115"/>
                    <a:pt x="1361" y="12123"/>
                    <a:pt x="1784" y="12123"/>
                  </a:cubicBezTo>
                  <a:cubicBezTo>
                    <a:pt x="2207" y="12123"/>
                    <a:pt x="2635" y="12115"/>
                    <a:pt x="3049" y="12098"/>
                  </a:cubicBezTo>
                  <a:cubicBezTo>
                    <a:pt x="5324" y="12029"/>
                    <a:pt x="7595" y="11859"/>
                    <a:pt x="9921" y="11859"/>
                  </a:cubicBezTo>
                  <a:cubicBezTo>
                    <a:pt x="10000" y="11854"/>
                    <a:pt x="10079" y="11854"/>
                    <a:pt x="10158" y="11854"/>
                  </a:cubicBezTo>
                  <a:cubicBezTo>
                    <a:pt x="10697" y="11854"/>
                    <a:pt x="11265" y="11948"/>
                    <a:pt x="11749" y="12098"/>
                  </a:cubicBezTo>
                  <a:cubicBezTo>
                    <a:pt x="11637" y="12201"/>
                    <a:pt x="11637" y="12304"/>
                    <a:pt x="11581" y="12405"/>
                  </a:cubicBezTo>
                  <a:cubicBezTo>
                    <a:pt x="11358" y="12646"/>
                    <a:pt x="11139" y="12850"/>
                    <a:pt x="10860" y="13022"/>
                  </a:cubicBezTo>
                  <a:cubicBezTo>
                    <a:pt x="10474" y="13433"/>
                    <a:pt x="10195" y="13843"/>
                    <a:pt x="10032" y="14320"/>
                  </a:cubicBezTo>
                  <a:cubicBezTo>
                    <a:pt x="9865" y="14561"/>
                    <a:pt x="10032" y="14868"/>
                    <a:pt x="10418" y="15003"/>
                  </a:cubicBezTo>
                  <a:cubicBezTo>
                    <a:pt x="11195" y="15310"/>
                    <a:pt x="12023" y="15517"/>
                    <a:pt x="12912" y="15655"/>
                  </a:cubicBezTo>
                  <a:cubicBezTo>
                    <a:pt x="14075" y="15893"/>
                    <a:pt x="15126" y="16338"/>
                    <a:pt x="15959" y="16883"/>
                  </a:cubicBezTo>
                  <a:cubicBezTo>
                    <a:pt x="16401" y="17225"/>
                    <a:pt x="16843" y="17635"/>
                    <a:pt x="17229" y="17943"/>
                  </a:cubicBezTo>
                  <a:cubicBezTo>
                    <a:pt x="17676" y="18218"/>
                    <a:pt x="18118" y="18491"/>
                    <a:pt x="18504" y="18798"/>
                  </a:cubicBezTo>
                  <a:cubicBezTo>
                    <a:pt x="19281" y="19378"/>
                    <a:pt x="19946" y="20030"/>
                    <a:pt x="20444" y="20713"/>
                  </a:cubicBezTo>
                  <a:cubicBezTo>
                    <a:pt x="20611" y="20882"/>
                    <a:pt x="20723" y="21089"/>
                    <a:pt x="20830" y="21224"/>
                  </a:cubicBezTo>
                  <a:cubicBezTo>
                    <a:pt x="20942" y="21362"/>
                    <a:pt x="21109" y="21431"/>
                    <a:pt x="21109" y="21600"/>
                  </a:cubicBezTo>
                  <a:cubicBezTo>
                    <a:pt x="21551" y="21531"/>
                    <a:pt x="21109" y="20337"/>
                    <a:pt x="20997" y="20165"/>
                  </a:cubicBezTo>
                  <a:cubicBezTo>
                    <a:pt x="20830" y="19892"/>
                    <a:pt x="20774" y="19654"/>
                    <a:pt x="20611" y="19312"/>
                  </a:cubicBezTo>
                  <a:cubicBezTo>
                    <a:pt x="20388" y="19002"/>
                    <a:pt x="20113" y="18798"/>
                    <a:pt x="19834" y="18422"/>
                  </a:cubicBezTo>
                  <a:cubicBezTo>
                    <a:pt x="19555" y="18046"/>
                    <a:pt x="19002" y="17808"/>
                    <a:pt x="18783" y="17432"/>
                  </a:cubicBezTo>
                  <a:cubicBezTo>
                    <a:pt x="18615" y="17021"/>
                    <a:pt x="18504" y="16576"/>
                    <a:pt x="18615" y="16131"/>
                  </a:cubicBezTo>
                  <a:cubicBezTo>
                    <a:pt x="18615" y="15927"/>
                    <a:pt x="18615" y="15721"/>
                    <a:pt x="18671" y="15517"/>
                  </a:cubicBezTo>
                  <a:cubicBezTo>
                    <a:pt x="18727" y="15413"/>
                    <a:pt x="18783" y="15310"/>
                    <a:pt x="18783" y="15210"/>
                  </a:cubicBezTo>
                  <a:cubicBezTo>
                    <a:pt x="18783" y="14661"/>
                    <a:pt x="17564" y="14116"/>
                    <a:pt x="17066" y="13843"/>
                  </a:cubicBezTo>
                  <a:cubicBezTo>
                    <a:pt x="16569" y="13567"/>
                    <a:pt x="15959" y="13364"/>
                    <a:pt x="15457" y="13091"/>
                  </a:cubicBezTo>
                  <a:cubicBezTo>
                    <a:pt x="15238" y="12988"/>
                    <a:pt x="15071" y="12884"/>
                    <a:pt x="14847" y="12749"/>
                  </a:cubicBezTo>
                  <a:cubicBezTo>
                    <a:pt x="14629" y="12646"/>
                    <a:pt x="14461" y="12439"/>
                    <a:pt x="14461" y="12235"/>
                  </a:cubicBezTo>
                  <a:cubicBezTo>
                    <a:pt x="14349" y="11825"/>
                    <a:pt x="14349" y="11380"/>
                    <a:pt x="14187" y="10935"/>
                  </a:cubicBezTo>
                  <a:cubicBezTo>
                    <a:pt x="13963" y="10389"/>
                    <a:pt x="13740" y="9876"/>
                    <a:pt x="13466" y="9330"/>
                  </a:cubicBezTo>
                  <a:cubicBezTo>
                    <a:pt x="12800" y="8064"/>
                    <a:pt x="12744" y="6663"/>
                    <a:pt x="12465" y="5366"/>
                  </a:cubicBezTo>
                  <a:cubicBezTo>
                    <a:pt x="12358" y="4272"/>
                    <a:pt x="12079" y="3178"/>
                    <a:pt x="11693" y="2119"/>
                  </a:cubicBezTo>
                  <a:cubicBezTo>
                    <a:pt x="11581" y="1843"/>
                    <a:pt x="11637" y="1467"/>
                    <a:pt x="11084" y="1367"/>
                  </a:cubicBezTo>
                  <a:cubicBezTo>
                    <a:pt x="9200" y="169"/>
                    <a:pt x="9200" y="32"/>
                    <a:pt x="89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7" name="Google Shape;2339;p71"/>
            <p:cNvSpPr/>
            <p:nvPr/>
          </p:nvSpPr>
          <p:spPr>
            <a:xfrm>
              <a:off x="1197648" y="1104744"/>
              <a:ext cx="245727" cy="151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extrusionOk="0">
                  <a:moveTo>
                    <a:pt x="21137" y="0"/>
                  </a:moveTo>
                  <a:cubicBezTo>
                    <a:pt x="20755" y="203"/>
                    <a:pt x="20376" y="343"/>
                    <a:pt x="19956" y="621"/>
                  </a:cubicBezTo>
                  <a:cubicBezTo>
                    <a:pt x="19241" y="1034"/>
                    <a:pt x="18566" y="1655"/>
                    <a:pt x="17851" y="2143"/>
                  </a:cubicBezTo>
                  <a:cubicBezTo>
                    <a:pt x="16083" y="3247"/>
                    <a:pt x="14400" y="4629"/>
                    <a:pt x="12756" y="6290"/>
                  </a:cubicBezTo>
                  <a:cubicBezTo>
                    <a:pt x="10146" y="8851"/>
                    <a:pt x="7578" y="11477"/>
                    <a:pt x="5092" y="14381"/>
                  </a:cubicBezTo>
                  <a:cubicBezTo>
                    <a:pt x="3579" y="15972"/>
                    <a:pt x="2147" y="17767"/>
                    <a:pt x="757" y="19707"/>
                  </a:cubicBezTo>
                  <a:cubicBezTo>
                    <a:pt x="463" y="20049"/>
                    <a:pt x="166" y="20537"/>
                    <a:pt x="0" y="21159"/>
                  </a:cubicBezTo>
                  <a:cubicBezTo>
                    <a:pt x="60" y="21478"/>
                    <a:pt x="262" y="21600"/>
                    <a:pt x="534" y="21600"/>
                  </a:cubicBezTo>
                  <a:cubicBezTo>
                    <a:pt x="1386" y="21600"/>
                    <a:pt x="2942" y="20398"/>
                    <a:pt x="3200" y="20189"/>
                  </a:cubicBezTo>
                  <a:cubicBezTo>
                    <a:pt x="5810" y="17906"/>
                    <a:pt x="8335" y="15490"/>
                    <a:pt x="10821" y="12789"/>
                  </a:cubicBezTo>
                  <a:cubicBezTo>
                    <a:pt x="12207" y="11407"/>
                    <a:pt x="13516" y="9955"/>
                    <a:pt x="14902" y="8503"/>
                  </a:cubicBezTo>
                  <a:cubicBezTo>
                    <a:pt x="16168" y="7190"/>
                    <a:pt x="17473" y="6081"/>
                    <a:pt x="18736" y="4768"/>
                  </a:cubicBezTo>
                  <a:cubicBezTo>
                    <a:pt x="19535" y="3938"/>
                    <a:pt x="20292" y="3107"/>
                    <a:pt x="21094" y="2346"/>
                  </a:cubicBezTo>
                  <a:cubicBezTo>
                    <a:pt x="21303" y="2143"/>
                    <a:pt x="21600" y="1725"/>
                    <a:pt x="211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8" name="Google Shape;2340;p71"/>
            <p:cNvSpPr/>
            <p:nvPr/>
          </p:nvSpPr>
          <p:spPr>
            <a:xfrm>
              <a:off x="1186900" y="1210207"/>
              <a:ext cx="184931" cy="151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extrusionOk="0">
                  <a:moveTo>
                    <a:pt x="21447" y="0"/>
                  </a:moveTo>
                  <a:cubicBezTo>
                    <a:pt x="18530" y="1516"/>
                    <a:pt x="15721" y="3379"/>
                    <a:pt x="13199" y="5584"/>
                  </a:cubicBezTo>
                  <a:cubicBezTo>
                    <a:pt x="10390" y="8199"/>
                    <a:pt x="7699" y="11023"/>
                    <a:pt x="5173" y="14055"/>
                  </a:cubicBezTo>
                  <a:cubicBezTo>
                    <a:pt x="3825" y="15571"/>
                    <a:pt x="2482" y="17087"/>
                    <a:pt x="1247" y="18811"/>
                  </a:cubicBezTo>
                  <a:cubicBezTo>
                    <a:pt x="794" y="19361"/>
                    <a:pt x="403" y="19980"/>
                    <a:pt x="125" y="20599"/>
                  </a:cubicBezTo>
                  <a:cubicBezTo>
                    <a:pt x="-153" y="21328"/>
                    <a:pt x="59" y="21600"/>
                    <a:pt x="512" y="21600"/>
                  </a:cubicBezTo>
                  <a:cubicBezTo>
                    <a:pt x="615" y="21600"/>
                    <a:pt x="728" y="21588"/>
                    <a:pt x="851" y="21565"/>
                  </a:cubicBezTo>
                  <a:cubicBezTo>
                    <a:pt x="2029" y="21426"/>
                    <a:pt x="3207" y="20321"/>
                    <a:pt x="4164" y="19563"/>
                  </a:cubicBezTo>
                  <a:cubicBezTo>
                    <a:pt x="5847" y="18186"/>
                    <a:pt x="7416" y="16670"/>
                    <a:pt x="8934" y="15021"/>
                  </a:cubicBezTo>
                  <a:cubicBezTo>
                    <a:pt x="11568" y="12197"/>
                    <a:pt x="14151" y="9235"/>
                    <a:pt x="16564" y="6133"/>
                  </a:cubicBezTo>
                  <a:cubicBezTo>
                    <a:pt x="18025" y="4340"/>
                    <a:pt x="19878" y="2621"/>
                    <a:pt x="2144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9" name="Google Shape;2341;p71"/>
            <p:cNvSpPr/>
            <p:nvPr/>
          </p:nvSpPr>
          <p:spPr>
            <a:xfrm>
              <a:off x="1440043" y="1373299"/>
              <a:ext cx="280236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19451" y="0"/>
                  </a:moveTo>
                  <a:cubicBezTo>
                    <a:pt x="19227" y="202"/>
                    <a:pt x="19043" y="478"/>
                    <a:pt x="18819" y="685"/>
                  </a:cubicBezTo>
                  <a:cubicBezTo>
                    <a:pt x="18744" y="749"/>
                    <a:pt x="18597" y="887"/>
                    <a:pt x="18485" y="956"/>
                  </a:cubicBezTo>
                  <a:cubicBezTo>
                    <a:pt x="17890" y="1711"/>
                    <a:pt x="17260" y="2258"/>
                    <a:pt x="16593" y="2673"/>
                  </a:cubicBezTo>
                  <a:cubicBezTo>
                    <a:pt x="15143" y="3565"/>
                    <a:pt x="13697" y="4389"/>
                    <a:pt x="12250" y="5207"/>
                  </a:cubicBezTo>
                  <a:cubicBezTo>
                    <a:pt x="10430" y="6376"/>
                    <a:pt x="8650" y="7816"/>
                    <a:pt x="6942" y="9464"/>
                  </a:cubicBezTo>
                  <a:cubicBezTo>
                    <a:pt x="5383" y="10904"/>
                    <a:pt x="3787" y="12205"/>
                    <a:pt x="2266" y="13645"/>
                  </a:cubicBezTo>
                  <a:cubicBezTo>
                    <a:pt x="1670" y="14193"/>
                    <a:pt x="1078" y="14671"/>
                    <a:pt x="557" y="15356"/>
                  </a:cubicBezTo>
                  <a:cubicBezTo>
                    <a:pt x="411" y="15494"/>
                    <a:pt x="-35" y="15978"/>
                    <a:pt x="2" y="16456"/>
                  </a:cubicBezTo>
                  <a:cubicBezTo>
                    <a:pt x="24" y="16675"/>
                    <a:pt x="186" y="16767"/>
                    <a:pt x="451" y="16767"/>
                  </a:cubicBezTo>
                  <a:cubicBezTo>
                    <a:pt x="1941" y="16767"/>
                    <a:pt x="6611" y="13830"/>
                    <a:pt x="7054" y="13715"/>
                  </a:cubicBezTo>
                  <a:cubicBezTo>
                    <a:pt x="8612" y="13231"/>
                    <a:pt x="10209" y="12614"/>
                    <a:pt x="11767" y="12067"/>
                  </a:cubicBezTo>
                  <a:cubicBezTo>
                    <a:pt x="12350" y="11866"/>
                    <a:pt x="12771" y="11595"/>
                    <a:pt x="13211" y="11595"/>
                  </a:cubicBezTo>
                  <a:cubicBezTo>
                    <a:pt x="13525" y="11595"/>
                    <a:pt x="13853" y="11733"/>
                    <a:pt x="14255" y="12136"/>
                  </a:cubicBezTo>
                  <a:cubicBezTo>
                    <a:pt x="14885" y="12753"/>
                    <a:pt x="15143" y="13715"/>
                    <a:pt x="15664" y="14469"/>
                  </a:cubicBezTo>
                  <a:cubicBezTo>
                    <a:pt x="16184" y="15224"/>
                    <a:pt x="16443" y="16180"/>
                    <a:pt x="16926" y="17073"/>
                  </a:cubicBezTo>
                  <a:cubicBezTo>
                    <a:pt x="17410" y="17896"/>
                    <a:pt x="17743" y="18374"/>
                    <a:pt x="18189" y="18996"/>
                  </a:cubicBezTo>
                  <a:cubicBezTo>
                    <a:pt x="18819" y="19953"/>
                    <a:pt x="19710" y="21600"/>
                    <a:pt x="20564" y="21600"/>
                  </a:cubicBezTo>
                  <a:cubicBezTo>
                    <a:pt x="21194" y="21600"/>
                    <a:pt x="21194" y="20915"/>
                    <a:pt x="21306" y="19953"/>
                  </a:cubicBezTo>
                  <a:cubicBezTo>
                    <a:pt x="21565" y="16525"/>
                    <a:pt x="21565" y="13098"/>
                    <a:pt x="21269" y="9665"/>
                  </a:cubicBezTo>
                  <a:cubicBezTo>
                    <a:pt x="21119" y="7885"/>
                    <a:pt x="21082" y="5207"/>
                    <a:pt x="194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0" name="Google Shape;2342;p71"/>
            <p:cNvSpPr/>
            <p:nvPr/>
          </p:nvSpPr>
          <p:spPr>
            <a:xfrm>
              <a:off x="1354889" y="1561995"/>
              <a:ext cx="329997" cy="218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371" y="2103"/>
                  </a:lnTo>
                  <a:cubicBezTo>
                    <a:pt x="18373" y="2139"/>
                    <a:pt x="18376" y="2175"/>
                    <a:pt x="18376" y="2211"/>
                  </a:cubicBezTo>
                  <a:cubicBezTo>
                    <a:pt x="18469" y="2159"/>
                    <a:pt x="18562" y="2107"/>
                    <a:pt x="18655" y="2055"/>
                  </a:cubicBezTo>
                  <a:cubicBezTo>
                    <a:pt x="19320" y="1722"/>
                    <a:pt x="19985" y="1336"/>
                    <a:pt x="20618" y="859"/>
                  </a:cubicBezTo>
                  <a:cubicBezTo>
                    <a:pt x="20967" y="622"/>
                    <a:pt x="21252" y="285"/>
                    <a:pt x="21600" y="0"/>
                  </a:cubicBezTo>
                  <a:close/>
                  <a:moveTo>
                    <a:pt x="18376" y="2211"/>
                  </a:moveTo>
                  <a:cubicBezTo>
                    <a:pt x="17456" y="2741"/>
                    <a:pt x="16533" y="3299"/>
                    <a:pt x="15583" y="3777"/>
                  </a:cubicBezTo>
                  <a:cubicBezTo>
                    <a:pt x="14317" y="4443"/>
                    <a:pt x="13019" y="4969"/>
                    <a:pt x="11750" y="5591"/>
                  </a:cubicBezTo>
                  <a:cubicBezTo>
                    <a:pt x="9121" y="6787"/>
                    <a:pt x="6429" y="7549"/>
                    <a:pt x="3801" y="8504"/>
                  </a:cubicBezTo>
                  <a:cubicBezTo>
                    <a:pt x="2724" y="8934"/>
                    <a:pt x="1679" y="9460"/>
                    <a:pt x="633" y="9845"/>
                  </a:cubicBezTo>
                  <a:cubicBezTo>
                    <a:pt x="412" y="9893"/>
                    <a:pt x="128" y="9893"/>
                    <a:pt x="0" y="10130"/>
                  </a:cubicBezTo>
                  <a:cubicBezTo>
                    <a:pt x="184" y="10158"/>
                    <a:pt x="378" y="10186"/>
                    <a:pt x="575" y="10186"/>
                  </a:cubicBezTo>
                  <a:cubicBezTo>
                    <a:pt x="718" y="10186"/>
                    <a:pt x="867" y="10170"/>
                    <a:pt x="1013" y="10130"/>
                  </a:cubicBezTo>
                  <a:cubicBezTo>
                    <a:pt x="1679" y="10130"/>
                    <a:pt x="2312" y="10371"/>
                    <a:pt x="2977" y="10371"/>
                  </a:cubicBezTo>
                  <a:cubicBezTo>
                    <a:pt x="3147" y="10379"/>
                    <a:pt x="3314" y="10379"/>
                    <a:pt x="3485" y="10379"/>
                  </a:cubicBezTo>
                  <a:cubicBezTo>
                    <a:pt x="5411" y="10379"/>
                    <a:pt x="7355" y="9905"/>
                    <a:pt x="9249" y="9508"/>
                  </a:cubicBezTo>
                  <a:cubicBezTo>
                    <a:pt x="9962" y="9399"/>
                    <a:pt x="10678" y="9347"/>
                    <a:pt x="11396" y="9347"/>
                  </a:cubicBezTo>
                  <a:cubicBezTo>
                    <a:pt x="12593" y="9347"/>
                    <a:pt x="13793" y="9496"/>
                    <a:pt x="14982" y="9797"/>
                  </a:cubicBezTo>
                  <a:cubicBezTo>
                    <a:pt x="14918" y="10082"/>
                    <a:pt x="14729" y="10415"/>
                    <a:pt x="14633" y="10800"/>
                  </a:cubicBezTo>
                  <a:cubicBezTo>
                    <a:pt x="14317" y="12233"/>
                    <a:pt x="14093" y="13714"/>
                    <a:pt x="13968" y="15195"/>
                  </a:cubicBezTo>
                  <a:cubicBezTo>
                    <a:pt x="13840" y="16676"/>
                    <a:pt x="13745" y="18157"/>
                    <a:pt x="13620" y="19637"/>
                  </a:cubicBezTo>
                  <a:cubicBezTo>
                    <a:pt x="13588" y="20023"/>
                    <a:pt x="13460" y="21407"/>
                    <a:pt x="13684" y="21600"/>
                  </a:cubicBezTo>
                  <a:cubicBezTo>
                    <a:pt x="14349" y="17968"/>
                    <a:pt x="15551" y="14432"/>
                    <a:pt x="16407" y="10896"/>
                  </a:cubicBezTo>
                  <a:cubicBezTo>
                    <a:pt x="16913" y="8745"/>
                    <a:pt x="17514" y="6594"/>
                    <a:pt x="17926" y="4395"/>
                  </a:cubicBezTo>
                  <a:cubicBezTo>
                    <a:pt x="18046" y="3761"/>
                    <a:pt x="18397" y="2950"/>
                    <a:pt x="18376" y="2211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1" name="Google Shape;2343;p71"/>
            <p:cNvSpPr/>
            <p:nvPr/>
          </p:nvSpPr>
          <p:spPr>
            <a:xfrm>
              <a:off x="977943" y="1804175"/>
              <a:ext cx="683729" cy="90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4" y="0"/>
                  </a:moveTo>
                  <a:cubicBezTo>
                    <a:pt x="8682" y="0"/>
                    <a:pt x="8149" y="98"/>
                    <a:pt x="7613" y="293"/>
                  </a:cubicBezTo>
                  <a:cubicBezTo>
                    <a:pt x="6788" y="634"/>
                    <a:pt x="5962" y="985"/>
                    <a:pt x="5152" y="1911"/>
                  </a:cubicBezTo>
                  <a:cubicBezTo>
                    <a:pt x="4632" y="2613"/>
                    <a:pt x="4097" y="3306"/>
                    <a:pt x="3577" y="3891"/>
                  </a:cubicBezTo>
                  <a:cubicBezTo>
                    <a:pt x="2691" y="4817"/>
                    <a:pt x="1804" y="5519"/>
                    <a:pt x="918" y="6329"/>
                  </a:cubicBezTo>
                  <a:cubicBezTo>
                    <a:pt x="611" y="6797"/>
                    <a:pt x="306" y="7021"/>
                    <a:pt x="0" y="7255"/>
                  </a:cubicBezTo>
                  <a:cubicBezTo>
                    <a:pt x="657" y="7255"/>
                    <a:pt x="1315" y="7723"/>
                    <a:pt x="1972" y="7723"/>
                  </a:cubicBezTo>
                  <a:cubicBezTo>
                    <a:pt x="2677" y="7723"/>
                    <a:pt x="3386" y="7616"/>
                    <a:pt x="4094" y="7616"/>
                  </a:cubicBezTo>
                  <a:cubicBezTo>
                    <a:pt x="4892" y="7616"/>
                    <a:pt x="5689" y="7753"/>
                    <a:pt x="6481" y="8299"/>
                  </a:cubicBezTo>
                  <a:cubicBezTo>
                    <a:pt x="7322" y="8767"/>
                    <a:pt x="8163" y="9342"/>
                    <a:pt x="9019" y="9342"/>
                  </a:cubicBezTo>
                  <a:cubicBezTo>
                    <a:pt x="9951" y="9342"/>
                    <a:pt x="10930" y="9459"/>
                    <a:pt x="11862" y="10161"/>
                  </a:cubicBezTo>
                  <a:cubicBezTo>
                    <a:pt x="12734" y="10737"/>
                    <a:pt x="13621" y="11088"/>
                    <a:pt x="14476" y="12482"/>
                  </a:cubicBezTo>
                  <a:cubicBezTo>
                    <a:pt x="15149" y="13877"/>
                    <a:pt x="15821" y="14803"/>
                    <a:pt x="16509" y="15388"/>
                  </a:cubicBezTo>
                  <a:cubicBezTo>
                    <a:pt x="17029" y="15729"/>
                    <a:pt x="17519" y="16666"/>
                    <a:pt x="18039" y="17124"/>
                  </a:cubicBezTo>
                  <a:cubicBezTo>
                    <a:pt x="18451" y="17358"/>
                    <a:pt x="18849" y="18401"/>
                    <a:pt x="19261" y="18753"/>
                  </a:cubicBezTo>
                  <a:cubicBezTo>
                    <a:pt x="19628" y="19104"/>
                    <a:pt x="19995" y="19328"/>
                    <a:pt x="20361" y="19679"/>
                  </a:cubicBezTo>
                  <a:cubicBezTo>
                    <a:pt x="20591" y="19796"/>
                    <a:pt x="20821" y="20030"/>
                    <a:pt x="21049" y="20488"/>
                  </a:cubicBezTo>
                  <a:cubicBezTo>
                    <a:pt x="21179" y="20771"/>
                    <a:pt x="21342" y="21600"/>
                    <a:pt x="21456" y="21600"/>
                  </a:cubicBezTo>
                  <a:cubicBezTo>
                    <a:pt x="21532" y="21600"/>
                    <a:pt x="21587" y="21249"/>
                    <a:pt x="21600" y="20147"/>
                  </a:cubicBezTo>
                  <a:cubicBezTo>
                    <a:pt x="21600" y="18518"/>
                    <a:pt x="21600" y="17007"/>
                    <a:pt x="21600" y="15388"/>
                  </a:cubicBezTo>
                  <a:cubicBezTo>
                    <a:pt x="21585" y="14228"/>
                    <a:pt x="21508" y="13058"/>
                    <a:pt x="20239" y="10854"/>
                  </a:cubicBezTo>
                  <a:cubicBezTo>
                    <a:pt x="20009" y="10278"/>
                    <a:pt x="19796" y="9927"/>
                    <a:pt x="19566" y="9810"/>
                  </a:cubicBezTo>
                  <a:cubicBezTo>
                    <a:pt x="19077" y="9001"/>
                    <a:pt x="18588" y="7957"/>
                    <a:pt x="18099" y="6904"/>
                  </a:cubicBezTo>
                  <a:cubicBezTo>
                    <a:pt x="17718" y="5978"/>
                    <a:pt x="17304" y="5744"/>
                    <a:pt x="16907" y="5168"/>
                  </a:cubicBezTo>
                  <a:cubicBezTo>
                    <a:pt x="16250" y="4125"/>
                    <a:pt x="15622" y="3189"/>
                    <a:pt x="14951" y="2613"/>
                  </a:cubicBezTo>
                  <a:cubicBezTo>
                    <a:pt x="13804" y="1570"/>
                    <a:pt x="12612" y="985"/>
                    <a:pt x="11450" y="527"/>
                  </a:cubicBezTo>
                  <a:cubicBezTo>
                    <a:pt x="10701" y="185"/>
                    <a:pt x="9959" y="0"/>
                    <a:pt x="921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2" name="Google Shape;2344;p71"/>
            <p:cNvSpPr/>
            <p:nvPr/>
          </p:nvSpPr>
          <p:spPr>
            <a:xfrm>
              <a:off x="1087309" y="2071023"/>
              <a:ext cx="387097" cy="41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38" y="489"/>
                    <a:pt x="526" y="958"/>
                    <a:pt x="864" y="1394"/>
                  </a:cubicBezTo>
                  <a:cubicBezTo>
                    <a:pt x="658" y="869"/>
                    <a:pt x="408" y="369"/>
                    <a:pt x="0" y="0"/>
                  </a:cubicBezTo>
                  <a:close/>
                  <a:moveTo>
                    <a:pt x="864" y="1394"/>
                  </a:moveTo>
                  <a:cubicBezTo>
                    <a:pt x="1079" y="1941"/>
                    <a:pt x="1250" y="2514"/>
                    <a:pt x="1513" y="2989"/>
                  </a:cubicBezTo>
                  <a:cubicBezTo>
                    <a:pt x="2431" y="4748"/>
                    <a:pt x="3914" y="6280"/>
                    <a:pt x="5345" y="7687"/>
                  </a:cubicBezTo>
                  <a:cubicBezTo>
                    <a:pt x="5697" y="8037"/>
                    <a:pt x="6021" y="8313"/>
                    <a:pt x="6372" y="8665"/>
                  </a:cubicBezTo>
                  <a:cubicBezTo>
                    <a:pt x="6697" y="9018"/>
                    <a:pt x="6885" y="9294"/>
                    <a:pt x="7182" y="9570"/>
                  </a:cubicBezTo>
                  <a:cubicBezTo>
                    <a:pt x="7615" y="9946"/>
                    <a:pt x="8073" y="10273"/>
                    <a:pt x="8531" y="10625"/>
                  </a:cubicBezTo>
                  <a:cubicBezTo>
                    <a:pt x="8722" y="10775"/>
                    <a:pt x="9046" y="10876"/>
                    <a:pt x="9046" y="11127"/>
                  </a:cubicBezTo>
                  <a:cubicBezTo>
                    <a:pt x="9046" y="11201"/>
                    <a:pt x="8937" y="11251"/>
                    <a:pt x="8910" y="11302"/>
                  </a:cubicBezTo>
                  <a:cubicBezTo>
                    <a:pt x="8883" y="11378"/>
                    <a:pt x="8855" y="11528"/>
                    <a:pt x="8828" y="11629"/>
                  </a:cubicBezTo>
                  <a:cubicBezTo>
                    <a:pt x="8694" y="12156"/>
                    <a:pt x="8640" y="12709"/>
                    <a:pt x="8694" y="13262"/>
                  </a:cubicBezTo>
                  <a:cubicBezTo>
                    <a:pt x="8640" y="13814"/>
                    <a:pt x="8722" y="14342"/>
                    <a:pt x="8937" y="14869"/>
                  </a:cubicBezTo>
                  <a:cubicBezTo>
                    <a:pt x="9665" y="16502"/>
                    <a:pt x="11529" y="17379"/>
                    <a:pt x="13203" y="17906"/>
                  </a:cubicBezTo>
                  <a:cubicBezTo>
                    <a:pt x="15228" y="18535"/>
                    <a:pt x="17171" y="19339"/>
                    <a:pt x="19062" y="20244"/>
                  </a:cubicBezTo>
                  <a:cubicBezTo>
                    <a:pt x="19602" y="20444"/>
                    <a:pt x="20142" y="20720"/>
                    <a:pt x="20654" y="20997"/>
                  </a:cubicBezTo>
                  <a:cubicBezTo>
                    <a:pt x="20872" y="21146"/>
                    <a:pt x="21033" y="21298"/>
                    <a:pt x="21221" y="21423"/>
                  </a:cubicBezTo>
                  <a:cubicBezTo>
                    <a:pt x="21330" y="21473"/>
                    <a:pt x="21412" y="21549"/>
                    <a:pt x="21491" y="21600"/>
                  </a:cubicBezTo>
                  <a:cubicBezTo>
                    <a:pt x="21464" y="21423"/>
                    <a:pt x="21518" y="21248"/>
                    <a:pt x="21600" y="21098"/>
                  </a:cubicBezTo>
                  <a:lnTo>
                    <a:pt x="19332" y="19238"/>
                  </a:lnTo>
                  <a:cubicBezTo>
                    <a:pt x="18847" y="19238"/>
                    <a:pt x="18144" y="18786"/>
                    <a:pt x="17765" y="18510"/>
                  </a:cubicBezTo>
                  <a:cubicBezTo>
                    <a:pt x="17226" y="18158"/>
                    <a:pt x="16631" y="17833"/>
                    <a:pt x="16037" y="17531"/>
                  </a:cubicBezTo>
                  <a:cubicBezTo>
                    <a:pt x="15364" y="17128"/>
                    <a:pt x="14634" y="16778"/>
                    <a:pt x="13906" y="16451"/>
                  </a:cubicBezTo>
                  <a:cubicBezTo>
                    <a:pt x="12502" y="15898"/>
                    <a:pt x="11314" y="15295"/>
                    <a:pt x="10801" y="13865"/>
                  </a:cubicBezTo>
                  <a:cubicBezTo>
                    <a:pt x="10504" y="13011"/>
                    <a:pt x="10314" y="12131"/>
                    <a:pt x="10207" y="11251"/>
                  </a:cubicBezTo>
                  <a:cubicBezTo>
                    <a:pt x="10180" y="10524"/>
                    <a:pt x="10017" y="9821"/>
                    <a:pt x="9774" y="9167"/>
                  </a:cubicBezTo>
                  <a:cubicBezTo>
                    <a:pt x="9368" y="8262"/>
                    <a:pt x="9125" y="7233"/>
                    <a:pt x="8343" y="6556"/>
                  </a:cubicBezTo>
                  <a:cubicBezTo>
                    <a:pt x="7912" y="6128"/>
                    <a:pt x="7425" y="5778"/>
                    <a:pt x="6885" y="5476"/>
                  </a:cubicBezTo>
                  <a:cubicBezTo>
                    <a:pt x="6184" y="5149"/>
                    <a:pt x="5454" y="4822"/>
                    <a:pt x="4753" y="4472"/>
                  </a:cubicBezTo>
                  <a:cubicBezTo>
                    <a:pt x="3538" y="3894"/>
                    <a:pt x="2431" y="3090"/>
                    <a:pt x="1513" y="2135"/>
                  </a:cubicBezTo>
                  <a:cubicBezTo>
                    <a:pt x="1281" y="1901"/>
                    <a:pt x="1064" y="1654"/>
                    <a:pt x="864" y="13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3" name="Google Shape;2345;p71"/>
            <p:cNvSpPr/>
            <p:nvPr/>
          </p:nvSpPr>
          <p:spPr>
            <a:xfrm>
              <a:off x="1630764" y="36739"/>
              <a:ext cx="331416" cy="200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extrusionOk="0">
                  <a:moveTo>
                    <a:pt x="11582" y="0"/>
                  </a:moveTo>
                  <a:cubicBezTo>
                    <a:pt x="11381" y="0"/>
                    <a:pt x="11196" y="100"/>
                    <a:pt x="10984" y="371"/>
                  </a:cubicBezTo>
                  <a:cubicBezTo>
                    <a:pt x="8150" y="3958"/>
                    <a:pt x="8969" y="1149"/>
                    <a:pt x="6420" y="5313"/>
                  </a:cubicBezTo>
                  <a:cubicBezTo>
                    <a:pt x="4939" y="7807"/>
                    <a:pt x="3458" y="10306"/>
                    <a:pt x="1980" y="12853"/>
                  </a:cubicBezTo>
                  <a:cubicBezTo>
                    <a:pt x="1602" y="13478"/>
                    <a:pt x="1224" y="14155"/>
                    <a:pt x="846" y="14780"/>
                  </a:cubicBezTo>
                  <a:cubicBezTo>
                    <a:pt x="690" y="15038"/>
                    <a:pt x="563" y="15248"/>
                    <a:pt x="436" y="15510"/>
                  </a:cubicBezTo>
                  <a:cubicBezTo>
                    <a:pt x="375" y="15663"/>
                    <a:pt x="343" y="15820"/>
                    <a:pt x="311" y="15977"/>
                  </a:cubicBezTo>
                  <a:cubicBezTo>
                    <a:pt x="248" y="16392"/>
                    <a:pt x="153" y="16755"/>
                    <a:pt x="121" y="17122"/>
                  </a:cubicBezTo>
                  <a:cubicBezTo>
                    <a:pt x="-35" y="17952"/>
                    <a:pt x="-35" y="18839"/>
                    <a:pt x="89" y="19669"/>
                  </a:cubicBezTo>
                  <a:cubicBezTo>
                    <a:pt x="211" y="20420"/>
                    <a:pt x="391" y="21600"/>
                    <a:pt x="936" y="21600"/>
                  </a:cubicBezTo>
                  <a:cubicBezTo>
                    <a:pt x="957" y="21600"/>
                    <a:pt x="980" y="21600"/>
                    <a:pt x="1004" y="21596"/>
                  </a:cubicBezTo>
                  <a:cubicBezTo>
                    <a:pt x="1475" y="21543"/>
                    <a:pt x="1885" y="21176"/>
                    <a:pt x="2200" y="20656"/>
                  </a:cubicBezTo>
                  <a:cubicBezTo>
                    <a:pt x="2390" y="20189"/>
                    <a:pt x="2514" y="19721"/>
                    <a:pt x="2578" y="19201"/>
                  </a:cubicBezTo>
                  <a:cubicBezTo>
                    <a:pt x="2797" y="18367"/>
                    <a:pt x="3051" y="17642"/>
                    <a:pt x="3366" y="16965"/>
                  </a:cubicBezTo>
                  <a:cubicBezTo>
                    <a:pt x="3680" y="16287"/>
                    <a:pt x="3963" y="15663"/>
                    <a:pt x="4278" y="14990"/>
                  </a:cubicBezTo>
                  <a:cubicBezTo>
                    <a:pt x="6420" y="10359"/>
                    <a:pt x="8811" y="5728"/>
                    <a:pt x="11929" y="2918"/>
                  </a:cubicBezTo>
                  <a:cubicBezTo>
                    <a:pt x="12254" y="2617"/>
                    <a:pt x="12534" y="2490"/>
                    <a:pt x="12780" y="2490"/>
                  </a:cubicBezTo>
                  <a:cubicBezTo>
                    <a:pt x="14272" y="2490"/>
                    <a:pt x="14573" y="7204"/>
                    <a:pt x="16644" y="7204"/>
                  </a:cubicBezTo>
                  <a:cubicBezTo>
                    <a:pt x="16718" y="7204"/>
                    <a:pt x="16794" y="7196"/>
                    <a:pt x="16871" y="7187"/>
                  </a:cubicBezTo>
                  <a:cubicBezTo>
                    <a:pt x="17495" y="7012"/>
                    <a:pt x="18130" y="6938"/>
                    <a:pt x="18762" y="6938"/>
                  </a:cubicBezTo>
                  <a:cubicBezTo>
                    <a:pt x="19280" y="6938"/>
                    <a:pt x="19796" y="6986"/>
                    <a:pt x="20304" y="7082"/>
                  </a:cubicBezTo>
                  <a:cubicBezTo>
                    <a:pt x="20526" y="7187"/>
                    <a:pt x="20933" y="7235"/>
                    <a:pt x="21092" y="7287"/>
                  </a:cubicBezTo>
                  <a:cubicBezTo>
                    <a:pt x="21248" y="7392"/>
                    <a:pt x="21406" y="7550"/>
                    <a:pt x="21565" y="7550"/>
                  </a:cubicBezTo>
                  <a:cubicBezTo>
                    <a:pt x="21533" y="7235"/>
                    <a:pt x="20965" y="6977"/>
                    <a:pt x="20809" y="6767"/>
                  </a:cubicBezTo>
                  <a:cubicBezTo>
                    <a:pt x="20272" y="6300"/>
                    <a:pt x="19738" y="5833"/>
                    <a:pt x="19203" y="5417"/>
                  </a:cubicBezTo>
                  <a:cubicBezTo>
                    <a:pt x="17818" y="4116"/>
                    <a:pt x="16496" y="2608"/>
                    <a:pt x="15046" y="1673"/>
                  </a:cubicBezTo>
                  <a:cubicBezTo>
                    <a:pt x="14512" y="1254"/>
                    <a:pt x="13944" y="891"/>
                    <a:pt x="13409" y="577"/>
                  </a:cubicBezTo>
                  <a:cubicBezTo>
                    <a:pt x="13000" y="424"/>
                    <a:pt x="12590" y="371"/>
                    <a:pt x="12212" y="214"/>
                  </a:cubicBezTo>
                  <a:cubicBezTo>
                    <a:pt x="11968" y="87"/>
                    <a:pt x="11770" y="0"/>
                    <a:pt x="11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4" name="Google Shape;2346;p71"/>
            <p:cNvSpPr/>
            <p:nvPr/>
          </p:nvSpPr>
          <p:spPr>
            <a:xfrm>
              <a:off x="1955839" y="483058"/>
              <a:ext cx="26250" cy="72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8" h="21600" extrusionOk="0">
                  <a:moveTo>
                    <a:pt x="19110" y="0"/>
                  </a:moveTo>
                  <a:cubicBezTo>
                    <a:pt x="18662" y="0"/>
                    <a:pt x="18118" y="411"/>
                    <a:pt x="17542" y="1401"/>
                  </a:cubicBezTo>
                  <a:cubicBezTo>
                    <a:pt x="15270" y="2837"/>
                    <a:pt x="14118" y="4274"/>
                    <a:pt x="13350" y="6001"/>
                  </a:cubicBezTo>
                  <a:cubicBezTo>
                    <a:pt x="10694" y="9744"/>
                    <a:pt x="7270" y="13619"/>
                    <a:pt x="3846" y="17217"/>
                  </a:cubicBezTo>
                  <a:cubicBezTo>
                    <a:pt x="3078" y="18074"/>
                    <a:pt x="2310" y="18944"/>
                    <a:pt x="1158" y="19656"/>
                  </a:cubicBezTo>
                  <a:cubicBezTo>
                    <a:pt x="806" y="19946"/>
                    <a:pt x="-730" y="20948"/>
                    <a:pt x="422" y="21383"/>
                  </a:cubicBezTo>
                  <a:cubicBezTo>
                    <a:pt x="806" y="21528"/>
                    <a:pt x="1510" y="21576"/>
                    <a:pt x="2342" y="21576"/>
                  </a:cubicBezTo>
                  <a:cubicBezTo>
                    <a:pt x="4006" y="21576"/>
                    <a:pt x="6118" y="21383"/>
                    <a:pt x="6886" y="21383"/>
                  </a:cubicBezTo>
                  <a:cubicBezTo>
                    <a:pt x="8230" y="21528"/>
                    <a:pt x="9542" y="21600"/>
                    <a:pt x="10854" y="21600"/>
                  </a:cubicBezTo>
                  <a:cubicBezTo>
                    <a:pt x="12134" y="21600"/>
                    <a:pt x="13350" y="21528"/>
                    <a:pt x="14502" y="21383"/>
                  </a:cubicBezTo>
                  <a:cubicBezTo>
                    <a:pt x="17190" y="20948"/>
                    <a:pt x="17190" y="18799"/>
                    <a:pt x="17190" y="17930"/>
                  </a:cubicBezTo>
                  <a:cubicBezTo>
                    <a:pt x="19078" y="13619"/>
                    <a:pt x="20230" y="9019"/>
                    <a:pt x="20614" y="4564"/>
                  </a:cubicBezTo>
                  <a:cubicBezTo>
                    <a:pt x="20870" y="2246"/>
                    <a:pt x="20198" y="0"/>
                    <a:pt x="1911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5" name="Google Shape;2347;p71"/>
            <p:cNvSpPr/>
            <p:nvPr/>
          </p:nvSpPr>
          <p:spPr>
            <a:xfrm>
              <a:off x="1872166" y="566941"/>
              <a:ext cx="46452" cy="21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50" y="0"/>
                  </a:moveTo>
                  <a:cubicBezTo>
                    <a:pt x="15383" y="0"/>
                    <a:pt x="12416" y="439"/>
                    <a:pt x="9449" y="1158"/>
                  </a:cubicBezTo>
                  <a:cubicBezTo>
                    <a:pt x="6293" y="2555"/>
                    <a:pt x="3156" y="3034"/>
                    <a:pt x="0" y="3993"/>
                  </a:cubicBezTo>
                  <a:cubicBezTo>
                    <a:pt x="3156" y="8265"/>
                    <a:pt x="6520" y="12058"/>
                    <a:pt x="10129" y="14453"/>
                  </a:cubicBezTo>
                  <a:cubicBezTo>
                    <a:pt x="11244" y="15411"/>
                    <a:pt x="12151" y="16370"/>
                    <a:pt x="13266" y="17767"/>
                  </a:cubicBezTo>
                  <a:cubicBezTo>
                    <a:pt x="14400" y="18725"/>
                    <a:pt x="15515" y="18246"/>
                    <a:pt x="15969" y="21600"/>
                  </a:cubicBezTo>
                  <a:lnTo>
                    <a:pt x="21600" y="200"/>
                  </a:lnTo>
                  <a:cubicBezTo>
                    <a:pt x="20523" y="80"/>
                    <a:pt x="19427" y="0"/>
                    <a:pt x="1835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6" name="Google Shape;2348;p71"/>
            <p:cNvSpPr/>
            <p:nvPr/>
          </p:nvSpPr>
          <p:spPr>
            <a:xfrm>
              <a:off x="1748231" y="478506"/>
              <a:ext cx="124351" cy="4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extrusionOk="0">
                  <a:moveTo>
                    <a:pt x="8790" y="0"/>
                  </a:moveTo>
                  <a:cubicBezTo>
                    <a:pt x="7803" y="0"/>
                    <a:pt x="6817" y="294"/>
                    <a:pt x="5838" y="981"/>
                  </a:cubicBezTo>
                  <a:cubicBezTo>
                    <a:pt x="3707" y="2609"/>
                    <a:pt x="1817" y="6101"/>
                    <a:pt x="417" y="11006"/>
                  </a:cubicBezTo>
                  <a:cubicBezTo>
                    <a:pt x="176" y="11712"/>
                    <a:pt x="-238" y="13576"/>
                    <a:pt x="176" y="14518"/>
                  </a:cubicBezTo>
                  <a:cubicBezTo>
                    <a:pt x="252" y="14675"/>
                    <a:pt x="376" y="14734"/>
                    <a:pt x="528" y="14734"/>
                  </a:cubicBezTo>
                  <a:cubicBezTo>
                    <a:pt x="1052" y="14734"/>
                    <a:pt x="1907" y="14008"/>
                    <a:pt x="2224" y="13811"/>
                  </a:cubicBezTo>
                  <a:cubicBezTo>
                    <a:pt x="3707" y="12654"/>
                    <a:pt x="5100" y="11241"/>
                    <a:pt x="6500" y="10084"/>
                  </a:cubicBezTo>
                  <a:cubicBezTo>
                    <a:pt x="7045" y="9692"/>
                    <a:pt x="7596" y="9495"/>
                    <a:pt x="8128" y="9495"/>
                  </a:cubicBezTo>
                  <a:cubicBezTo>
                    <a:pt x="8879" y="9495"/>
                    <a:pt x="9603" y="9868"/>
                    <a:pt x="10272" y="10555"/>
                  </a:cubicBezTo>
                  <a:cubicBezTo>
                    <a:pt x="12734" y="12419"/>
                    <a:pt x="15038" y="15224"/>
                    <a:pt x="17169" y="18481"/>
                  </a:cubicBezTo>
                  <a:cubicBezTo>
                    <a:pt x="17638" y="19148"/>
                    <a:pt x="19190" y="21600"/>
                    <a:pt x="20190" y="21600"/>
                  </a:cubicBezTo>
                  <a:cubicBezTo>
                    <a:pt x="20596" y="21600"/>
                    <a:pt x="20914" y="21208"/>
                    <a:pt x="21031" y="20129"/>
                  </a:cubicBezTo>
                  <a:cubicBezTo>
                    <a:pt x="21362" y="16381"/>
                    <a:pt x="20459" y="11948"/>
                    <a:pt x="19879" y="8907"/>
                  </a:cubicBezTo>
                  <a:cubicBezTo>
                    <a:pt x="16424" y="4453"/>
                    <a:pt x="12603" y="0"/>
                    <a:pt x="879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7" name="Google Shape;2349;p71"/>
            <p:cNvSpPr/>
            <p:nvPr/>
          </p:nvSpPr>
          <p:spPr>
            <a:xfrm>
              <a:off x="40" y="3791235"/>
              <a:ext cx="2972410" cy="171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064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8" name="Google Shape;2350;p71"/>
            <p:cNvSpPr/>
            <p:nvPr/>
          </p:nvSpPr>
          <p:spPr>
            <a:xfrm>
              <a:off x="186785" y="3008977"/>
              <a:ext cx="2488064" cy="90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60" y="0"/>
                  </a:moveTo>
                  <a:cubicBezTo>
                    <a:pt x="15843" y="0"/>
                    <a:pt x="15825" y="6"/>
                    <a:pt x="15807" y="19"/>
                  </a:cubicBezTo>
                  <a:cubicBezTo>
                    <a:pt x="15669" y="112"/>
                    <a:pt x="15551" y="367"/>
                    <a:pt x="15421" y="505"/>
                  </a:cubicBezTo>
                  <a:cubicBezTo>
                    <a:pt x="14715" y="1329"/>
                    <a:pt x="14106" y="2523"/>
                    <a:pt x="13455" y="3601"/>
                  </a:cubicBezTo>
                  <a:cubicBezTo>
                    <a:pt x="13283" y="3880"/>
                    <a:pt x="13131" y="4239"/>
                    <a:pt x="12959" y="4494"/>
                  </a:cubicBezTo>
                  <a:cubicBezTo>
                    <a:pt x="12816" y="4692"/>
                    <a:pt x="12670" y="4830"/>
                    <a:pt x="12514" y="4924"/>
                  </a:cubicBezTo>
                  <a:cubicBezTo>
                    <a:pt x="12388" y="5040"/>
                    <a:pt x="12258" y="5132"/>
                    <a:pt x="12128" y="5201"/>
                  </a:cubicBezTo>
                  <a:cubicBezTo>
                    <a:pt x="12027" y="5225"/>
                    <a:pt x="11927" y="5237"/>
                    <a:pt x="11826" y="5237"/>
                  </a:cubicBezTo>
                  <a:cubicBezTo>
                    <a:pt x="11771" y="5237"/>
                    <a:pt x="11716" y="5233"/>
                    <a:pt x="11661" y="5225"/>
                  </a:cubicBezTo>
                  <a:cubicBezTo>
                    <a:pt x="11453" y="5221"/>
                    <a:pt x="11230" y="5181"/>
                    <a:pt x="11007" y="5181"/>
                  </a:cubicBezTo>
                  <a:cubicBezTo>
                    <a:pt x="10669" y="5181"/>
                    <a:pt x="10331" y="5271"/>
                    <a:pt x="10040" y="5712"/>
                  </a:cubicBezTo>
                  <a:cubicBezTo>
                    <a:pt x="9863" y="5978"/>
                    <a:pt x="9636" y="6304"/>
                    <a:pt x="9510" y="6685"/>
                  </a:cubicBezTo>
                  <a:cubicBezTo>
                    <a:pt x="9380" y="7080"/>
                    <a:pt x="9229" y="7382"/>
                    <a:pt x="9091" y="7741"/>
                  </a:cubicBezTo>
                  <a:cubicBezTo>
                    <a:pt x="9040" y="7892"/>
                    <a:pt x="8973" y="7985"/>
                    <a:pt x="8897" y="7985"/>
                  </a:cubicBezTo>
                  <a:cubicBezTo>
                    <a:pt x="8878" y="7986"/>
                    <a:pt x="8858" y="7987"/>
                    <a:pt x="8838" y="7987"/>
                  </a:cubicBezTo>
                  <a:cubicBezTo>
                    <a:pt x="8703" y="7987"/>
                    <a:pt x="8567" y="7952"/>
                    <a:pt x="8435" y="7892"/>
                  </a:cubicBezTo>
                  <a:cubicBezTo>
                    <a:pt x="8116" y="7706"/>
                    <a:pt x="7801" y="7567"/>
                    <a:pt x="7486" y="7323"/>
                  </a:cubicBezTo>
                  <a:cubicBezTo>
                    <a:pt x="7238" y="7127"/>
                    <a:pt x="6982" y="6976"/>
                    <a:pt x="6725" y="6907"/>
                  </a:cubicBezTo>
                  <a:cubicBezTo>
                    <a:pt x="6699" y="6900"/>
                    <a:pt x="6673" y="6896"/>
                    <a:pt x="6648" y="6896"/>
                  </a:cubicBezTo>
                  <a:cubicBezTo>
                    <a:pt x="6365" y="6896"/>
                    <a:pt x="6138" y="7297"/>
                    <a:pt x="5911" y="7776"/>
                  </a:cubicBezTo>
                  <a:cubicBezTo>
                    <a:pt x="5709" y="8205"/>
                    <a:pt x="5545" y="8727"/>
                    <a:pt x="5360" y="9214"/>
                  </a:cubicBezTo>
                  <a:cubicBezTo>
                    <a:pt x="5255" y="9480"/>
                    <a:pt x="5158" y="9770"/>
                    <a:pt x="5079" y="10095"/>
                  </a:cubicBezTo>
                  <a:cubicBezTo>
                    <a:pt x="5016" y="10366"/>
                    <a:pt x="4924" y="10440"/>
                    <a:pt x="4822" y="10440"/>
                  </a:cubicBezTo>
                  <a:cubicBezTo>
                    <a:pt x="4706" y="10440"/>
                    <a:pt x="4577" y="10344"/>
                    <a:pt x="4466" y="10338"/>
                  </a:cubicBezTo>
                  <a:cubicBezTo>
                    <a:pt x="4205" y="10315"/>
                    <a:pt x="3949" y="10268"/>
                    <a:pt x="3688" y="10234"/>
                  </a:cubicBezTo>
                  <a:cubicBezTo>
                    <a:pt x="3445" y="10199"/>
                    <a:pt x="3205" y="10048"/>
                    <a:pt x="2957" y="10048"/>
                  </a:cubicBezTo>
                  <a:cubicBezTo>
                    <a:pt x="2915" y="10048"/>
                    <a:pt x="2857" y="10023"/>
                    <a:pt x="2803" y="10023"/>
                  </a:cubicBezTo>
                  <a:cubicBezTo>
                    <a:pt x="2777" y="10023"/>
                    <a:pt x="2752" y="10029"/>
                    <a:pt x="2731" y="10048"/>
                  </a:cubicBezTo>
                  <a:cubicBezTo>
                    <a:pt x="2680" y="10095"/>
                    <a:pt x="2655" y="10268"/>
                    <a:pt x="2621" y="10385"/>
                  </a:cubicBezTo>
                  <a:cubicBezTo>
                    <a:pt x="2554" y="10617"/>
                    <a:pt x="2495" y="10814"/>
                    <a:pt x="2437" y="11057"/>
                  </a:cubicBezTo>
                  <a:cubicBezTo>
                    <a:pt x="1983" y="12936"/>
                    <a:pt x="1487" y="14744"/>
                    <a:pt x="996" y="16542"/>
                  </a:cubicBezTo>
                  <a:cubicBezTo>
                    <a:pt x="744" y="17457"/>
                    <a:pt x="483" y="18350"/>
                    <a:pt x="265" y="19312"/>
                  </a:cubicBezTo>
                  <a:cubicBezTo>
                    <a:pt x="189" y="19638"/>
                    <a:pt x="101" y="19939"/>
                    <a:pt x="0" y="20205"/>
                  </a:cubicBezTo>
                  <a:lnTo>
                    <a:pt x="8931" y="21399"/>
                  </a:lnTo>
                  <a:cubicBezTo>
                    <a:pt x="9241" y="21449"/>
                    <a:pt x="9549" y="21504"/>
                    <a:pt x="9859" y="21504"/>
                  </a:cubicBezTo>
                  <a:cubicBezTo>
                    <a:pt x="9990" y="21504"/>
                    <a:pt x="10122" y="21494"/>
                    <a:pt x="10254" y="21470"/>
                  </a:cubicBezTo>
                  <a:cubicBezTo>
                    <a:pt x="10601" y="21405"/>
                    <a:pt x="10949" y="21372"/>
                    <a:pt x="11298" y="21372"/>
                  </a:cubicBezTo>
                  <a:cubicBezTo>
                    <a:pt x="11516" y="21372"/>
                    <a:pt x="11733" y="21385"/>
                    <a:pt x="11951" y="21411"/>
                  </a:cubicBezTo>
                  <a:cubicBezTo>
                    <a:pt x="12510" y="21496"/>
                    <a:pt x="13063" y="21600"/>
                    <a:pt x="13624" y="21600"/>
                  </a:cubicBezTo>
                  <a:cubicBezTo>
                    <a:pt x="13679" y="21600"/>
                    <a:pt x="13733" y="21599"/>
                    <a:pt x="13787" y="21597"/>
                  </a:cubicBezTo>
                  <a:cubicBezTo>
                    <a:pt x="14522" y="21574"/>
                    <a:pt x="15257" y="21377"/>
                    <a:pt x="15992" y="21319"/>
                  </a:cubicBezTo>
                  <a:cubicBezTo>
                    <a:pt x="16790" y="21261"/>
                    <a:pt x="17576" y="21179"/>
                    <a:pt x="18370" y="21028"/>
                  </a:cubicBezTo>
                  <a:cubicBezTo>
                    <a:pt x="19012" y="20901"/>
                    <a:pt x="19634" y="20681"/>
                    <a:pt x="20268" y="20414"/>
                  </a:cubicBezTo>
                  <a:cubicBezTo>
                    <a:pt x="20630" y="20252"/>
                    <a:pt x="20991" y="20043"/>
                    <a:pt x="21344" y="19765"/>
                  </a:cubicBezTo>
                  <a:cubicBezTo>
                    <a:pt x="21399" y="19730"/>
                    <a:pt x="21449" y="19649"/>
                    <a:pt x="21504" y="19626"/>
                  </a:cubicBezTo>
                  <a:cubicBezTo>
                    <a:pt x="21509" y="19624"/>
                    <a:pt x="21514" y="19623"/>
                    <a:pt x="21519" y="19623"/>
                  </a:cubicBezTo>
                  <a:cubicBezTo>
                    <a:pt x="21535" y="19623"/>
                    <a:pt x="21550" y="19630"/>
                    <a:pt x="21565" y="19630"/>
                  </a:cubicBezTo>
                  <a:cubicBezTo>
                    <a:pt x="21577" y="19630"/>
                    <a:pt x="21588" y="19627"/>
                    <a:pt x="21600" y="19614"/>
                  </a:cubicBezTo>
                  <a:cubicBezTo>
                    <a:pt x="21457" y="18570"/>
                    <a:pt x="21075" y="17817"/>
                    <a:pt x="20760" y="17202"/>
                  </a:cubicBezTo>
                  <a:cubicBezTo>
                    <a:pt x="20428" y="16565"/>
                    <a:pt x="20126" y="15823"/>
                    <a:pt x="19857" y="14999"/>
                  </a:cubicBezTo>
                  <a:cubicBezTo>
                    <a:pt x="19668" y="14431"/>
                    <a:pt x="19534" y="13724"/>
                    <a:pt x="19470" y="12959"/>
                  </a:cubicBezTo>
                  <a:cubicBezTo>
                    <a:pt x="19424" y="12367"/>
                    <a:pt x="19525" y="11776"/>
                    <a:pt x="19361" y="11289"/>
                  </a:cubicBezTo>
                  <a:cubicBezTo>
                    <a:pt x="19328" y="11185"/>
                    <a:pt x="19290" y="11150"/>
                    <a:pt x="19252" y="11057"/>
                  </a:cubicBezTo>
                  <a:cubicBezTo>
                    <a:pt x="19189" y="10906"/>
                    <a:pt x="19160" y="10698"/>
                    <a:pt x="19092" y="10547"/>
                  </a:cubicBezTo>
                  <a:cubicBezTo>
                    <a:pt x="18865" y="10037"/>
                    <a:pt x="18660" y="9504"/>
                    <a:pt x="18450" y="8935"/>
                  </a:cubicBezTo>
                  <a:cubicBezTo>
                    <a:pt x="18172" y="8170"/>
                    <a:pt x="17908" y="7370"/>
                    <a:pt x="17652" y="6558"/>
                  </a:cubicBezTo>
                  <a:cubicBezTo>
                    <a:pt x="17425" y="5816"/>
                    <a:pt x="17219" y="5028"/>
                    <a:pt x="17030" y="4205"/>
                  </a:cubicBezTo>
                  <a:cubicBezTo>
                    <a:pt x="16904" y="3671"/>
                    <a:pt x="16790" y="3114"/>
                    <a:pt x="16643" y="2616"/>
                  </a:cubicBezTo>
                  <a:cubicBezTo>
                    <a:pt x="16534" y="2280"/>
                    <a:pt x="16438" y="1920"/>
                    <a:pt x="16349" y="1549"/>
                  </a:cubicBezTo>
                  <a:cubicBezTo>
                    <a:pt x="16290" y="1283"/>
                    <a:pt x="16223" y="1051"/>
                    <a:pt x="16156" y="807"/>
                  </a:cubicBezTo>
                  <a:cubicBezTo>
                    <a:pt x="16123" y="668"/>
                    <a:pt x="16110" y="517"/>
                    <a:pt x="16076" y="390"/>
                  </a:cubicBezTo>
                  <a:cubicBezTo>
                    <a:pt x="16016" y="174"/>
                    <a:pt x="15950" y="0"/>
                    <a:pt x="1586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9" name="Google Shape;2351;p71"/>
            <p:cNvSpPr/>
            <p:nvPr/>
          </p:nvSpPr>
          <p:spPr>
            <a:xfrm>
              <a:off x="1831525" y="3061038"/>
              <a:ext cx="654670" cy="79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39" y="0"/>
                  </a:moveTo>
                  <a:lnTo>
                    <a:pt x="0" y="3125"/>
                  </a:lnTo>
                  <a:lnTo>
                    <a:pt x="9387" y="7287"/>
                  </a:lnTo>
                  <a:lnTo>
                    <a:pt x="5476" y="10807"/>
                  </a:lnTo>
                  <a:lnTo>
                    <a:pt x="14688" y="15193"/>
                  </a:lnTo>
                  <a:lnTo>
                    <a:pt x="10537" y="21600"/>
                  </a:lnTo>
                  <a:lnTo>
                    <a:pt x="21600" y="18856"/>
                  </a:lnTo>
                  <a:lnTo>
                    <a:pt x="17226" y="16860"/>
                  </a:lnTo>
                  <a:lnTo>
                    <a:pt x="17226" y="12041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674" name="Google Shape;2352;p71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671" name="Google Shape;2353;p71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2" name="Google Shape;2354;p71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3" name="Google Shape;2355;p71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675" name="Google Shape;2356;p71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676" name="Google Shape;2357;p71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680" name="Google Shape;2358;p71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677" name="Google Shape;2359;p71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8" name="Google Shape;2360;p71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9" name="Google Shape;2361;p71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33A468B-1FAF-3F1D-60EF-A5A190A94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93" y="890991"/>
            <a:ext cx="2438400" cy="257175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FE3199D-0D46-248E-5D43-97009ACF8A7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-1157063" y="3463176"/>
            <a:ext cx="4970402" cy="451501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Hamas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C512C6-D5F2-80C2-665A-23BF836B3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878" y="884023"/>
            <a:ext cx="3689446" cy="25856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2FE378F-0B34-52DF-0541-F1359BFEEBBB}"/>
              </a:ext>
            </a:extLst>
          </p:cNvPr>
          <p:cNvSpPr txBox="1"/>
          <p:nvPr/>
        </p:nvSpPr>
        <p:spPr>
          <a:xfrm>
            <a:off x="7675691" y="3523004"/>
            <a:ext cx="108642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ssistant Medium"/>
                <a:sym typeface="Arial"/>
              </a:rPr>
              <a:t>Fatah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0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6" name="Google Shape;2367;p72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683" name="Google Shape;2368;p72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4" name="Google Shape;2369;p72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5" name="Google Shape;2370;p72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687" name="Google Shape;2371;p72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chemeClr val="accent5"/>
                </a:solidFill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688" name="Google Shape;2372;p72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chemeClr val="accent5"/>
                </a:solidFill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692" name="Google Shape;2373;p72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689" name="Google Shape;2374;p72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0" name="Google Shape;2375;p72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1" name="Google Shape;2376;p72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747" name="Google Shape;2377;p72"/>
          <p:cNvGrpSpPr/>
          <p:nvPr/>
        </p:nvGrpSpPr>
        <p:grpSpPr>
          <a:xfrm>
            <a:off x="4811896" y="3105511"/>
            <a:ext cx="4334536" cy="1673140"/>
            <a:chOff x="49" y="49"/>
            <a:chExt cx="4334535" cy="1673138"/>
          </a:xfrm>
        </p:grpSpPr>
        <p:sp>
          <p:nvSpPr>
            <p:cNvPr id="1693" name="Google Shape;2378;p72"/>
            <p:cNvSpPr/>
            <p:nvPr/>
          </p:nvSpPr>
          <p:spPr>
            <a:xfrm>
              <a:off x="421736" y="1431513"/>
              <a:ext cx="239738" cy="13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34" y="0"/>
                  </a:moveTo>
                  <a:lnTo>
                    <a:pt x="13931" y="459"/>
                  </a:lnTo>
                  <a:lnTo>
                    <a:pt x="13224" y="918"/>
                  </a:lnTo>
                  <a:lnTo>
                    <a:pt x="12432" y="1836"/>
                  </a:lnTo>
                  <a:lnTo>
                    <a:pt x="11639" y="2909"/>
                  </a:lnTo>
                  <a:lnTo>
                    <a:pt x="11196" y="3679"/>
                  </a:lnTo>
                  <a:lnTo>
                    <a:pt x="10140" y="5359"/>
                  </a:lnTo>
                  <a:lnTo>
                    <a:pt x="9432" y="6129"/>
                  </a:lnTo>
                  <a:lnTo>
                    <a:pt x="8730" y="6891"/>
                  </a:lnTo>
                  <a:lnTo>
                    <a:pt x="8022" y="7506"/>
                  </a:lnTo>
                  <a:lnTo>
                    <a:pt x="3881" y="7506"/>
                  </a:lnTo>
                  <a:lnTo>
                    <a:pt x="2910" y="7662"/>
                  </a:lnTo>
                  <a:lnTo>
                    <a:pt x="2028" y="7965"/>
                  </a:lnTo>
                  <a:lnTo>
                    <a:pt x="1325" y="8268"/>
                  </a:lnTo>
                  <a:lnTo>
                    <a:pt x="882" y="8883"/>
                  </a:lnTo>
                  <a:lnTo>
                    <a:pt x="707" y="9194"/>
                  </a:lnTo>
                  <a:lnTo>
                    <a:pt x="618" y="9801"/>
                  </a:lnTo>
                  <a:lnTo>
                    <a:pt x="354" y="11333"/>
                  </a:lnTo>
                  <a:lnTo>
                    <a:pt x="179" y="13324"/>
                  </a:lnTo>
                  <a:lnTo>
                    <a:pt x="90" y="15315"/>
                  </a:lnTo>
                  <a:lnTo>
                    <a:pt x="0" y="18994"/>
                  </a:lnTo>
                  <a:lnTo>
                    <a:pt x="0" y="20682"/>
                  </a:lnTo>
                  <a:lnTo>
                    <a:pt x="15427" y="20682"/>
                  </a:lnTo>
                  <a:lnTo>
                    <a:pt x="16309" y="20986"/>
                  </a:lnTo>
                  <a:lnTo>
                    <a:pt x="18336" y="21444"/>
                  </a:lnTo>
                  <a:lnTo>
                    <a:pt x="19308" y="21600"/>
                  </a:lnTo>
                  <a:lnTo>
                    <a:pt x="20100" y="21444"/>
                  </a:lnTo>
                  <a:lnTo>
                    <a:pt x="20454" y="21444"/>
                  </a:lnTo>
                  <a:lnTo>
                    <a:pt x="20718" y="21289"/>
                  </a:lnTo>
                  <a:lnTo>
                    <a:pt x="20893" y="20986"/>
                  </a:lnTo>
                  <a:lnTo>
                    <a:pt x="20982" y="20682"/>
                  </a:lnTo>
                  <a:lnTo>
                    <a:pt x="21246" y="17921"/>
                  </a:lnTo>
                  <a:lnTo>
                    <a:pt x="21421" y="15930"/>
                  </a:lnTo>
                  <a:lnTo>
                    <a:pt x="21600" y="13783"/>
                  </a:lnTo>
                  <a:lnTo>
                    <a:pt x="21600" y="9342"/>
                  </a:lnTo>
                  <a:lnTo>
                    <a:pt x="21336" y="7350"/>
                  </a:lnTo>
                  <a:lnTo>
                    <a:pt x="21157" y="6433"/>
                  </a:lnTo>
                  <a:lnTo>
                    <a:pt x="20982" y="5818"/>
                  </a:lnTo>
                  <a:lnTo>
                    <a:pt x="20364" y="4286"/>
                  </a:lnTo>
                  <a:lnTo>
                    <a:pt x="19572" y="2909"/>
                  </a:lnTo>
                  <a:lnTo>
                    <a:pt x="19044" y="2147"/>
                  </a:lnTo>
                  <a:lnTo>
                    <a:pt x="18516" y="1532"/>
                  </a:lnTo>
                  <a:lnTo>
                    <a:pt x="17983" y="918"/>
                  </a:lnTo>
                  <a:lnTo>
                    <a:pt x="17370" y="459"/>
                  </a:lnTo>
                  <a:lnTo>
                    <a:pt x="16752" y="156"/>
                  </a:lnTo>
                  <a:lnTo>
                    <a:pt x="1604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4" name="Google Shape;2379;p72"/>
            <p:cNvSpPr/>
            <p:nvPr/>
          </p:nvSpPr>
          <p:spPr>
            <a:xfrm>
              <a:off x="542078" y="874778"/>
              <a:ext cx="458904" cy="651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98" y="0"/>
                  </a:moveTo>
                  <a:lnTo>
                    <a:pt x="8475" y="33"/>
                  </a:lnTo>
                  <a:lnTo>
                    <a:pt x="8199" y="97"/>
                  </a:lnTo>
                  <a:lnTo>
                    <a:pt x="7921" y="194"/>
                  </a:lnTo>
                  <a:lnTo>
                    <a:pt x="7692" y="324"/>
                  </a:lnTo>
                  <a:lnTo>
                    <a:pt x="7416" y="455"/>
                  </a:lnTo>
                  <a:lnTo>
                    <a:pt x="7184" y="616"/>
                  </a:lnTo>
                  <a:lnTo>
                    <a:pt x="6679" y="973"/>
                  </a:lnTo>
                  <a:lnTo>
                    <a:pt x="6265" y="1426"/>
                  </a:lnTo>
                  <a:lnTo>
                    <a:pt x="5849" y="1945"/>
                  </a:lnTo>
                  <a:lnTo>
                    <a:pt x="5482" y="2530"/>
                  </a:lnTo>
                  <a:lnTo>
                    <a:pt x="5159" y="3179"/>
                  </a:lnTo>
                  <a:lnTo>
                    <a:pt x="4883" y="3859"/>
                  </a:lnTo>
                  <a:lnTo>
                    <a:pt x="4607" y="4605"/>
                  </a:lnTo>
                  <a:lnTo>
                    <a:pt x="4422" y="5384"/>
                  </a:lnTo>
                  <a:lnTo>
                    <a:pt x="4238" y="6194"/>
                  </a:lnTo>
                  <a:lnTo>
                    <a:pt x="4053" y="7037"/>
                  </a:lnTo>
                  <a:lnTo>
                    <a:pt x="3915" y="7914"/>
                  </a:lnTo>
                  <a:lnTo>
                    <a:pt x="3686" y="8821"/>
                  </a:lnTo>
                  <a:lnTo>
                    <a:pt x="3454" y="9762"/>
                  </a:lnTo>
                  <a:lnTo>
                    <a:pt x="3131" y="10702"/>
                  </a:lnTo>
                  <a:lnTo>
                    <a:pt x="2442" y="12584"/>
                  </a:lnTo>
                  <a:lnTo>
                    <a:pt x="1752" y="14399"/>
                  </a:lnTo>
                  <a:lnTo>
                    <a:pt x="507" y="17417"/>
                  </a:lnTo>
                  <a:lnTo>
                    <a:pt x="94" y="18421"/>
                  </a:lnTo>
                  <a:lnTo>
                    <a:pt x="0" y="18746"/>
                  </a:lnTo>
                  <a:lnTo>
                    <a:pt x="0" y="18973"/>
                  </a:lnTo>
                  <a:lnTo>
                    <a:pt x="47" y="19136"/>
                  </a:lnTo>
                  <a:lnTo>
                    <a:pt x="185" y="19330"/>
                  </a:lnTo>
                  <a:lnTo>
                    <a:pt x="416" y="19558"/>
                  </a:lnTo>
                  <a:lnTo>
                    <a:pt x="692" y="19783"/>
                  </a:lnTo>
                  <a:lnTo>
                    <a:pt x="1015" y="20044"/>
                  </a:lnTo>
                  <a:lnTo>
                    <a:pt x="1382" y="20271"/>
                  </a:lnTo>
                  <a:lnTo>
                    <a:pt x="1796" y="20529"/>
                  </a:lnTo>
                  <a:lnTo>
                    <a:pt x="2257" y="20757"/>
                  </a:lnTo>
                  <a:lnTo>
                    <a:pt x="2764" y="20984"/>
                  </a:lnTo>
                  <a:lnTo>
                    <a:pt x="3225" y="21178"/>
                  </a:lnTo>
                  <a:lnTo>
                    <a:pt x="3730" y="21341"/>
                  </a:lnTo>
                  <a:lnTo>
                    <a:pt x="4284" y="21470"/>
                  </a:lnTo>
                  <a:lnTo>
                    <a:pt x="4745" y="21569"/>
                  </a:lnTo>
                  <a:lnTo>
                    <a:pt x="5250" y="21600"/>
                  </a:lnTo>
                  <a:lnTo>
                    <a:pt x="5711" y="21600"/>
                  </a:lnTo>
                  <a:lnTo>
                    <a:pt x="6172" y="21503"/>
                  </a:lnTo>
                  <a:lnTo>
                    <a:pt x="6357" y="21439"/>
                  </a:lnTo>
                  <a:lnTo>
                    <a:pt x="6586" y="21341"/>
                  </a:lnTo>
                  <a:lnTo>
                    <a:pt x="6817" y="21178"/>
                  </a:lnTo>
                  <a:lnTo>
                    <a:pt x="7046" y="21017"/>
                  </a:lnTo>
                  <a:lnTo>
                    <a:pt x="7554" y="20562"/>
                  </a:lnTo>
                  <a:lnTo>
                    <a:pt x="8061" y="20011"/>
                  </a:lnTo>
                  <a:lnTo>
                    <a:pt x="8567" y="19362"/>
                  </a:lnTo>
                  <a:lnTo>
                    <a:pt x="9074" y="18649"/>
                  </a:lnTo>
                  <a:lnTo>
                    <a:pt x="9535" y="17871"/>
                  </a:lnTo>
                  <a:lnTo>
                    <a:pt x="10040" y="17059"/>
                  </a:lnTo>
                  <a:lnTo>
                    <a:pt x="10501" y="16185"/>
                  </a:lnTo>
                  <a:lnTo>
                    <a:pt x="10917" y="15309"/>
                  </a:lnTo>
                  <a:lnTo>
                    <a:pt x="11284" y="14465"/>
                  </a:lnTo>
                  <a:lnTo>
                    <a:pt x="11607" y="13589"/>
                  </a:lnTo>
                  <a:lnTo>
                    <a:pt x="11883" y="12779"/>
                  </a:lnTo>
                  <a:lnTo>
                    <a:pt x="12114" y="12000"/>
                  </a:lnTo>
                  <a:lnTo>
                    <a:pt x="12252" y="11320"/>
                  </a:lnTo>
                  <a:lnTo>
                    <a:pt x="12344" y="10671"/>
                  </a:lnTo>
                  <a:lnTo>
                    <a:pt x="12573" y="11417"/>
                  </a:lnTo>
                  <a:lnTo>
                    <a:pt x="12851" y="12163"/>
                  </a:lnTo>
                  <a:lnTo>
                    <a:pt x="13265" y="13070"/>
                  </a:lnTo>
                  <a:lnTo>
                    <a:pt x="13541" y="13525"/>
                  </a:lnTo>
                  <a:lnTo>
                    <a:pt x="13817" y="13978"/>
                  </a:lnTo>
                  <a:lnTo>
                    <a:pt x="14140" y="14432"/>
                  </a:lnTo>
                  <a:lnTo>
                    <a:pt x="14462" y="14854"/>
                  </a:lnTo>
                  <a:lnTo>
                    <a:pt x="14830" y="15243"/>
                  </a:lnTo>
                  <a:lnTo>
                    <a:pt x="15246" y="15567"/>
                  </a:lnTo>
                  <a:lnTo>
                    <a:pt x="15660" y="15794"/>
                  </a:lnTo>
                  <a:lnTo>
                    <a:pt x="15889" y="15892"/>
                  </a:lnTo>
                  <a:lnTo>
                    <a:pt x="16120" y="15989"/>
                  </a:lnTo>
                  <a:lnTo>
                    <a:pt x="16581" y="16086"/>
                  </a:lnTo>
                  <a:lnTo>
                    <a:pt x="17042" y="16152"/>
                  </a:lnTo>
                  <a:lnTo>
                    <a:pt x="17503" y="16185"/>
                  </a:lnTo>
                  <a:lnTo>
                    <a:pt x="17961" y="16152"/>
                  </a:lnTo>
                  <a:lnTo>
                    <a:pt x="18422" y="16086"/>
                  </a:lnTo>
                  <a:lnTo>
                    <a:pt x="18882" y="15989"/>
                  </a:lnTo>
                  <a:lnTo>
                    <a:pt x="19299" y="15860"/>
                  </a:lnTo>
                  <a:lnTo>
                    <a:pt x="19713" y="15697"/>
                  </a:lnTo>
                  <a:lnTo>
                    <a:pt x="20080" y="15536"/>
                  </a:lnTo>
                  <a:lnTo>
                    <a:pt x="20449" y="15309"/>
                  </a:lnTo>
                  <a:lnTo>
                    <a:pt x="20725" y="15081"/>
                  </a:lnTo>
                  <a:lnTo>
                    <a:pt x="21001" y="14854"/>
                  </a:lnTo>
                  <a:lnTo>
                    <a:pt x="21233" y="14595"/>
                  </a:lnTo>
                  <a:lnTo>
                    <a:pt x="21415" y="14335"/>
                  </a:lnTo>
                  <a:lnTo>
                    <a:pt x="21509" y="14044"/>
                  </a:lnTo>
                  <a:lnTo>
                    <a:pt x="21600" y="13752"/>
                  </a:lnTo>
                  <a:lnTo>
                    <a:pt x="20403" y="11870"/>
                  </a:lnTo>
                  <a:lnTo>
                    <a:pt x="19114" y="9892"/>
                  </a:lnTo>
                  <a:lnTo>
                    <a:pt x="17547" y="7556"/>
                  </a:lnTo>
                  <a:lnTo>
                    <a:pt x="16672" y="6357"/>
                  </a:lnTo>
                  <a:lnTo>
                    <a:pt x="15798" y="5190"/>
                  </a:lnTo>
                  <a:lnTo>
                    <a:pt x="14876" y="4053"/>
                  </a:lnTo>
                  <a:lnTo>
                    <a:pt x="13955" y="3016"/>
                  </a:lnTo>
                  <a:lnTo>
                    <a:pt x="13080" y="2075"/>
                  </a:lnTo>
                  <a:lnTo>
                    <a:pt x="12666" y="1654"/>
                  </a:lnTo>
                  <a:lnTo>
                    <a:pt x="12252" y="1298"/>
                  </a:lnTo>
                  <a:lnTo>
                    <a:pt x="11836" y="973"/>
                  </a:lnTo>
                  <a:lnTo>
                    <a:pt x="11422" y="680"/>
                  </a:lnTo>
                  <a:lnTo>
                    <a:pt x="11055" y="455"/>
                  </a:lnTo>
                  <a:lnTo>
                    <a:pt x="10732" y="292"/>
                  </a:lnTo>
                  <a:lnTo>
                    <a:pt x="10363" y="194"/>
                  </a:lnTo>
                  <a:lnTo>
                    <a:pt x="10040" y="97"/>
                  </a:lnTo>
                  <a:lnTo>
                    <a:pt x="9720" y="33"/>
                  </a:lnTo>
                  <a:lnTo>
                    <a:pt x="939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5" name="Google Shape;2380;p72"/>
            <p:cNvSpPr/>
            <p:nvPr/>
          </p:nvSpPr>
          <p:spPr>
            <a:xfrm>
              <a:off x="1270081" y="998049"/>
              <a:ext cx="252408" cy="124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31" y="0"/>
                  </a:moveTo>
                  <a:lnTo>
                    <a:pt x="10966" y="173"/>
                  </a:lnTo>
                  <a:lnTo>
                    <a:pt x="7534" y="510"/>
                  </a:lnTo>
                  <a:lnTo>
                    <a:pt x="5859" y="855"/>
                  </a:lnTo>
                  <a:lnTo>
                    <a:pt x="4354" y="1365"/>
                  </a:lnTo>
                  <a:lnTo>
                    <a:pt x="2930" y="2038"/>
                  </a:lnTo>
                  <a:lnTo>
                    <a:pt x="1756" y="2721"/>
                  </a:lnTo>
                  <a:lnTo>
                    <a:pt x="1254" y="3230"/>
                  </a:lnTo>
                  <a:lnTo>
                    <a:pt x="838" y="3576"/>
                  </a:lnTo>
                  <a:lnTo>
                    <a:pt x="502" y="4249"/>
                  </a:lnTo>
                  <a:lnTo>
                    <a:pt x="251" y="4767"/>
                  </a:lnTo>
                  <a:lnTo>
                    <a:pt x="81" y="5441"/>
                  </a:lnTo>
                  <a:lnTo>
                    <a:pt x="0" y="5951"/>
                  </a:lnTo>
                  <a:lnTo>
                    <a:pt x="0" y="6633"/>
                  </a:lnTo>
                  <a:lnTo>
                    <a:pt x="166" y="7315"/>
                  </a:lnTo>
                  <a:lnTo>
                    <a:pt x="417" y="7997"/>
                  </a:lnTo>
                  <a:lnTo>
                    <a:pt x="753" y="8680"/>
                  </a:lnTo>
                  <a:lnTo>
                    <a:pt x="1590" y="10036"/>
                  </a:lnTo>
                  <a:lnTo>
                    <a:pt x="2764" y="11564"/>
                  </a:lnTo>
                  <a:lnTo>
                    <a:pt x="4184" y="12929"/>
                  </a:lnTo>
                  <a:lnTo>
                    <a:pt x="5774" y="14285"/>
                  </a:lnTo>
                  <a:lnTo>
                    <a:pt x="7449" y="15477"/>
                  </a:lnTo>
                  <a:lnTo>
                    <a:pt x="9210" y="16841"/>
                  </a:lnTo>
                  <a:lnTo>
                    <a:pt x="11051" y="17860"/>
                  </a:lnTo>
                  <a:lnTo>
                    <a:pt x="14567" y="19735"/>
                  </a:lnTo>
                  <a:lnTo>
                    <a:pt x="17582" y="21090"/>
                  </a:lnTo>
                  <a:lnTo>
                    <a:pt x="18755" y="21427"/>
                  </a:lnTo>
                  <a:lnTo>
                    <a:pt x="19759" y="21600"/>
                  </a:lnTo>
                  <a:lnTo>
                    <a:pt x="20095" y="21600"/>
                  </a:lnTo>
                  <a:lnTo>
                    <a:pt x="20431" y="21427"/>
                  </a:lnTo>
                  <a:lnTo>
                    <a:pt x="20682" y="21263"/>
                  </a:lnTo>
                  <a:lnTo>
                    <a:pt x="20932" y="20754"/>
                  </a:lnTo>
                  <a:lnTo>
                    <a:pt x="21183" y="20408"/>
                  </a:lnTo>
                  <a:lnTo>
                    <a:pt x="21268" y="19735"/>
                  </a:lnTo>
                  <a:lnTo>
                    <a:pt x="21519" y="18370"/>
                  </a:lnTo>
                  <a:lnTo>
                    <a:pt x="21600" y="16841"/>
                  </a:lnTo>
                  <a:lnTo>
                    <a:pt x="21600" y="14967"/>
                  </a:lnTo>
                  <a:lnTo>
                    <a:pt x="21519" y="13102"/>
                  </a:lnTo>
                  <a:lnTo>
                    <a:pt x="21349" y="11055"/>
                  </a:lnTo>
                  <a:lnTo>
                    <a:pt x="20847" y="7142"/>
                  </a:lnTo>
                  <a:lnTo>
                    <a:pt x="20346" y="3740"/>
                  </a:lnTo>
                  <a:lnTo>
                    <a:pt x="19759" y="345"/>
                  </a:lnTo>
                  <a:lnTo>
                    <a:pt x="17080" y="173"/>
                  </a:lnTo>
                  <a:lnTo>
                    <a:pt x="1423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6" name="Google Shape;2381;p72"/>
            <p:cNvSpPr/>
            <p:nvPr/>
          </p:nvSpPr>
          <p:spPr>
            <a:xfrm>
              <a:off x="848344" y="1032284"/>
              <a:ext cx="675138" cy="584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83" y="0"/>
                  </a:moveTo>
                  <a:lnTo>
                    <a:pt x="15183" y="219"/>
                  </a:lnTo>
                  <a:lnTo>
                    <a:pt x="14620" y="435"/>
                  </a:lnTo>
                  <a:lnTo>
                    <a:pt x="13930" y="761"/>
                  </a:lnTo>
                  <a:lnTo>
                    <a:pt x="13180" y="1159"/>
                  </a:lnTo>
                  <a:lnTo>
                    <a:pt x="12396" y="1630"/>
                  </a:lnTo>
                  <a:lnTo>
                    <a:pt x="12021" y="1918"/>
                  </a:lnTo>
                  <a:lnTo>
                    <a:pt x="11646" y="2172"/>
                  </a:lnTo>
                  <a:lnTo>
                    <a:pt x="11301" y="2497"/>
                  </a:lnTo>
                  <a:lnTo>
                    <a:pt x="10957" y="2787"/>
                  </a:lnTo>
                  <a:lnTo>
                    <a:pt x="10174" y="3546"/>
                  </a:lnTo>
                  <a:lnTo>
                    <a:pt x="9078" y="4523"/>
                  </a:lnTo>
                  <a:lnTo>
                    <a:pt x="7858" y="5572"/>
                  </a:lnTo>
                  <a:lnTo>
                    <a:pt x="6511" y="6658"/>
                  </a:lnTo>
                  <a:lnTo>
                    <a:pt x="5197" y="7670"/>
                  </a:lnTo>
                  <a:lnTo>
                    <a:pt x="4570" y="8106"/>
                  </a:lnTo>
                  <a:lnTo>
                    <a:pt x="4007" y="8503"/>
                  </a:lnTo>
                  <a:lnTo>
                    <a:pt x="3443" y="8828"/>
                  </a:lnTo>
                  <a:lnTo>
                    <a:pt x="2974" y="9081"/>
                  </a:lnTo>
                  <a:lnTo>
                    <a:pt x="2599" y="9263"/>
                  </a:lnTo>
                  <a:lnTo>
                    <a:pt x="2286" y="9335"/>
                  </a:lnTo>
                  <a:lnTo>
                    <a:pt x="2160" y="9372"/>
                  </a:lnTo>
                  <a:lnTo>
                    <a:pt x="2003" y="9443"/>
                  </a:lnTo>
                  <a:lnTo>
                    <a:pt x="1879" y="9552"/>
                  </a:lnTo>
                  <a:lnTo>
                    <a:pt x="1722" y="9734"/>
                  </a:lnTo>
                  <a:lnTo>
                    <a:pt x="1440" y="10167"/>
                  </a:lnTo>
                  <a:lnTo>
                    <a:pt x="1159" y="10709"/>
                  </a:lnTo>
                  <a:lnTo>
                    <a:pt x="877" y="11361"/>
                  </a:lnTo>
                  <a:lnTo>
                    <a:pt x="626" y="12085"/>
                  </a:lnTo>
                  <a:lnTo>
                    <a:pt x="407" y="12881"/>
                  </a:lnTo>
                  <a:lnTo>
                    <a:pt x="219" y="13750"/>
                  </a:lnTo>
                  <a:lnTo>
                    <a:pt x="94" y="14617"/>
                  </a:lnTo>
                  <a:lnTo>
                    <a:pt x="0" y="15523"/>
                  </a:lnTo>
                  <a:lnTo>
                    <a:pt x="0" y="16825"/>
                  </a:lnTo>
                  <a:lnTo>
                    <a:pt x="64" y="17222"/>
                  </a:lnTo>
                  <a:lnTo>
                    <a:pt x="94" y="17621"/>
                  </a:lnTo>
                  <a:lnTo>
                    <a:pt x="188" y="18017"/>
                  </a:lnTo>
                  <a:lnTo>
                    <a:pt x="281" y="18379"/>
                  </a:lnTo>
                  <a:lnTo>
                    <a:pt x="439" y="18741"/>
                  </a:lnTo>
                  <a:lnTo>
                    <a:pt x="595" y="19066"/>
                  </a:lnTo>
                  <a:lnTo>
                    <a:pt x="752" y="19357"/>
                  </a:lnTo>
                  <a:lnTo>
                    <a:pt x="971" y="19647"/>
                  </a:lnTo>
                  <a:lnTo>
                    <a:pt x="1189" y="19899"/>
                  </a:lnTo>
                  <a:lnTo>
                    <a:pt x="1722" y="20297"/>
                  </a:lnTo>
                  <a:lnTo>
                    <a:pt x="2316" y="20659"/>
                  </a:lnTo>
                  <a:lnTo>
                    <a:pt x="2942" y="20985"/>
                  </a:lnTo>
                  <a:lnTo>
                    <a:pt x="3601" y="21238"/>
                  </a:lnTo>
                  <a:lnTo>
                    <a:pt x="4321" y="21418"/>
                  </a:lnTo>
                  <a:lnTo>
                    <a:pt x="5041" y="21528"/>
                  </a:lnTo>
                  <a:lnTo>
                    <a:pt x="5761" y="21600"/>
                  </a:lnTo>
                  <a:lnTo>
                    <a:pt x="6511" y="21563"/>
                  </a:lnTo>
                  <a:lnTo>
                    <a:pt x="7231" y="21492"/>
                  </a:lnTo>
                  <a:lnTo>
                    <a:pt x="7983" y="21346"/>
                  </a:lnTo>
                  <a:lnTo>
                    <a:pt x="8703" y="21093"/>
                  </a:lnTo>
                  <a:lnTo>
                    <a:pt x="9392" y="20804"/>
                  </a:lnTo>
                  <a:lnTo>
                    <a:pt x="10050" y="20443"/>
                  </a:lnTo>
                  <a:lnTo>
                    <a:pt x="10361" y="20226"/>
                  </a:lnTo>
                  <a:lnTo>
                    <a:pt x="10674" y="19972"/>
                  </a:lnTo>
                  <a:lnTo>
                    <a:pt x="10988" y="19719"/>
                  </a:lnTo>
                  <a:lnTo>
                    <a:pt x="11271" y="19465"/>
                  </a:lnTo>
                  <a:lnTo>
                    <a:pt x="11552" y="19177"/>
                  </a:lnTo>
                  <a:lnTo>
                    <a:pt x="11801" y="18850"/>
                  </a:lnTo>
                  <a:lnTo>
                    <a:pt x="14526" y="15414"/>
                  </a:lnTo>
                  <a:lnTo>
                    <a:pt x="16184" y="13279"/>
                  </a:lnTo>
                  <a:lnTo>
                    <a:pt x="17844" y="11036"/>
                  </a:lnTo>
                  <a:lnTo>
                    <a:pt x="18626" y="9914"/>
                  </a:lnTo>
                  <a:lnTo>
                    <a:pt x="19378" y="8828"/>
                  </a:lnTo>
                  <a:lnTo>
                    <a:pt x="20034" y="7779"/>
                  </a:lnTo>
                  <a:lnTo>
                    <a:pt x="20599" y="6838"/>
                  </a:lnTo>
                  <a:lnTo>
                    <a:pt x="21067" y="5934"/>
                  </a:lnTo>
                  <a:lnTo>
                    <a:pt x="21225" y="5535"/>
                  </a:lnTo>
                  <a:lnTo>
                    <a:pt x="21381" y="5139"/>
                  </a:lnTo>
                  <a:lnTo>
                    <a:pt x="21506" y="4813"/>
                  </a:lnTo>
                  <a:lnTo>
                    <a:pt x="21568" y="4486"/>
                  </a:lnTo>
                  <a:lnTo>
                    <a:pt x="21600" y="4198"/>
                  </a:lnTo>
                  <a:lnTo>
                    <a:pt x="21568" y="3944"/>
                  </a:lnTo>
                  <a:lnTo>
                    <a:pt x="21506" y="3728"/>
                  </a:lnTo>
                  <a:lnTo>
                    <a:pt x="21444" y="3511"/>
                  </a:lnTo>
                  <a:lnTo>
                    <a:pt x="21319" y="3292"/>
                  </a:lnTo>
                  <a:lnTo>
                    <a:pt x="21193" y="3075"/>
                  </a:lnTo>
                  <a:lnTo>
                    <a:pt x="20880" y="2679"/>
                  </a:lnTo>
                  <a:lnTo>
                    <a:pt x="20473" y="2280"/>
                  </a:lnTo>
                  <a:lnTo>
                    <a:pt x="20004" y="1955"/>
                  </a:lnTo>
                  <a:lnTo>
                    <a:pt x="19533" y="1630"/>
                  </a:lnTo>
                  <a:lnTo>
                    <a:pt x="19003" y="1339"/>
                  </a:lnTo>
                  <a:lnTo>
                    <a:pt x="18470" y="1051"/>
                  </a:lnTo>
                  <a:lnTo>
                    <a:pt x="17437" y="615"/>
                  </a:lnTo>
                  <a:lnTo>
                    <a:pt x="16529" y="290"/>
                  </a:lnTo>
                  <a:lnTo>
                    <a:pt x="1568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7" name="Google Shape;2382;p72"/>
            <p:cNvSpPr/>
            <p:nvPr/>
          </p:nvSpPr>
          <p:spPr>
            <a:xfrm>
              <a:off x="49" y="1439363"/>
              <a:ext cx="347358" cy="159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20" y="0"/>
                  </a:moveTo>
                  <a:lnTo>
                    <a:pt x="12229" y="660"/>
                  </a:lnTo>
                  <a:lnTo>
                    <a:pt x="10523" y="2120"/>
                  </a:lnTo>
                  <a:lnTo>
                    <a:pt x="9492" y="2915"/>
                  </a:lnTo>
                  <a:lnTo>
                    <a:pt x="8518" y="3709"/>
                  </a:lnTo>
                  <a:lnTo>
                    <a:pt x="7666" y="4241"/>
                  </a:lnTo>
                  <a:lnTo>
                    <a:pt x="7119" y="4368"/>
                  </a:lnTo>
                  <a:lnTo>
                    <a:pt x="5595" y="4241"/>
                  </a:lnTo>
                  <a:lnTo>
                    <a:pt x="4563" y="4106"/>
                  </a:lnTo>
                  <a:lnTo>
                    <a:pt x="3467" y="3971"/>
                  </a:lnTo>
                  <a:lnTo>
                    <a:pt x="2373" y="4106"/>
                  </a:lnTo>
                  <a:lnTo>
                    <a:pt x="1400" y="4368"/>
                  </a:lnTo>
                  <a:lnTo>
                    <a:pt x="1032" y="4503"/>
                  </a:lnTo>
                  <a:lnTo>
                    <a:pt x="667" y="4900"/>
                  </a:lnTo>
                  <a:lnTo>
                    <a:pt x="423" y="5169"/>
                  </a:lnTo>
                  <a:lnTo>
                    <a:pt x="241" y="5694"/>
                  </a:lnTo>
                  <a:lnTo>
                    <a:pt x="182" y="6226"/>
                  </a:lnTo>
                  <a:lnTo>
                    <a:pt x="59" y="6893"/>
                  </a:lnTo>
                  <a:lnTo>
                    <a:pt x="0" y="8616"/>
                  </a:lnTo>
                  <a:lnTo>
                    <a:pt x="0" y="10467"/>
                  </a:lnTo>
                  <a:lnTo>
                    <a:pt x="59" y="12459"/>
                  </a:lnTo>
                  <a:lnTo>
                    <a:pt x="182" y="15771"/>
                  </a:lnTo>
                  <a:lnTo>
                    <a:pt x="241" y="17232"/>
                  </a:lnTo>
                  <a:lnTo>
                    <a:pt x="1582" y="17891"/>
                  </a:lnTo>
                  <a:lnTo>
                    <a:pt x="2982" y="18423"/>
                  </a:lnTo>
                  <a:lnTo>
                    <a:pt x="4804" y="18955"/>
                  </a:lnTo>
                  <a:lnTo>
                    <a:pt x="6813" y="19480"/>
                  </a:lnTo>
                  <a:lnTo>
                    <a:pt x="10038" y="19480"/>
                  </a:lnTo>
                  <a:lnTo>
                    <a:pt x="11073" y="19217"/>
                  </a:lnTo>
                  <a:lnTo>
                    <a:pt x="12047" y="18820"/>
                  </a:lnTo>
                  <a:lnTo>
                    <a:pt x="13020" y="18423"/>
                  </a:lnTo>
                  <a:lnTo>
                    <a:pt x="13931" y="19083"/>
                  </a:lnTo>
                  <a:lnTo>
                    <a:pt x="14966" y="19749"/>
                  </a:lnTo>
                  <a:lnTo>
                    <a:pt x="16184" y="20543"/>
                  </a:lnTo>
                  <a:lnTo>
                    <a:pt x="17460" y="21203"/>
                  </a:lnTo>
                  <a:lnTo>
                    <a:pt x="18677" y="21600"/>
                  </a:lnTo>
                  <a:lnTo>
                    <a:pt x="19712" y="21600"/>
                  </a:lnTo>
                  <a:lnTo>
                    <a:pt x="20139" y="21472"/>
                  </a:lnTo>
                  <a:lnTo>
                    <a:pt x="20441" y="21075"/>
                  </a:lnTo>
                  <a:lnTo>
                    <a:pt x="20685" y="20678"/>
                  </a:lnTo>
                  <a:lnTo>
                    <a:pt x="20868" y="20011"/>
                  </a:lnTo>
                  <a:lnTo>
                    <a:pt x="21050" y="19352"/>
                  </a:lnTo>
                  <a:lnTo>
                    <a:pt x="21232" y="18685"/>
                  </a:lnTo>
                  <a:lnTo>
                    <a:pt x="21415" y="16962"/>
                  </a:lnTo>
                  <a:lnTo>
                    <a:pt x="21538" y="15111"/>
                  </a:lnTo>
                  <a:lnTo>
                    <a:pt x="21600" y="13516"/>
                  </a:lnTo>
                  <a:lnTo>
                    <a:pt x="21600" y="12062"/>
                  </a:lnTo>
                  <a:lnTo>
                    <a:pt x="21538" y="10736"/>
                  </a:lnTo>
                  <a:lnTo>
                    <a:pt x="1302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8" name="Google Shape;2383;p72"/>
            <p:cNvSpPr/>
            <p:nvPr/>
          </p:nvSpPr>
          <p:spPr>
            <a:xfrm>
              <a:off x="180062" y="966748"/>
              <a:ext cx="765171" cy="628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5" y="0"/>
                  </a:moveTo>
                  <a:lnTo>
                    <a:pt x="12926" y="34"/>
                  </a:lnTo>
                  <a:lnTo>
                    <a:pt x="12623" y="167"/>
                  </a:lnTo>
                  <a:lnTo>
                    <a:pt x="12319" y="337"/>
                  </a:lnTo>
                  <a:lnTo>
                    <a:pt x="11988" y="605"/>
                  </a:lnTo>
                  <a:lnTo>
                    <a:pt x="11629" y="909"/>
                  </a:lnTo>
                  <a:lnTo>
                    <a:pt x="11242" y="1312"/>
                  </a:lnTo>
                  <a:lnTo>
                    <a:pt x="10855" y="1715"/>
                  </a:lnTo>
                  <a:lnTo>
                    <a:pt x="10441" y="2187"/>
                  </a:lnTo>
                  <a:lnTo>
                    <a:pt x="9584" y="3263"/>
                  </a:lnTo>
                  <a:lnTo>
                    <a:pt x="8728" y="4440"/>
                  </a:lnTo>
                  <a:lnTo>
                    <a:pt x="7817" y="5720"/>
                  </a:lnTo>
                  <a:lnTo>
                    <a:pt x="6933" y="6998"/>
                  </a:lnTo>
                  <a:lnTo>
                    <a:pt x="5220" y="9588"/>
                  </a:lnTo>
                  <a:lnTo>
                    <a:pt x="3756" y="11843"/>
                  </a:lnTo>
                  <a:lnTo>
                    <a:pt x="3149" y="12752"/>
                  </a:lnTo>
                  <a:lnTo>
                    <a:pt x="2652" y="13458"/>
                  </a:lnTo>
                  <a:lnTo>
                    <a:pt x="2293" y="13929"/>
                  </a:lnTo>
                  <a:lnTo>
                    <a:pt x="2154" y="14064"/>
                  </a:lnTo>
                  <a:lnTo>
                    <a:pt x="2072" y="14096"/>
                  </a:lnTo>
                  <a:lnTo>
                    <a:pt x="1934" y="14131"/>
                  </a:lnTo>
                  <a:lnTo>
                    <a:pt x="1767" y="14197"/>
                  </a:lnTo>
                  <a:lnTo>
                    <a:pt x="1436" y="14366"/>
                  </a:lnTo>
                  <a:lnTo>
                    <a:pt x="1077" y="14635"/>
                  </a:lnTo>
                  <a:lnTo>
                    <a:pt x="746" y="14939"/>
                  </a:lnTo>
                  <a:lnTo>
                    <a:pt x="442" y="15274"/>
                  </a:lnTo>
                  <a:lnTo>
                    <a:pt x="194" y="15578"/>
                  </a:lnTo>
                  <a:lnTo>
                    <a:pt x="111" y="15745"/>
                  </a:lnTo>
                  <a:lnTo>
                    <a:pt x="28" y="15880"/>
                  </a:lnTo>
                  <a:lnTo>
                    <a:pt x="0" y="16015"/>
                  </a:lnTo>
                  <a:lnTo>
                    <a:pt x="0" y="16116"/>
                  </a:lnTo>
                  <a:lnTo>
                    <a:pt x="28" y="16283"/>
                  </a:lnTo>
                  <a:lnTo>
                    <a:pt x="111" y="16485"/>
                  </a:lnTo>
                  <a:lnTo>
                    <a:pt x="470" y="17091"/>
                  </a:lnTo>
                  <a:lnTo>
                    <a:pt x="966" y="17831"/>
                  </a:lnTo>
                  <a:lnTo>
                    <a:pt x="1575" y="18605"/>
                  </a:lnTo>
                  <a:lnTo>
                    <a:pt x="1878" y="19008"/>
                  </a:lnTo>
                  <a:lnTo>
                    <a:pt x="2209" y="19345"/>
                  </a:lnTo>
                  <a:lnTo>
                    <a:pt x="2568" y="19681"/>
                  </a:lnTo>
                  <a:lnTo>
                    <a:pt x="2873" y="19984"/>
                  </a:lnTo>
                  <a:lnTo>
                    <a:pt x="3204" y="20220"/>
                  </a:lnTo>
                  <a:lnTo>
                    <a:pt x="3508" y="20389"/>
                  </a:lnTo>
                  <a:lnTo>
                    <a:pt x="3756" y="20455"/>
                  </a:lnTo>
                  <a:lnTo>
                    <a:pt x="3895" y="20490"/>
                  </a:lnTo>
                  <a:lnTo>
                    <a:pt x="4004" y="20455"/>
                  </a:lnTo>
                  <a:lnTo>
                    <a:pt x="4143" y="20421"/>
                  </a:lnTo>
                  <a:lnTo>
                    <a:pt x="4309" y="20320"/>
                  </a:lnTo>
                  <a:lnTo>
                    <a:pt x="4696" y="19984"/>
                  </a:lnTo>
                  <a:lnTo>
                    <a:pt x="5192" y="19480"/>
                  </a:lnTo>
                  <a:lnTo>
                    <a:pt x="5745" y="18875"/>
                  </a:lnTo>
                  <a:lnTo>
                    <a:pt x="6380" y="18134"/>
                  </a:lnTo>
                  <a:lnTo>
                    <a:pt x="7044" y="17327"/>
                  </a:lnTo>
                  <a:lnTo>
                    <a:pt x="8424" y="15644"/>
                  </a:lnTo>
                  <a:lnTo>
                    <a:pt x="9778" y="13961"/>
                  </a:lnTo>
                  <a:lnTo>
                    <a:pt x="10937" y="12516"/>
                  </a:lnTo>
                  <a:lnTo>
                    <a:pt x="11407" y="11944"/>
                  </a:lnTo>
                  <a:lnTo>
                    <a:pt x="11766" y="11541"/>
                  </a:lnTo>
                  <a:lnTo>
                    <a:pt x="12043" y="11271"/>
                  </a:lnTo>
                  <a:lnTo>
                    <a:pt x="12097" y="11237"/>
                  </a:lnTo>
                  <a:lnTo>
                    <a:pt x="12154" y="11204"/>
                  </a:lnTo>
                  <a:lnTo>
                    <a:pt x="12236" y="11406"/>
                  </a:lnTo>
                  <a:lnTo>
                    <a:pt x="12402" y="11775"/>
                  </a:lnTo>
                  <a:lnTo>
                    <a:pt x="12954" y="13054"/>
                  </a:lnTo>
                  <a:lnTo>
                    <a:pt x="13701" y="14770"/>
                  </a:lnTo>
                  <a:lnTo>
                    <a:pt x="14142" y="15745"/>
                  </a:lnTo>
                  <a:lnTo>
                    <a:pt x="14639" y="16721"/>
                  </a:lnTo>
                  <a:lnTo>
                    <a:pt x="15163" y="17696"/>
                  </a:lnTo>
                  <a:lnTo>
                    <a:pt x="15716" y="18639"/>
                  </a:lnTo>
                  <a:lnTo>
                    <a:pt x="16297" y="19480"/>
                  </a:lnTo>
                  <a:lnTo>
                    <a:pt x="16573" y="19883"/>
                  </a:lnTo>
                  <a:lnTo>
                    <a:pt x="16876" y="20254"/>
                  </a:lnTo>
                  <a:lnTo>
                    <a:pt x="17180" y="20590"/>
                  </a:lnTo>
                  <a:lnTo>
                    <a:pt x="17485" y="20859"/>
                  </a:lnTo>
                  <a:lnTo>
                    <a:pt x="17788" y="21128"/>
                  </a:lnTo>
                  <a:lnTo>
                    <a:pt x="18092" y="21330"/>
                  </a:lnTo>
                  <a:lnTo>
                    <a:pt x="18395" y="21465"/>
                  </a:lnTo>
                  <a:lnTo>
                    <a:pt x="18699" y="21566"/>
                  </a:lnTo>
                  <a:lnTo>
                    <a:pt x="19004" y="21600"/>
                  </a:lnTo>
                  <a:lnTo>
                    <a:pt x="19307" y="21600"/>
                  </a:lnTo>
                  <a:lnTo>
                    <a:pt x="19583" y="21499"/>
                  </a:lnTo>
                  <a:lnTo>
                    <a:pt x="19831" y="21398"/>
                  </a:lnTo>
                  <a:lnTo>
                    <a:pt x="20081" y="21195"/>
                  </a:lnTo>
                  <a:lnTo>
                    <a:pt x="20301" y="20993"/>
                  </a:lnTo>
                  <a:lnTo>
                    <a:pt x="20495" y="20725"/>
                  </a:lnTo>
                  <a:lnTo>
                    <a:pt x="20688" y="20421"/>
                  </a:lnTo>
                  <a:lnTo>
                    <a:pt x="20826" y="20086"/>
                  </a:lnTo>
                  <a:lnTo>
                    <a:pt x="20965" y="19750"/>
                  </a:lnTo>
                  <a:lnTo>
                    <a:pt x="21102" y="19345"/>
                  </a:lnTo>
                  <a:lnTo>
                    <a:pt x="21213" y="18942"/>
                  </a:lnTo>
                  <a:lnTo>
                    <a:pt x="21378" y="18067"/>
                  </a:lnTo>
                  <a:lnTo>
                    <a:pt x="21489" y="17158"/>
                  </a:lnTo>
                  <a:lnTo>
                    <a:pt x="21572" y="16182"/>
                  </a:lnTo>
                  <a:lnTo>
                    <a:pt x="21600" y="15241"/>
                  </a:lnTo>
                  <a:lnTo>
                    <a:pt x="21572" y="14298"/>
                  </a:lnTo>
                  <a:lnTo>
                    <a:pt x="21544" y="13423"/>
                  </a:lnTo>
                  <a:lnTo>
                    <a:pt x="21489" y="12649"/>
                  </a:lnTo>
                  <a:lnTo>
                    <a:pt x="21434" y="11978"/>
                  </a:lnTo>
                  <a:lnTo>
                    <a:pt x="21378" y="11406"/>
                  </a:lnTo>
                  <a:lnTo>
                    <a:pt x="21296" y="11035"/>
                  </a:lnTo>
                  <a:lnTo>
                    <a:pt x="21241" y="10833"/>
                  </a:lnTo>
                  <a:lnTo>
                    <a:pt x="21019" y="10362"/>
                  </a:lnTo>
                  <a:lnTo>
                    <a:pt x="20357" y="9150"/>
                  </a:lnTo>
                  <a:lnTo>
                    <a:pt x="19390" y="7401"/>
                  </a:lnTo>
                  <a:lnTo>
                    <a:pt x="18810" y="6426"/>
                  </a:lnTo>
                  <a:lnTo>
                    <a:pt x="18175" y="5418"/>
                  </a:lnTo>
                  <a:lnTo>
                    <a:pt x="17539" y="4408"/>
                  </a:lnTo>
                  <a:lnTo>
                    <a:pt x="16876" y="3432"/>
                  </a:lnTo>
                  <a:lnTo>
                    <a:pt x="16186" y="2523"/>
                  </a:lnTo>
                  <a:lnTo>
                    <a:pt x="15523" y="1683"/>
                  </a:lnTo>
                  <a:lnTo>
                    <a:pt x="15192" y="1346"/>
                  </a:lnTo>
                  <a:lnTo>
                    <a:pt x="14887" y="1010"/>
                  </a:lnTo>
                  <a:lnTo>
                    <a:pt x="14556" y="707"/>
                  </a:lnTo>
                  <a:lnTo>
                    <a:pt x="14252" y="472"/>
                  </a:lnTo>
                  <a:lnTo>
                    <a:pt x="13977" y="270"/>
                  </a:lnTo>
                  <a:lnTo>
                    <a:pt x="13701" y="135"/>
                  </a:lnTo>
                  <a:lnTo>
                    <a:pt x="13424" y="34"/>
                  </a:lnTo>
                  <a:lnTo>
                    <a:pt x="13175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9" name="Google Shape;2384;p72"/>
            <p:cNvSpPr/>
            <p:nvPr/>
          </p:nvSpPr>
          <p:spPr>
            <a:xfrm>
              <a:off x="1606656" y="851276"/>
              <a:ext cx="557731" cy="248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65" y="0"/>
                  </a:moveTo>
                  <a:lnTo>
                    <a:pt x="9927" y="173"/>
                  </a:lnTo>
                  <a:lnTo>
                    <a:pt x="8867" y="428"/>
                  </a:lnTo>
                  <a:lnTo>
                    <a:pt x="7843" y="769"/>
                  </a:lnTo>
                  <a:lnTo>
                    <a:pt x="6858" y="1278"/>
                  </a:lnTo>
                  <a:lnTo>
                    <a:pt x="5911" y="1788"/>
                  </a:lnTo>
                  <a:lnTo>
                    <a:pt x="5040" y="2466"/>
                  </a:lnTo>
                  <a:lnTo>
                    <a:pt x="4206" y="3234"/>
                  </a:lnTo>
                  <a:lnTo>
                    <a:pt x="3487" y="4085"/>
                  </a:lnTo>
                  <a:lnTo>
                    <a:pt x="2767" y="4931"/>
                  </a:lnTo>
                  <a:lnTo>
                    <a:pt x="2159" y="5955"/>
                  </a:lnTo>
                  <a:lnTo>
                    <a:pt x="1630" y="6974"/>
                  </a:lnTo>
                  <a:lnTo>
                    <a:pt x="1174" y="7993"/>
                  </a:lnTo>
                  <a:lnTo>
                    <a:pt x="797" y="9099"/>
                  </a:lnTo>
                  <a:lnTo>
                    <a:pt x="531" y="10290"/>
                  </a:lnTo>
                  <a:lnTo>
                    <a:pt x="418" y="10886"/>
                  </a:lnTo>
                  <a:lnTo>
                    <a:pt x="341" y="11482"/>
                  </a:lnTo>
                  <a:lnTo>
                    <a:pt x="114" y="13607"/>
                  </a:lnTo>
                  <a:lnTo>
                    <a:pt x="38" y="14544"/>
                  </a:lnTo>
                  <a:lnTo>
                    <a:pt x="0" y="15395"/>
                  </a:lnTo>
                  <a:lnTo>
                    <a:pt x="0" y="16159"/>
                  </a:lnTo>
                  <a:lnTo>
                    <a:pt x="38" y="16837"/>
                  </a:lnTo>
                  <a:lnTo>
                    <a:pt x="75" y="17351"/>
                  </a:lnTo>
                  <a:lnTo>
                    <a:pt x="152" y="17860"/>
                  </a:lnTo>
                  <a:lnTo>
                    <a:pt x="266" y="18370"/>
                  </a:lnTo>
                  <a:lnTo>
                    <a:pt x="418" y="18711"/>
                  </a:lnTo>
                  <a:lnTo>
                    <a:pt x="568" y="19048"/>
                  </a:lnTo>
                  <a:lnTo>
                    <a:pt x="720" y="19307"/>
                  </a:lnTo>
                  <a:lnTo>
                    <a:pt x="947" y="19475"/>
                  </a:lnTo>
                  <a:lnTo>
                    <a:pt x="1174" y="19562"/>
                  </a:lnTo>
                  <a:lnTo>
                    <a:pt x="1666" y="19730"/>
                  </a:lnTo>
                  <a:lnTo>
                    <a:pt x="2463" y="19730"/>
                  </a:lnTo>
                  <a:lnTo>
                    <a:pt x="3675" y="19562"/>
                  </a:lnTo>
                  <a:lnTo>
                    <a:pt x="6935" y="19221"/>
                  </a:lnTo>
                  <a:lnTo>
                    <a:pt x="8715" y="19134"/>
                  </a:lnTo>
                  <a:lnTo>
                    <a:pt x="10497" y="19134"/>
                  </a:lnTo>
                  <a:lnTo>
                    <a:pt x="11330" y="19221"/>
                  </a:lnTo>
                  <a:lnTo>
                    <a:pt x="12127" y="19307"/>
                  </a:lnTo>
                  <a:lnTo>
                    <a:pt x="12846" y="19475"/>
                  </a:lnTo>
                  <a:lnTo>
                    <a:pt x="13491" y="19730"/>
                  </a:lnTo>
                  <a:lnTo>
                    <a:pt x="14703" y="20240"/>
                  </a:lnTo>
                  <a:lnTo>
                    <a:pt x="15991" y="20749"/>
                  </a:lnTo>
                  <a:lnTo>
                    <a:pt x="17242" y="21090"/>
                  </a:lnTo>
                  <a:lnTo>
                    <a:pt x="18454" y="21432"/>
                  </a:lnTo>
                  <a:lnTo>
                    <a:pt x="19516" y="21600"/>
                  </a:lnTo>
                  <a:lnTo>
                    <a:pt x="20388" y="21600"/>
                  </a:lnTo>
                  <a:lnTo>
                    <a:pt x="20728" y="21518"/>
                  </a:lnTo>
                  <a:lnTo>
                    <a:pt x="21030" y="21432"/>
                  </a:lnTo>
                  <a:lnTo>
                    <a:pt x="21221" y="21259"/>
                  </a:lnTo>
                  <a:lnTo>
                    <a:pt x="21334" y="21004"/>
                  </a:lnTo>
                  <a:lnTo>
                    <a:pt x="21409" y="20581"/>
                  </a:lnTo>
                  <a:lnTo>
                    <a:pt x="21486" y="19817"/>
                  </a:lnTo>
                  <a:lnTo>
                    <a:pt x="21562" y="18711"/>
                  </a:lnTo>
                  <a:lnTo>
                    <a:pt x="21600" y="17264"/>
                  </a:lnTo>
                  <a:lnTo>
                    <a:pt x="21562" y="15731"/>
                  </a:lnTo>
                  <a:lnTo>
                    <a:pt x="21448" y="14034"/>
                  </a:lnTo>
                  <a:lnTo>
                    <a:pt x="21373" y="13097"/>
                  </a:lnTo>
                  <a:lnTo>
                    <a:pt x="21259" y="12160"/>
                  </a:lnTo>
                  <a:lnTo>
                    <a:pt x="21107" y="11228"/>
                  </a:lnTo>
                  <a:lnTo>
                    <a:pt x="20955" y="10290"/>
                  </a:lnTo>
                  <a:lnTo>
                    <a:pt x="20728" y="9353"/>
                  </a:lnTo>
                  <a:lnTo>
                    <a:pt x="20501" y="8421"/>
                  </a:lnTo>
                  <a:lnTo>
                    <a:pt x="20236" y="7484"/>
                  </a:lnTo>
                  <a:lnTo>
                    <a:pt x="19895" y="6633"/>
                  </a:lnTo>
                  <a:lnTo>
                    <a:pt x="19553" y="5782"/>
                  </a:lnTo>
                  <a:lnTo>
                    <a:pt x="19137" y="4931"/>
                  </a:lnTo>
                  <a:lnTo>
                    <a:pt x="18719" y="4167"/>
                  </a:lnTo>
                  <a:lnTo>
                    <a:pt x="18227" y="3403"/>
                  </a:lnTo>
                  <a:lnTo>
                    <a:pt x="17659" y="2721"/>
                  </a:lnTo>
                  <a:lnTo>
                    <a:pt x="17053" y="2129"/>
                  </a:lnTo>
                  <a:lnTo>
                    <a:pt x="16408" y="1533"/>
                  </a:lnTo>
                  <a:lnTo>
                    <a:pt x="15689" y="1105"/>
                  </a:lnTo>
                  <a:lnTo>
                    <a:pt x="14930" y="682"/>
                  </a:lnTo>
                  <a:lnTo>
                    <a:pt x="14059" y="341"/>
                  </a:lnTo>
                  <a:lnTo>
                    <a:pt x="13187" y="173"/>
                  </a:lnTo>
                  <a:lnTo>
                    <a:pt x="12202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0" name="Google Shape;2385;p72"/>
            <p:cNvSpPr/>
            <p:nvPr/>
          </p:nvSpPr>
          <p:spPr>
            <a:xfrm>
              <a:off x="1483385" y="1051859"/>
              <a:ext cx="601751" cy="238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1" y="0"/>
                  </a:moveTo>
                  <a:lnTo>
                    <a:pt x="10886" y="180"/>
                  </a:lnTo>
                  <a:lnTo>
                    <a:pt x="9132" y="620"/>
                  </a:lnTo>
                  <a:lnTo>
                    <a:pt x="8113" y="886"/>
                  </a:lnTo>
                  <a:lnTo>
                    <a:pt x="7059" y="1331"/>
                  </a:lnTo>
                  <a:lnTo>
                    <a:pt x="6005" y="1771"/>
                  </a:lnTo>
                  <a:lnTo>
                    <a:pt x="4951" y="2392"/>
                  </a:lnTo>
                  <a:lnTo>
                    <a:pt x="3933" y="3102"/>
                  </a:lnTo>
                  <a:lnTo>
                    <a:pt x="2986" y="3897"/>
                  </a:lnTo>
                  <a:lnTo>
                    <a:pt x="2563" y="4338"/>
                  </a:lnTo>
                  <a:lnTo>
                    <a:pt x="2142" y="4868"/>
                  </a:lnTo>
                  <a:lnTo>
                    <a:pt x="1755" y="5403"/>
                  </a:lnTo>
                  <a:lnTo>
                    <a:pt x="1404" y="5934"/>
                  </a:lnTo>
                  <a:lnTo>
                    <a:pt x="1088" y="6554"/>
                  </a:lnTo>
                  <a:lnTo>
                    <a:pt x="842" y="7170"/>
                  </a:lnTo>
                  <a:lnTo>
                    <a:pt x="631" y="7790"/>
                  </a:lnTo>
                  <a:lnTo>
                    <a:pt x="457" y="8501"/>
                  </a:lnTo>
                  <a:lnTo>
                    <a:pt x="316" y="9296"/>
                  </a:lnTo>
                  <a:lnTo>
                    <a:pt x="210" y="10007"/>
                  </a:lnTo>
                  <a:lnTo>
                    <a:pt x="105" y="10712"/>
                  </a:lnTo>
                  <a:lnTo>
                    <a:pt x="70" y="11333"/>
                  </a:lnTo>
                  <a:lnTo>
                    <a:pt x="0" y="12038"/>
                  </a:lnTo>
                  <a:lnTo>
                    <a:pt x="0" y="12659"/>
                  </a:lnTo>
                  <a:lnTo>
                    <a:pt x="34" y="13989"/>
                  </a:lnTo>
                  <a:lnTo>
                    <a:pt x="139" y="15140"/>
                  </a:lnTo>
                  <a:lnTo>
                    <a:pt x="316" y="16291"/>
                  </a:lnTo>
                  <a:lnTo>
                    <a:pt x="562" y="17262"/>
                  </a:lnTo>
                  <a:lnTo>
                    <a:pt x="842" y="18238"/>
                  </a:lnTo>
                  <a:lnTo>
                    <a:pt x="1193" y="19033"/>
                  </a:lnTo>
                  <a:lnTo>
                    <a:pt x="1545" y="19829"/>
                  </a:lnTo>
                  <a:lnTo>
                    <a:pt x="1932" y="20449"/>
                  </a:lnTo>
                  <a:lnTo>
                    <a:pt x="2352" y="20894"/>
                  </a:lnTo>
                  <a:lnTo>
                    <a:pt x="2773" y="21249"/>
                  </a:lnTo>
                  <a:lnTo>
                    <a:pt x="3196" y="21515"/>
                  </a:lnTo>
                  <a:lnTo>
                    <a:pt x="3617" y="21600"/>
                  </a:lnTo>
                  <a:lnTo>
                    <a:pt x="4038" y="21515"/>
                  </a:lnTo>
                  <a:lnTo>
                    <a:pt x="4461" y="21335"/>
                  </a:lnTo>
                  <a:lnTo>
                    <a:pt x="4951" y="20980"/>
                  </a:lnTo>
                  <a:lnTo>
                    <a:pt x="5479" y="20449"/>
                  </a:lnTo>
                  <a:lnTo>
                    <a:pt x="6041" y="19919"/>
                  </a:lnTo>
                  <a:lnTo>
                    <a:pt x="7305" y="18503"/>
                  </a:lnTo>
                  <a:lnTo>
                    <a:pt x="8709" y="16997"/>
                  </a:lnTo>
                  <a:lnTo>
                    <a:pt x="10150" y="15405"/>
                  </a:lnTo>
                  <a:lnTo>
                    <a:pt x="10886" y="14695"/>
                  </a:lnTo>
                  <a:lnTo>
                    <a:pt x="11625" y="13989"/>
                  </a:lnTo>
                  <a:lnTo>
                    <a:pt x="12328" y="13369"/>
                  </a:lnTo>
                  <a:lnTo>
                    <a:pt x="13064" y="12839"/>
                  </a:lnTo>
                  <a:lnTo>
                    <a:pt x="13767" y="12483"/>
                  </a:lnTo>
                  <a:lnTo>
                    <a:pt x="14434" y="12218"/>
                  </a:lnTo>
                  <a:lnTo>
                    <a:pt x="15839" y="11688"/>
                  </a:lnTo>
                  <a:lnTo>
                    <a:pt x="17350" y="10978"/>
                  </a:lnTo>
                  <a:lnTo>
                    <a:pt x="18086" y="10537"/>
                  </a:lnTo>
                  <a:lnTo>
                    <a:pt x="18825" y="10092"/>
                  </a:lnTo>
                  <a:lnTo>
                    <a:pt x="19492" y="9651"/>
                  </a:lnTo>
                  <a:lnTo>
                    <a:pt x="20089" y="9121"/>
                  </a:lnTo>
                  <a:lnTo>
                    <a:pt x="20616" y="8501"/>
                  </a:lnTo>
                  <a:lnTo>
                    <a:pt x="21072" y="7880"/>
                  </a:lnTo>
                  <a:lnTo>
                    <a:pt x="21213" y="7615"/>
                  </a:lnTo>
                  <a:lnTo>
                    <a:pt x="21390" y="7260"/>
                  </a:lnTo>
                  <a:lnTo>
                    <a:pt x="21495" y="6905"/>
                  </a:lnTo>
                  <a:lnTo>
                    <a:pt x="21564" y="6640"/>
                  </a:lnTo>
                  <a:lnTo>
                    <a:pt x="21600" y="6284"/>
                  </a:lnTo>
                  <a:lnTo>
                    <a:pt x="21600" y="5934"/>
                  </a:lnTo>
                  <a:lnTo>
                    <a:pt x="21564" y="5579"/>
                  </a:lnTo>
                  <a:lnTo>
                    <a:pt x="21495" y="5224"/>
                  </a:lnTo>
                  <a:lnTo>
                    <a:pt x="21354" y="4868"/>
                  </a:lnTo>
                  <a:lnTo>
                    <a:pt x="21177" y="4518"/>
                  </a:lnTo>
                  <a:lnTo>
                    <a:pt x="20967" y="4163"/>
                  </a:lnTo>
                  <a:lnTo>
                    <a:pt x="20687" y="3718"/>
                  </a:lnTo>
                  <a:lnTo>
                    <a:pt x="20089" y="3012"/>
                  </a:lnTo>
                  <a:lnTo>
                    <a:pt x="19492" y="2481"/>
                  </a:lnTo>
                  <a:lnTo>
                    <a:pt x="18930" y="1951"/>
                  </a:lnTo>
                  <a:lnTo>
                    <a:pt x="18368" y="1506"/>
                  </a:lnTo>
                  <a:lnTo>
                    <a:pt x="17842" y="1151"/>
                  </a:lnTo>
                  <a:lnTo>
                    <a:pt x="17314" y="886"/>
                  </a:lnTo>
                  <a:lnTo>
                    <a:pt x="16332" y="530"/>
                  </a:lnTo>
                  <a:lnTo>
                    <a:pt x="15347" y="355"/>
                  </a:lnTo>
                  <a:lnTo>
                    <a:pt x="14434" y="180"/>
                  </a:lnTo>
                  <a:lnTo>
                    <a:pt x="13556" y="90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1" name="Google Shape;2386;p72"/>
            <p:cNvSpPr/>
            <p:nvPr/>
          </p:nvSpPr>
          <p:spPr>
            <a:xfrm>
              <a:off x="1637958" y="1118389"/>
              <a:ext cx="551868" cy="228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32" y="0"/>
                  </a:moveTo>
                  <a:lnTo>
                    <a:pt x="13596" y="94"/>
                  </a:lnTo>
                  <a:lnTo>
                    <a:pt x="13059" y="277"/>
                  </a:lnTo>
                  <a:lnTo>
                    <a:pt x="11834" y="834"/>
                  </a:lnTo>
                  <a:lnTo>
                    <a:pt x="10533" y="1570"/>
                  </a:lnTo>
                  <a:lnTo>
                    <a:pt x="9154" y="2400"/>
                  </a:lnTo>
                  <a:lnTo>
                    <a:pt x="7736" y="3511"/>
                  </a:lnTo>
                  <a:lnTo>
                    <a:pt x="6318" y="4617"/>
                  </a:lnTo>
                  <a:lnTo>
                    <a:pt x="4978" y="5817"/>
                  </a:lnTo>
                  <a:lnTo>
                    <a:pt x="3714" y="7111"/>
                  </a:lnTo>
                  <a:lnTo>
                    <a:pt x="2567" y="8311"/>
                  </a:lnTo>
                  <a:lnTo>
                    <a:pt x="1608" y="9511"/>
                  </a:lnTo>
                  <a:lnTo>
                    <a:pt x="805" y="10523"/>
                  </a:lnTo>
                  <a:lnTo>
                    <a:pt x="498" y="11077"/>
                  </a:lnTo>
                  <a:lnTo>
                    <a:pt x="268" y="11541"/>
                  </a:lnTo>
                  <a:lnTo>
                    <a:pt x="115" y="11911"/>
                  </a:lnTo>
                  <a:lnTo>
                    <a:pt x="0" y="12281"/>
                  </a:lnTo>
                  <a:lnTo>
                    <a:pt x="0" y="12647"/>
                  </a:lnTo>
                  <a:lnTo>
                    <a:pt x="78" y="12923"/>
                  </a:lnTo>
                  <a:lnTo>
                    <a:pt x="344" y="13387"/>
                  </a:lnTo>
                  <a:lnTo>
                    <a:pt x="651" y="13758"/>
                  </a:lnTo>
                  <a:lnTo>
                    <a:pt x="1035" y="14034"/>
                  </a:lnTo>
                  <a:lnTo>
                    <a:pt x="1455" y="14311"/>
                  </a:lnTo>
                  <a:lnTo>
                    <a:pt x="2489" y="14681"/>
                  </a:lnTo>
                  <a:lnTo>
                    <a:pt x="3714" y="14958"/>
                  </a:lnTo>
                  <a:lnTo>
                    <a:pt x="5132" y="15417"/>
                  </a:lnTo>
                  <a:lnTo>
                    <a:pt x="6702" y="15970"/>
                  </a:lnTo>
                  <a:lnTo>
                    <a:pt x="7582" y="16341"/>
                  </a:lnTo>
                  <a:lnTo>
                    <a:pt x="8463" y="16894"/>
                  </a:lnTo>
                  <a:lnTo>
                    <a:pt x="9383" y="17447"/>
                  </a:lnTo>
                  <a:lnTo>
                    <a:pt x="10340" y="18188"/>
                  </a:lnTo>
                  <a:lnTo>
                    <a:pt x="12217" y="19570"/>
                  </a:lnTo>
                  <a:lnTo>
                    <a:pt x="13137" y="20217"/>
                  </a:lnTo>
                  <a:lnTo>
                    <a:pt x="13979" y="20681"/>
                  </a:lnTo>
                  <a:lnTo>
                    <a:pt x="14821" y="21047"/>
                  </a:lnTo>
                  <a:lnTo>
                    <a:pt x="15587" y="21417"/>
                  </a:lnTo>
                  <a:lnTo>
                    <a:pt x="16353" y="21511"/>
                  </a:lnTo>
                  <a:lnTo>
                    <a:pt x="17080" y="21600"/>
                  </a:lnTo>
                  <a:lnTo>
                    <a:pt x="17732" y="21511"/>
                  </a:lnTo>
                  <a:lnTo>
                    <a:pt x="18383" y="21234"/>
                  </a:lnTo>
                  <a:lnTo>
                    <a:pt x="18957" y="20864"/>
                  </a:lnTo>
                  <a:lnTo>
                    <a:pt x="19494" y="20311"/>
                  </a:lnTo>
                  <a:lnTo>
                    <a:pt x="20029" y="19570"/>
                  </a:lnTo>
                  <a:lnTo>
                    <a:pt x="20490" y="18647"/>
                  </a:lnTo>
                  <a:lnTo>
                    <a:pt x="20873" y="17541"/>
                  </a:lnTo>
                  <a:lnTo>
                    <a:pt x="21256" y="16247"/>
                  </a:lnTo>
                  <a:lnTo>
                    <a:pt x="21407" y="15511"/>
                  </a:lnTo>
                  <a:lnTo>
                    <a:pt x="21485" y="14864"/>
                  </a:lnTo>
                  <a:lnTo>
                    <a:pt x="21561" y="14123"/>
                  </a:lnTo>
                  <a:lnTo>
                    <a:pt x="21600" y="13481"/>
                  </a:lnTo>
                  <a:lnTo>
                    <a:pt x="21600" y="12834"/>
                  </a:lnTo>
                  <a:lnTo>
                    <a:pt x="21561" y="12187"/>
                  </a:lnTo>
                  <a:lnTo>
                    <a:pt x="21522" y="11541"/>
                  </a:lnTo>
                  <a:lnTo>
                    <a:pt x="21446" y="10894"/>
                  </a:lnTo>
                  <a:lnTo>
                    <a:pt x="21332" y="10247"/>
                  </a:lnTo>
                  <a:lnTo>
                    <a:pt x="21178" y="9694"/>
                  </a:lnTo>
                  <a:lnTo>
                    <a:pt x="20834" y="8494"/>
                  </a:lnTo>
                  <a:lnTo>
                    <a:pt x="20412" y="7387"/>
                  </a:lnTo>
                  <a:lnTo>
                    <a:pt x="19953" y="6277"/>
                  </a:lnTo>
                  <a:lnTo>
                    <a:pt x="19416" y="5264"/>
                  </a:lnTo>
                  <a:lnTo>
                    <a:pt x="18842" y="4341"/>
                  </a:lnTo>
                  <a:lnTo>
                    <a:pt x="18269" y="3511"/>
                  </a:lnTo>
                  <a:lnTo>
                    <a:pt x="17693" y="2677"/>
                  </a:lnTo>
                  <a:lnTo>
                    <a:pt x="16583" y="1387"/>
                  </a:lnTo>
                  <a:lnTo>
                    <a:pt x="15663" y="370"/>
                  </a:lnTo>
                  <a:lnTo>
                    <a:pt x="15357" y="187"/>
                  </a:lnTo>
                  <a:lnTo>
                    <a:pt x="15013" y="94"/>
                  </a:lnTo>
                  <a:lnTo>
                    <a:pt x="1459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2" name="Google Shape;2387;p72"/>
            <p:cNvSpPr/>
            <p:nvPr/>
          </p:nvSpPr>
          <p:spPr>
            <a:xfrm>
              <a:off x="1406072" y="1249512"/>
              <a:ext cx="571394" cy="24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39" y="0"/>
                  </a:moveTo>
                  <a:lnTo>
                    <a:pt x="11208" y="178"/>
                  </a:lnTo>
                  <a:lnTo>
                    <a:pt x="9949" y="351"/>
                  </a:lnTo>
                  <a:lnTo>
                    <a:pt x="8766" y="613"/>
                  </a:lnTo>
                  <a:lnTo>
                    <a:pt x="7731" y="875"/>
                  </a:lnTo>
                  <a:lnTo>
                    <a:pt x="6140" y="1314"/>
                  </a:lnTo>
                  <a:lnTo>
                    <a:pt x="5473" y="1576"/>
                  </a:lnTo>
                  <a:lnTo>
                    <a:pt x="4698" y="2012"/>
                  </a:lnTo>
                  <a:lnTo>
                    <a:pt x="3995" y="2536"/>
                  </a:lnTo>
                  <a:lnTo>
                    <a:pt x="3328" y="3060"/>
                  </a:lnTo>
                  <a:lnTo>
                    <a:pt x="2737" y="3673"/>
                  </a:lnTo>
                  <a:lnTo>
                    <a:pt x="2220" y="4374"/>
                  </a:lnTo>
                  <a:lnTo>
                    <a:pt x="1775" y="4987"/>
                  </a:lnTo>
                  <a:lnTo>
                    <a:pt x="1369" y="5684"/>
                  </a:lnTo>
                  <a:lnTo>
                    <a:pt x="1035" y="6470"/>
                  </a:lnTo>
                  <a:lnTo>
                    <a:pt x="740" y="7172"/>
                  </a:lnTo>
                  <a:lnTo>
                    <a:pt x="518" y="7958"/>
                  </a:lnTo>
                  <a:lnTo>
                    <a:pt x="332" y="8744"/>
                  </a:lnTo>
                  <a:lnTo>
                    <a:pt x="184" y="9534"/>
                  </a:lnTo>
                  <a:lnTo>
                    <a:pt x="73" y="10409"/>
                  </a:lnTo>
                  <a:lnTo>
                    <a:pt x="0" y="11195"/>
                  </a:lnTo>
                  <a:lnTo>
                    <a:pt x="0" y="12767"/>
                  </a:lnTo>
                  <a:lnTo>
                    <a:pt x="73" y="13558"/>
                  </a:lnTo>
                  <a:lnTo>
                    <a:pt x="148" y="14344"/>
                  </a:lnTo>
                  <a:lnTo>
                    <a:pt x="259" y="15130"/>
                  </a:lnTo>
                  <a:lnTo>
                    <a:pt x="370" y="15831"/>
                  </a:lnTo>
                  <a:lnTo>
                    <a:pt x="518" y="16529"/>
                  </a:lnTo>
                  <a:lnTo>
                    <a:pt x="702" y="17230"/>
                  </a:lnTo>
                  <a:lnTo>
                    <a:pt x="1110" y="18451"/>
                  </a:lnTo>
                  <a:lnTo>
                    <a:pt x="1553" y="19504"/>
                  </a:lnTo>
                  <a:lnTo>
                    <a:pt x="1997" y="20463"/>
                  </a:lnTo>
                  <a:lnTo>
                    <a:pt x="2477" y="21076"/>
                  </a:lnTo>
                  <a:lnTo>
                    <a:pt x="2701" y="21338"/>
                  </a:lnTo>
                  <a:lnTo>
                    <a:pt x="2923" y="21427"/>
                  </a:lnTo>
                  <a:lnTo>
                    <a:pt x="3144" y="21600"/>
                  </a:lnTo>
                  <a:lnTo>
                    <a:pt x="3366" y="21600"/>
                  </a:lnTo>
                  <a:lnTo>
                    <a:pt x="3884" y="21516"/>
                  </a:lnTo>
                  <a:lnTo>
                    <a:pt x="4401" y="21338"/>
                  </a:lnTo>
                  <a:lnTo>
                    <a:pt x="4957" y="20987"/>
                  </a:lnTo>
                  <a:lnTo>
                    <a:pt x="5548" y="20463"/>
                  </a:lnTo>
                  <a:lnTo>
                    <a:pt x="6178" y="19850"/>
                  </a:lnTo>
                  <a:lnTo>
                    <a:pt x="7434" y="18451"/>
                  </a:lnTo>
                  <a:lnTo>
                    <a:pt x="8766" y="16968"/>
                  </a:lnTo>
                  <a:lnTo>
                    <a:pt x="10098" y="15481"/>
                  </a:lnTo>
                  <a:lnTo>
                    <a:pt x="10764" y="14868"/>
                  </a:lnTo>
                  <a:lnTo>
                    <a:pt x="11429" y="14255"/>
                  </a:lnTo>
                  <a:lnTo>
                    <a:pt x="12058" y="13820"/>
                  </a:lnTo>
                  <a:lnTo>
                    <a:pt x="12688" y="13558"/>
                  </a:lnTo>
                  <a:lnTo>
                    <a:pt x="14093" y="13207"/>
                  </a:lnTo>
                  <a:lnTo>
                    <a:pt x="15719" y="12767"/>
                  </a:lnTo>
                  <a:lnTo>
                    <a:pt x="17421" y="12332"/>
                  </a:lnTo>
                  <a:lnTo>
                    <a:pt x="18272" y="12070"/>
                  </a:lnTo>
                  <a:lnTo>
                    <a:pt x="19049" y="11630"/>
                  </a:lnTo>
                  <a:lnTo>
                    <a:pt x="19752" y="11195"/>
                  </a:lnTo>
                  <a:lnTo>
                    <a:pt x="20381" y="10671"/>
                  </a:lnTo>
                  <a:lnTo>
                    <a:pt x="20638" y="10409"/>
                  </a:lnTo>
                  <a:lnTo>
                    <a:pt x="20898" y="10058"/>
                  </a:lnTo>
                  <a:lnTo>
                    <a:pt x="21119" y="9619"/>
                  </a:lnTo>
                  <a:lnTo>
                    <a:pt x="21305" y="9272"/>
                  </a:lnTo>
                  <a:lnTo>
                    <a:pt x="21453" y="8833"/>
                  </a:lnTo>
                  <a:lnTo>
                    <a:pt x="21527" y="8309"/>
                  </a:lnTo>
                  <a:lnTo>
                    <a:pt x="21600" y="7785"/>
                  </a:lnTo>
                  <a:lnTo>
                    <a:pt x="21600" y="7261"/>
                  </a:lnTo>
                  <a:lnTo>
                    <a:pt x="21564" y="6648"/>
                  </a:lnTo>
                  <a:lnTo>
                    <a:pt x="21489" y="6035"/>
                  </a:lnTo>
                  <a:lnTo>
                    <a:pt x="21343" y="5333"/>
                  </a:lnTo>
                  <a:lnTo>
                    <a:pt x="21157" y="4636"/>
                  </a:lnTo>
                  <a:lnTo>
                    <a:pt x="20898" y="3935"/>
                  </a:lnTo>
                  <a:lnTo>
                    <a:pt x="20603" y="3237"/>
                  </a:lnTo>
                  <a:lnTo>
                    <a:pt x="20233" y="2713"/>
                  </a:lnTo>
                  <a:lnTo>
                    <a:pt x="19825" y="2189"/>
                  </a:lnTo>
                  <a:lnTo>
                    <a:pt x="19382" y="1750"/>
                  </a:lnTo>
                  <a:lnTo>
                    <a:pt x="18863" y="1314"/>
                  </a:lnTo>
                  <a:lnTo>
                    <a:pt x="18347" y="964"/>
                  </a:lnTo>
                  <a:lnTo>
                    <a:pt x="17753" y="702"/>
                  </a:lnTo>
                  <a:lnTo>
                    <a:pt x="17162" y="524"/>
                  </a:lnTo>
                  <a:lnTo>
                    <a:pt x="16534" y="351"/>
                  </a:lnTo>
                  <a:lnTo>
                    <a:pt x="15238" y="89"/>
                  </a:lnTo>
                  <a:lnTo>
                    <a:pt x="1390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3" name="Google Shape;2388;p72"/>
            <p:cNvSpPr/>
            <p:nvPr/>
          </p:nvSpPr>
          <p:spPr>
            <a:xfrm>
              <a:off x="1572422" y="1323893"/>
              <a:ext cx="584113" cy="241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74" y="0"/>
                  </a:moveTo>
                  <a:lnTo>
                    <a:pt x="8467" y="89"/>
                  </a:lnTo>
                  <a:lnTo>
                    <a:pt x="7851" y="262"/>
                  </a:lnTo>
                  <a:lnTo>
                    <a:pt x="7164" y="524"/>
                  </a:lnTo>
                  <a:lnTo>
                    <a:pt x="6403" y="875"/>
                  </a:lnTo>
                  <a:lnTo>
                    <a:pt x="5644" y="1399"/>
                  </a:lnTo>
                  <a:lnTo>
                    <a:pt x="4812" y="2096"/>
                  </a:lnTo>
                  <a:lnTo>
                    <a:pt x="4016" y="2798"/>
                  </a:lnTo>
                  <a:lnTo>
                    <a:pt x="3256" y="3584"/>
                  </a:lnTo>
                  <a:lnTo>
                    <a:pt x="2497" y="4459"/>
                  </a:lnTo>
                  <a:lnTo>
                    <a:pt x="1845" y="5422"/>
                  </a:lnTo>
                  <a:lnTo>
                    <a:pt x="1229" y="6381"/>
                  </a:lnTo>
                  <a:lnTo>
                    <a:pt x="724" y="7434"/>
                  </a:lnTo>
                  <a:lnTo>
                    <a:pt x="505" y="8047"/>
                  </a:lnTo>
                  <a:lnTo>
                    <a:pt x="325" y="8571"/>
                  </a:lnTo>
                  <a:lnTo>
                    <a:pt x="180" y="9095"/>
                  </a:lnTo>
                  <a:lnTo>
                    <a:pt x="72" y="9708"/>
                  </a:lnTo>
                  <a:lnTo>
                    <a:pt x="35" y="10320"/>
                  </a:lnTo>
                  <a:lnTo>
                    <a:pt x="0" y="10844"/>
                  </a:lnTo>
                  <a:lnTo>
                    <a:pt x="0" y="11457"/>
                  </a:lnTo>
                  <a:lnTo>
                    <a:pt x="72" y="12066"/>
                  </a:lnTo>
                  <a:lnTo>
                    <a:pt x="180" y="12594"/>
                  </a:lnTo>
                  <a:lnTo>
                    <a:pt x="288" y="13118"/>
                  </a:lnTo>
                  <a:lnTo>
                    <a:pt x="470" y="13553"/>
                  </a:lnTo>
                  <a:lnTo>
                    <a:pt x="650" y="13993"/>
                  </a:lnTo>
                  <a:lnTo>
                    <a:pt x="867" y="14339"/>
                  </a:lnTo>
                  <a:lnTo>
                    <a:pt x="1086" y="14690"/>
                  </a:lnTo>
                  <a:lnTo>
                    <a:pt x="1374" y="14952"/>
                  </a:lnTo>
                  <a:lnTo>
                    <a:pt x="1628" y="15214"/>
                  </a:lnTo>
                  <a:lnTo>
                    <a:pt x="2278" y="15565"/>
                  </a:lnTo>
                  <a:lnTo>
                    <a:pt x="2967" y="15916"/>
                  </a:lnTo>
                  <a:lnTo>
                    <a:pt x="3726" y="16178"/>
                  </a:lnTo>
                  <a:lnTo>
                    <a:pt x="4522" y="16351"/>
                  </a:lnTo>
                  <a:lnTo>
                    <a:pt x="6186" y="16702"/>
                  </a:lnTo>
                  <a:lnTo>
                    <a:pt x="7055" y="16879"/>
                  </a:lnTo>
                  <a:lnTo>
                    <a:pt x="7959" y="17141"/>
                  </a:lnTo>
                  <a:lnTo>
                    <a:pt x="8792" y="17488"/>
                  </a:lnTo>
                  <a:lnTo>
                    <a:pt x="9661" y="17927"/>
                  </a:lnTo>
                  <a:lnTo>
                    <a:pt x="10456" y="18451"/>
                  </a:lnTo>
                  <a:lnTo>
                    <a:pt x="10855" y="18802"/>
                  </a:lnTo>
                  <a:lnTo>
                    <a:pt x="11215" y="19238"/>
                  </a:lnTo>
                  <a:lnTo>
                    <a:pt x="11976" y="19939"/>
                  </a:lnTo>
                  <a:lnTo>
                    <a:pt x="12737" y="20552"/>
                  </a:lnTo>
                  <a:lnTo>
                    <a:pt x="13532" y="20987"/>
                  </a:lnTo>
                  <a:lnTo>
                    <a:pt x="14291" y="21338"/>
                  </a:lnTo>
                  <a:lnTo>
                    <a:pt x="15088" y="21511"/>
                  </a:lnTo>
                  <a:lnTo>
                    <a:pt x="15847" y="21600"/>
                  </a:lnTo>
                  <a:lnTo>
                    <a:pt x="16608" y="21511"/>
                  </a:lnTo>
                  <a:lnTo>
                    <a:pt x="17332" y="21249"/>
                  </a:lnTo>
                  <a:lnTo>
                    <a:pt x="18019" y="20987"/>
                  </a:lnTo>
                  <a:lnTo>
                    <a:pt x="18669" y="20552"/>
                  </a:lnTo>
                  <a:lnTo>
                    <a:pt x="19248" y="20024"/>
                  </a:lnTo>
                  <a:lnTo>
                    <a:pt x="19792" y="19415"/>
                  </a:lnTo>
                  <a:lnTo>
                    <a:pt x="20297" y="18713"/>
                  </a:lnTo>
                  <a:lnTo>
                    <a:pt x="20696" y="17927"/>
                  </a:lnTo>
                  <a:lnTo>
                    <a:pt x="21021" y="17053"/>
                  </a:lnTo>
                  <a:lnTo>
                    <a:pt x="21166" y="16529"/>
                  </a:lnTo>
                  <a:lnTo>
                    <a:pt x="21275" y="16089"/>
                  </a:lnTo>
                  <a:lnTo>
                    <a:pt x="21455" y="15041"/>
                  </a:lnTo>
                  <a:lnTo>
                    <a:pt x="21565" y="14077"/>
                  </a:lnTo>
                  <a:lnTo>
                    <a:pt x="21600" y="13029"/>
                  </a:lnTo>
                  <a:lnTo>
                    <a:pt x="21600" y="12066"/>
                  </a:lnTo>
                  <a:lnTo>
                    <a:pt x="21528" y="11106"/>
                  </a:lnTo>
                  <a:lnTo>
                    <a:pt x="21420" y="10143"/>
                  </a:lnTo>
                  <a:lnTo>
                    <a:pt x="21275" y="9184"/>
                  </a:lnTo>
                  <a:lnTo>
                    <a:pt x="21095" y="8309"/>
                  </a:lnTo>
                  <a:lnTo>
                    <a:pt x="20876" y="7434"/>
                  </a:lnTo>
                  <a:lnTo>
                    <a:pt x="20659" y="6643"/>
                  </a:lnTo>
                  <a:lnTo>
                    <a:pt x="20406" y="5857"/>
                  </a:lnTo>
                  <a:lnTo>
                    <a:pt x="20117" y="5071"/>
                  </a:lnTo>
                  <a:lnTo>
                    <a:pt x="19827" y="4459"/>
                  </a:lnTo>
                  <a:lnTo>
                    <a:pt x="19538" y="3846"/>
                  </a:lnTo>
                  <a:lnTo>
                    <a:pt x="19248" y="3322"/>
                  </a:lnTo>
                  <a:lnTo>
                    <a:pt x="18960" y="2798"/>
                  </a:lnTo>
                  <a:lnTo>
                    <a:pt x="18598" y="2362"/>
                  </a:lnTo>
                  <a:lnTo>
                    <a:pt x="18127" y="2012"/>
                  </a:lnTo>
                  <a:lnTo>
                    <a:pt x="17512" y="1661"/>
                  </a:lnTo>
                  <a:lnTo>
                    <a:pt x="16788" y="1399"/>
                  </a:lnTo>
                  <a:lnTo>
                    <a:pt x="15197" y="875"/>
                  </a:lnTo>
                  <a:lnTo>
                    <a:pt x="13495" y="524"/>
                  </a:lnTo>
                  <a:lnTo>
                    <a:pt x="11831" y="351"/>
                  </a:lnTo>
                  <a:lnTo>
                    <a:pt x="10420" y="173"/>
                  </a:lnTo>
                  <a:lnTo>
                    <a:pt x="897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4" name="Google Shape;2389;p72"/>
            <p:cNvSpPr/>
            <p:nvPr/>
          </p:nvSpPr>
          <p:spPr>
            <a:xfrm>
              <a:off x="1318972" y="1455014"/>
              <a:ext cx="823900" cy="214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79" y="0"/>
                  </a:moveTo>
                  <a:lnTo>
                    <a:pt x="9030" y="95"/>
                  </a:lnTo>
                  <a:lnTo>
                    <a:pt x="8106" y="195"/>
                  </a:lnTo>
                  <a:lnTo>
                    <a:pt x="7183" y="391"/>
                  </a:lnTo>
                  <a:lnTo>
                    <a:pt x="6336" y="591"/>
                  </a:lnTo>
                  <a:lnTo>
                    <a:pt x="5515" y="987"/>
                  </a:lnTo>
                  <a:lnTo>
                    <a:pt x="4771" y="1478"/>
                  </a:lnTo>
                  <a:lnTo>
                    <a:pt x="4078" y="2169"/>
                  </a:lnTo>
                  <a:lnTo>
                    <a:pt x="3361" y="2860"/>
                  </a:lnTo>
                  <a:lnTo>
                    <a:pt x="2540" y="3942"/>
                  </a:lnTo>
                  <a:lnTo>
                    <a:pt x="2130" y="4634"/>
                  </a:lnTo>
                  <a:lnTo>
                    <a:pt x="1693" y="5325"/>
                  </a:lnTo>
                  <a:lnTo>
                    <a:pt x="1309" y="6116"/>
                  </a:lnTo>
                  <a:lnTo>
                    <a:pt x="924" y="7003"/>
                  </a:lnTo>
                  <a:lnTo>
                    <a:pt x="616" y="7890"/>
                  </a:lnTo>
                  <a:lnTo>
                    <a:pt x="360" y="8876"/>
                  </a:lnTo>
                  <a:lnTo>
                    <a:pt x="232" y="9367"/>
                  </a:lnTo>
                  <a:lnTo>
                    <a:pt x="154" y="9963"/>
                  </a:lnTo>
                  <a:lnTo>
                    <a:pt x="77" y="10555"/>
                  </a:lnTo>
                  <a:lnTo>
                    <a:pt x="26" y="11146"/>
                  </a:lnTo>
                  <a:lnTo>
                    <a:pt x="0" y="11637"/>
                  </a:lnTo>
                  <a:lnTo>
                    <a:pt x="0" y="12824"/>
                  </a:lnTo>
                  <a:lnTo>
                    <a:pt x="26" y="13315"/>
                  </a:lnTo>
                  <a:lnTo>
                    <a:pt x="77" y="13811"/>
                  </a:lnTo>
                  <a:lnTo>
                    <a:pt x="129" y="14402"/>
                  </a:lnTo>
                  <a:lnTo>
                    <a:pt x="283" y="15288"/>
                  </a:lnTo>
                  <a:lnTo>
                    <a:pt x="487" y="16175"/>
                  </a:lnTo>
                  <a:lnTo>
                    <a:pt x="744" y="17067"/>
                  </a:lnTo>
                  <a:lnTo>
                    <a:pt x="1053" y="17753"/>
                  </a:lnTo>
                  <a:lnTo>
                    <a:pt x="1411" y="18444"/>
                  </a:lnTo>
                  <a:lnTo>
                    <a:pt x="1796" y="19035"/>
                  </a:lnTo>
                  <a:lnTo>
                    <a:pt x="2233" y="19531"/>
                  </a:lnTo>
                  <a:lnTo>
                    <a:pt x="2694" y="20022"/>
                  </a:lnTo>
                  <a:lnTo>
                    <a:pt x="3181" y="20318"/>
                  </a:lnTo>
                  <a:lnTo>
                    <a:pt x="3694" y="20613"/>
                  </a:lnTo>
                  <a:lnTo>
                    <a:pt x="4234" y="20814"/>
                  </a:lnTo>
                  <a:lnTo>
                    <a:pt x="4771" y="20914"/>
                  </a:lnTo>
                  <a:lnTo>
                    <a:pt x="5336" y="20814"/>
                  </a:lnTo>
                  <a:lnTo>
                    <a:pt x="6516" y="20613"/>
                  </a:lnTo>
                  <a:lnTo>
                    <a:pt x="7722" y="20318"/>
                  </a:lnTo>
                  <a:lnTo>
                    <a:pt x="8953" y="20022"/>
                  </a:lnTo>
                  <a:lnTo>
                    <a:pt x="10184" y="19727"/>
                  </a:lnTo>
                  <a:lnTo>
                    <a:pt x="11364" y="19631"/>
                  </a:lnTo>
                  <a:lnTo>
                    <a:pt x="11928" y="19631"/>
                  </a:lnTo>
                  <a:lnTo>
                    <a:pt x="12467" y="19727"/>
                  </a:lnTo>
                  <a:lnTo>
                    <a:pt x="12981" y="19827"/>
                  </a:lnTo>
                  <a:lnTo>
                    <a:pt x="13442" y="20122"/>
                  </a:lnTo>
                  <a:lnTo>
                    <a:pt x="13904" y="20418"/>
                  </a:lnTo>
                  <a:lnTo>
                    <a:pt x="14288" y="20914"/>
                  </a:lnTo>
                  <a:lnTo>
                    <a:pt x="14725" y="21304"/>
                  </a:lnTo>
                  <a:lnTo>
                    <a:pt x="15212" y="21505"/>
                  </a:lnTo>
                  <a:lnTo>
                    <a:pt x="15751" y="21600"/>
                  </a:lnTo>
                  <a:lnTo>
                    <a:pt x="16341" y="21600"/>
                  </a:lnTo>
                  <a:lnTo>
                    <a:pt x="16956" y="21405"/>
                  </a:lnTo>
                  <a:lnTo>
                    <a:pt x="17572" y="21109"/>
                  </a:lnTo>
                  <a:lnTo>
                    <a:pt x="18213" y="20713"/>
                  </a:lnTo>
                  <a:lnTo>
                    <a:pt x="18829" y="20222"/>
                  </a:lnTo>
                  <a:lnTo>
                    <a:pt x="19393" y="19631"/>
                  </a:lnTo>
                  <a:lnTo>
                    <a:pt x="19957" y="18940"/>
                  </a:lnTo>
                  <a:lnTo>
                    <a:pt x="20445" y="18249"/>
                  </a:lnTo>
                  <a:lnTo>
                    <a:pt x="20855" y="17457"/>
                  </a:lnTo>
                  <a:lnTo>
                    <a:pt x="21188" y="16671"/>
                  </a:lnTo>
                  <a:lnTo>
                    <a:pt x="21343" y="16275"/>
                  </a:lnTo>
                  <a:lnTo>
                    <a:pt x="21445" y="15879"/>
                  </a:lnTo>
                  <a:lnTo>
                    <a:pt x="21522" y="15388"/>
                  </a:lnTo>
                  <a:lnTo>
                    <a:pt x="21574" y="14993"/>
                  </a:lnTo>
                  <a:lnTo>
                    <a:pt x="21600" y="14597"/>
                  </a:lnTo>
                  <a:lnTo>
                    <a:pt x="21600" y="14106"/>
                  </a:lnTo>
                  <a:lnTo>
                    <a:pt x="21471" y="12328"/>
                  </a:lnTo>
                  <a:lnTo>
                    <a:pt x="21368" y="11341"/>
                  </a:lnTo>
                  <a:lnTo>
                    <a:pt x="21267" y="10354"/>
                  </a:lnTo>
                  <a:lnTo>
                    <a:pt x="21112" y="9367"/>
                  </a:lnTo>
                  <a:lnTo>
                    <a:pt x="20958" y="8285"/>
                  </a:lnTo>
                  <a:lnTo>
                    <a:pt x="20778" y="7299"/>
                  </a:lnTo>
                  <a:lnTo>
                    <a:pt x="20574" y="6412"/>
                  </a:lnTo>
                  <a:lnTo>
                    <a:pt x="20317" y="5425"/>
                  </a:lnTo>
                  <a:lnTo>
                    <a:pt x="20060" y="4634"/>
                  </a:lnTo>
                  <a:lnTo>
                    <a:pt x="19778" y="3847"/>
                  </a:lnTo>
                  <a:lnTo>
                    <a:pt x="19470" y="3156"/>
                  </a:lnTo>
                  <a:lnTo>
                    <a:pt x="19111" y="2565"/>
                  </a:lnTo>
                  <a:lnTo>
                    <a:pt x="18752" y="2069"/>
                  </a:lnTo>
                  <a:lnTo>
                    <a:pt x="18342" y="1673"/>
                  </a:lnTo>
                  <a:lnTo>
                    <a:pt x="17906" y="1478"/>
                  </a:lnTo>
                  <a:lnTo>
                    <a:pt x="15366" y="786"/>
                  </a:lnTo>
                  <a:lnTo>
                    <a:pt x="13698" y="391"/>
                  </a:lnTo>
                  <a:lnTo>
                    <a:pt x="11877" y="195"/>
                  </a:lnTo>
                  <a:lnTo>
                    <a:pt x="997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5" name="Google Shape;2390;p72"/>
            <p:cNvSpPr/>
            <p:nvPr/>
          </p:nvSpPr>
          <p:spPr>
            <a:xfrm>
              <a:off x="826829" y="1267151"/>
              <a:ext cx="114478" cy="23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753" y="272"/>
                  </a:lnTo>
                  <a:lnTo>
                    <a:pt x="18094" y="724"/>
                  </a:lnTo>
                  <a:lnTo>
                    <a:pt x="16434" y="1180"/>
                  </a:lnTo>
                  <a:lnTo>
                    <a:pt x="14953" y="1724"/>
                  </a:lnTo>
                  <a:lnTo>
                    <a:pt x="13472" y="2267"/>
                  </a:lnTo>
                  <a:lnTo>
                    <a:pt x="12187" y="2996"/>
                  </a:lnTo>
                  <a:lnTo>
                    <a:pt x="10894" y="3627"/>
                  </a:lnTo>
                  <a:lnTo>
                    <a:pt x="9787" y="4447"/>
                  </a:lnTo>
                  <a:lnTo>
                    <a:pt x="7753" y="5986"/>
                  </a:lnTo>
                  <a:lnTo>
                    <a:pt x="5906" y="7715"/>
                  </a:lnTo>
                  <a:lnTo>
                    <a:pt x="4434" y="9438"/>
                  </a:lnTo>
                  <a:lnTo>
                    <a:pt x="3319" y="11254"/>
                  </a:lnTo>
                  <a:lnTo>
                    <a:pt x="2213" y="12978"/>
                  </a:lnTo>
                  <a:lnTo>
                    <a:pt x="1472" y="14609"/>
                  </a:lnTo>
                  <a:lnTo>
                    <a:pt x="919" y="16153"/>
                  </a:lnTo>
                  <a:lnTo>
                    <a:pt x="553" y="17425"/>
                  </a:lnTo>
                  <a:lnTo>
                    <a:pt x="0" y="19420"/>
                  </a:lnTo>
                  <a:lnTo>
                    <a:pt x="0" y="20144"/>
                  </a:lnTo>
                  <a:lnTo>
                    <a:pt x="2034" y="20600"/>
                  </a:lnTo>
                  <a:lnTo>
                    <a:pt x="4059" y="21052"/>
                  </a:lnTo>
                  <a:lnTo>
                    <a:pt x="6272" y="21416"/>
                  </a:lnTo>
                  <a:lnTo>
                    <a:pt x="8494" y="21600"/>
                  </a:lnTo>
                  <a:lnTo>
                    <a:pt x="9600" y="21600"/>
                  </a:lnTo>
                  <a:lnTo>
                    <a:pt x="10519" y="21508"/>
                  </a:lnTo>
                  <a:lnTo>
                    <a:pt x="11072" y="21416"/>
                  </a:lnTo>
                  <a:lnTo>
                    <a:pt x="11634" y="21144"/>
                  </a:lnTo>
                  <a:lnTo>
                    <a:pt x="11812" y="20692"/>
                  </a:lnTo>
                  <a:lnTo>
                    <a:pt x="11812" y="20144"/>
                  </a:lnTo>
                  <a:lnTo>
                    <a:pt x="11634" y="19420"/>
                  </a:lnTo>
                  <a:lnTo>
                    <a:pt x="11812" y="18420"/>
                  </a:lnTo>
                  <a:lnTo>
                    <a:pt x="12187" y="17153"/>
                  </a:lnTo>
                  <a:lnTo>
                    <a:pt x="12741" y="15701"/>
                  </a:lnTo>
                  <a:lnTo>
                    <a:pt x="14400" y="12434"/>
                  </a:lnTo>
                  <a:lnTo>
                    <a:pt x="16247" y="8894"/>
                  </a:lnTo>
                  <a:lnTo>
                    <a:pt x="19941" y="271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6" name="Google Shape;2391;p72"/>
            <p:cNvSpPr/>
            <p:nvPr/>
          </p:nvSpPr>
          <p:spPr>
            <a:xfrm>
              <a:off x="746586" y="1376709"/>
              <a:ext cx="387455" cy="296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54" y="0"/>
                  </a:moveTo>
                  <a:lnTo>
                    <a:pt x="7581" y="145"/>
                  </a:lnTo>
                  <a:lnTo>
                    <a:pt x="6601" y="500"/>
                  </a:lnTo>
                  <a:lnTo>
                    <a:pt x="5509" y="999"/>
                  </a:lnTo>
                  <a:lnTo>
                    <a:pt x="4418" y="1640"/>
                  </a:lnTo>
                  <a:lnTo>
                    <a:pt x="3382" y="2353"/>
                  </a:lnTo>
                  <a:lnTo>
                    <a:pt x="2947" y="2780"/>
                  </a:lnTo>
                  <a:lnTo>
                    <a:pt x="2510" y="3207"/>
                  </a:lnTo>
                  <a:lnTo>
                    <a:pt x="2127" y="3638"/>
                  </a:lnTo>
                  <a:lnTo>
                    <a:pt x="1856" y="4065"/>
                  </a:lnTo>
                  <a:lnTo>
                    <a:pt x="1582" y="4565"/>
                  </a:lnTo>
                  <a:lnTo>
                    <a:pt x="1310" y="5205"/>
                  </a:lnTo>
                  <a:lnTo>
                    <a:pt x="1147" y="5987"/>
                  </a:lnTo>
                  <a:lnTo>
                    <a:pt x="928" y="6773"/>
                  </a:lnTo>
                  <a:lnTo>
                    <a:pt x="601" y="8626"/>
                  </a:lnTo>
                  <a:lnTo>
                    <a:pt x="382" y="10480"/>
                  </a:lnTo>
                  <a:lnTo>
                    <a:pt x="219" y="12261"/>
                  </a:lnTo>
                  <a:lnTo>
                    <a:pt x="111" y="13759"/>
                  </a:lnTo>
                  <a:lnTo>
                    <a:pt x="0" y="15186"/>
                  </a:lnTo>
                  <a:lnTo>
                    <a:pt x="654" y="16181"/>
                  </a:lnTo>
                  <a:lnTo>
                    <a:pt x="1418" y="17108"/>
                  </a:lnTo>
                  <a:lnTo>
                    <a:pt x="2127" y="17893"/>
                  </a:lnTo>
                  <a:lnTo>
                    <a:pt x="2892" y="18606"/>
                  </a:lnTo>
                  <a:lnTo>
                    <a:pt x="3709" y="19247"/>
                  </a:lnTo>
                  <a:lnTo>
                    <a:pt x="4529" y="19747"/>
                  </a:lnTo>
                  <a:lnTo>
                    <a:pt x="5346" y="20246"/>
                  </a:lnTo>
                  <a:lnTo>
                    <a:pt x="6163" y="20601"/>
                  </a:lnTo>
                  <a:lnTo>
                    <a:pt x="7036" y="20959"/>
                  </a:lnTo>
                  <a:lnTo>
                    <a:pt x="7856" y="21173"/>
                  </a:lnTo>
                  <a:lnTo>
                    <a:pt x="8728" y="21386"/>
                  </a:lnTo>
                  <a:lnTo>
                    <a:pt x="9601" y="21459"/>
                  </a:lnTo>
                  <a:lnTo>
                    <a:pt x="10418" y="21528"/>
                  </a:lnTo>
                  <a:lnTo>
                    <a:pt x="11238" y="21600"/>
                  </a:lnTo>
                  <a:lnTo>
                    <a:pt x="12875" y="21528"/>
                  </a:lnTo>
                  <a:lnTo>
                    <a:pt x="14456" y="21314"/>
                  </a:lnTo>
                  <a:lnTo>
                    <a:pt x="15875" y="21032"/>
                  </a:lnTo>
                  <a:lnTo>
                    <a:pt x="17182" y="20673"/>
                  </a:lnTo>
                  <a:lnTo>
                    <a:pt x="18273" y="20319"/>
                  </a:lnTo>
                  <a:lnTo>
                    <a:pt x="19201" y="19960"/>
                  </a:lnTo>
                  <a:lnTo>
                    <a:pt x="19910" y="19605"/>
                  </a:lnTo>
                  <a:lnTo>
                    <a:pt x="20511" y="19319"/>
                  </a:lnTo>
                  <a:lnTo>
                    <a:pt x="20783" y="18179"/>
                  </a:lnTo>
                  <a:lnTo>
                    <a:pt x="21110" y="16894"/>
                  </a:lnTo>
                  <a:lnTo>
                    <a:pt x="21384" y="15399"/>
                  </a:lnTo>
                  <a:lnTo>
                    <a:pt x="21547" y="13900"/>
                  </a:lnTo>
                  <a:lnTo>
                    <a:pt x="21600" y="13119"/>
                  </a:lnTo>
                  <a:lnTo>
                    <a:pt x="21600" y="12405"/>
                  </a:lnTo>
                  <a:lnTo>
                    <a:pt x="21547" y="11692"/>
                  </a:lnTo>
                  <a:lnTo>
                    <a:pt x="21437" y="11120"/>
                  </a:lnTo>
                  <a:lnTo>
                    <a:pt x="21273" y="10621"/>
                  </a:lnTo>
                  <a:lnTo>
                    <a:pt x="21002" y="10266"/>
                  </a:lnTo>
                  <a:lnTo>
                    <a:pt x="18600" y="8058"/>
                  </a:lnTo>
                  <a:lnTo>
                    <a:pt x="14891" y="4706"/>
                  </a:lnTo>
                  <a:lnTo>
                    <a:pt x="12983" y="2994"/>
                  </a:lnTo>
                  <a:lnTo>
                    <a:pt x="11238" y="1567"/>
                  </a:lnTo>
                  <a:lnTo>
                    <a:pt x="9872" y="572"/>
                  </a:lnTo>
                  <a:lnTo>
                    <a:pt x="9382" y="214"/>
                  </a:lnTo>
                  <a:lnTo>
                    <a:pt x="9055" y="72"/>
                  </a:lnTo>
                  <a:lnTo>
                    <a:pt x="878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7" name="Google Shape;2392;p72"/>
            <p:cNvSpPr/>
            <p:nvPr/>
          </p:nvSpPr>
          <p:spPr>
            <a:xfrm>
              <a:off x="954027" y="681050"/>
              <a:ext cx="286691" cy="43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46" y="0"/>
                  </a:moveTo>
                  <a:lnTo>
                    <a:pt x="0" y="1944"/>
                  </a:lnTo>
                  <a:lnTo>
                    <a:pt x="12017" y="21600"/>
                  </a:lnTo>
                  <a:lnTo>
                    <a:pt x="21600" y="19315"/>
                  </a:lnTo>
                  <a:lnTo>
                    <a:pt x="884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8" name="Google Shape;2393;p72"/>
            <p:cNvSpPr/>
            <p:nvPr/>
          </p:nvSpPr>
          <p:spPr>
            <a:xfrm>
              <a:off x="807253" y="274020"/>
              <a:ext cx="277896" cy="4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76" y="0"/>
                  </a:moveTo>
                  <a:lnTo>
                    <a:pt x="0" y="1263"/>
                  </a:lnTo>
                  <a:lnTo>
                    <a:pt x="4715" y="10307"/>
                  </a:lnTo>
                  <a:lnTo>
                    <a:pt x="8137" y="16820"/>
                  </a:lnTo>
                  <a:lnTo>
                    <a:pt x="10037" y="20382"/>
                  </a:lnTo>
                  <a:lnTo>
                    <a:pt x="10342" y="20803"/>
                  </a:lnTo>
                  <a:lnTo>
                    <a:pt x="10647" y="21131"/>
                  </a:lnTo>
                  <a:lnTo>
                    <a:pt x="10953" y="21319"/>
                  </a:lnTo>
                  <a:lnTo>
                    <a:pt x="11258" y="21460"/>
                  </a:lnTo>
                  <a:lnTo>
                    <a:pt x="11559" y="21552"/>
                  </a:lnTo>
                  <a:lnTo>
                    <a:pt x="11713" y="21600"/>
                  </a:lnTo>
                  <a:lnTo>
                    <a:pt x="11941" y="21600"/>
                  </a:lnTo>
                  <a:lnTo>
                    <a:pt x="20916" y="19585"/>
                  </a:lnTo>
                  <a:lnTo>
                    <a:pt x="21067" y="19537"/>
                  </a:lnTo>
                  <a:lnTo>
                    <a:pt x="21372" y="19351"/>
                  </a:lnTo>
                  <a:lnTo>
                    <a:pt x="21523" y="19211"/>
                  </a:lnTo>
                  <a:lnTo>
                    <a:pt x="21600" y="19023"/>
                  </a:lnTo>
                  <a:lnTo>
                    <a:pt x="21600" y="18788"/>
                  </a:lnTo>
                  <a:lnTo>
                    <a:pt x="21523" y="18507"/>
                  </a:lnTo>
                  <a:lnTo>
                    <a:pt x="20685" y="17477"/>
                  </a:lnTo>
                  <a:lnTo>
                    <a:pt x="18785" y="15273"/>
                  </a:lnTo>
                  <a:lnTo>
                    <a:pt x="13308" y="8949"/>
                  </a:lnTo>
                  <a:lnTo>
                    <a:pt x="547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9" name="Google Shape;2394;p72"/>
            <p:cNvSpPr/>
            <p:nvPr/>
          </p:nvSpPr>
          <p:spPr>
            <a:xfrm>
              <a:off x="701571" y="49"/>
              <a:ext cx="161482" cy="307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91" y="0"/>
                  </a:moveTo>
                  <a:lnTo>
                    <a:pt x="0" y="1925"/>
                  </a:lnTo>
                  <a:lnTo>
                    <a:pt x="8773" y="11832"/>
                  </a:lnTo>
                  <a:lnTo>
                    <a:pt x="10866" y="11626"/>
                  </a:lnTo>
                  <a:lnTo>
                    <a:pt x="18589" y="21600"/>
                  </a:lnTo>
                  <a:lnTo>
                    <a:pt x="21600" y="21258"/>
                  </a:lnTo>
                  <a:lnTo>
                    <a:pt x="14136" y="11350"/>
                  </a:lnTo>
                  <a:lnTo>
                    <a:pt x="16496" y="10526"/>
                  </a:lnTo>
                  <a:lnTo>
                    <a:pt x="929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0" name="Google Shape;2395;p72"/>
            <p:cNvSpPr/>
            <p:nvPr/>
          </p:nvSpPr>
          <p:spPr>
            <a:xfrm>
              <a:off x="1178112" y="863996"/>
              <a:ext cx="126204" cy="1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73" y="0"/>
                  </a:moveTo>
                  <a:lnTo>
                    <a:pt x="9541" y="115"/>
                  </a:lnTo>
                  <a:lnTo>
                    <a:pt x="8368" y="341"/>
                  </a:lnTo>
                  <a:lnTo>
                    <a:pt x="5017" y="1478"/>
                  </a:lnTo>
                  <a:lnTo>
                    <a:pt x="0" y="3527"/>
                  </a:lnTo>
                  <a:lnTo>
                    <a:pt x="2679" y="9547"/>
                  </a:lnTo>
                  <a:lnTo>
                    <a:pt x="663" y="9778"/>
                  </a:lnTo>
                  <a:lnTo>
                    <a:pt x="2007" y="14667"/>
                  </a:lnTo>
                  <a:lnTo>
                    <a:pt x="5859" y="13415"/>
                  </a:lnTo>
                  <a:lnTo>
                    <a:pt x="12050" y="21600"/>
                  </a:lnTo>
                  <a:lnTo>
                    <a:pt x="21600" y="20347"/>
                  </a:lnTo>
                  <a:lnTo>
                    <a:pt x="15741" y="10575"/>
                  </a:lnTo>
                  <a:lnTo>
                    <a:pt x="11718" y="3637"/>
                  </a:lnTo>
                  <a:lnTo>
                    <a:pt x="10383" y="1253"/>
                  </a:lnTo>
                  <a:lnTo>
                    <a:pt x="9873" y="115"/>
                  </a:lnTo>
                  <a:lnTo>
                    <a:pt x="987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1" name="Google Shape;2396;p72"/>
            <p:cNvSpPr/>
            <p:nvPr/>
          </p:nvSpPr>
          <p:spPr>
            <a:xfrm>
              <a:off x="1056778" y="805316"/>
              <a:ext cx="105684" cy="196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01" y="0"/>
                  </a:moveTo>
                  <a:lnTo>
                    <a:pt x="0" y="1501"/>
                  </a:lnTo>
                  <a:lnTo>
                    <a:pt x="6195" y="11280"/>
                  </a:lnTo>
                  <a:lnTo>
                    <a:pt x="10592" y="18162"/>
                  </a:lnTo>
                  <a:lnTo>
                    <a:pt x="12196" y="20525"/>
                  </a:lnTo>
                  <a:lnTo>
                    <a:pt x="13192" y="21491"/>
                  </a:lnTo>
                  <a:lnTo>
                    <a:pt x="13791" y="21600"/>
                  </a:lnTo>
                  <a:lnTo>
                    <a:pt x="14796" y="21491"/>
                  </a:lnTo>
                  <a:lnTo>
                    <a:pt x="17792" y="21060"/>
                  </a:lnTo>
                  <a:lnTo>
                    <a:pt x="21600" y="20312"/>
                  </a:lnTo>
                  <a:lnTo>
                    <a:pt x="920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2" name="Google Shape;2397;p72"/>
            <p:cNvSpPr/>
            <p:nvPr/>
          </p:nvSpPr>
          <p:spPr>
            <a:xfrm>
              <a:off x="910948" y="901211"/>
              <a:ext cx="198647" cy="33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20" y="0"/>
                  </a:moveTo>
                  <a:lnTo>
                    <a:pt x="11070" y="1397"/>
                  </a:lnTo>
                  <a:lnTo>
                    <a:pt x="9363" y="2478"/>
                  </a:lnTo>
                  <a:lnTo>
                    <a:pt x="8833" y="2858"/>
                  </a:lnTo>
                  <a:lnTo>
                    <a:pt x="8623" y="3175"/>
                  </a:lnTo>
                  <a:lnTo>
                    <a:pt x="8725" y="3555"/>
                  </a:lnTo>
                  <a:lnTo>
                    <a:pt x="8941" y="4191"/>
                  </a:lnTo>
                  <a:lnTo>
                    <a:pt x="9790" y="5972"/>
                  </a:lnTo>
                  <a:lnTo>
                    <a:pt x="10962" y="8385"/>
                  </a:lnTo>
                  <a:lnTo>
                    <a:pt x="9790" y="9211"/>
                  </a:lnTo>
                  <a:lnTo>
                    <a:pt x="7240" y="10989"/>
                  </a:lnTo>
                  <a:lnTo>
                    <a:pt x="5857" y="11944"/>
                  </a:lnTo>
                  <a:lnTo>
                    <a:pt x="4473" y="12770"/>
                  </a:lnTo>
                  <a:lnTo>
                    <a:pt x="3301" y="13405"/>
                  </a:lnTo>
                  <a:lnTo>
                    <a:pt x="2874" y="13660"/>
                  </a:lnTo>
                  <a:lnTo>
                    <a:pt x="2555" y="13721"/>
                  </a:lnTo>
                  <a:lnTo>
                    <a:pt x="2129" y="13786"/>
                  </a:lnTo>
                  <a:lnTo>
                    <a:pt x="1599" y="13660"/>
                  </a:lnTo>
                  <a:lnTo>
                    <a:pt x="746" y="13467"/>
                  </a:lnTo>
                  <a:lnTo>
                    <a:pt x="427" y="13405"/>
                  </a:lnTo>
                  <a:lnTo>
                    <a:pt x="108" y="13405"/>
                  </a:lnTo>
                  <a:lnTo>
                    <a:pt x="0" y="13596"/>
                  </a:lnTo>
                  <a:lnTo>
                    <a:pt x="0" y="14041"/>
                  </a:lnTo>
                  <a:lnTo>
                    <a:pt x="108" y="14738"/>
                  </a:lnTo>
                  <a:lnTo>
                    <a:pt x="535" y="15754"/>
                  </a:lnTo>
                  <a:lnTo>
                    <a:pt x="962" y="16964"/>
                  </a:lnTo>
                  <a:lnTo>
                    <a:pt x="1599" y="18232"/>
                  </a:lnTo>
                  <a:lnTo>
                    <a:pt x="2237" y="19442"/>
                  </a:lnTo>
                  <a:lnTo>
                    <a:pt x="2874" y="20519"/>
                  </a:lnTo>
                  <a:lnTo>
                    <a:pt x="3512" y="21284"/>
                  </a:lnTo>
                  <a:lnTo>
                    <a:pt x="3728" y="21474"/>
                  </a:lnTo>
                  <a:lnTo>
                    <a:pt x="3939" y="21600"/>
                  </a:lnTo>
                  <a:lnTo>
                    <a:pt x="4365" y="21600"/>
                  </a:lnTo>
                  <a:lnTo>
                    <a:pt x="4895" y="21410"/>
                  </a:lnTo>
                  <a:lnTo>
                    <a:pt x="5430" y="21093"/>
                  </a:lnTo>
                  <a:lnTo>
                    <a:pt x="5959" y="20710"/>
                  </a:lnTo>
                  <a:lnTo>
                    <a:pt x="6813" y="20074"/>
                  </a:lnTo>
                  <a:lnTo>
                    <a:pt x="7132" y="19693"/>
                  </a:lnTo>
                  <a:lnTo>
                    <a:pt x="13939" y="15818"/>
                  </a:lnTo>
                  <a:lnTo>
                    <a:pt x="18834" y="13086"/>
                  </a:lnTo>
                  <a:lnTo>
                    <a:pt x="21492" y="11624"/>
                  </a:lnTo>
                  <a:lnTo>
                    <a:pt x="21600" y="11563"/>
                  </a:lnTo>
                  <a:lnTo>
                    <a:pt x="21600" y="11434"/>
                  </a:lnTo>
                  <a:lnTo>
                    <a:pt x="21492" y="11053"/>
                  </a:lnTo>
                  <a:lnTo>
                    <a:pt x="20644" y="9656"/>
                  </a:lnTo>
                  <a:lnTo>
                    <a:pt x="19471" y="7750"/>
                  </a:lnTo>
                  <a:lnTo>
                    <a:pt x="17878" y="5652"/>
                  </a:lnTo>
                  <a:lnTo>
                    <a:pt x="15003" y="1713"/>
                  </a:lnTo>
                  <a:lnTo>
                    <a:pt x="1362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3" name="Google Shape;2398;p72"/>
            <p:cNvSpPr/>
            <p:nvPr/>
          </p:nvSpPr>
          <p:spPr>
            <a:xfrm>
              <a:off x="761293" y="736798"/>
              <a:ext cx="256332" cy="127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0" y="0"/>
                  </a:moveTo>
                  <a:lnTo>
                    <a:pt x="247" y="338"/>
                  </a:lnTo>
                  <a:lnTo>
                    <a:pt x="163" y="996"/>
                  </a:lnTo>
                  <a:lnTo>
                    <a:pt x="80" y="3324"/>
                  </a:lnTo>
                  <a:lnTo>
                    <a:pt x="0" y="6480"/>
                  </a:lnTo>
                  <a:lnTo>
                    <a:pt x="0" y="10302"/>
                  </a:lnTo>
                  <a:lnTo>
                    <a:pt x="80" y="13956"/>
                  </a:lnTo>
                  <a:lnTo>
                    <a:pt x="247" y="17449"/>
                  </a:lnTo>
                  <a:lnTo>
                    <a:pt x="494" y="19938"/>
                  </a:lnTo>
                  <a:lnTo>
                    <a:pt x="657" y="20773"/>
                  </a:lnTo>
                  <a:lnTo>
                    <a:pt x="741" y="21271"/>
                  </a:lnTo>
                  <a:lnTo>
                    <a:pt x="1072" y="21600"/>
                  </a:lnTo>
                  <a:lnTo>
                    <a:pt x="1645" y="21600"/>
                  </a:lnTo>
                  <a:lnTo>
                    <a:pt x="1892" y="21440"/>
                  </a:lnTo>
                  <a:lnTo>
                    <a:pt x="2307" y="20942"/>
                  </a:lnTo>
                  <a:lnTo>
                    <a:pt x="2391" y="20604"/>
                  </a:lnTo>
                  <a:lnTo>
                    <a:pt x="11212" y="19609"/>
                  </a:lnTo>
                  <a:lnTo>
                    <a:pt x="17560" y="18942"/>
                  </a:lnTo>
                  <a:lnTo>
                    <a:pt x="21269" y="18276"/>
                  </a:lnTo>
                  <a:lnTo>
                    <a:pt x="21437" y="18276"/>
                  </a:lnTo>
                  <a:lnTo>
                    <a:pt x="21516" y="18115"/>
                  </a:lnTo>
                  <a:lnTo>
                    <a:pt x="21600" y="17617"/>
                  </a:lnTo>
                  <a:lnTo>
                    <a:pt x="21600" y="16782"/>
                  </a:lnTo>
                  <a:lnTo>
                    <a:pt x="21437" y="15618"/>
                  </a:lnTo>
                  <a:lnTo>
                    <a:pt x="20859" y="13129"/>
                  </a:lnTo>
                  <a:lnTo>
                    <a:pt x="19950" y="10302"/>
                  </a:lnTo>
                  <a:lnTo>
                    <a:pt x="19046" y="7315"/>
                  </a:lnTo>
                  <a:lnTo>
                    <a:pt x="18221" y="4818"/>
                  </a:lnTo>
                  <a:lnTo>
                    <a:pt x="17313" y="2329"/>
                  </a:lnTo>
                  <a:lnTo>
                    <a:pt x="9894" y="1662"/>
                  </a:lnTo>
                  <a:lnTo>
                    <a:pt x="4204" y="996"/>
                  </a:lnTo>
                  <a:lnTo>
                    <a:pt x="1892" y="49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4" name="Google Shape;2399;p72"/>
            <p:cNvSpPr/>
            <p:nvPr/>
          </p:nvSpPr>
          <p:spPr>
            <a:xfrm>
              <a:off x="789664" y="710415"/>
              <a:ext cx="137930" cy="11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42" y="0"/>
                  </a:moveTo>
                  <a:lnTo>
                    <a:pt x="6435" y="354"/>
                  </a:lnTo>
                  <a:lnTo>
                    <a:pt x="5820" y="707"/>
                  </a:lnTo>
                  <a:lnTo>
                    <a:pt x="5205" y="1424"/>
                  </a:lnTo>
                  <a:lnTo>
                    <a:pt x="3984" y="707"/>
                  </a:lnTo>
                  <a:lnTo>
                    <a:pt x="3525" y="535"/>
                  </a:lnTo>
                  <a:lnTo>
                    <a:pt x="3058" y="354"/>
                  </a:lnTo>
                  <a:lnTo>
                    <a:pt x="2295" y="535"/>
                  </a:lnTo>
                  <a:lnTo>
                    <a:pt x="1836" y="1070"/>
                  </a:lnTo>
                  <a:lnTo>
                    <a:pt x="1222" y="1777"/>
                  </a:lnTo>
                  <a:lnTo>
                    <a:pt x="918" y="2675"/>
                  </a:lnTo>
                  <a:lnTo>
                    <a:pt x="303" y="3926"/>
                  </a:lnTo>
                  <a:lnTo>
                    <a:pt x="148" y="4996"/>
                  </a:lnTo>
                  <a:lnTo>
                    <a:pt x="0" y="6602"/>
                  </a:lnTo>
                  <a:lnTo>
                    <a:pt x="0" y="8742"/>
                  </a:lnTo>
                  <a:lnTo>
                    <a:pt x="148" y="11244"/>
                  </a:lnTo>
                  <a:lnTo>
                    <a:pt x="459" y="13384"/>
                  </a:lnTo>
                  <a:lnTo>
                    <a:pt x="1066" y="15534"/>
                  </a:lnTo>
                  <a:lnTo>
                    <a:pt x="1222" y="16250"/>
                  </a:lnTo>
                  <a:lnTo>
                    <a:pt x="1681" y="16957"/>
                  </a:lnTo>
                  <a:lnTo>
                    <a:pt x="1992" y="17320"/>
                  </a:lnTo>
                  <a:lnTo>
                    <a:pt x="2451" y="17492"/>
                  </a:lnTo>
                  <a:lnTo>
                    <a:pt x="3369" y="17674"/>
                  </a:lnTo>
                  <a:lnTo>
                    <a:pt x="4287" y="17492"/>
                  </a:lnTo>
                  <a:lnTo>
                    <a:pt x="5820" y="17139"/>
                  </a:lnTo>
                  <a:lnTo>
                    <a:pt x="7042" y="16604"/>
                  </a:lnTo>
                  <a:lnTo>
                    <a:pt x="7509" y="16422"/>
                  </a:lnTo>
                  <a:lnTo>
                    <a:pt x="7656" y="17320"/>
                  </a:lnTo>
                  <a:lnTo>
                    <a:pt x="8271" y="19106"/>
                  </a:lnTo>
                  <a:lnTo>
                    <a:pt x="8575" y="20176"/>
                  </a:lnTo>
                  <a:lnTo>
                    <a:pt x="9189" y="20893"/>
                  </a:lnTo>
                  <a:lnTo>
                    <a:pt x="9804" y="21428"/>
                  </a:lnTo>
                  <a:lnTo>
                    <a:pt x="10107" y="21600"/>
                  </a:lnTo>
                  <a:lnTo>
                    <a:pt x="10567" y="21600"/>
                  </a:lnTo>
                  <a:lnTo>
                    <a:pt x="11337" y="21246"/>
                  </a:lnTo>
                  <a:lnTo>
                    <a:pt x="12099" y="20893"/>
                  </a:lnTo>
                  <a:lnTo>
                    <a:pt x="13632" y="19995"/>
                  </a:lnTo>
                  <a:lnTo>
                    <a:pt x="15165" y="18744"/>
                  </a:lnTo>
                  <a:lnTo>
                    <a:pt x="15624" y="19279"/>
                  </a:lnTo>
                  <a:lnTo>
                    <a:pt x="16698" y="20349"/>
                  </a:lnTo>
                  <a:lnTo>
                    <a:pt x="17468" y="20893"/>
                  </a:lnTo>
                  <a:lnTo>
                    <a:pt x="18231" y="21246"/>
                  </a:lnTo>
                  <a:lnTo>
                    <a:pt x="19149" y="21246"/>
                  </a:lnTo>
                  <a:lnTo>
                    <a:pt x="19919" y="21065"/>
                  </a:lnTo>
                  <a:lnTo>
                    <a:pt x="20378" y="20711"/>
                  </a:lnTo>
                  <a:lnTo>
                    <a:pt x="20682" y="20176"/>
                  </a:lnTo>
                  <a:lnTo>
                    <a:pt x="20985" y="19279"/>
                  </a:lnTo>
                  <a:lnTo>
                    <a:pt x="21141" y="18209"/>
                  </a:lnTo>
                  <a:lnTo>
                    <a:pt x="21452" y="15706"/>
                  </a:lnTo>
                  <a:lnTo>
                    <a:pt x="21600" y="12849"/>
                  </a:lnTo>
                  <a:lnTo>
                    <a:pt x="21452" y="9821"/>
                  </a:lnTo>
                  <a:lnTo>
                    <a:pt x="21141" y="7137"/>
                  </a:lnTo>
                  <a:lnTo>
                    <a:pt x="20682" y="4996"/>
                  </a:lnTo>
                  <a:lnTo>
                    <a:pt x="20378" y="4280"/>
                  </a:lnTo>
                  <a:lnTo>
                    <a:pt x="20067" y="3745"/>
                  </a:lnTo>
                  <a:lnTo>
                    <a:pt x="19764" y="3391"/>
                  </a:lnTo>
                  <a:lnTo>
                    <a:pt x="19305" y="3029"/>
                  </a:lnTo>
                  <a:lnTo>
                    <a:pt x="18075" y="2675"/>
                  </a:lnTo>
                  <a:lnTo>
                    <a:pt x="16854" y="2494"/>
                  </a:lnTo>
                  <a:lnTo>
                    <a:pt x="15624" y="2494"/>
                  </a:lnTo>
                  <a:lnTo>
                    <a:pt x="13632" y="2675"/>
                  </a:lnTo>
                  <a:lnTo>
                    <a:pt x="12714" y="2856"/>
                  </a:lnTo>
                  <a:lnTo>
                    <a:pt x="11952" y="2140"/>
                  </a:lnTo>
                  <a:lnTo>
                    <a:pt x="11181" y="1242"/>
                  </a:lnTo>
                  <a:lnTo>
                    <a:pt x="10107" y="535"/>
                  </a:lnTo>
                  <a:lnTo>
                    <a:pt x="903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5" name="Google Shape;2400;p72"/>
            <p:cNvSpPr/>
            <p:nvPr/>
          </p:nvSpPr>
          <p:spPr>
            <a:xfrm>
              <a:off x="808246" y="840543"/>
              <a:ext cx="489213" cy="431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" y="0"/>
                  </a:moveTo>
                  <a:lnTo>
                    <a:pt x="1597" y="47"/>
                  </a:lnTo>
                  <a:lnTo>
                    <a:pt x="1209" y="97"/>
                  </a:lnTo>
                  <a:lnTo>
                    <a:pt x="820" y="244"/>
                  </a:lnTo>
                  <a:lnTo>
                    <a:pt x="474" y="440"/>
                  </a:lnTo>
                  <a:lnTo>
                    <a:pt x="344" y="537"/>
                  </a:lnTo>
                  <a:lnTo>
                    <a:pt x="259" y="684"/>
                  </a:lnTo>
                  <a:lnTo>
                    <a:pt x="129" y="831"/>
                  </a:lnTo>
                  <a:lnTo>
                    <a:pt x="86" y="1027"/>
                  </a:lnTo>
                  <a:lnTo>
                    <a:pt x="42" y="1224"/>
                  </a:lnTo>
                  <a:lnTo>
                    <a:pt x="0" y="1468"/>
                  </a:lnTo>
                  <a:lnTo>
                    <a:pt x="86" y="2057"/>
                  </a:lnTo>
                  <a:lnTo>
                    <a:pt x="215" y="2890"/>
                  </a:lnTo>
                  <a:lnTo>
                    <a:pt x="474" y="3918"/>
                  </a:lnTo>
                  <a:lnTo>
                    <a:pt x="777" y="5141"/>
                  </a:lnTo>
                  <a:lnTo>
                    <a:pt x="1209" y="6514"/>
                  </a:lnTo>
                  <a:lnTo>
                    <a:pt x="1685" y="7935"/>
                  </a:lnTo>
                  <a:lnTo>
                    <a:pt x="2203" y="9452"/>
                  </a:lnTo>
                  <a:lnTo>
                    <a:pt x="2808" y="11021"/>
                  </a:lnTo>
                  <a:lnTo>
                    <a:pt x="3455" y="12539"/>
                  </a:lnTo>
                  <a:lnTo>
                    <a:pt x="4146" y="14106"/>
                  </a:lnTo>
                  <a:lnTo>
                    <a:pt x="4881" y="15576"/>
                  </a:lnTo>
                  <a:lnTo>
                    <a:pt x="5616" y="16899"/>
                  </a:lnTo>
                  <a:lnTo>
                    <a:pt x="6393" y="18172"/>
                  </a:lnTo>
                  <a:lnTo>
                    <a:pt x="6783" y="18710"/>
                  </a:lnTo>
                  <a:lnTo>
                    <a:pt x="7171" y="19249"/>
                  </a:lnTo>
                  <a:lnTo>
                    <a:pt x="7560" y="19739"/>
                  </a:lnTo>
                  <a:lnTo>
                    <a:pt x="7948" y="20130"/>
                  </a:lnTo>
                  <a:lnTo>
                    <a:pt x="8336" y="20523"/>
                  </a:lnTo>
                  <a:lnTo>
                    <a:pt x="8727" y="20816"/>
                  </a:lnTo>
                  <a:lnTo>
                    <a:pt x="9159" y="21063"/>
                  </a:lnTo>
                  <a:lnTo>
                    <a:pt x="9547" y="21257"/>
                  </a:lnTo>
                  <a:lnTo>
                    <a:pt x="9980" y="21403"/>
                  </a:lnTo>
                  <a:lnTo>
                    <a:pt x="10412" y="21503"/>
                  </a:lnTo>
                  <a:lnTo>
                    <a:pt x="10844" y="21550"/>
                  </a:lnTo>
                  <a:lnTo>
                    <a:pt x="11318" y="21600"/>
                  </a:lnTo>
                  <a:lnTo>
                    <a:pt x="11794" y="21550"/>
                  </a:lnTo>
                  <a:lnTo>
                    <a:pt x="12226" y="21503"/>
                  </a:lnTo>
                  <a:lnTo>
                    <a:pt x="12700" y="21403"/>
                  </a:lnTo>
                  <a:lnTo>
                    <a:pt x="13176" y="21306"/>
                  </a:lnTo>
                  <a:lnTo>
                    <a:pt x="13694" y="21160"/>
                  </a:lnTo>
                  <a:lnTo>
                    <a:pt x="14170" y="20963"/>
                  </a:lnTo>
                  <a:lnTo>
                    <a:pt x="15076" y="20473"/>
                  </a:lnTo>
                  <a:lnTo>
                    <a:pt x="16028" y="19886"/>
                  </a:lnTo>
                  <a:lnTo>
                    <a:pt x="16934" y="19249"/>
                  </a:lnTo>
                  <a:lnTo>
                    <a:pt x="17754" y="18513"/>
                  </a:lnTo>
                  <a:lnTo>
                    <a:pt x="18577" y="17730"/>
                  </a:lnTo>
                  <a:lnTo>
                    <a:pt x="19310" y="16899"/>
                  </a:lnTo>
                  <a:lnTo>
                    <a:pt x="19959" y="16016"/>
                  </a:lnTo>
                  <a:lnTo>
                    <a:pt x="20521" y="15135"/>
                  </a:lnTo>
                  <a:lnTo>
                    <a:pt x="20953" y="14252"/>
                  </a:lnTo>
                  <a:lnTo>
                    <a:pt x="21124" y="13812"/>
                  </a:lnTo>
                  <a:lnTo>
                    <a:pt x="21297" y="13372"/>
                  </a:lnTo>
                  <a:lnTo>
                    <a:pt x="21514" y="12539"/>
                  </a:lnTo>
                  <a:lnTo>
                    <a:pt x="21600" y="11852"/>
                  </a:lnTo>
                  <a:lnTo>
                    <a:pt x="21600" y="11315"/>
                  </a:lnTo>
                  <a:lnTo>
                    <a:pt x="21514" y="10825"/>
                  </a:lnTo>
                  <a:lnTo>
                    <a:pt x="21385" y="10432"/>
                  </a:lnTo>
                  <a:lnTo>
                    <a:pt x="21168" y="10138"/>
                  </a:lnTo>
                  <a:lnTo>
                    <a:pt x="20909" y="9942"/>
                  </a:lnTo>
                  <a:lnTo>
                    <a:pt x="20606" y="9795"/>
                  </a:lnTo>
                  <a:lnTo>
                    <a:pt x="20303" y="9698"/>
                  </a:lnTo>
                  <a:lnTo>
                    <a:pt x="20001" y="9599"/>
                  </a:lnTo>
                  <a:lnTo>
                    <a:pt x="19439" y="9599"/>
                  </a:lnTo>
                  <a:lnTo>
                    <a:pt x="19009" y="9648"/>
                  </a:lnTo>
                  <a:lnTo>
                    <a:pt x="18836" y="9698"/>
                  </a:lnTo>
                  <a:lnTo>
                    <a:pt x="17928" y="10335"/>
                  </a:lnTo>
                  <a:lnTo>
                    <a:pt x="16934" y="11021"/>
                  </a:lnTo>
                  <a:lnTo>
                    <a:pt x="15725" y="11805"/>
                  </a:lnTo>
                  <a:lnTo>
                    <a:pt x="14429" y="12539"/>
                  </a:lnTo>
                  <a:lnTo>
                    <a:pt x="13737" y="12832"/>
                  </a:lnTo>
                  <a:lnTo>
                    <a:pt x="13090" y="13126"/>
                  </a:lnTo>
                  <a:lnTo>
                    <a:pt x="12485" y="13322"/>
                  </a:lnTo>
                  <a:lnTo>
                    <a:pt x="11923" y="13419"/>
                  </a:lnTo>
                  <a:lnTo>
                    <a:pt x="11362" y="13469"/>
                  </a:lnTo>
                  <a:lnTo>
                    <a:pt x="11144" y="13469"/>
                  </a:lnTo>
                  <a:lnTo>
                    <a:pt x="10929" y="13372"/>
                  </a:lnTo>
                  <a:lnTo>
                    <a:pt x="10714" y="13272"/>
                  </a:lnTo>
                  <a:lnTo>
                    <a:pt x="10497" y="13126"/>
                  </a:lnTo>
                  <a:lnTo>
                    <a:pt x="10238" y="12932"/>
                  </a:lnTo>
                  <a:lnTo>
                    <a:pt x="10021" y="12636"/>
                  </a:lnTo>
                  <a:lnTo>
                    <a:pt x="9547" y="11952"/>
                  </a:lnTo>
                  <a:lnTo>
                    <a:pt x="9071" y="11069"/>
                  </a:lnTo>
                  <a:lnTo>
                    <a:pt x="8554" y="10089"/>
                  </a:lnTo>
                  <a:lnTo>
                    <a:pt x="8078" y="9012"/>
                  </a:lnTo>
                  <a:lnTo>
                    <a:pt x="7604" y="7835"/>
                  </a:lnTo>
                  <a:lnTo>
                    <a:pt x="7128" y="6661"/>
                  </a:lnTo>
                  <a:lnTo>
                    <a:pt x="6307" y="4408"/>
                  </a:lnTo>
                  <a:lnTo>
                    <a:pt x="5616" y="2400"/>
                  </a:lnTo>
                  <a:lnTo>
                    <a:pt x="5011" y="490"/>
                  </a:lnTo>
                  <a:lnTo>
                    <a:pt x="4234" y="294"/>
                  </a:lnTo>
                  <a:lnTo>
                    <a:pt x="3455" y="147"/>
                  </a:lnTo>
                  <a:lnTo>
                    <a:pt x="2505" y="47"/>
                  </a:lnTo>
                  <a:lnTo>
                    <a:pt x="207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6" name="Google Shape;2401;p72"/>
            <p:cNvSpPr/>
            <p:nvPr/>
          </p:nvSpPr>
          <p:spPr>
            <a:xfrm>
              <a:off x="806259" y="787678"/>
              <a:ext cx="136986" cy="105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28" y="0"/>
                  </a:moveTo>
                  <a:lnTo>
                    <a:pt x="9566" y="203"/>
                  </a:lnTo>
                  <a:lnTo>
                    <a:pt x="9261" y="599"/>
                  </a:lnTo>
                  <a:lnTo>
                    <a:pt x="8642" y="1401"/>
                  </a:lnTo>
                  <a:lnTo>
                    <a:pt x="8179" y="2600"/>
                  </a:lnTo>
                  <a:lnTo>
                    <a:pt x="7874" y="3798"/>
                  </a:lnTo>
                  <a:lnTo>
                    <a:pt x="7717" y="5006"/>
                  </a:lnTo>
                  <a:lnTo>
                    <a:pt x="7717" y="6002"/>
                  </a:lnTo>
                  <a:lnTo>
                    <a:pt x="7874" y="6997"/>
                  </a:lnTo>
                  <a:lnTo>
                    <a:pt x="8336" y="7799"/>
                  </a:lnTo>
                  <a:lnTo>
                    <a:pt x="9261" y="9597"/>
                  </a:lnTo>
                  <a:lnTo>
                    <a:pt x="10647" y="11201"/>
                  </a:lnTo>
                  <a:lnTo>
                    <a:pt x="0" y="13801"/>
                  </a:lnTo>
                  <a:lnTo>
                    <a:pt x="462" y="14999"/>
                  </a:lnTo>
                  <a:lnTo>
                    <a:pt x="1238" y="16401"/>
                  </a:lnTo>
                  <a:lnTo>
                    <a:pt x="2162" y="17802"/>
                  </a:lnTo>
                  <a:lnTo>
                    <a:pt x="3400" y="19203"/>
                  </a:lnTo>
                  <a:lnTo>
                    <a:pt x="4787" y="20402"/>
                  </a:lnTo>
                  <a:lnTo>
                    <a:pt x="5555" y="21001"/>
                  </a:lnTo>
                  <a:lnTo>
                    <a:pt x="6330" y="21397"/>
                  </a:lnTo>
                  <a:lnTo>
                    <a:pt x="7255" y="21600"/>
                  </a:lnTo>
                  <a:lnTo>
                    <a:pt x="8179" y="21600"/>
                  </a:lnTo>
                  <a:lnTo>
                    <a:pt x="10185" y="21397"/>
                  </a:lnTo>
                  <a:lnTo>
                    <a:pt x="12191" y="20605"/>
                  </a:lnTo>
                  <a:lnTo>
                    <a:pt x="14353" y="19599"/>
                  </a:lnTo>
                  <a:lnTo>
                    <a:pt x="16508" y="18401"/>
                  </a:lnTo>
                  <a:lnTo>
                    <a:pt x="18364" y="17000"/>
                  </a:lnTo>
                  <a:lnTo>
                    <a:pt x="19908" y="15598"/>
                  </a:lnTo>
                  <a:lnTo>
                    <a:pt x="20989" y="14004"/>
                  </a:lnTo>
                  <a:lnTo>
                    <a:pt x="21451" y="13405"/>
                  </a:lnTo>
                  <a:lnTo>
                    <a:pt x="21600" y="12603"/>
                  </a:lnTo>
                  <a:lnTo>
                    <a:pt x="21600" y="11201"/>
                  </a:lnTo>
                  <a:lnTo>
                    <a:pt x="21294" y="10602"/>
                  </a:lnTo>
                  <a:lnTo>
                    <a:pt x="20832" y="9800"/>
                  </a:lnTo>
                  <a:lnTo>
                    <a:pt x="19751" y="8205"/>
                  </a:lnTo>
                  <a:lnTo>
                    <a:pt x="18208" y="6804"/>
                  </a:lnTo>
                  <a:lnTo>
                    <a:pt x="14972" y="3605"/>
                  </a:lnTo>
                  <a:lnTo>
                    <a:pt x="13429" y="2204"/>
                  </a:lnTo>
                  <a:lnTo>
                    <a:pt x="12034" y="1005"/>
                  </a:lnTo>
                  <a:lnTo>
                    <a:pt x="11423" y="406"/>
                  </a:lnTo>
                  <a:lnTo>
                    <a:pt x="10961" y="203"/>
                  </a:lnTo>
                  <a:lnTo>
                    <a:pt x="1049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7" name="Google Shape;2402;p72"/>
            <p:cNvSpPr/>
            <p:nvPr/>
          </p:nvSpPr>
          <p:spPr>
            <a:xfrm>
              <a:off x="1136971" y="1053847"/>
              <a:ext cx="170277" cy="290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8" y="0"/>
                  </a:moveTo>
                  <a:lnTo>
                    <a:pt x="0" y="946"/>
                  </a:lnTo>
                  <a:lnTo>
                    <a:pt x="11919" y="21600"/>
                  </a:lnTo>
                  <a:lnTo>
                    <a:pt x="13532" y="21094"/>
                  </a:lnTo>
                  <a:lnTo>
                    <a:pt x="16885" y="20001"/>
                  </a:lnTo>
                  <a:lnTo>
                    <a:pt x="18745" y="19347"/>
                  </a:lnTo>
                  <a:lnTo>
                    <a:pt x="20232" y="18693"/>
                  </a:lnTo>
                  <a:lnTo>
                    <a:pt x="20856" y="18401"/>
                  </a:lnTo>
                  <a:lnTo>
                    <a:pt x="21354" y="18183"/>
                  </a:lnTo>
                  <a:lnTo>
                    <a:pt x="21600" y="17892"/>
                  </a:lnTo>
                  <a:lnTo>
                    <a:pt x="21600" y="17748"/>
                  </a:lnTo>
                  <a:lnTo>
                    <a:pt x="20982" y="16654"/>
                  </a:lnTo>
                  <a:lnTo>
                    <a:pt x="19369" y="14545"/>
                  </a:lnTo>
                  <a:lnTo>
                    <a:pt x="14648" y="8510"/>
                  </a:lnTo>
                  <a:lnTo>
                    <a:pt x="794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8" name="Google Shape;2403;p72"/>
            <p:cNvSpPr/>
            <p:nvPr/>
          </p:nvSpPr>
          <p:spPr>
            <a:xfrm>
              <a:off x="955964" y="939370"/>
              <a:ext cx="153631" cy="254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34" y="0"/>
                  </a:moveTo>
                  <a:lnTo>
                    <a:pt x="11282" y="80"/>
                  </a:lnTo>
                  <a:lnTo>
                    <a:pt x="9906" y="413"/>
                  </a:lnTo>
                  <a:lnTo>
                    <a:pt x="9221" y="578"/>
                  </a:lnTo>
                  <a:lnTo>
                    <a:pt x="8669" y="831"/>
                  </a:lnTo>
                  <a:lnTo>
                    <a:pt x="8257" y="1080"/>
                  </a:lnTo>
                  <a:lnTo>
                    <a:pt x="8257" y="1160"/>
                  </a:lnTo>
                  <a:lnTo>
                    <a:pt x="8117" y="1329"/>
                  </a:lnTo>
                  <a:lnTo>
                    <a:pt x="9494" y="5729"/>
                  </a:lnTo>
                  <a:lnTo>
                    <a:pt x="8942" y="5813"/>
                  </a:lnTo>
                  <a:lnTo>
                    <a:pt x="7845" y="5978"/>
                  </a:lnTo>
                  <a:lnTo>
                    <a:pt x="7153" y="6062"/>
                  </a:lnTo>
                  <a:lnTo>
                    <a:pt x="6469" y="6311"/>
                  </a:lnTo>
                  <a:lnTo>
                    <a:pt x="5777" y="6560"/>
                  </a:lnTo>
                  <a:lnTo>
                    <a:pt x="5093" y="6978"/>
                  </a:lnTo>
                  <a:lnTo>
                    <a:pt x="4680" y="7391"/>
                  </a:lnTo>
                  <a:lnTo>
                    <a:pt x="4268" y="7809"/>
                  </a:lnTo>
                  <a:lnTo>
                    <a:pt x="4129" y="8222"/>
                  </a:lnTo>
                  <a:lnTo>
                    <a:pt x="3989" y="8556"/>
                  </a:lnTo>
                  <a:lnTo>
                    <a:pt x="3856" y="9138"/>
                  </a:lnTo>
                  <a:lnTo>
                    <a:pt x="3989" y="9302"/>
                  </a:lnTo>
                  <a:lnTo>
                    <a:pt x="3304" y="9387"/>
                  </a:lnTo>
                  <a:lnTo>
                    <a:pt x="2620" y="9471"/>
                  </a:lnTo>
                  <a:lnTo>
                    <a:pt x="1928" y="9636"/>
                  </a:lnTo>
                  <a:lnTo>
                    <a:pt x="1243" y="9885"/>
                  </a:lnTo>
                  <a:lnTo>
                    <a:pt x="552" y="10218"/>
                  </a:lnTo>
                  <a:lnTo>
                    <a:pt x="279" y="10382"/>
                  </a:lnTo>
                  <a:lnTo>
                    <a:pt x="140" y="10631"/>
                  </a:lnTo>
                  <a:lnTo>
                    <a:pt x="0" y="10880"/>
                  </a:lnTo>
                  <a:lnTo>
                    <a:pt x="0" y="11213"/>
                  </a:lnTo>
                  <a:lnTo>
                    <a:pt x="279" y="12129"/>
                  </a:lnTo>
                  <a:lnTo>
                    <a:pt x="692" y="13373"/>
                  </a:lnTo>
                  <a:lnTo>
                    <a:pt x="1928" y="16698"/>
                  </a:lnTo>
                  <a:lnTo>
                    <a:pt x="2620" y="18276"/>
                  </a:lnTo>
                  <a:lnTo>
                    <a:pt x="3444" y="19689"/>
                  </a:lnTo>
                  <a:lnTo>
                    <a:pt x="3989" y="20849"/>
                  </a:lnTo>
                  <a:lnTo>
                    <a:pt x="4408" y="21182"/>
                  </a:lnTo>
                  <a:lnTo>
                    <a:pt x="4680" y="21431"/>
                  </a:lnTo>
                  <a:lnTo>
                    <a:pt x="5093" y="21516"/>
                  </a:lnTo>
                  <a:lnTo>
                    <a:pt x="5645" y="21600"/>
                  </a:lnTo>
                  <a:lnTo>
                    <a:pt x="7705" y="21600"/>
                  </a:lnTo>
                  <a:lnTo>
                    <a:pt x="10185" y="21516"/>
                  </a:lnTo>
                  <a:lnTo>
                    <a:pt x="13070" y="21267"/>
                  </a:lnTo>
                  <a:lnTo>
                    <a:pt x="15823" y="20933"/>
                  </a:lnTo>
                  <a:lnTo>
                    <a:pt x="18296" y="20520"/>
                  </a:lnTo>
                  <a:lnTo>
                    <a:pt x="20224" y="20102"/>
                  </a:lnTo>
                  <a:lnTo>
                    <a:pt x="20776" y="19853"/>
                  </a:lnTo>
                  <a:lnTo>
                    <a:pt x="21188" y="19689"/>
                  </a:lnTo>
                  <a:lnTo>
                    <a:pt x="21328" y="19356"/>
                  </a:lnTo>
                  <a:lnTo>
                    <a:pt x="21460" y="19022"/>
                  </a:lnTo>
                  <a:lnTo>
                    <a:pt x="21600" y="18027"/>
                  </a:lnTo>
                  <a:lnTo>
                    <a:pt x="21460" y="16862"/>
                  </a:lnTo>
                  <a:lnTo>
                    <a:pt x="21328" y="15533"/>
                  </a:lnTo>
                  <a:lnTo>
                    <a:pt x="21048" y="13373"/>
                  </a:lnTo>
                  <a:lnTo>
                    <a:pt x="20776" y="12378"/>
                  </a:lnTo>
                  <a:lnTo>
                    <a:pt x="20503" y="12542"/>
                  </a:lnTo>
                  <a:lnTo>
                    <a:pt x="19951" y="12711"/>
                  </a:lnTo>
                  <a:lnTo>
                    <a:pt x="19260" y="12711"/>
                  </a:lnTo>
                  <a:lnTo>
                    <a:pt x="18848" y="12542"/>
                  </a:lnTo>
                  <a:lnTo>
                    <a:pt x="18575" y="12209"/>
                  </a:lnTo>
                  <a:lnTo>
                    <a:pt x="17199" y="9885"/>
                  </a:lnTo>
                  <a:lnTo>
                    <a:pt x="14859" y="5729"/>
                  </a:lnTo>
                  <a:lnTo>
                    <a:pt x="1183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9" name="Google Shape;2404;p72"/>
            <p:cNvSpPr/>
            <p:nvPr/>
          </p:nvSpPr>
          <p:spPr>
            <a:xfrm>
              <a:off x="988260" y="1088081"/>
              <a:ext cx="521509" cy="521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00" y="0"/>
                  </a:moveTo>
                  <a:lnTo>
                    <a:pt x="16657" y="41"/>
                  </a:lnTo>
                  <a:lnTo>
                    <a:pt x="16414" y="80"/>
                  </a:lnTo>
                  <a:lnTo>
                    <a:pt x="16210" y="121"/>
                  </a:lnTo>
                  <a:lnTo>
                    <a:pt x="16009" y="243"/>
                  </a:lnTo>
                  <a:lnTo>
                    <a:pt x="15805" y="364"/>
                  </a:lnTo>
                  <a:lnTo>
                    <a:pt x="15441" y="648"/>
                  </a:lnTo>
                  <a:lnTo>
                    <a:pt x="15118" y="1012"/>
                  </a:lnTo>
                  <a:lnTo>
                    <a:pt x="14792" y="1459"/>
                  </a:lnTo>
                  <a:lnTo>
                    <a:pt x="14508" y="1904"/>
                  </a:lnTo>
                  <a:lnTo>
                    <a:pt x="14266" y="2430"/>
                  </a:lnTo>
                  <a:lnTo>
                    <a:pt x="14064" y="2998"/>
                  </a:lnTo>
                  <a:lnTo>
                    <a:pt x="13860" y="3566"/>
                  </a:lnTo>
                  <a:lnTo>
                    <a:pt x="13576" y="4661"/>
                  </a:lnTo>
                  <a:lnTo>
                    <a:pt x="13333" y="5715"/>
                  </a:lnTo>
                  <a:lnTo>
                    <a:pt x="13212" y="6565"/>
                  </a:lnTo>
                  <a:lnTo>
                    <a:pt x="13171" y="6970"/>
                  </a:lnTo>
                  <a:lnTo>
                    <a:pt x="13049" y="7417"/>
                  </a:lnTo>
                  <a:lnTo>
                    <a:pt x="12848" y="7861"/>
                  </a:lnTo>
                  <a:lnTo>
                    <a:pt x="12644" y="8388"/>
                  </a:lnTo>
                  <a:lnTo>
                    <a:pt x="12158" y="9442"/>
                  </a:lnTo>
                  <a:lnTo>
                    <a:pt x="11590" y="10495"/>
                  </a:lnTo>
                  <a:lnTo>
                    <a:pt x="11024" y="11428"/>
                  </a:lnTo>
                  <a:lnTo>
                    <a:pt x="10537" y="12158"/>
                  </a:lnTo>
                  <a:lnTo>
                    <a:pt x="10213" y="12644"/>
                  </a:lnTo>
                  <a:lnTo>
                    <a:pt x="10131" y="12765"/>
                  </a:lnTo>
                  <a:lnTo>
                    <a:pt x="10092" y="12765"/>
                  </a:lnTo>
                  <a:lnTo>
                    <a:pt x="10051" y="12564"/>
                  </a:lnTo>
                  <a:lnTo>
                    <a:pt x="9888" y="12319"/>
                  </a:lnTo>
                  <a:lnTo>
                    <a:pt x="9403" y="11510"/>
                  </a:lnTo>
                  <a:lnTo>
                    <a:pt x="8754" y="10537"/>
                  </a:lnTo>
                  <a:lnTo>
                    <a:pt x="8106" y="9524"/>
                  </a:lnTo>
                  <a:lnTo>
                    <a:pt x="7742" y="8876"/>
                  </a:lnTo>
                  <a:lnTo>
                    <a:pt x="7337" y="7944"/>
                  </a:lnTo>
                  <a:lnTo>
                    <a:pt x="6443" y="5836"/>
                  </a:lnTo>
                  <a:lnTo>
                    <a:pt x="5351" y="3120"/>
                  </a:lnTo>
                  <a:lnTo>
                    <a:pt x="4945" y="3040"/>
                  </a:lnTo>
                  <a:lnTo>
                    <a:pt x="4540" y="3040"/>
                  </a:lnTo>
                  <a:lnTo>
                    <a:pt x="4093" y="3081"/>
                  </a:lnTo>
                  <a:lnTo>
                    <a:pt x="3649" y="3202"/>
                  </a:lnTo>
                  <a:lnTo>
                    <a:pt x="3202" y="3324"/>
                  </a:lnTo>
                  <a:lnTo>
                    <a:pt x="2797" y="3484"/>
                  </a:lnTo>
                  <a:lnTo>
                    <a:pt x="1945" y="3850"/>
                  </a:lnTo>
                  <a:lnTo>
                    <a:pt x="1175" y="4256"/>
                  </a:lnTo>
                  <a:lnTo>
                    <a:pt x="568" y="4620"/>
                  </a:lnTo>
                  <a:lnTo>
                    <a:pt x="0" y="4984"/>
                  </a:lnTo>
                  <a:lnTo>
                    <a:pt x="243" y="6242"/>
                  </a:lnTo>
                  <a:lnTo>
                    <a:pt x="527" y="7417"/>
                  </a:lnTo>
                  <a:lnTo>
                    <a:pt x="852" y="8551"/>
                  </a:lnTo>
                  <a:lnTo>
                    <a:pt x="1136" y="9646"/>
                  </a:lnTo>
                  <a:lnTo>
                    <a:pt x="1500" y="10658"/>
                  </a:lnTo>
                  <a:lnTo>
                    <a:pt x="1823" y="11631"/>
                  </a:lnTo>
                  <a:lnTo>
                    <a:pt x="2190" y="12522"/>
                  </a:lnTo>
                  <a:lnTo>
                    <a:pt x="2595" y="13372"/>
                  </a:lnTo>
                  <a:lnTo>
                    <a:pt x="2959" y="14183"/>
                  </a:lnTo>
                  <a:lnTo>
                    <a:pt x="3365" y="14914"/>
                  </a:lnTo>
                  <a:lnTo>
                    <a:pt x="3770" y="15642"/>
                  </a:lnTo>
                  <a:lnTo>
                    <a:pt x="4215" y="16291"/>
                  </a:lnTo>
                  <a:lnTo>
                    <a:pt x="4620" y="16900"/>
                  </a:lnTo>
                  <a:lnTo>
                    <a:pt x="5067" y="17466"/>
                  </a:lnTo>
                  <a:lnTo>
                    <a:pt x="5472" y="17992"/>
                  </a:lnTo>
                  <a:lnTo>
                    <a:pt x="5917" y="18480"/>
                  </a:lnTo>
                  <a:lnTo>
                    <a:pt x="6363" y="18925"/>
                  </a:lnTo>
                  <a:lnTo>
                    <a:pt x="6769" y="19330"/>
                  </a:lnTo>
                  <a:lnTo>
                    <a:pt x="7215" y="19696"/>
                  </a:lnTo>
                  <a:lnTo>
                    <a:pt x="7618" y="20020"/>
                  </a:lnTo>
                  <a:lnTo>
                    <a:pt x="8429" y="20546"/>
                  </a:lnTo>
                  <a:lnTo>
                    <a:pt x="9240" y="20993"/>
                  </a:lnTo>
                  <a:lnTo>
                    <a:pt x="9971" y="21277"/>
                  </a:lnTo>
                  <a:lnTo>
                    <a:pt x="10658" y="21479"/>
                  </a:lnTo>
                  <a:lnTo>
                    <a:pt x="11267" y="21600"/>
                  </a:lnTo>
                  <a:lnTo>
                    <a:pt x="11794" y="21600"/>
                  </a:lnTo>
                  <a:lnTo>
                    <a:pt x="12037" y="21559"/>
                  </a:lnTo>
                  <a:lnTo>
                    <a:pt x="12321" y="21437"/>
                  </a:lnTo>
                  <a:lnTo>
                    <a:pt x="12605" y="21236"/>
                  </a:lnTo>
                  <a:lnTo>
                    <a:pt x="12928" y="20993"/>
                  </a:lnTo>
                  <a:lnTo>
                    <a:pt x="13253" y="20668"/>
                  </a:lnTo>
                  <a:lnTo>
                    <a:pt x="13617" y="20304"/>
                  </a:lnTo>
                  <a:lnTo>
                    <a:pt x="14346" y="19371"/>
                  </a:lnTo>
                  <a:lnTo>
                    <a:pt x="15118" y="18276"/>
                  </a:lnTo>
                  <a:lnTo>
                    <a:pt x="15926" y="17062"/>
                  </a:lnTo>
                  <a:lnTo>
                    <a:pt x="16737" y="15683"/>
                  </a:lnTo>
                  <a:lnTo>
                    <a:pt x="17548" y="14266"/>
                  </a:lnTo>
                  <a:lnTo>
                    <a:pt x="18318" y="12806"/>
                  </a:lnTo>
                  <a:lnTo>
                    <a:pt x="19048" y="11306"/>
                  </a:lnTo>
                  <a:lnTo>
                    <a:pt x="19696" y="9847"/>
                  </a:lnTo>
                  <a:lnTo>
                    <a:pt x="20304" y="8470"/>
                  </a:lnTo>
                  <a:lnTo>
                    <a:pt x="20791" y="7174"/>
                  </a:lnTo>
                  <a:lnTo>
                    <a:pt x="21195" y="5997"/>
                  </a:lnTo>
                  <a:lnTo>
                    <a:pt x="21439" y="5025"/>
                  </a:lnTo>
                  <a:lnTo>
                    <a:pt x="21520" y="4579"/>
                  </a:lnTo>
                  <a:lnTo>
                    <a:pt x="21561" y="4215"/>
                  </a:lnTo>
                  <a:lnTo>
                    <a:pt x="21600" y="3566"/>
                  </a:lnTo>
                  <a:lnTo>
                    <a:pt x="21561" y="2998"/>
                  </a:lnTo>
                  <a:lnTo>
                    <a:pt x="21479" y="2472"/>
                  </a:lnTo>
                  <a:lnTo>
                    <a:pt x="21357" y="2027"/>
                  </a:lnTo>
                  <a:lnTo>
                    <a:pt x="21195" y="1661"/>
                  </a:lnTo>
                  <a:lnTo>
                    <a:pt x="20952" y="1338"/>
                  </a:lnTo>
                  <a:lnTo>
                    <a:pt x="20709" y="1054"/>
                  </a:lnTo>
                  <a:lnTo>
                    <a:pt x="20425" y="850"/>
                  </a:lnTo>
                  <a:lnTo>
                    <a:pt x="20102" y="648"/>
                  </a:lnTo>
                  <a:lnTo>
                    <a:pt x="19738" y="527"/>
                  </a:lnTo>
                  <a:lnTo>
                    <a:pt x="19371" y="405"/>
                  </a:lnTo>
                  <a:lnTo>
                    <a:pt x="18966" y="284"/>
                  </a:lnTo>
                  <a:lnTo>
                    <a:pt x="18075" y="163"/>
                  </a:lnTo>
                  <a:lnTo>
                    <a:pt x="17143" y="41"/>
                  </a:lnTo>
                  <a:lnTo>
                    <a:pt x="169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0" name="Google Shape;2405;p72"/>
            <p:cNvSpPr/>
            <p:nvPr/>
          </p:nvSpPr>
          <p:spPr>
            <a:xfrm>
              <a:off x="1250505" y="760300"/>
              <a:ext cx="298417" cy="307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48" y="0"/>
                  </a:moveTo>
                  <a:lnTo>
                    <a:pt x="5028" y="136"/>
                  </a:lnTo>
                  <a:lnTo>
                    <a:pt x="4391" y="276"/>
                  </a:lnTo>
                  <a:lnTo>
                    <a:pt x="4107" y="412"/>
                  </a:lnTo>
                  <a:lnTo>
                    <a:pt x="3967" y="548"/>
                  </a:lnTo>
                  <a:lnTo>
                    <a:pt x="3755" y="964"/>
                  </a:lnTo>
                  <a:lnTo>
                    <a:pt x="3471" y="1649"/>
                  </a:lnTo>
                  <a:lnTo>
                    <a:pt x="2834" y="3507"/>
                  </a:lnTo>
                  <a:lnTo>
                    <a:pt x="2125" y="5914"/>
                  </a:lnTo>
                  <a:lnTo>
                    <a:pt x="1417" y="8597"/>
                  </a:lnTo>
                  <a:lnTo>
                    <a:pt x="777" y="11280"/>
                  </a:lnTo>
                  <a:lnTo>
                    <a:pt x="284" y="13621"/>
                  </a:lnTo>
                  <a:lnTo>
                    <a:pt x="72" y="14652"/>
                  </a:lnTo>
                  <a:lnTo>
                    <a:pt x="0" y="15479"/>
                  </a:lnTo>
                  <a:lnTo>
                    <a:pt x="0" y="16168"/>
                  </a:lnTo>
                  <a:lnTo>
                    <a:pt x="72" y="16580"/>
                  </a:lnTo>
                  <a:lnTo>
                    <a:pt x="140" y="16716"/>
                  </a:lnTo>
                  <a:lnTo>
                    <a:pt x="284" y="16856"/>
                  </a:lnTo>
                  <a:lnTo>
                    <a:pt x="777" y="17198"/>
                  </a:lnTo>
                  <a:lnTo>
                    <a:pt x="1485" y="17610"/>
                  </a:lnTo>
                  <a:lnTo>
                    <a:pt x="2338" y="18023"/>
                  </a:lnTo>
                  <a:lnTo>
                    <a:pt x="4391" y="18851"/>
                  </a:lnTo>
                  <a:lnTo>
                    <a:pt x="6729" y="19745"/>
                  </a:lnTo>
                  <a:lnTo>
                    <a:pt x="9135" y="20500"/>
                  </a:lnTo>
                  <a:lnTo>
                    <a:pt x="11260" y="21121"/>
                  </a:lnTo>
                  <a:lnTo>
                    <a:pt x="12890" y="21534"/>
                  </a:lnTo>
                  <a:lnTo>
                    <a:pt x="13386" y="21600"/>
                  </a:lnTo>
                  <a:lnTo>
                    <a:pt x="13738" y="21600"/>
                  </a:lnTo>
                  <a:lnTo>
                    <a:pt x="14022" y="21464"/>
                  </a:lnTo>
                  <a:lnTo>
                    <a:pt x="14375" y="20982"/>
                  </a:lnTo>
                  <a:lnTo>
                    <a:pt x="15367" y="19399"/>
                  </a:lnTo>
                  <a:lnTo>
                    <a:pt x="16644" y="17268"/>
                  </a:lnTo>
                  <a:lnTo>
                    <a:pt x="18058" y="14791"/>
                  </a:lnTo>
                  <a:lnTo>
                    <a:pt x="20539" y="10180"/>
                  </a:lnTo>
                  <a:lnTo>
                    <a:pt x="21600" y="8119"/>
                  </a:lnTo>
                  <a:lnTo>
                    <a:pt x="21528" y="7431"/>
                  </a:lnTo>
                  <a:lnTo>
                    <a:pt x="21316" y="6742"/>
                  </a:lnTo>
                  <a:lnTo>
                    <a:pt x="21035" y="6121"/>
                  </a:lnTo>
                  <a:lnTo>
                    <a:pt x="20679" y="5502"/>
                  </a:lnTo>
                  <a:lnTo>
                    <a:pt x="20327" y="4954"/>
                  </a:lnTo>
                  <a:lnTo>
                    <a:pt x="19831" y="4402"/>
                  </a:lnTo>
                  <a:lnTo>
                    <a:pt x="19334" y="3853"/>
                  </a:lnTo>
                  <a:lnTo>
                    <a:pt x="18766" y="3438"/>
                  </a:lnTo>
                  <a:lnTo>
                    <a:pt x="18129" y="2959"/>
                  </a:lnTo>
                  <a:lnTo>
                    <a:pt x="17421" y="2543"/>
                  </a:lnTo>
                  <a:lnTo>
                    <a:pt x="16784" y="2201"/>
                  </a:lnTo>
                  <a:lnTo>
                    <a:pt x="16004" y="1859"/>
                  </a:lnTo>
                  <a:lnTo>
                    <a:pt x="14519" y="1307"/>
                  </a:lnTo>
                  <a:lnTo>
                    <a:pt x="12961" y="824"/>
                  </a:lnTo>
                  <a:lnTo>
                    <a:pt x="11401" y="412"/>
                  </a:lnTo>
                  <a:lnTo>
                    <a:pt x="9843" y="206"/>
                  </a:lnTo>
                  <a:lnTo>
                    <a:pt x="8426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1" name="Google Shape;2406;p72"/>
            <p:cNvSpPr/>
            <p:nvPr/>
          </p:nvSpPr>
          <p:spPr>
            <a:xfrm>
              <a:off x="1198632" y="596882"/>
              <a:ext cx="441315" cy="368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40" y="0"/>
                  </a:moveTo>
                  <a:lnTo>
                    <a:pt x="9579" y="58"/>
                  </a:lnTo>
                  <a:lnTo>
                    <a:pt x="8765" y="172"/>
                  </a:lnTo>
                  <a:lnTo>
                    <a:pt x="7998" y="343"/>
                  </a:lnTo>
                  <a:lnTo>
                    <a:pt x="7327" y="515"/>
                  </a:lnTo>
                  <a:lnTo>
                    <a:pt x="6753" y="745"/>
                  </a:lnTo>
                  <a:lnTo>
                    <a:pt x="6561" y="861"/>
                  </a:lnTo>
                  <a:lnTo>
                    <a:pt x="6323" y="1033"/>
                  </a:lnTo>
                  <a:lnTo>
                    <a:pt x="5795" y="1548"/>
                  </a:lnTo>
                  <a:lnTo>
                    <a:pt x="5267" y="2293"/>
                  </a:lnTo>
                  <a:lnTo>
                    <a:pt x="4694" y="3151"/>
                  </a:lnTo>
                  <a:lnTo>
                    <a:pt x="4071" y="4184"/>
                  </a:lnTo>
                  <a:lnTo>
                    <a:pt x="3448" y="5272"/>
                  </a:lnTo>
                  <a:lnTo>
                    <a:pt x="2826" y="6474"/>
                  </a:lnTo>
                  <a:lnTo>
                    <a:pt x="2252" y="7678"/>
                  </a:lnTo>
                  <a:lnTo>
                    <a:pt x="1724" y="8883"/>
                  </a:lnTo>
                  <a:lnTo>
                    <a:pt x="1196" y="10026"/>
                  </a:lnTo>
                  <a:lnTo>
                    <a:pt x="766" y="11117"/>
                  </a:lnTo>
                  <a:lnTo>
                    <a:pt x="430" y="12089"/>
                  </a:lnTo>
                  <a:lnTo>
                    <a:pt x="192" y="12950"/>
                  </a:lnTo>
                  <a:lnTo>
                    <a:pt x="49" y="13637"/>
                  </a:lnTo>
                  <a:lnTo>
                    <a:pt x="0" y="13922"/>
                  </a:lnTo>
                  <a:lnTo>
                    <a:pt x="0" y="14096"/>
                  </a:lnTo>
                  <a:lnTo>
                    <a:pt x="49" y="14268"/>
                  </a:lnTo>
                  <a:lnTo>
                    <a:pt x="143" y="14382"/>
                  </a:lnTo>
                  <a:lnTo>
                    <a:pt x="1007" y="14841"/>
                  </a:lnTo>
                  <a:lnTo>
                    <a:pt x="1916" y="15240"/>
                  </a:lnTo>
                  <a:lnTo>
                    <a:pt x="2921" y="15641"/>
                  </a:lnTo>
                  <a:lnTo>
                    <a:pt x="3113" y="15068"/>
                  </a:lnTo>
                  <a:lnTo>
                    <a:pt x="3354" y="14495"/>
                  </a:lnTo>
                  <a:lnTo>
                    <a:pt x="3687" y="13867"/>
                  </a:lnTo>
                  <a:lnTo>
                    <a:pt x="4120" y="13122"/>
                  </a:lnTo>
                  <a:lnTo>
                    <a:pt x="4599" y="12432"/>
                  </a:lnTo>
                  <a:lnTo>
                    <a:pt x="4886" y="12147"/>
                  </a:lnTo>
                  <a:lnTo>
                    <a:pt x="5173" y="11862"/>
                  </a:lnTo>
                  <a:lnTo>
                    <a:pt x="5508" y="11632"/>
                  </a:lnTo>
                  <a:lnTo>
                    <a:pt x="5844" y="11460"/>
                  </a:lnTo>
                  <a:lnTo>
                    <a:pt x="6274" y="11402"/>
                  </a:lnTo>
                  <a:lnTo>
                    <a:pt x="6753" y="11344"/>
                  </a:lnTo>
                  <a:lnTo>
                    <a:pt x="7376" y="11460"/>
                  </a:lnTo>
                  <a:lnTo>
                    <a:pt x="8045" y="11574"/>
                  </a:lnTo>
                  <a:lnTo>
                    <a:pt x="8813" y="11804"/>
                  </a:lnTo>
                  <a:lnTo>
                    <a:pt x="9579" y="12034"/>
                  </a:lnTo>
                  <a:lnTo>
                    <a:pt x="11206" y="12662"/>
                  </a:lnTo>
                  <a:lnTo>
                    <a:pt x="12787" y="13293"/>
                  </a:lnTo>
                  <a:lnTo>
                    <a:pt x="14175" y="13922"/>
                  </a:lnTo>
                  <a:lnTo>
                    <a:pt x="15228" y="14495"/>
                  </a:lnTo>
                  <a:lnTo>
                    <a:pt x="15805" y="14841"/>
                  </a:lnTo>
                  <a:lnTo>
                    <a:pt x="15995" y="15013"/>
                  </a:lnTo>
                  <a:lnTo>
                    <a:pt x="16092" y="15298"/>
                  </a:lnTo>
                  <a:lnTo>
                    <a:pt x="16187" y="15641"/>
                  </a:lnTo>
                  <a:lnTo>
                    <a:pt x="16284" y="16043"/>
                  </a:lnTo>
                  <a:lnTo>
                    <a:pt x="16379" y="17076"/>
                  </a:lnTo>
                  <a:lnTo>
                    <a:pt x="16427" y="18164"/>
                  </a:lnTo>
                  <a:lnTo>
                    <a:pt x="16522" y="20169"/>
                  </a:lnTo>
                  <a:lnTo>
                    <a:pt x="16617" y="20800"/>
                  </a:lnTo>
                  <a:lnTo>
                    <a:pt x="16666" y="20972"/>
                  </a:lnTo>
                  <a:lnTo>
                    <a:pt x="16763" y="21027"/>
                  </a:lnTo>
                  <a:lnTo>
                    <a:pt x="17624" y="21198"/>
                  </a:lnTo>
                  <a:lnTo>
                    <a:pt x="19205" y="21487"/>
                  </a:lnTo>
                  <a:lnTo>
                    <a:pt x="19971" y="21600"/>
                  </a:lnTo>
                  <a:lnTo>
                    <a:pt x="20977" y="21600"/>
                  </a:lnTo>
                  <a:lnTo>
                    <a:pt x="21167" y="21545"/>
                  </a:lnTo>
                  <a:lnTo>
                    <a:pt x="21359" y="21487"/>
                  </a:lnTo>
                  <a:lnTo>
                    <a:pt x="21408" y="21373"/>
                  </a:lnTo>
                  <a:lnTo>
                    <a:pt x="21503" y="20570"/>
                  </a:lnTo>
                  <a:lnTo>
                    <a:pt x="21600" y="18851"/>
                  </a:lnTo>
                  <a:lnTo>
                    <a:pt x="21600" y="15068"/>
                  </a:lnTo>
                  <a:lnTo>
                    <a:pt x="21551" y="13637"/>
                  </a:lnTo>
                  <a:lnTo>
                    <a:pt x="21454" y="12205"/>
                  </a:lnTo>
                  <a:lnTo>
                    <a:pt x="21359" y="10716"/>
                  </a:lnTo>
                  <a:lnTo>
                    <a:pt x="21167" y="9281"/>
                  </a:lnTo>
                  <a:lnTo>
                    <a:pt x="20977" y="7850"/>
                  </a:lnTo>
                  <a:lnTo>
                    <a:pt x="20688" y="6590"/>
                  </a:lnTo>
                  <a:lnTo>
                    <a:pt x="20401" y="5385"/>
                  </a:lnTo>
                  <a:lnTo>
                    <a:pt x="20209" y="4870"/>
                  </a:lnTo>
                  <a:lnTo>
                    <a:pt x="19971" y="4355"/>
                  </a:lnTo>
                  <a:lnTo>
                    <a:pt x="19779" y="3896"/>
                  </a:lnTo>
                  <a:lnTo>
                    <a:pt x="19540" y="3494"/>
                  </a:lnTo>
                  <a:lnTo>
                    <a:pt x="19253" y="3151"/>
                  </a:lnTo>
                  <a:lnTo>
                    <a:pt x="18964" y="2808"/>
                  </a:lnTo>
                  <a:lnTo>
                    <a:pt x="18295" y="2176"/>
                  </a:lnTo>
                  <a:lnTo>
                    <a:pt x="17575" y="1661"/>
                  </a:lnTo>
                  <a:lnTo>
                    <a:pt x="16809" y="1205"/>
                  </a:lnTo>
                  <a:lnTo>
                    <a:pt x="15948" y="861"/>
                  </a:lnTo>
                  <a:lnTo>
                    <a:pt x="15039" y="573"/>
                  </a:lnTo>
                  <a:lnTo>
                    <a:pt x="14127" y="343"/>
                  </a:lnTo>
                  <a:lnTo>
                    <a:pt x="13171" y="172"/>
                  </a:lnTo>
                  <a:lnTo>
                    <a:pt x="12259" y="58"/>
                  </a:lnTo>
                  <a:lnTo>
                    <a:pt x="1135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2" name="Google Shape;2407;p72"/>
            <p:cNvSpPr/>
            <p:nvPr/>
          </p:nvSpPr>
          <p:spPr>
            <a:xfrm>
              <a:off x="1441301" y="739730"/>
              <a:ext cx="124266" cy="8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04" y="0"/>
                  </a:moveTo>
                  <a:lnTo>
                    <a:pt x="3403" y="516"/>
                  </a:lnTo>
                  <a:lnTo>
                    <a:pt x="2038" y="1523"/>
                  </a:lnTo>
                  <a:lnTo>
                    <a:pt x="1529" y="2039"/>
                  </a:lnTo>
                  <a:lnTo>
                    <a:pt x="1019" y="2800"/>
                  </a:lnTo>
                  <a:lnTo>
                    <a:pt x="510" y="3561"/>
                  </a:lnTo>
                  <a:lnTo>
                    <a:pt x="337" y="4323"/>
                  </a:lnTo>
                  <a:lnTo>
                    <a:pt x="173" y="5342"/>
                  </a:lnTo>
                  <a:lnTo>
                    <a:pt x="0" y="6361"/>
                  </a:lnTo>
                  <a:lnTo>
                    <a:pt x="0" y="7368"/>
                  </a:lnTo>
                  <a:lnTo>
                    <a:pt x="173" y="8387"/>
                  </a:lnTo>
                  <a:lnTo>
                    <a:pt x="682" y="10426"/>
                  </a:lnTo>
                  <a:lnTo>
                    <a:pt x="1701" y="12452"/>
                  </a:lnTo>
                  <a:lnTo>
                    <a:pt x="2893" y="14490"/>
                  </a:lnTo>
                  <a:lnTo>
                    <a:pt x="4422" y="16516"/>
                  </a:lnTo>
                  <a:lnTo>
                    <a:pt x="6296" y="18039"/>
                  </a:lnTo>
                  <a:lnTo>
                    <a:pt x="8334" y="19574"/>
                  </a:lnTo>
                  <a:lnTo>
                    <a:pt x="10545" y="20839"/>
                  </a:lnTo>
                  <a:lnTo>
                    <a:pt x="12583" y="21342"/>
                  </a:lnTo>
                  <a:lnTo>
                    <a:pt x="14622" y="21600"/>
                  </a:lnTo>
                  <a:lnTo>
                    <a:pt x="16496" y="21600"/>
                  </a:lnTo>
                  <a:lnTo>
                    <a:pt x="18197" y="21097"/>
                  </a:lnTo>
                  <a:lnTo>
                    <a:pt x="19562" y="20077"/>
                  </a:lnTo>
                  <a:lnTo>
                    <a:pt x="20071" y="19574"/>
                  </a:lnTo>
                  <a:lnTo>
                    <a:pt x="20581" y="18813"/>
                  </a:lnTo>
                  <a:lnTo>
                    <a:pt x="21090" y="18039"/>
                  </a:lnTo>
                  <a:lnTo>
                    <a:pt x="21255" y="17277"/>
                  </a:lnTo>
                  <a:lnTo>
                    <a:pt x="21427" y="16271"/>
                  </a:lnTo>
                  <a:lnTo>
                    <a:pt x="21600" y="15510"/>
                  </a:lnTo>
                  <a:lnTo>
                    <a:pt x="21600" y="14490"/>
                  </a:lnTo>
                  <a:lnTo>
                    <a:pt x="21427" y="13471"/>
                  </a:lnTo>
                  <a:lnTo>
                    <a:pt x="20918" y="11187"/>
                  </a:lnTo>
                  <a:lnTo>
                    <a:pt x="19899" y="9148"/>
                  </a:lnTo>
                  <a:lnTo>
                    <a:pt x="18707" y="7123"/>
                  </a:lnTo>
                  <a:lnTo>
                    <a:pt x="17178" y="5342"/>
                  </a:lnTo>
                  <a:lnTo>
                    <a:pt x="15304" y="3561"/>
                  </a:lnTo>
                  <a:lnTo>
                    <a:pt x="13266" y="2039"/>
                  </a:lnTo>
                  <a:lnTo>
                    <a:pt x="11055" y="1019"/>
                  </a:lnTo>
                  <a:lnTo>
                    <a:pt x="9017" y="258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3" name="Google Shape;2408;p72"/>
            <p:cNvSpPr/>
            <p:nvPr/>
          </p:nvSpPr>
          <p:spPr>
            <a:xfrm>
              <a:off x="1291596" y="693770"/>
              <a:ext cx="130129" cy="74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4" y="0"/>
                  </a:moveTo>
                  <a:lnTo>
                    <a:pt x="7307" y="274"/>
                  </a:lnTo>
                  <a:lnTo>
                    <a:pt x="5361" y="852"/>
                  </a:lnTo>
                  <a:lnTo>
                    <a:pt x="3736" y="1993"/>
                  </a:lnTo>
                  <a:lnTo>
                    <a:pt x="2276" y="3119"/>
                  </a:lnTo>
                  <a:lnTo>
                    <a:pt x="1138" y="4837"/>
                  </a:lnTo>
                  <a:lnTo>
                    <a:pt x="808" y="5689"/>
                  </a:lnTo>
                  <a:lnTo>
                    <a:pt x="487" y="6815"/>
                  </a:lnTo>
                  <a:lnTo>
                    <a:pt x="165" y="7667"/>
                  </a:lnTo>
                  <a:lnTo>
                    <a:pt x="165" y="8807"/>
                  </a:lnTo>
                  <a:lnTo>
                    <a:pt x="0" y="9948"/>
                  </a:lnTo>
                  <a:lnTo>
                    <a:pt x="165" y="11089"/>
                  </a:lnTo>
                  <a:lnTo>
                    <a:pt x="322" y="11941"/>
                  </a:lnTo>
                  <a:lnTo>
                    <a:pt x="652" y="13081"/>
                  </a:lnTo>
                  <a:lnTo>
                    <a:pt x="1625" y="15059"/>
                  </a:lnTo>
                  <a:lnTo>
                    <a:pt x="2763" y="16778"/>
                  </a:lnTo>
                  <a:lnTo>
                    <a:pt x="4388" y="18481"/>
                  </a:lnTo>
                  <a:lnTo>
                    <a:pt x="6012" y="19896"/>
                  </a:lnTo>
                  <a:lnTo>
                    <a:pt x="8124" y="20748"/>
                  </a:lnTo>
                  <a:lnTo>
                    <a:pt x="10235" y="21326"/>
                  </a:lnTo>
                  <a:lnTo>
                    <a:pt x="12346" y="21600"/>
                  </a:lnTo>
                  <a:lnTo>
                    <a:pt x="14458" y="21326"/>
                  </a:lnTo>
                  <a:lnTo>
                    <a:pt x="16404" y="20748"/>
                  </a:lnTo>
                  <a:lnTo>
                    <a:pt x="18029" y="19622"/>
                  </a:lnTo>
                  <a:lnTo>
                    <a:pt x="19489" y="18481"/>
                  </a:lnTo>
                  <a:lnTo>
                    <a:pt x="20627" y="16778"/>
                  </a:lnTo>
                  <a:lnTo>
                    <a:pt x="20948" y="15926"/>
                  </a:lnTo>
                  <a:lnTo>
                    <a:pt x="21278" y="14785"/>
                  </a:lnTo>
                  <a:lnTo>
                    <a:pt x="21600" y="13933"/>
                  </a:lnTo>
                  <a:lnTo>
                    <a:pt x="21600" y="10800"/>
                  </a:lnTo>
                  <a:lnTo>
                    <a:pt x="21435" y="9659"/>
                  </a:lnTo>
                  <a:lnTo>
                    <a:pt x="21113" y="8533"/>
                  </a:lnTo>
                  <a:lnTo>
                    <a:pt x="20140" y="6541"/>
                  </a:lnTo>
                  <a:lnTo>
                    <a:pt x="19002" y="4837"/>
                  </a:lnTo>
                  <a:lnTo>
                    <a:pt x="17377" y="3119"/>
                  </a:lnTo>
                  <a:lnTo>
                    <a:pt x="15588" y="1993"/>
                  </a:lnTo>
                  <a:lnTo>
                    <a:pt x="13641" y="852"/>
                  </a:lnTo>
                  <a:lnTo>
                    <a:pt x="11530" y="274"/>
                  </a:lnTo>
                  <a:lnTo>
                    <a:pt x="9254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4" name="Google Shape;2409;p72"/>
            <p:cNvSpPr/>
            <p:nvPr/>
          </p:nvSpPr>
          <p:spPr>
            <a:xfrm>
              <a:off x="2211339" y="321130"/>
              <a:ext cx="2123246" cy="1242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50" y="3878"/>
                  </a:moveTo>
                  <a:lnTo>
                    <a:pt x="4519" y="3929"/>
                  </a:lnTo>
                  <a:lnTo>
                    <a:pt x="4668" y="4013"/>
                  </a:lnTo>
                  <a:lnTo>
                    <a:pt x="4808" y="4099"/>
                  </a:lnTo>
                  <a:lnTo>
                    <a:pt x="4908" y="4167"/>
                  </a:lnTo>
                  <a:lnTo>
                    <a:pt x="5106" y="4320"/>
                  </a:lnTo>
                  <a:lnTo>
                    <a:pt x="5296" y="4490"/>
                  </a:lnTo>
                  <a:lnTo>
                    <a:pt x="5475" y="4660"/>
                  </a:lnTo>
                  <a:lnTo>
                    <a:pt x="5654" y="4864"/>
                  </a:lnTo>
                  <a:lnTo>
                    <a:pt x="5395" y="5919"/>
                  </a:lnTo>
                  <a:lnTo>
                    <a:pt x="5196" y="5850"/>
                  </a:lnTo>
                  <a:lnTo>
                    <a:pt x="4997" y="5766"/>
                  </a:lnTo>
                  <a:lnTo>
                    <a:pt x="4798" y="5664"/>
                  </a:lnTo>
                  <a:lnTo>
                    <a:pt x="4618" y="5545"/>
                  </a:lnTo>
                  <a:lnTo>
                    <a:pt x="4499" y="5459"/>
                  </a:lnTo>
                  <a:lnTo>
                    <a:pt x="4389" y="5375"/>
                  </a:lnTo>
                  <a:lnTo>
                    <a:pt x="4300" y="5255"/>
                  </a:lnTo>
                  <a:lnTo>
                    <a:pt x="4211" y="5119"/>
                  </a:lnTo>
                  <a:lnTo>
                    <a:pt x="4131" y="4966"/>
                  </a:lnTo>
                  <a:lnTo>
                    <a:pt x="4071" y="4813"/>
                  </a:lnTo>
                  <a:lnTo>
                    <a:pt x="4021" y="4626"/>
                  </a:lnTo>
                  <a:lnTo>
                    <a:pt x="4001" y="4405"/>
                  </a:lnTo>
                  <a:lnTo>
                    <a:pt x="4001" y="4252"/>
                  </a:lnTo>
                  <a:lnTo>
                    <a:pt x="4011" y="4116"/>
                  </a:lnTo>
                  <a:lnTo>
                    <a:pt x="4041" y="4031"/>
                  </a:lnTo>
                  <a:lnTo>
                    <a:pt x="4091" y="3946"/>
                  </a:lnTo>
                  <a:lnTo>
                    <a:pt x="4141" y="3911"/>
                  </a:lnTo>
                  <a:lnTo>
                    <a:pt x="4211" y="3878"/>
                  </a:lnTo>
                  <a:close/>
                  <a:moveTo>
                    <a:pt x="6559" y="6650"/>
                  </a:moveTo>
                  <a:lnTo>
                    <a:pt x="6599" y="6820"/>
                  </a:lnTo>
                  <a:lnTo>
                    <a:pt x="6629" y="6990"/>
                  </a:lnTo>
                  <a:lnTo>
                    <a:pt x="6649" y="7161"/>
                  </a:lnTo>
                  <a:lnTo>
                    <a:pt x="6669" y="7331"/>
                  </a:lnTo>
                  <a:lnTo>
                    <a:pt x="6689" y="7670"/>
                  </a:lnTo>
                  <a:lnTo>
                    <a:pt x="6679" y="8010"/>
                  </a:lnTo>
                  <a:lnTo>
                    <a:pt x="6659" y="8333"/>
                  </a:lnTo>
                  <a:lnTo>
                    <a:pt x="6609" y="8674"/>
                  </a:lnTo>
                  <a:lnTo>
                    <a:pt x="6550" y="8997"/>
                  </a:lnTo>
                  <a:lnTo>
                    <a:pt x="6470" y="9303"/>
                  </a:lnTo>
                  <a:lnTo>
                    <a:pt x="6380" y="9609"/>
                  </a:lnTo>
                  <a:lnTo>
                    <a:pt x="6271" y="9916"/>
                  </a:lnTo>
                  <a:lnTo>
                    <a:pt x="6151" y="10188"/>
                  </a:lnTo>
                  <a:lnTo>
                    <a:pt x="6012" y="10460"/>
                  </a:lnTo>
                  <a:lnTo>
                    <a:pt x="5873" y="10714"/>
                  </a:lnTo>
                  <a:lnTo>
                    <a:pt x="5723" y="10953"/>
                  </a:lnTo>
                  <a:lnTo>
                    <a:pt x="5564" y="11174"/>
                  </a:lnTo>
                  <a:lnTo>
                    <a:pt x="5405" y="11378"/>
                  </a:lnTo>
                  <a:lnTo>
                    <a:pt x="5276" y="11514"/>
                  </a:lnTo>
                  <a:lnTo>
                    <a:pt x="5146" y="11650"/>
                  </a:lnTo>
                  <a:lnTo>
                    <a:pt x="5017" y="11753"/>
                  </a:lnTo>
                  <a:lnTo>
                    <a:pt x="4877" y="11871"/>
                  </a:lnTo>
                  <a:lnTo>
                    <a:pt x="6301" y="6650"/>
                  </a:lnTo>
                  <a:close/>
                  <a:moveTo>
                    <a:pt x="14075" y="8163"/>
                  </a:moveTo>
                  <a:lnTo>
                    <a:pt x="14224" y="8419"/>
                  </a:lnTo>
                  <a:lnTo>
                    <a:pt x="14364" y="8674"/>
                  </a:lnTo>
                  <a:lnTo>
                    <a:pt x="14493" y="8963"/>
                  </a:lnTo>
                  <a:lnTo>
                    <a:pt x="14612" y="9252"/>
                  </a:lnTo>
                  <a:lnTo>
                    <a:pt x="14722" y="9558"/>
                  </a:lnTo>
                  <a:lnTo>
                    <a:pt x="14821" y="9865"/>
                  </a:lnTo>
                  <a:lnTo>
                    <a:pt x="14891" y="10188"/>
                  </a:lnTo>
                  <a:lnTo>
                    <a:pt x="14951" y="10511"/>
                  </a:lnTo>
                  <a:lnTo>
                    <a:pt x="15001" y="10834"/>
                  </a:lnTo>
                  <a:lnTo>
                    <a:pt x="15020" y="11174"/>
                  </a:lnTo>
                  <a:lnTo>
                    <a:pt x="15020" y="11514"/>
                  </a:lnTo>
                  <a:lnTo>
                    <a:pt x="15001" y="11837"/>
                  </a:lnTo>
                  <a:lnTo>
                    <a:pt x="14980" y="12007"/>
                  </a:lnTo>
                  <a:lnTo>
                    <a:pt x="14961" y="12178"/>
                  </a:lnTo>
                  <a:lnTo>
                    <a:pt x="14921" y="12348"/>
                  </a:lnTo>
                  <a:lnTo>
                    <a:pt x="14891" y="12501"/>
                  </a:lnTo>
                  <a:lnTo>
                    <a:pt x="14841" y="12671"/>
                  </a:lnTo>
                  <a:lnTo>
                    <a:pt x="14791" y="12841"/>
                  </a:lnTo>
                  <a:lnTo>
                    <a:pt x="14732" y="12994"/>
                  </a:lnTo>
                  <a:lnTo>
                    <a:pt x="14662" y="13147"/>
                  </a:lnTo>
                  <a:lnTo>
                    <a:pt x="14602" y="13283"/>
                  </a:lnTo>
                  <a:lnTo>
                    <a:pt x="14533" y="13419"/>
                  </a:lnTo>
                  <a:lnTo>
                    <a:pt x="14463" y="13538"/>
                  </a:lnTo>
                  <a:lnTo>
                    <a:pt x="14383" y="13641"/>
                  </a:lnTo>
                  <a:lnTo>
                    <a:pt x="14204" y="13862"/>
                  </a:lnTo>
                  <a:lnTo>
                    <a:pt x="14015" y="14048"/>
                  </a:lnTo>
                  <a:lnTo>
                    <a:pt x="13806" y="14185"/>
                  </a:lnTo>
                  <a:lnTo>
                    <a:pt x="13587" y="14304"/>
                  </a:lnTo>
                  <a:lnTo>
                    <a:pt x="13368" y="14388"/>
                  </a:lnTo>
                  <a:lnTo>
                    <a:pt x="13149" y="14439"/>
                  </a:lnTo>
                  <a:lnTo>
                    <a:pt x="12930" y="14439"/>
                  </a:lnTo>
                  <a:lnTo>
                    <a:pt x="12831" y="14422"/>
                  </a:lnTo>
                  <a:lnTo>
                    <a:pt x="12721" y="14388"/>
                  </a:lnTo>
                  <a:lnTo>
                    <a:pt x="12621" y="14355"/>
                  </a:lnTo>
                  <a:lnTo>
                    <a:pt x="12522" y="14304"/>
                  </a:lnTo>
                  <a:lnTo>
                    <a:pt x="12422" y="14236"/>
                  </a:lnTo>
                  <a:lnTo>
                    <a:pt x="12333" y="14167"/>
                  </a:lnTo>
                  <a:lnTo>
                    <a:pt x="12243" y="14083"/>
                  </a:lnTo>
                  <a:lnTo>
                    <a:pt x="12163" y="13980"/>
                  </a:lnTo>
                  <a:lnTo>
                    <a:pt x="12084" y="13862"/>
                  </a:lnTo>
                  <a:lnTo>
                    <a:pt x="12014" y="13742"/>
                  </a:lnTo>
                  <a:lnTo>
                    <a:pt x="11945" y="13606"/>
                  </a:lnTo>
                  <a:lnTo>
                    <a:pt x="11885" y="13453"/>
                  </a:lnTo>
                  <a:lnTo>
                    <a:pt x="11835" y="13283"/>
                  </a:lnTo>
                  <a:lnTo>
                    <a:pt x="11796" y="13096"/>
                  </a:lnTo>
                  <a:lnTo>
                    <a:pt x="11756" y="12858"/>
                  </a:lnTo>
                  <a:lnTo>
                    <a:pt x="11736" y="12620"/>
                  </a:lnTo>
                  <a:lnTo>
                    <a:pt x="11726" y="12381"/>
                  </a:lnTo>
                  <a:lnTo>
                    <a:pt x="11736" y="12127"/>
                  </a:lnTo>
                  <a:lnTo>
                    <a:pt x="11756" y="11888"/>
                  </a:lnTo>
                  <a:lnTo>
                    <a:pt x="11796" y="11650"/>
                  </a:lnTo>
                  <a:lnTo>
                    <a:pt x="11845" y="11395"/>
                  </a:lnTo>
                  <a:lnTo>
                    <a:pt x="11895" y="11157"/>
                  </a:lnTo>
                  <a:lnTo>
                    <a:pt x="11965" y="10919"/>
                  </a:lnTo>
                  <a:lnTo>
                    <a:pt x="12034" y="10698"/>
                  </a:lnTo>
                  <a:lnTo>
                    <a:pt x="12114" y="10460"/>
                  </a:lnTo>
                  <a:lnTo>
                    <a:pt x="12194" y="10256"/>
                  </a:lnTo>
                  <a:lnTo>
                    <a:pt x="12363" y="9847"/>
                  </a:lnTo>
                  <a:lnTo>
                    <a:pt x="12542" y="9507"/>
                  </a:lnTo>
                  <a:lnTo>
                    <a:pt x="12721" y="9218"/>
                  </a:lnTo>
                  <a:lnTo>
                    <a:pt x="12900" y="8963"/>
                  </a:lnTo>
                  <a:lnTo>
                    <a:pt x="13090" y="8742"/>
                  </a:lnTo>
                  <a:lnTo>
                    <a:pt x="13279" y="8554"/>
                  </a:lnTo>
                  <a:lnTo>
                    <a:pt x="13468" y="8402"/>
                  </a:lnTo>
                  <a:lnTo>
                    <a:pt x="13667" y="8300"/>
                  </a:lnTo>
                  <a:lnTo>
                    <a:pt x="13876" y="8215"/>
                  </a:lnTo>
                  <a:lnTo>
                    <a:pt x="14075" y="8163"/>
                  </a:lnTo>
                  <a:close/>
                  <a:moveTo>
                    <a:pt x="7017" y="0"/>
                  </a:moveTo>
                  <a:lnTo>
                    <a:pt x="6968" y="17"/>
                  </a:lnTo>
                  <a:lnTo>
                    <a:pt x="6918" y="51"/>
                  </a:lnTo>
                  <a:lnTo>
                    <a:pt x="6888" y="153"/>
                  </a:lnTo>
                  <a:lnTo>
                    <a:pt x="6809" y="409"/>
                  </a:lnTo>
                  <a:lnTo>
                    <a:pt x="6570" y="1293"/>
                  </a:lnTo>
                  <a:lnTo>
                    <a:pt x="6221" y="2636"/>
                  </a:lnTo>
                  <a:lnTo>
                    <a:pt x="5783" y="4354"/>
                  </a:lnTo>
                  <a:lnTo>
                    <a:pt x="5574" y="4099"/>
                  </a:lnTo>
                  <a:lnTo>
                    <a:pt x="5345" y="3861"/>
                  </a:lnTo>
                  <a:lnTo>
                    <a:pt x="5106" y="3639"/>
                  </a:lnTo>
                  <a:lnTo>
                    <a:pt x="4877" y="3469"/>
                  </a:lnTo>
                  <a:lnTo>
                    <a:pt x="4758" y="3402"/>
                  </a:lnTo>
                  <a:lnTo>
                    <a:pt x="4649" y="3350"/>
                  </a:lnTo>
                  <a:lnTo>
                    <a:pt x="4529" y="3299"/>
                  </a:lnTo>
                  <a:lnTo>
                    <a:pt x="4420" y="3283"/>
                  </a:lnTo>
                  <a:lnTo>
                    <a:pt x="4211" y="3283"/>
                  </a:lnTo>
                  <a:lnTo>
                    <a:pt x="4121" y="3316"/>
                  </a:lnTo>
                  <a:lnTo>
                    <a:pt x="4032" y="3385"/>
                  </a:lnTo>
                  <a:lnTo>
                    <a:pt x="3952" y="3436"/>
                  </a:lnTo>
                  <a:lnTo>
                    <a:pt x="3882" y="3504"/>
                  </a:lnTo>
                  <a:lnTo>
                    <a:pt x="3832" y="3588"/>
                  </a:lnTo>
                  <a:lnTo>
                    <a:pt x="3782" y="3657"/>
                  </a:lnTo>
                  <a:lnTo>
                    <a:pt x="3742" y="3741"/>
                  </a:lnTo>
                  <a:lnTo>
                    <a:pt x="3703" y="3827"/>
                  </a:lnTo>
                  <a:lnTo>
                    <a:pt x="3683" y="3911"/>
                  </a:lnTo>
                  <a:lnTo>
                    <a:pt x="3663" y="4013"/>
                  </a:lnTo>
                  <a:lnTo>
                    <a:pt x="3653" y="4099"/>
                  </a:lnTo>
                  <a:lnTo>
                    <a:pt x="3643" y="4201"/>
                  </a:lnTo>
                  <a:lnTo>
                    <a:pt x="3653" y="4388"/>
                  </a:lnTo>
                  <a:lnTo>
                    <a:pt x="3683" y="4592"/>
                  </a:lnTo>
                  <a:lnTo>
                    <a:pt x="3733" y="4796"/>
                  </a:lnTo>
                  <a:lnTo>
                    <a:pt x="3792" y="5001"/>
                  </a:lnTo>
                  <a:lnTo>
                    <a:pt x="3872" y="5187"/>
                  </a:lnTo>
                  <a:lnTo>
                    <a:pt x="3962" y="5375"/>
                  </a:lnTo>
                  <a:lnTo>
                    <a:pt x="4061" y="5527"/>
                  </a:lnTo>
                  <a:lnTo>
                    <a:pt x="4161" y="5698"/>
                  </a:lnTo>
                  <a:lnTo>
                    <a:pt x="4270" y="5834"/>
                  </a:lnTo>
                  <a:lnTo>
                    <a:pt x="4380" y="5936"/>
                  </a:lnTo>
                  <a:lnTo>
                    <a:pt x="4479" y="6021"/>
                  </a:lnTo>
                  <a:lnTo>
                    <a:pt x="4668" y="6157"/>
                  </a:lnTo>
                  <a:lnTo>
                    <a:pt x="4858" y="6276"/>
                  </a:lnTo>
                  <a:lnTo>
                    <a:pt x="5057" y="6361"/>
                  </a:lnTo>
                  <a:lnTo>
                    <a:pt x="5256" y="6446"/>
                  </a:lnTo>
                  <a:lnTo>
                    <a:pt x="3962" y="11650"/>
                  </a:lnTo>
                  <a:lnTo>
                    <a:pt x="1015" y="4729"/>
                  </a:lnTo>
                  <a:lnTo>
                    <a:pt x="0" y="5766"/>
                  </a:lnTo>
                  <a:lnTo>
                    <a:pt x="936" y="7773"/>
                  </a:lnTo>
                  <a:lnTo>
                    <a:pt x="3036" y="12262"/>
                  </a:lnTo>
                  <a:lnTo>
                    <a:pt x="2807" y="12195"/>
                  </a:lnTo>
                  <a:lnTo>
                    <a:pt x="2568" y="12109"/>
                  </a:lnTo>
                  <a:lnTo>
                    <a:pt x="2329" y="11990"/>
                  </a:lnTo>
                  <a:lnTo>
                    <a:pt x="2100" y="11871"/>
                  </a:lnTo>
                  <a:lnTo>
                    <a:pt x="1871" y="11735"/>
                  </a:lnTo>
                  <a:lnTo>
                    <a:pt x="1642" y="11582"/>
                  </a:lnTo>
                  <a:lnTo>
                    <a:pt x="1413" y="11395"/>
                  </a:lnTo>
                  <a:lnTo>
                    <a:pt x="1194" y="11225"/>
                  </a:lnTo>
                  <a:lnTo>
                    <a:pt x="1175" y="11208"/>
                  </a:lnTo>
                  <a:lnTo>
                    <a:pt x="1154" y="11208"/>
                  </a:lnTo>
                  <a:lnTo>
                    <a:pt x="1145" y="11225"/>
                  </a:lnTo>
                  <a:lnTo>
                    <a:pt x="1135" y="11259"/>
                  </a:lnTo>
                  <a:lnTo>
                    <a:pt x="1125" y="11293"/>
                  </a:lnTo>
                  <a:lnTo>
                    <a:pt x="1125" y="11327"/>
                  </a:lnTo>
                  <a:lnTo>
                    <a:pt x="1135" y="11344"/>
                  </a:lnTo>
                  <a:lnTo>
                    <a:pt x="1154" y="11378"/>
                  </a:lnTo>
                  <a:lnTo>
                    <a:pt x="1404" y="11599"/>
                  </a:lnTo>
                  <a:lnTo>
                    <a:pt x="1652" y="11804"/>
                  </a:lnTo>
                  <a:lnTo>
                    <a:pt x="1901" y="11990"/>
                  </a:lnTo>
                  <a:lnTo>
                    <a:pt x="2160" y="12160"/>
                  </a:lnTo>
                  <a:lnTo>
                    <a:pt x="2419" y="12297"/>
                  </a:lnTo>
                  <a:lnTo>
                    <a:pt x="2668" y="12416"/>
                  </a:lnTo>
                  <a:lnTo>
                    <a:pt x="2927" y="12501"/>
                  </a:lnTo>
                  <a:lnTo>
                    <a:pt x="3185" y="12569"/>
                  </a:lnTo>
                  <a:lnTo>
                    <a:pt x="3544" y="13317"/>
                  </a:lnTo>
                  <a:lnTo>
                    <a:pt x="1712" y="20749"/>
                  </a:lnTo>
                  <a:lnTo>
                    <a:pt x="1801" y="20902"/>
                  </a:lnTo>
                  <a:lnTo>
                    <a:pt x="2001" y="21242"/>
                  </a:lnTo>
                  <a:lnTo>
                    <a:pt x="2110" y="21395"/>
                  </a:lnTo>
                  <a:lnTo>
                    <a:pt x="2200" y="21532"/>
                  </a:lnTo>
                  <a:lnTo>
                    <a:pt x="2259" y="21600"/>
                  </a:lnTo>
                  <a:lnTo>
                    <a:pt x="2280" y="21600"/>
                  </a:lnTo>
                  <a:lnTo>
                    <a:pt x="2289" y="21565"/>
                  </a:lnTo>
                  <a:lnTo>
                    <a:pt x="2319" y="21395"/>
                  </a:lnTo>
                  <a:lnTo>
                    <a:pt x="2429" y="20970"/>
                  </a:lnTo>
                  <a:lnTo>
                    <a:pt x="2827" y="19474"/>
                  </a:lnTo>
                  <a:lnTo>
                    <a:pt x="4141" y="14592"/>
                  </a:lnTo>
                  <a:lnTo>
                    <a:pt x="5057" y="16498"/>
                  </a:lnTo>
                  <a:lnTo>
                    <a:pt x="5823" y="18096"/>
                  </a:lnTo>
                  <a:lnTo>
                    <a:pt x="6391" y="19219"/>
                  </a:lnTo>
                  <a:lnTo>
                    <a:pt x="6570" y="19559"/>
                  </a:lnTo>
                  <a:lnTo>
                    <a:pt x="6659" y="19712"/>
                  </a:lnTo>
                  <a:lnTo>
                    <a:pt x="6729" y="19780"/>
                  </a:lnTo>
                  <a:lnTo>
                    <a:pt x="6788" y="19814"/>
                  </a:lnTo>
                  <a:lnTo>
                    <a:pt x="6838" y="19814"/>
                  </a:lnTo>
                  <a:lnTo>
                    <a:pt x="6888" y="19797"/>
                  </a:lnTo>
                  <a:lnTo>
                    <a:pt x="6938" y="19780"/>
                  </a:lnTo>
                  <a:lnTo>
                    <a:pt x="6978" y="19729"/>
                  </a:lnTo>
                  <a:lnTo>
                    <a:pt x="7017" y="19678"/>
                  </a:lnTo>
                  <a:lnTo>
                    <a:pt x="7047" y="19610"/>
                  </a:lnTo>
                  <a:lnTo>
                    <a:pt x="7097" y="19456"/>
                  </a:lnTo>
                  <a:lnTo>
                    <a:pt x="7137" y="19338"/>
                  </a:lnTo>
                  <a:lnTo>
                    <a:pt x="7167" y="19202"/>
                  </a:lnTo>
                  <a:lnTo>
                    <a:pt x="4559" y="13062"/>
                  </a:lnTo>
                  <a:lnTo>
                    <a:pt x="4758" y="12330"/>
                  </a:lnTo>
                  <a:lnTo>
                    <a:pt x="4917" y="12228"/>
                  </a:lnTo>
                  <a:lnTo>
                    <a:pt x="5086" y="12109"/>
                  </a:lnTo>
                  <a:lnTo>
                    <a:pt x="5256" y="11990"/>
                  </a:lnTo>
                  <a:lnTo>
                    <a:pt x="5415" y="11837"/>
                  </a:lnTo>
                  <a:lnTo>
                    <a:pt x="5574" y="11667"/>
                  </a:lnTo>
                  <a:lnTo>
                    <a:pt x="5733" y="11497"/>
                  </a:lnTo>
                  <a:lnTo>
                    <a:pt x="5893" y="11293"/>
                  </a:lnTo>
                  <a:lnTo>
                    <a:pt x="6042" y="11072"/>
                  </a:lnTo>
                  <a:lnTo>
                    <a:pt x="6181" y="10851"/>
                  </a:lnTo>
                  <a:lnTo>
                    <a:pt x="6301" y="10630"/>
                  </a:lnTo>
                  <a:lnTo>
                    <a:pt x="6420" y="10391"/>
                  </a:lnTo>
                  <a:lnTo>
                    <a:pt x="6520" y="10137"/>
                  </a:lnTo>
                  <a:lnTo>
                    <a:pt x="6609" y="9865"/>
                  </a:lnTo>
                  <a:lnTo>
                    <a:pt x="6699" y="9593"/>
                  </a:lnTo>
                  <a:lnTo>
                    <a:pt x="6769" y="9321"/>
                  </a:lnTo>
                  <a:lnTo>
                    <a:pt x="6819" y="9031"/>
                  </a:lnTo>
                  <a:lnTo>
                    <a:pt x="6868" y="8742"/>
                  </a:lnTo>
                  <a:lnTo>
                    <a:pt x="6908" y="8436"/>
                  </a:lnTo>
                  <a:lnTo>
                    <a:pt x="6928" y="8147"/>
                  </a:lnTo>
                  <a:lnTo>
                    <a:pt x="6938" y="7840"/>
                  </a:lnTo>
                  <a:lnTo>
                    <a:pt x="6928" y="7552"/>
                  </a:lnTo>
                  <a:lnTo>
                    <a:pt x="6918" y="7245"/>
                  </a:lnTo>
                  <a:lnTo>
                    <a:pt x="6888" y="6956"/>
                  </a:lnTo>
                  <a:lnTo>
                    <a:pt x="6838" y="6650"/>
                  </a:lnTo>
                  <a:lnTo>
                    <a:pt x="7276" y="6633"/>
                  </a:lnTo>
                  <a:lnTo>
                    <a:pt x="7694" y="6599"/>
                  </a:lnTo>
                  <a:lnTo>
                    <a:pt x="8082" y="6548"/>
                  </a:lnTo>
                  <a:lnTo>
                    <a:pt x="8461" y="6463"/>
                  </a:lnTo>
                  <a:lnTo>
                    <a:pt x="8839" y="6344"/>
                  </a:lnTo>
                  <a:lnTo>
                    <a:pt x="9217" y="6225"/>
                  </a:lnTo>
                  <a:lnTo>
                    <a:pt x="9596" y="6106"/>
                  </a:lnTo>
                  <a:lnTo>
                    <a:pt x="9974" y="6004"/>
                  </a:lnTo>
                  <a:lnTo>
                    <a:pt x="10362" y="5901"/>
                  </a:lnTo>
                  <a:lnTo>
                    <a:pt x="10740" y="5850"/>
                  </a:lnTo>
                  <a:lnTo>
                    <a:pt x="10949" y="5834"/>
                  </a:lnTo>
                  <a:lnTo>
                    <a:pt x="11159" y="5834"/>
                  </a:lnTo>
                  <a:lnTo>
                    <a:pt x="11367" y="5868"/>
                  </a:lnTo>
                  <a:lnTo>
                    <a:pt x="11577" y="5919"/>
                  </a:lnTo>
                  <a:lnTo>
                    <a:pt x="11775" y="5987"/>
                  </a:lnTo>
                  <a:lnTo>
                    <a:pt x="11974" y="6071"/>
                  </a:lnTo>
                  <a:lnTo>
                    <a:pt x="12163" y="6173"/>
                  </a:lnTo>
                  <a:lnTo>
                    <a:pt x="12363" y="6293"/>
                  </a:lnTo>
                  <a:lnTo>
                    <a:pt x="12552" y="6412"/>
                  </a:lnTo>
                  <a:lnTo>
                    <a:pt x="12731" y="6565"/>
                  </a:lnTo>
                  <a:lnTo>
                    <a:pt x="12920" y="6735"/>
                  </a:lnTo>
                  <a:lnTo>
                    <a:pt x="13100" y="6905"/>
                  </a:lnTo>
                  <a:lnTo>
                    <a:pt x="13268" y="7092"/>
                  </a:lnTo>
                  <a:lnTo>
                    <a:pt x="13438" y="7279"/>
                  </a:lnTo>
                  <a:lnTo>
                    <a:pt x="13607" y="7500"/>
                  </a:lnTo>
                  <a:lnTo>
                    <a:pt x="13776" y="7705"/>
                  </a:lnTo>
                  <a:lnTo>
                    <a:pt x="13577" y="7807"/>
                  </a:lnTo>
                  <a:lnTo>
                    <a:pt x="13388" y="7908"/>
                  </a:lnTo>
                  <a:lnTo>
                    <a:pt x="13199" y="8061"/>
                  </a:lnTo>
                  <a:lnTo>
                    <a:pt x="13010" y="8215"/>
                  </a:lnTo>
                  <a:lnTo>
                    <a:pt x="12821" y="8419"/>
                  </a:lnTo>
                  <a:lnTo>
                    <a:pt x="12642" y="8623"/>
                  </a:lnTo>
                  <a:lnTo>
                    <a:pt x="12472" y="8878"/>
                  </a:lnTo>
                  <a:lnTo>
                    <a:pt x="12293" y="9133"/>
                  </a:lnTo>
                  <a:lnTo>
                    <a:pt x="12163" y="9372"/>
                  </a:lnTo>
                  <a:lnTo>
                    <a:pt x="12034" y="9644"/>
                  </a:lnTo>
                  <a:lnTo>
                    <a:pt x="11915" y="9933"/>
                  </a:lnTo>
                  <a:lnTo>
                    <a:pt x="11806" y="10221"/>
                  </a:lnTo>
                  <a:lnTo>
                    <a:pt x="11696" y="10544"/>
                  </a:lnTo>
                  <a:lnTo>
                    <a:pt x="11616" y="10868"/>
                  </a:lnTo>
                  <a:lnTo>
                    <a:pt x="11537" y="11208"/>
                  </a:lnTo>
                  <a:lnTo>
                    <a:pt x="11477" y="11548"/>
                  </a:lnTo>
                  <a:lnTo>
                    <a:pt x="11437" y="11905"/>
                  </a:lnTo>
                  <a:lnTo>
                    <a:pt x="11417" y="12246"/>
                  </a:lnTo>
                  <a:lnTo>
                    <a:pt x="11417" y="12586"/>
                  </a:lnTo>
                  <a:lnTo>
                    <a:pt x="11437" y="12925"/>
                  </a:lnTo>
                  <a:lnTo>
                    <a:pt x="11457" y="13096"/>
                  </a:lnTo>
                  <a:lnTo>
                    <a:pt x="11487" y="13266"/>
                  </a:lnTo>
                  <a:lnTo>
                    <a:pt x="11516" y="13419"/>
                  </a:lnTo>
                  <a:lnTo>
                    <a:pt x="11556" y="13572"/>
                  </a:lnTo>
                  <a:lnTo>
                    <a:pt x="11606" y="13725"/>
                  </a:lnTo>
                  <a:lnTo>
                    <a:pt x="11656" y="13878"/>
                  </a:lnTo>
                  <a:lnTo>
                    <a:pt x="11716" y="14031"/>
                  </a:lnTo>
                  <a:lnTo>
                    <a:pt x="11785" y="14167"/>
                  </a:lnTo>
                  <a:lnTo>
                    <a:pt x="11875" y="14320"/>
                  </a:lnTo>
                  <a:lnTo>
                    <a:pt x="11965" y="14457"/>
                  </a:lnTo>
                  <a:lnTo>
                    <a:pt x="12054" y="14576"/>
                  </a:lnTo>
                  <a:lnTo>
                    <a:pt x="12154" y="14678"/>
                  </a:lnTo>
                  <a:lnTo>
                    <a:pt x="12253" y="14762"/>
                  </a:lnTo>
                  <a:lnTo>
                    <a:pt x="12353" y="14831"/>
                  </a:lnTo>
                  <a:lnTo>
                    <a:pt x="12462" y="14899"/>
                  </a:lnTo>
                  <a:lnTo>
                    <a:pt x="12572" y="14950"/>
                  </a:lnTo>
                  <a:lnTo>
                    <a:pt x="12681" y="14984"/>
                  </a:lnTo>
                  <a:lnTo>
                    <a:pt x="12791" y="15001"/>
                  </a:lnTo>
                  <a:lnTo>
                    <a:pt x="12910" y="15018"/>
                  </a:lnTo>
                  <a:lnTo>
                    <a:pt x="13020" y="15018"/>
                  </a:lnTo>
                  <a:lnTo>
                    <a:pt x="13139" y="15001"/>
                  </a:lnTo>
                  <a:lnTo>
                    <a:pt x="13249" y="14984"/>
                  </a:lnTo>
                  <a:lnTo>
                    <a:pt x="13478" y="14899"/>
                  </a:lnTo>
                  <a:lnTo>
                    <a:pt x="13707" y="14780"/>
                  </a:lnTo>
                  <a:lnTo>
                    <a:pt x="13926" y="14627"/>
                  </a:lnTo>
                  <a:lnTo>
                    <a:pt x="14144" y="14457"/>
                  </a:lnTo>
                  <a:lnTo>
                    <a:pt x="14344" y="14252"/>
                  </a:lnTo>
                  <a:lnTo>
                    <a:pt x="14543" y="14015"/>
                  </a:lnTo>
                  <a:lnTo>
                    <a:pt x="14712" y="13776"/>
                  </a:lnTo>
                  <a:lnTo>
                    <a:pt x="14871" y="13504"/>
                  </a:lnTo>
                  <a:lnTo>
                    <a:pt x="15011" y="13232"/>
                  </a:lnTo>
                  <a:lnTo>
                    <a:pt x="15080" y="13079"/>
                  </a:lnTo>
                  <a:lnTo>
                    <a:pt x="15140" y="12909"/>
                  </a:lnTo>
                  <a:lnTo>
                    <a:pt x="15190" y="12756"/>
                  </a:lnTo>
                  <a:lnTo>
                    <a:pt x="15230" y="12586"/>
                  </a:lnTo>
                  <a:lnTo>
                    <a:pt x="15270" y="12432"/>
                  </a:lnTo>
                  <a:lnTo>
                    <a:pt x="15309" y="12262"/>
                  </a:lnTo>
                  <a:lnTo>
                    <a:pt x="15329" y="12092"/>
                  </a:lnTo>
                  <a:lnTo>
                    <a:pt x="15349" y="11923"/>
                  </a:lnTo>
                  <a:lnTo>
                    <a:pt x="15369" y="11599"/>
                  </a:lnTo>
                  <a:lnTo>
                    <a:pt x="15369" y="11259"/>
                  </a:lnTo>
                  <a:lnTo>
                    <a:pt x="15349" y="10919"/>
                  </a:lnTo>
                  <a:lnTo>
                    <a:pt x="15309" y="10596"/>
                  </a:lnTo>
                  <a:lnTo>
                    <a:pt x="15249" y="10272"/>
                  </a:lnTo>
                  <a:lnTo>
                    <a:pt x="15180" y="9933"/>
                  </a:lnTo>
                  <a:lnTo>
                    <a:pt x="15090" y="9626"/>
                  </a:lnTo>
                  <a:lnTo>
                    <a:pt x="14991" y="9303"/>
                  </a:lnTo>
                  <a:lnTo>
                    <a:pt x="14881" y="8997"/>
                  </a:lnTo>
                  <a:lnTo>
                    <a:pt x="14752" y="8708"/>
                  </a:lnTo>
                  <a:lnTo>
                    <a:pt x="14623" y="8419"/>
                  </a:lnTo>
                  <a:lnTo>
                    <a:pt x="14493" y="8147"/>
                  </a:lnTo>
                  <a:lnTo>
                    <a:pt x="14672" y="8163"/>
                  </a:lnTo>
                  <a:lnTo>
                    <a:pt x="14861" y="8215"/>
                  </a:lnTo>
                  <a:lnTo>
                    <a:pt x="15041" y="8282"/>
                  </a:lnTo>
                  <a:lnTo>
                    <a:pt x="15230" y="8384"/>
                  </a:lnTo>
                  <a:lnTo>
                    <a:pt x="15419" y="8487"/>
                  </a:lnTo>
                  <a:lnTo>
                    <a:pt x="15598" y="8605"/>
                  </a:lnTo>
                  <a:lnTo>
                    <a:pt x="15777" y="8759"/>
                  </a:lnTo>
                  <a:lnTo>
                    <a:pt x="15966" y="8912"/>
                  </a:lnTo>
                  <a:lnTo>
                    <a:pt x="16146" y="9099"/>
                  </a:lnTo>
                  <a:lnTo>
                    <a:pt x="16314" y="9286"/>
                  </a:lnTo>
                  <a:lnTo>
                    <a:pt x="16484" y="9473"/>
                  </a:lnTo>
                  <a:lnTo>
                    <a:pt x="16653" y="9677"/>
                  </a:lnTo>
                  <a:lnTo>
                    <a:pt x="16971" y="10102"/>
                  </a:lnTo>
                  <a:lnTo>
                    <a:pt x="17290" y="10544"/>
                  </a:lnTo>
                  <a:lnTo>
                    <a:pt x="17608" y="10970"/>
                  </a:lnTo>
                  <a:lnTo>
                    <a:pt x="17937" y="11395"/>
                  </a:lnTo>
                  <a:lnTo>
                    <a:pt x="18106" y="11582"/>
                  </a:lnTo>
                  <a:lnTo>
                    <a:pt x="18285" y="11769"/>
                  </a:lnTo>
                  <a:lnTo>
                    <a:pt x="18465" y="11939"/>
                  </a:lnTo>
                  <a:lnTo>
                    <a:pt x="18654" y="12109"/>
                  </a:lnTo>
                  <a:lnTo>
                    <a:pt x="18813" y="12228"/>
                  </a:lnTo>
                  <a:lnTo>
                    <a:pt x="18982" y="12348"/>
                  </a:lnTo>
                  <a:lnTo>
                    <a:pt x="19161" y="12432"/>
                  </a:lnTo>
                  <a:lnTo>
                    <a:pt x="19341" y="12518"/>
                  </a:lnTo>
                  <a:lnTo>
                    <a:pt x="19510" y="12586"/>
                  </a:lnTo>
                  <a:lnTo>
                    <a:pt x="19699" y="12653"/>
                  </a:lnTo>
                  <a:lnTo>
                    <a:pt x="19878" y="12688"/>
                  </a:lnTo>
                  <a:lnTo>
                    <a:pt x="20057" y="12722"/>
                  </a:lnTo>
                  <a:lnTo>
                    <a:pt x="20246" y="12739"/>
                  </a:lnTo>
                  <a:lnTo>
                    <a:pt x="20425" y="12756"/>
                  </a:lnTo>
                  <a:lnTo>
                    <a:pt x="20605" y="12756"/>
                  </a:lnTo>
                  <a:lnTo>
                    <a:pt x="20794" y="12739"/>
                  </a:lnTo>
                  <a:lnTo>
                    <a:pt x="20973" y="12704"/>
                  </a:lnTo>
                  <a:lnTo>
                    <a:pt x="21152" y="12671"/>
                  </a:lnTo>
                  <a:lnTo>
                    <a:pt x="21511" y="12586"/>
                  </a:lnTo>
                  <a:lnTo>
                    <a:pt x="21550" y="12551"/>
                  </a:lnTo>
                  <a:lnTo>
                    <a:pt x="21580" y="12501"/>
                  </a:lnTo>
                  <a:lnTo>
                    <a:pt x="21600" y="12450"/>
                  </a:lnTo>
                  <a:lnTo>
                    <a:pt x="21600" y="12399"/>
                  </a:lnTo>
                  <a:lnTo>
                    <a:pt x="21590" y="12330"/>
                  </a:lnTo>
                  <a:lnTo>
                    <a:pt x="21570" y="12279"/>
                  </a:lnTo>
                  <a:lnTo>
                    <a:pt x="21540" y="12246"/>
                  </a:lnTo>
                  <a:lnTo>
                    <a:pt x="21500" y="12246"/>
                  </a:lnTo>
                  <a:lnTo>
                    <a:pt x="21142" y="12262"/>
                  </a:lnTo>
                  <a:lnTo>
                    <a:pt x="20794" y="12279"/>
                  </a:lnTo>
                  <a:lnTo>
                    <a:pt x="20455" y="12262"/>
                  </a:lnTo>
                  <a:lnTo>
                    <a:pt x="20107" y="12228"/>
                  </a:lnTo>
                  <a:lnTo>
                    <a:pt x="19778" y="12160"/>
                  </a:lnTo>
                  <a:lnTo>
                    <a:pt x="19609" y="12109"/>
                  </a:lnTo>
                  <a:lnTo>
                    <a:pt x="19440" y="12041"/>
                  </a:lnTo>
                  <a:lnTo>
                    <a:pt x="19271" y="11974"/>
                  </a:lnTo>
                  <a:lnTo>
                    <a:pt x="19112" y="11888"/>
                  </a:lnTo>
                  <a:lnTo>
                    <a:pt x="18942" y="11786"/>
                  </a:lnTo>
                  <a:lnTo>
                    <a:pt x="18773" y="11667"/>
                  </a:lnTo>
                  <a:lnTo>
                    <a:pt x="18604" y="11532"/>
                  </a:lnTo>
                  <a:lnTo>
                    <a:pt x="18435" y="11378"/>
                  </a:lnTo>
                  <a:lnTo>
                    <a:pt x="18276" y="11208"/>
                  </a:lnTo>
                  <a:lnTo>
                    <a:pt x="18116" y="11038"/>
                  </a:lnTo>
                  <a:lnTo>
                    <a:pt x="17808" y="10664"/>
                  </a:lnTo>
                  <a:lnTo>
                    <a:pt x="17519" y="10256"/>
                  </a:lnTo>
                  <a:lnTo>
                    <a:pt x="16932" y="9439"/>
                  </a:lnTo>
                  <a:lnTo>
                    <a:pt x="16643" y="9031"/>
                  </a:lnTo>
                  <a:lnTo>
                    <a:pt x="16494" y="8844"/>
                  </a:lnTo>
                  <a:lnTo>
                    <a:pt x="16335" y="8657"/>
                  </a:lnTo>
                  <a:lnTo>
                    <a:pt x="16066" y="8384"/>
                  </a:lnTo>
                  <a:lnTo>
                    <a:pt x="15807" y="8147"/>
                  </a:lnTo>
                  <a:lnTo>
                    <a:pt x="15538" y="7942"/>
                  </a:lnTo>
                  <a:lnTo>
                    <a:pt x="15259" y="7789"/>
                  </a:lnTo>
                  <a:lnTo>
                    <a:pt x="15130" y="7738"/>
                  </a:lnTo>
                  <a:lnTo>
                    <a:pt x="14991" y="7687"/>
                  </a:lnTo>
                  <a:lnTo>
                    <a:pt x="14861" y="7636"/>
                  </a:lnTo>
                  <a:lnTo>
                    <a:pt x="14722" y="7619"/>
                  </a:lnTo>
                  <a:lnTo>
                    <a:pt x="14583" y="7585"/>
                  </a:lnTo>
                  <a:lnTo>
                    <a:pt x="14324" y="7585"/>
                  </a:lnTo>
                  <a:lnTo>
                    <a:pt x="14184" y="7603"/>
                  </a:lnTo>
                  <a:lnTo>
                    <a:pt x="14025" y="7347"/>
                  </a:lnTo>
                  <a:lnTo>
                    <a:pt x="13866" y="7126"/>
                  </a:lnTo>
                  <a:lnTo>
                    <a:pt x="13717" y="6922"/>
                  </a:lnTo>
                  <a:lnTo>
                    <a:pt x="13557" y="6735"/>
                  </a:lnTo>
                  <a:lnTo>
                    <a:pt x="13408" y="6548"/>
                  </a:lnTo>
                  <a:lnTo>
                    <a:pt x="13249" y="6394"/>
                  </a:lnTo>
                  <a:lnTo>
                    <a:pt x="13090" y="6242"/>
                  </a:lnTo>
                  <a:lnTo>
                    <a:pt x="12940" y="6122"/>
                  </a:lnTo>
                  <a:lnTo>
                    <a:pt x="12781" y="5987"/>
                  </a:lnTo>
                  <a:lnTo>
                    <a:pt x="12621" y="5885"/>
                  </a:lnTo>
                  <a:lnTo>
                    <a:pt x="12462" y="5783"/>
                  </a:lnTo>
                  <a:lnTo>
                    <a:pt x="12303" y="5715"/>
                  </a:lnTo>
                  <a:lnTo>
                    <a:pt x="12134" y="5629"/>
                  </a:lnTo>
                  <a:lnTo>
                    <a:pt x="11974" y="5562"/>
                  </a:lnTo>
                  <a:lnTo>
                    <a:pt x="11646" y="5476"/>
                  </a:lnTo>
                  <a:lnTo>
                    <a:pt x="11318" y="5408"/>
                  </a:lnTo>
                  <a:lnTo>
                    <a:pt x="10979" y="5392"/>
                  </a:lnTo>
                  <a:lnTo>
                    <a:pt x="10641" y="5392"/>
                  </a:lnTo>
                  <a:lnTo>
                    <a:pt x="10302" y="5425"/>
                  </a:lnTo>
                  <a:lnTo>
                    <a:pt x="9954" y="5476"/>
                  </a:lnTo>
                  <a:lnTo>
                    <a:pt x="9605" y="5545"/>
                  </a:lnTo>
                  <a:lnTo>
                    <a:pt x="9257" y="5647"/>
                  </a:lnTo>
                  <a:lnTo>
                    <a:pt x="8540" y="5850"/>
                  </a:lnTo>
                  <a:lnTo>
                    <a:pt x="8103" y="5970"/>
                  </a:lnTo>
                  <a:lnTo>
                    <a:pt x="7645" y="6055"/>
                  </a:lnTo>
                  <a:lnTo>
                    <a:pt x="7187" y="6122"/>
                  </a:lnTo>
                  <a:lnTo>
                    <a:pt x="6958" y="6140"/>
                  </a:lnTo>
                  <a:lnTo>
                    <a:pt x="6729" y="6140"/>
                  </a:lnTo>
                  <a:lnTo>
                    <a:pt x="6649" y="5901"/>
                  </a:lnTo>
                  <a:lnTo>
                    <a:pt x="6570" y="5664"/>
                  </a:lnTo>
                  <a:lnTo>
                    <a:pt x="7953" y="579"/>
                  </a:lnTo>
                  <a:lnTo>
                    <a:pt x="7814" y="459"/>
                  </a:lnTo>
                  <a:lnTo>
                    <a:pt x="7674" y="358"/>
                  </a:lnTo>
                  <a:lnTo>
                    <a:pt x="7505" y="221"/>
                  </a:lnTo>
                  <a:lnTo>
                    <a:pt x="7326" y="119"/>
                  </a:lnTo>
                  <a:lnTo>
                    <a:pt x="7157" y="34"/>
                  </a:lnTo>
                  <a:lnTo>
                    <a:pt x="7087" y="17"/>
                  </a:lnTo>
                  <a:lnTo>
                    <a:pt x="701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5" name="Google Shape;2410;p72"/>
            <p:cNvSpPr/>
            <p:nvPr/>
          </p:nvSpPr>
          <p:spPr>
            <a:xfrm>
              <a:off x="2619362" y="134260"/>
              <a:ext cx="698591" cy="1238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01" y="0"/>
                  </a:moveTo>
                  <a:lnTo>
                    <a:pt x="2390" y="34"/>
                  </a:lnTo>
                  <a:lnTo>
                    <a:pt x="2148" y="102"/>
                  </a:lnTo>
                  <a:lnTo>
                    <a:pt x="1907" y="204"/>
                  </a:lnTo>
                  <a:lnTo>
                    <a:pt x="1361" y="426"/>
                  </a:lnTo>
                  <a:lnTo>
                    <a:pt x="846" y="682"/>
                  </a:lnTo>
                  <a:lnTo>
                    <a:pt x="424" y="921"/>
                  </a:lnTo>
                  <a:lnTo>
                    <a:pt x="0" y="1160"/>
                  </a:lnTo>
                  <a:lnTo>
                    <a:pt x="2904" y="4214"/>
                  </a:lnTo>
                  <a:lnTo>
                    <a:pt x="5959" y="7353"/>
                  </a:lnTo>
                  <a:lnTo>
                    <a:pt x="9470" y="10970"/>
                  </a:lnTo>
                  <a:lnTo>
                    <a:pt x="13069" y="14656"/>
                  </a:lnTo>
                  <a:lnTo>
                    <a:pt x="16337" y="17948"/>
                  </a:lnTo>
                  <a:lnTo>
                    <a:pt x="17729" y="19314"/>
                  </a:lnTo>
                  <a:lnTo>
                    <a:pt x="18878" y="20405"/>
                  </a:lnTo>
                  <a:lnTo>
                    <a:pt x="19724" y="21190"/>
                  </a:lnTo>
                  <a:lnTo>
                    <a:pt x="19998" y="21446"/>
                  </a:lnTo>
                  <a:lnTo>
                    <a:pt x="20210" y="21600"/>
                  </a:lnTo>
                  <a:lnTo>
                    <a:pt x="21600" y="21071"/>
                  </a:lnTo>
                  <a:lnTo>
                    <a:pt x="18727" y="17897"/>
                  </a:lnTo>
                  <a:lnTo>
                    <a:pt x="12404" y="10834"/>
                  </a:lnTo>
                  <a:lnTo>
                    <a:pt x="8986" y="7029"/>
                  </a:lnTo>
                  <a:lnTo>
                    <a:pt x="6021" y="3668"/>
                  </a:lnTo>
                  <a:lnTo>
                    <a:pt x="3873" y="1211"/>
                  </a:lnTo>
                  <a:lnTo>
                    <a:pt x="3237" y="460"/>
                  </a:lnTo>
                  <a:lnTo>
                    <a:pt x="2965" y="136"/>
                  </a:lnTo>
                  <a:lnTo>
                    <a:pt x="2934" y="85"/>
                  </a:lnTo>
                  <a:lnTo>
                    <a:pt x="2904" y="51"/>
                  </a:lnTo>
                  <a:lnTo>
                    <a:pt x="2844" y="16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6" name="Google Shape;2411;p72"/>
            <p:cNvSpPr/>
            <p:nvPr/>
          </p:nvSpPr>
          <p:spPr>
            <a:xfrm>
              <a:off x="2845386" y="189014"/>
              <a:ext cx="394311" cy="1129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86" y="0"/>
                  </a:moveTo>
                  <a:lnTo>
                    <a:pt x="16132" y="19"/>
                  </a:lnTo>
                  <a:lnTo>
                    <a:pt x="16026" y="75"/>
                  </a:lnTo>
                  <a:lnTo>
                    <a:pt x="15759" y="262"/>
                  </a:lnTo>
                  <a:lnTo>
                    <a:pt x="15435" y="562"/>
                  </a:lnTo>
                  <a:lnTo>
                    <a:pt x="15062" y="973"/>
                  </a:lnTo>
                  <a:lnTo>
                    <a:pt x="14096" y="2022"/>
                  </a:lnTo>
                  <a:lnTo>
                    <a:pt x="12972" y="3369"/>
                  </a:lnTo>
                  <a:lnTo>
                    <a:pt x="11739" y="4960"/>
                  </a:lnTo>
                  <a:lnTo>
                    <a:pt x="10345" y="6739"/>
                  </a:lnTo>
                  <a:lnTo>
                    <a:pt x="7504" y="10576"/>
                  </a:lnTo>
                  <a:lnTo>
                    <a:pt x="4662" y="14413"/>
                  </a:lnTo>
                  <a:lnTo>
                    <a:pt x="2305" y="17744"/>
                  </a:lnTo>
                  <a:lnTo>
                    <a:pt x="0" y="20982"/>
                  </a:lnTo>
                  <a:lnTo>
                    <a:pt x="267" y="21113"/>
                  </a:lnTo>
                  <a:lnTo>
                    <a:pt x="536" y="21226"/>
                  </a:lnTo>
                  <a:lnTo>
                    <a:pt x="912" y="21357"/>
                  </a:lnTo>
                  <a:lnTo>
                    <a:pt x="1287" y="21469"/>
                  </a:lnTo>
                  <a:lnTo>
                    <a:pt x="1715" y="21562"/>
                  </a:lnTo>
                  <a:lnTo>
                    <a:pt x="1930" y="21581"/>
                  </a:lnTo>
                  <a:lnTo>
                    <a:pt x="2090" y="21600"/>
                  </a:lnTo>
                  <a:lnTo>
                    <a:pt x="2305" y="21600"/>
                  </a:lnTo>
                  <a:lnTo>
                    <a:pt x="2466" y="21562"/>
                  </a:lnTo>
                  <a:lnTo>
                    <a:pt x="2627" y="21488"/>
                  </a:lnTo>
                  <a:lnTo>
                    <a:pt x="2842" y="21301"/>
                  </a:lnTo>
                  <a:lnTo>
                    <a:pt x="3538" y="20608"/>
                  </a:lnTo>
                  <a:lnTo>
                    <a:pt x="4556" y="19559"/>
                  </a:lnTo>
                  <a:lnTo>
                    <a:pt x="5841" y="18194"/>
                  </a:lnTo>
                  <a:lnTo>
                    <a:pt x="8897" y="14824"/>
                  </a:lnTo>
                  <a:lnTo>
                    <a:pt x="12381" y="10968"/>
                  </a:lnTo>
                  <a:lnTo>
                    <a:pt x="18758" y="3781"/>
                  </a:lnTo>
                  <a:lnTo>
                    <a:pt x="21600" y="525"/>
                  </a:lnTo>
                  <a:lnTo>
                    <a:pt x="1618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7" name="Google Shape;2412;p72"/>
            <p:cNvSpPr/>
            <p:nvPr/>
          </p:nvSpPr>
          <p:spPr>
            <a:xfrm>
              <a:off x="3328734" y="689009"/>
              <a:ext cx="588039" cy="812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29" y="0"/>
                  </a:moveTo>
                  <a:lnTo>
                    <a:pt x="18114" y="131"/>
                  </a:lnTo>
                  <a:lnTo>
                    <a:pt x="17791" y="365"/>
                  </a:lnTo>
                  <a:lnTo>
                    <a:pt x="17395" y="703"/>
                  </a:lnTo>
                  <a:lnTo>
                    <a:pt x="16964" y="1119"/>
                  </a:lnTo>
                  <a:lnTo>
                    <a:pt x="15886" y="2187"/>
                  </a:lnTo>
                  <a:lnTo>
                    <a:pt x="14628" y="3540"/>
                  </a:lnTo>
                  <a:lnTo>
                    <a:pt x="13190" y="5101"/>
                  </a:lnTo>
                  <a:lnTo>
                    <a:pt x="11644" y="6819"/>
                  </a:lnTo>
                  <a:lnTo>
                    <a:pt x="8410" y="10540"/>
                  </a:lnTo>
                  <a:lnTo>
                    <a:pt x="5284" y="14235"/>
                  </a:lnTo>
                  <a:lnTo>
                    <a:pt x="2588" y="17411"/>
                  </a:lnTo>
                  <a:lnTo>
                    <a:pt x="0" y="20507"/>
                  </a:lnTo>
                  <a:lnTo>
                    <a:pt x="181" y="20716"/>
                  </a:lnTo>
                  <a:lnTo>
                    <a:pt x="323" y="20923"/>
                  </a:lnTo>
                  <a:lnTo>
                    <a:pt x="538" y="21159"/>
                  </a:lnTo>
                  <a:lnTo>
                    <a:pt x="756" y="21366"/>
                  </a:lnTo>
                  <a:lnTo>
                    <a:pt x="1006" y="21522"/>
                  </a:lnTo>
                  <a:lnTo>
                    <a:pt x="1150" y="21575"/>
                  </a:lnTo>
                  <a:lnTo>
                    <a:pt x="1257" y="21600"/>
                  </a:lnTo>
                  <a:lnTo>
                    <a:pt x="1365" y="21600"/>
                  </a:lnTo>
                  <a:lnTo>
                    <a:pt x="1473" y="21575"/>
                  </a:lnTo>
                  <a:lnTo>
                    <a:pt x="1798" y="21288"/>
                  </a:lnTo>
                  <a:lnTo>
                    <a:pt x="2480" y="20585"/>
                  </a:lnTo>
                  <a:lnTo>
                    <a:pt x="4853" y="18192"/>
                  </a:lnTo>
                  <a:lnTo>
                    <a:pt x="11717" y="11113"/>
                  </a:lnTo>
                  <a:lnTo>
                    <a:pt x="21600" y="859"/>
                  </a:lnTo>
                  <a:lnTo>
                    <a:pt x="1832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8" name="Google Shape;2413;p72"/>
            <p:cNvSpPr/>
            <p:nvPr/>
          </p:nvSpPr>
          <p:spPr>
            <a:xfrm>
              <a:off x="3279794" y="537366"/>
              <a:ext cx="468692" cy="106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2" y="0"/>
                  </a:moveTo>
                  <a:lnTo>
                    <a:pt x="767" y="20"/>
                  </a:lnTo>
                  <a:lnTo>
                    <a:pt x="408" y="39"/>
                  </a:lnTo>
                  <a:lnTo>
                    <a:pt x="181" y="80"/>
                  </a:lnTo>
                  <a:lnTo>
                    <a:pt x="92" y="119"/>
                  </a:lnTo>
                  <a:lnTo>
                    <a:pt x="46" y="139"/>
                  </a:lnTo>
                  <a:lnTo>
                    <a:pt x="0" y="178"/>
                  </a:lnTo>
                  <a:lnTo>
                    <a:pt x="0" y="219"/>
                  </a:lnTo>
                  <a:lnTo>
                    <a:pt x="272" y="555"/>
                  </a:lnTo>
                  <a:lnTo>
                    <a:pt x="902" y="1289"/>
                  </a:lnTo>
                  <a:lnTo>
                    <a:pt x="3112" y="3769"/>
                  </a:lnTo>
                  <a:lnTo>
                    <a:pt x="9741" y="11088"/>
                  </a:lnTo>
                  <a:lnTo>
                    <a:pt x="19347" y="21600"/>
                  </a:lnTo>
                  <a:lnTo>
                    <a:pt x="21600" y="21382"/>
                  </a:lnTo>
                  <a:lnTo>
                    <a:pt x="20609" y="20132"/>
                  </a:lnTo>
                  <a:lnTo>
                    <a:pt x="18623" y="17554"/>
                  </a:lnTo>
                  <a:lnTo>
                    <a:pt x="13123" y="10354"/>
                  </a:lnTo>
                  <a:lnTo>
                    <a:pt x="5457" y="219"/>
                  </a:lnTo>
                  <a:lnTo>
                    <a:pt x="4554" y="159"/>
                  </a:lnTo>
                  <a:lnTo>
                    <a:pt x="3655" y="100"/>
                  </a:lnTo>
                  <a:lnTo>
                    <a:pt x="2661" y="39"/>
                  </a:lnTo>
                  <a:lnTo>
                    <a:pt x="1623" y="20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9" name="Google Shape;2414;p72"/>
            <p:cNvSpPr/>
            <p:nvPr/>
          </p:nvSpPr>
          <p:spPr>
            <a:xfrm>
              <a:off x="3190756" y="609759"/>
              <a:ext cx="28372" cy="80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965" y="0"/>
                  </a:moveTo>
                  <a:lnTo>
                    <a:pt x="7452" y="535"/>
                  </a:lnTo>
                  <a:lnTo>
                    <a:pt x="3745" y="2381"/>
                  </a:lnTo>
                  <a:lnTo>
                    <a:pt x="2232" y="4748"/>
                  </a:lnTo>
                  <a:lnTo>
                    <a:pt x="757" y="7115"/>
                  </a:lnTo>
                  <a:lnTo>
                    <a:pt x="0" y="9483"/>
                  </a:lnTo>
                  <a:lnTo>
                    <a:pt x="757" y="12117"/>
                  </a:lnTo>
                  <a:lnTo>
                    <a:pt x="1513" y="14485"/>
                  </a:lnTo>
                  <a:lnTo>
                    <a:pt x="2988" y="19233"/>
                  </a:lnTo>
                  <a:lnTo>
                    <a:pt x="4502" y="20022"/>
                  </a:lnTo>
                  <a:lnTo>
                    <a:pt x="5977" y="20811"/>
                  </a:lnTo>
                  <a:lnTo>
                    <a:pt x="8209" y="21333"/>
                  </a:lnTo>
                  <a:lnTo>
                    <a:pt x="11197" y="21600"/>
                  </a:lnTo>
                  <a:lnTo>
                    <a:pt x="13429" y="21333"/>
                  </a:lnTo>
                  <a:lnTo>
                    <a:pt x="15661" y="21078"/>
                  </a:lnTo>
                  <a:lnTo>
                    <a:pt x="17136" y="20289"/>
                  </a:lnTo>
                  <a:lnTo>
                    <a:pt x="18649" y="19500"/>
                  </a:lnTo>
                  <a:lnTo>
                    <a:pt x="20881" y="14752"/>
                  </a:lnTo>
                  <a:lnTo>
                    <a:pt x="21600" y="12385"/>
                  </a:lnTo>
                  <a:lnTo>
                    <a:pt x="21600" y="7115"/>
                  </a:lnTo>
                  <a:lnTo>
                    <a:pt x="20125" y="4748"/>
                  </a:lnTo>
                  <a:lnTo>
                    <a:pt x="17893" y="2635"/>
                  </a:lnTo>
                  <a:lnTo>
                    <a:pt x="14904" y="535"/>
                  </a:lnTo>
                  <a:lnTo>
                    <a:pt x="1342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0" name="Google Shape;2415;p72"/>
            <p:cNvSpPr/>
            <p:nvPr/>
          </p:nvSpPr>
          <p:spPr>
            <a:xfrm>
              <a:off x="3479433" y="651842"/>
              <a:ext cx="55749" cy="5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36" y="0"/>
                  </a:moveTo>
                  <a:lnTo>
                    <a:pt x="14400" y="360"/>
                  </a:lnTo>
                  <a:lnTo>
                    <a:pt x="11743" y="2122"/>
                  </a:lnTo>
                  <a:lnTo>
                    <a:pt x="9472" y="3903"/>
                  </a:lnTo>
                  <a:lnTo>
                    <a:pt x="7585" y="6025"/>
                  </a:lnTo>
                  <a:lnTo>
                    <a:pt x="5294" y="8147"/>
                  </a:lnTo>
                  <a:lnTo>
                    <a:pt x="3407" y="10269"/>
                  </a:lnTo>
                  <a:lnTo>
                    <a:pt x="366" y="15233"/>
                  </a:lnTo>
                  <a:lnTo>
                    <a:pt x="0" y="16996"/>
                  </a:lnTo>
                  <a:lnTo>
                    <a:pt x="0" y="18417"/>
                  </a:lnTo>
                  <a:lnTo>
                    <a:pt x="751" y="19837"/>
                  </a:lnTo>
                  <a:lnTo>
                    <a:pt x="1887" y="20899"/>
                  </a:lnTo>
                  <a:lnTo>
                    <a:pt x="3407" y="21600"/>
                  </a:lnTo>
                  <a:lnTo>
                    <a:pt x="5294" y="21600"/>
                  </a:lnTo>
                  <a:lnTo>
                    <a:pt x="6815" y="21258"/>
                  </a:lnTo>
                  <a:lnTo>
                    <a:pt x="8336" y="20197"/>
                  </a:lnTo>
                  <a:lnTo>
                    <a:pt x="10222" y="18417"/>
                  </a:lnTo>
                  <a:lnTo>
                    <a:pt x="12513" y="16294"/>
                  </a:lnTo>
                  <a:lnTo>
                    <a:pt x="17442" y="12392"/>
                  </a:lnTo>
                  <a:lnTo>
                    <a:pt x="19328" y="10269"/>
                  </a:lnTo>
                  <a:lnTo>
                    <a:pt x="20849" y="7788"/>
                  </a:lnTo>
                  <a:lnTo>
                    <a:pt x="21600" y="6385"/>
                  </a:lnTo>
                  <a:lnTo>
                    <a:pt x="21600" y="3903"/>
                  </a:lnTo>
                  <a:lnTo>
                    <a:pt x="21234" y="2482"/>
                  </a:lnTo>
                  <a:lnTo>
                    <a:pt x="20849" y="1421"/>
                  </a:lnTo>
                  <a:lnTo>
                    <a:pt x="19713" y="360"/>
                  </a:lnTo>
                  <a:lnTo>
                    <a:pt x="18578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1" name="Google Shape;2416;p72"/>
            <p:cNvSpPr/>
            <p:nvPr/>
          </p:nvSpPr>
          <p:spPr>
            <a:xfrm>
              <a:off x="3242629" y="628341"/>
              <a:ext cx="25440" cy="8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56" y="0"/>
                  </a:moveTo>
                  <a:lnTo>
                    <a:pt x="6666" y="535"/>
                  </a:lnTo>
                  <a:lnTo>
                    <a:pt x="4978" y="1057"/>
                  </a:lnTo>
                  <a:lnTo>
                    <a:pt x="1645" y="3170"/>
                  </a:lnTo>
                  <a:lnTo>
                    <a:pt x="844" y="5537"/>
                  </a:lnTo>
                  <a:lnTo>
                    <a:pt x="0" y="8172"/>
                  </a:lnTo>
                  <a:lnTo>
                    <a:pt x="0" y="10539"/>
                  </a:lnTo>
                  <a:lnTo>
                    <a:pt x="1645" y="12907"/>
                  </a:lnTo>
                  <a:lnTo>
                    <a:pt x="3333" y="15541"/>
                  </a:lnTo>
                  <a:lnTo>
                    <a:pt x="7467" y="20022"/>
                  </a:lnTo>
                  <a:lnTo>
                    <a:pt x="8311" y="20811"/>
                  </a:lnTo>
                  <a:lnTo>
                    <a:pt x="10800" y="21346"/>
                  </a:lnTo>
                  <a:lnTo>
                    <a:pt x="13289" y="21600"/>
                  </a:lnTo>
                  <a:lnTo>
                    <a:pt x="15778" y="21346"/>
                  </a:lnTo>
                  <a:lnTo>
                    <a:pt x="18267" y="21078"/>
                  </a:lnTo>
                  <a:lnTo>
                    <a:pt x="19955" y="20557"/>
                  </a:lnTo>
                  <a:lnTo>
                    <a:pt x="21600" y="20022"/>
                  </a:lnTo>
                  <a:lnTo>
                    <a:pt x="21600" y="18965"/>
                  </a:lnTo>
                  <a:lnTo>
                    <a:pt x="20756" y="16865"/>
                  </a:lnTo>
                  <a:lnTo>
                    <a:pt x="20756" y="9750"/>
                  </a:lnTo>
                  <a:lnTo>
                    <a:pt x="19955" y="7383"/>
                  </a:lnTo>
                  <a:lnTo>
                    <a:pt x="19111" y="5270"/>
                  </a:lnTo>
                  <a:lnTo>
                    <a:pt x="17466" y="2902"/>
                  </a:lnTo>
                  <a:lnTo>
                    <a:pt x="14977" y="802"/>
                  </a:lnTo>
                  <a:lnTo>
                    <a:pt x="14133" y="535"/>
                  </a:lnTo>
                  <a:lnTo>
                    <a:pt x="12445" y="267"/>
                  </a:lnTo>
                  <a:lnTo>
                    <a:pt x="995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2" name="Google Shape;2417;p72"/>
            <p:cNvSpPr/>
            <p:nvPr/>
          </p:nvSpPr>
          <p:spPr>
            <a:xfrm>
              <a:off x="2633077" y="457122"/>
              <a:ext cx="33241" cy="9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79" y="0"/>
                  </a:moveTo>
                  <a:lnTo>
                    <a:pt x="6974" y="228"/>
                  </a:lnTo>
                  <a:lnTo>
                    <a:pt x="5069" y="674"/>
                  </a:lnTo>
                  <a:lnTo>
                    <a:pt x="3810" y="1348"/>
                  </a:lnTo>
                  <a:lnTo>
                    <a:pt x="2518" y="2033"/>
                  </a:lnTo>
                  <a:lnTo>
                    <a:pt x="1259" y="4729"/>
                  </a:lnTo>
                  <a:lnTo>
                    <a:pt x="0" y="7653"/>
                  </a:lnTo>
                  <a:lnTo>
                    <a:pt x="0" y="13273"/>
                  </a:lnTo>
                  <a:lnTo>
                    <a:pt x="613" y="15523"/>
                  </a:lnTo>
                  <a:lnTo>
                    <a:pt x="1905" y="18002"/>
                  </a:lnTo>
                  <a:lnTo>
                    <a:pt x="3164" y="19121"/>
                  </a:lnTo>
                  <a:lnTo>
                    <a:pt x="4423" y="20024"/>
                  </a:lnTo>
                  <a:lnTo>
                    <a:pt x="6974" y="20926"/>
                  </a:lnTo>
                  <a:lnTo>
                    <a:pt x="10170" y="21372"/>
                  </a:lnTo>
                  <a:lnTo>
                    <a:pt x="13335" y="21600"/>
                  </a:lnTo>
                  <a:lnTo>
                    <a:pt x="14626" y="21600"/>
                  </a:lnTo>
                  <a:lnTo>
                    <a:pt x="15885" y="21143"/>
                  </a:lnTo>
                  <a:lnTo>
                    <a:pt x="18436" y="20252"/>
                  </a:lnTo>
                  <a:lnTo>
                    <a:pt x="20341" y="19350"/>
                  </a:lnTo>
                  <a:lnTo>
                    <a:pt x="20954" y="18219"/>
                  </a:lnTo>
                  <a:lnTo>
                    <a:pt x="21600" y="17328"/>
                  </a:lnTo>
                  <a:lnTo>
                    <a:pt x="20954" y="15078"/>
                  </a:lnTo>
                  <a:lnTo>
                    <a:pt x="20341" y="12599"/>
                  </a:lnTo>
                  <a:lnTo>
                    <a:pt x="18436" y="6979"/>
                  </a:lnTo>
                  <a:lnTo>
                    <a:pt x="17790" y="4272"/>
                  </a:lnTo>
                  <a:lnTo>
                    <a:pt x="15885" y="1576"/>
                  </a:lnTo>
                  <a:lnTo>
                    <a:pt x="14626" y="902"/>
                  </a:lnTo>
                  <a:lnTo>
                    <a:pt x="13335" y="228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3" name="Google Shape;2418;p72"/>
            <p:cNvSpPr/>
            <p:nvPr/>
          </p:nvSpPr>
          <p:spPr>
            <a:xfrm>
              <a:off x="2537182" y="567724"/>
              <a:ext cx="64544" cy="54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62" y="0"/>
                  </a:moveTo>
                  <a:lnTo>
                    <a:pt x="15065" y="764"/>
                  </a:lnTo>
                  <a:lnTo>
                    <a:pt x="14067" y="1529"/>
                  </a:lnTo>
                  <a:lnTo>
                    <a:pt x="11789" y="3469"/>
                  </a:lnTo>
                  <a:lnTo>
                    <a:pt x="9495" y="5782"/>
                  </a:lnTo>
                  <a:lnTo>
                    <a:pt x="5238" y="10036"/>
                  </a:lnTo>
                  <a:lnTo>
                    <a:pt x="981" y="14269"/>
                  </a:lnTo>
                  <a:lnTo>
                    <a:pt x="316" y="15426"/>
                  </a:lnTo>
                  <a:lnTo>
                    <a:pt x="0" y="16582"/>
                  </a:lnTo>
                  <a:lnTo>
                    <a:pt x="316" y="18131"/>
                  </a:lnTo>
                  <a:lnTo>
                    <a:pt x="981" y="19287"/>
                  </a:lnTo>
                  <a:lnTo>
                    <a:pt x="1630" y="20444"/>
                  </a:lnTo>
                  <a:lnTo>
                    <a:pt x="2611" y="21228"/>
                  </a:lnTo>
                  <a:lnTo>
                    <a:pt x="3924" y="21600"/>
                  </a:lnTo>
                  <a:lnTo>
                    <a:pt x="5238" y="21228"/>
                  </a:lnTo>
                  <a:lnTo>
                    <a:pt x="10143" y="18131"/>
                  </a:lnTo>
                  <a:lnTo>
                    <a:pt x="14733" y="14661"/>
                  </a:lnTo>
                  <a:lnTo>
                    <a:pt x="17343" y="12348"/>
                  </a:lnTo>
                  <a:lnTo>
                    <a:pt x="19638" y="9644"/>
                  </a:lnTo>
                  <a:lnTo>
                    <a:pt x="20619" y="8487"/>
                  </a:lnTo>
                  <a:lnTo>
                    <a:pt x="21284" y="6547"/>
                  </a:lnTo>
                  <a:lnTo>
                    <a:pt x="21600" y="5018"/>
                  </a:lnTo>
                  <a:lnTo>
                    <a:pt x="21600" y="3077"/>
                  </a:lnTo>
                  <a:lnTo>
                    <a:pt x="21284" y="1921"/>
                  </a:lnTo>
                  <a:lnTo>
                    <a:pt x="20951" y="1156"/>
                  </a:lnTo>
                  <a:lnTo>
                    <a:pt x="20303" y="372"/>
                  </a:lnTo>
                  <a:lnTo>
                    <a:pt x="19322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4" name="Google Shape;2419;p72"/>
            <p:cNvSpPr/>
            <p:nvPr/>
          </p:nvSpPr>
          <p:spPr>
            <a:xfrm>
              <a:off x="2681024" y="606827"/>
              <a:ext cx="34235" cy="9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97" y="0"/>
                  </a:moveTo>
                  <a:lnTo>
                    <a:pt x="13574" y="228"/>
                  </a:lnTo>
                  <a:lnTo>
                    <a:pt x="11725" y="674"/>
                  </a:lnTo>
                  <a:lnTo>
                    <a:pt x="8621" y="2924"/>
                  </a:lnTo>
                  <a:lnTo>
                    <a:pt x="5549" y="5174"/>
                  </a:lnTo>
                  <a:lnTo>
                    <a:pt x="2445" y="7882"/>
                  </a:lnTo>
                  <a:lnTo>
                    <a:pt x="596" y="10577"/>
                  </a:lnTo>
                  <a:lnTo>
                    <a:pt x="0" y="13273"/>
                  </a:lnTo>
                  <a:lnTo>
                    <a:pt x="0" y="15969"/>
                  </a:lnTo>
                  <a:lnTo>
                    <a:pt x="1223" y="18676"/>
                  </a:lnTo>
                  <a:lnTo>
                    <a:pt x="2445" y="19795"/>
                  </a:lnTo>
                  <a:lnTo>
                    <a:pt x="3699" y="20926"/>
                  </a:lnTo>
                  <a:lnTo>
                    <a:pt x="5549" y="21372"/>
                  </a:lnTo>
                  <a:lnTo>
                    <a:pt x="7399" y="21600"/>
                  </a:lnTo>
                  <a:lnTo>
                    <a:pt x="8621" y="21372"/>
                  </a:lnTo>
                  <a:lnTo>
                    <a:pt x="10471" y="20698"/>
                  </a:lnTo>
                  <a:lnTo>
                    <a:pt x="12947" y="18676"/>
                  </a:lnTo>
                  <a:lnTo>
                    <a:pt x="14797" y="16426"/>
                  </a:lnTo>
                  <a:lnTo>
                    <a:pt x="16647" y="14175"/>
                  </a:lnTo>
                  <a:lnTo>
                    <a:pt x="17274" y="11697"/>
                  </a:lnTo>
                  <a:lnTo>
                    <a:pt x="19123" y="6979"/>
                  </a:lnTo>
                  <a:lnTo>
                    <a:pt x="20346" y="4729"/>
                  </a:lnTo>
                  <a:lnTo>
                    <a:pt x="21600" y="2479"/>
                  </a:lnTo>
                  <a:lnTo>
                    <a:pt x="21600" y="1805"/>
                  </a:lnTo>
                  <a:lnTo>
                    <a:pt x="20973" y="1131"/>
                  </a:lnTo>
                  <a:lnTo>
                    <a:pt x="20346" y="674"/>
                  </a:lnTo>
                  <a:lnTo>
                    <a:pt x="18496" y="228"/>
                  </a:lnTo>
                  <a:lnTo>
                    <a:pt x="1664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5" name="Google Shape;2420;p72"/>
            <p:cNvSpPr/>
            <p:nvPr/>
          </p:nvSpPr>
          <p:spPr>
            <a:xfrm>
              <a:off x="2821885" y="780034"/>
              <a:ext cx="79250" cy="40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68" y="0"/>
                  </a:moveTo>
                  <a:lnTo>
                    <a:pt x="1869" y="535"/>
                  </a:lnTo>
                  <a:lnTo>
                    <a:pt x="1070" y="1044"/>
                  </a:lnTo>
                  <a:lnTo>
                    <a:pt x="542" y="2114"/>
                  </a:lnTo>
                  <a:lnTo>
                    <a:pt x="271" y="3158"/>
                  </a:lnTo>
                  <a:lnTo>
                    <a:pt x="0" y="4738"/>
                  </a:lnTo>
                  <a:lnTo>
                    <a:pt x="0" y="6317"/>
                  </a:lnTo>
                  <a:lnTo>
                    <a:pt x="542" y="7387"/>
                  </a:lnTo>
                  <a:lnTo>
                    <a:pt x="1341" y="8431"/>
                  </a:lnTo>
                  <a:lnTo>
                    <a:pt x="10942" y="16327"/>
                  </a:lnTo>
                  <a:lnTo>
                    <a:pt x="13068" y="18442"/>
                  </a:lnTo>
                  <a:lnTo>
                    <a:pt x="15465" y="20556"/>
                  </a:lnTo>
                  <a:lnTo>
                    <a:pt x="16535" y="21091"/>
                  </a:lnTo>
                  <a:lnTo>
                    <a:pt x="17876" y="21600"/>
                  </a:lnTo>
                  <a:lnTo>
                    <a:pt x="19203" y="21600"/>
                  </a:lnTo>
                  <a:lnTo>
                    <a:pt x="20273" y="21091"/>
                  </a:lnTo>
                  <a:lnTo>
                    <a:pt x="21072" y="20556"/>
                  </a:lnTo>
                  <a:lnTo>
                    <a:pt x="21343" y="19486"/>
                  </a:lnTo>
                  <a:lnTo>
                    <a:pt x="21600" y="17906"/>
                  </a:lnTo>
                  <a:lnTo>
                    <a:pt x="21600" y="16327"/>
                  </a:lnTo>
                  <a:lnTo>
                    <a:pt x="20801" y="14239"/>
                  </a:lnTo>
                  <a:lnTo>
                    <a:pt x="20002" y="12125"/>
                  </a:lnTo>
                  <a:lnTo>
                    <a:pt x="19203" y="11054"/>
                  </a:lnTo>
                  <a:lnTo>
                    <a:pt x="18133" y="9475"/>
                  </a:lnTo>
                  <a:lnTo>
                    <a:pt x="15736" y="7387"/>
                  </a:lnTo>
                  <a:lnTo>
                    <a:pt x="13339" y="5781"/>
                  </a:lnTo>
                  <a:lnTo>
                    <a:pt x="8004" y="2114"/>
                  </a:lnTo>
                  <a:lnTo>
                    <a:pt x="5336" y="1044"/>
                  </a:lnTo>
                  <a:lnTo>
                    <a:pt x="2668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6" name="Google Shape;2421;p72"/>
            <p:cNvSpPr/>
            <p:nvPr/>
          </p:nvSpPr>
          <p:spPr>
            <a:xfrm>
              <a:off x="2776868" y="888648"/>
              <a:ext cx="54805" cy="69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86" y="0"/>
                  </a:moveTo>
                  <a:lnTo>
                    <a:pt x="2330" y="294"/>
                  </a:lnTo>
                  <a:lnTo>
                    <a:pt x="1155" y="603"/>
                  </a:lnTo>
                  <a:lnTo>
                    <a:pt x="392" y="1514"/>
                  </a:lnTo>
                  <a:lnTo>
                    <a:pt x="0" y="2426"/>
                  </a:lnTo>
                  <a:lnTo>
                    <a:pt x="0" y="3337"/>
                  </a:lnTo>
                  <a:lnTo>
                    <a:pt x="783" y="3955"/>
                  </a:lnTo>
                  <a:lnTo>
                    <a:pt x="2702" y="6381"/>
                  </a:lnTo>
                  <a:lnTo>
                    <a:pt x="5013" y="8513"/>
                  </a:lnTo>
                  <a:lnTo>
                    <a:pt x="8499" y="13380"/>
                  </a:lnTo>
                  <a:lnTo>
                    <a:pt x="10418" y="15821"/>
                  </a:lnTo>
                  <a:lnTo>
                    <a:pt x="12729" y="18247"/>
                  </a:lnTo>
                  <a:lnTo>
                    <a:pt x="13884" y="19468"/>
                  </a:lnTo>
                  <a:lnTo>
                    <a:pt x="15431" y="20379"/>
                  </a:lnTo>
                  <a:lnTo>
                    <a:pt x="16978" y="20997"/>
                  </a:lnTo>
                  <a:lnTo>
                    <a:pt x="18525" y="21600"/>
                  </a:lnTo>
                  <a:lnTo>
                    <a:pt x="19681" y="21600"/>
                  </a:lnTo>
                  <a:lnTo>
                    <a:pt x="20445" y="21291"/>
                  </a:lnTo>
                  <a:lnTo>
                    <a:pt x="21208" y="20688"/>
                  </a:lnTo>
                  <a:lnTo>
                    <a:pt x="21600" y="19777"/>
                  </a:lnTo>
                  <a:lnTo>
                    <a:pt x="21600" y="18247"/>
                  </a:lnTo>
                  <a:lnTo>
                    <a:pt x="21208" y="17042"/>
                  </a:lnTo>
                  <a:lnTo>
                    <a:pt x="20445" y="15821"/>
                  </a:lnTo>
                  <a:lnTo>
                    <a:pt x="19681" y="14292"/>
                  </a:lnTo>
                  <a:lnTo>
                    <a:pt x="17742" y="11866"/>
                  </a:lnTo>
                  <a:lnTo>
                    <a:pt x="15431" y="9425"/>
                  </a:lnTo>
                  <a:lnTo>
                    <a:pt x="10810" y="4867"/>
                  </a:lnTo>
                  <a:lnTo>
                    <a:pt x="8499" y="2735"/>
                  </a:lnTo>
                  <a:lnTo>
                    <a:pt x="5797" y="603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7" name="Google Shape;2422;p72"/>
            <p:cNvSpPr/>
            <p:nvPr/>
          </p:nvSpPr>
          <p:spPr>
            <a:xfrm>
              <a:off x="3611500" y="820130"/>
              <a:ext cx="92964" cy="5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75" y="0"/>
                  </a:moveTo>
                  <a:lnTo>
                    <a:pt x="17733" y="392"/>
                  </a:lnTo>
                  <a:lnTo>
                    <a:pt x="16370" y="783"/>
                  </a:lnTo>
                  <a:lnTo>
                    <a:pt x="15239" y="1155"/>
                  </a:lnTo>
                  <a:lnTo>
                    <a:pt x="12965" y="3094"/>
                  </a:lnTo>
                  <a:lnTo>
                    <a:pt x="10690" y="5013"/>
                  </a:lnTo>
                  <a:lnTo>
                    <a:pt x="1143" y="13512"/>
                  </a:lnTo>
                  <a:lnTo>
                    <a:pt x="462" y="14668"/>
                  </a:lnTo>
                  <a:lnTo>
                    <a:pt x="0" y="15823"/>
                  </a:lnTo>
                  <a:lnTo>
                    <a:pt x="0" y="17350"/>
                  </a:lnTo>
                  <a:lnTo>
                    <a:pt x="231" y="18525"/>
                  </a:lnTo>
                  <a:lnTo>
                    <a:pt x="681" y="20053"/>
                  </a:lnTo>
                  <a:lnTo>
                    <a:pt x="1143" y="21208"/>
                  </a:lnTo>
                  <a:lnTo>
                    <a:pt x="2043" y="21600"/>
                  </a:lnTo>
                  <a:lnTo>
                    <a:pt x="2955" y="21600"/>
                  </a:lnTo>
                  <a:lnTo>
                    <a:pt x="5461" y="20836"/>
                  </a:lnTo>
                  <a:lnTo>
                    <a:pt x="7954" y="19289"/>
                  </a:lnTo>
                  <a:lnTo>
                    <a:pt x="10459" y="17742"/>
                  </a:lnTo>
                  <a:lnTo>
                    <a:pt x="12965" y="16195"/>
                  </a:lnTo>
                  <a:lnTo>
                    <a:pt x="15458" y="14276"/>
                  </a:lnTo>
                  <a:lnTo>
                    <a:pt x="17963" y="11574"/>
                  </a:lnTo>
                  <a:lnTo>
                    <a:pt x="19095" y="10026"/>
                  </a:lnTo>
                  <a:lnTo>
                    <a:pt x="20007" y="8499"/>
                  </a:lnTo>
                  <a:lnTo>
                    <a:pt x="20919" y="6560"/>
                  </a:lnTo>
                  <a:lnTo>
                    <a:pt x="21369" y="4641"/>
                  </a:lnTo>
                  <a:lnTo>
                    <a:pt x="21600" y="3486"/>
                  </a:lnTo>
                  <a:lnTo>
                    <a:pt x="21369" y="2311"/>
                  </a:lnTo>
                  <a:lnTo>
                    <a:pt x="20919" y="1155"/>
                  </a:lnTo>
                  <a:lnTo>
                    <a:pt x="20238" y="392"/>
                  </a:lnTo>
                  <a:lnTo>
                    <a:pt x="18875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8" name="Google Shape;2423;p72"/>
            <p:cNvSpPr/>
            <p:nvPr/>
          </p:nvSpPr>
          <p:spPr>
            <a:xfrm>
              <a:off x="3317953" y="980617"/>
              <a:ext cx="61662" cy="32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98" y="0"/>
                  </a:moveTo>
                  <a:lnTo>
                    <a:pt x="1723" y="665"/>
                  </a:lnTo>
                  <a:lnTo>
                    <a:pt x="1044" y="2625"/>
                  </a:lnTo>
                  <a:lnTo>
                    <a:pt x="348" y="4586"/>
                  </a:lnTo>
                  <a:lnTo>
                    <a:pt x="0" y="7178"/>
                  </a:lnTo>
                  <a:lnTo>
                    <a:pt x="348" y="9172"/>
                  </a:lnTo>
                  <a:lnTo>
                    <a:pt x="1044" y="11764"/>
                  </a:lnTo>
                  <a:lnTo>
                    <a:pt x="2071" y="13093"/>
                  </a:lnTo>
                  <a:lnTo>
                    <a:pt x="6527" y="17014"/>
                  </a:lnTo>
                  <a:lnTo>
                    <a:pt x="9608" y="18975"/>
                  </a:lnTo>
                  <a:lnTo>
                    <a:pt x="12688" y="20271"/>
                  </a:lnTo>
                  <a:lnTo>
                    <a:pt x="15769" y="21600"/>
                  </a:lnTo>
                  <a:lnTo>
                    <a:pt x="17144" y="21600"/>
                  </a:lnTo>
                  <a:lnTo>
                    <a:pt x="18171" y="20935"/>
                  </a:lnTo>
                  <a:lnTo>
                    <a:pt x="19198" y="20271"/>
                  </a:lnTo>
                  <a:lnTo>
                    <a:pt x="20225" y="18975"/>
                  </a:lnTo>
                  <a:lnTo>
                    <a:pt x="20921" y="17014"/>
                  </a:lnTo>
                  <a:lnTo>
                    <a:pt x="21600" y="14389"/>
                  </a:lnTo>
                  <a:lnTo>
                    <a:pt x="21600" y="11132"/>
                  </a:lnTo>
                  <a:lnTo>
                    <a:pt x="20921" y="9172"/>
                  </a:lnTo>
                  <a:lnTo>
                    <a:pt x="20225" y="7842"/>
                  </a:lnTo>
                  <a:lnTo>
                    <a:pt x="18519" y="5882"/>
                  </a:lnTo>
                  <a:lnTo>
                    <a:pt x="16796" y="5217"/>
                  </a:lnTo>
                  <a:lnTo>
                    <a:pt x="10635" y="2625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9" name="Google Shape;2424;p72"/>
            <p:cNvSpPr/>
            <p:nvPr/>
          </p:nvSpPr>
          <p:spPr>
            <a:xfrm>
              <a:off x="3511730" y="749675"/>
              <a:ext cx="41091" cy="56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3" y="0"/>
                  </a:moveTo>
                  <a:lnTo>
                    <a:pt x="3082" y="378"/>
                  </a:lnTo>
                  <a:lnTo>
                    <a:pt x="2037" y="1115"/>
                  </a:lnTo>
                  <a:lnTo>
                    <a:pt x="1019" y="1871"/>
                  </a:lnTo>
                  <a:lnTo>
                    <a:pt x="496" y="2986"/>
                  </a:lnTo>
                  <a:lnTo>
                    <a:pt x="0" y="5594"/>
                  </a:lnTo>
                  <a:lnTo>
                    <a:pt x="496" y="8561"/>
                  </a:lnTo>
                  <a:lnTo>
                    <a:pt x="1541" y="11546"/>
                  </a:lnTo>
                  <a:lnTo>
                    <a:pt x="3578" y="14154"/>
                  </a:lnTo>
                  <a:lnTo>
                    <a:pt x="6164" y="16384"/>
                  </a:lnTo>
                  <a:lnTo>
                    <a:pt x="8724" y="18614"/>
                  </a:lnTo>
                  <a:lnTo>
                    <a:pt x="12328" y="20466"/>
                  </a:lnTo>
                  <a:lnTo>
                    <a:pt x="15932" y="21222"/>
                  </a:lnTo>
                  <a:lnTo>
                    <a:pt x="17473" y="21600"/>
                  </a:lnTo>
                  <a:lnTo>
                    <a:pt x="18518" y="21222"/>
                  </a:lnTo>
                  <a:lnTo>
                    <a:pt x="20059" y="20844"/>
                  </a:lnTo>
                  <a:lnTo>
                    <a:pt x="20555" y="19729"/>
                  </a:lnTo>
                  <a:lnTo>
                    <a:pt x="21078" y="18992"/>
                  </a:lnTo>
                  <a:lnTo>
                    <a:pt x="21600" y="17877"/>
                  </a:lnTo>
                  <a:lnTo>
                    <a:pt x="21078" y="16762"/>
                  </a:lnTo>
                  <a:lnTo>
                    <a:pt x="20555" y="16006"/>
                  </a:lnTo>
                  <a:lnTo>
                    <a:pt x="19014" y="14154"/>
                  </a:lnTo>
                  <a:lnTo>
                    <a:pt x="16951" y="12661"/>
                  </a:lnTo>
                  <a:lnTo>
                    <a:pt x="13373" y="9317"/>
                  </a:lnTo>
                  <a:lnTo>
                    <a:pt x="11832" y="7824"/>
                  </a:lnTo>
                  <a:lnTo>
                    <a:pt x="10787" y="5953"/>
                  </a:lnTo>
                  <a:lnTo>
                    <a:pt x="9246" y="2249"/>
                  </a:lnTo>
                  <a:lnTo>
                    <a:pt x="8724" y="1115"/>
                  </a:lnTo>
                  <a:lnTo>
                    <a:pt x="7183" y="756"/>
                  </a:lnTo>
                  <a:lnTo>
                    <a:pt x="6164" y="37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0" name="Google Shape;2425;p72"/>
            <p:cNvSpPr/>
            <p:nvPr/>
          </p:nvSpPr>
          <p:spPr>
            <a:xfrm>
              <a:off x="3676091" y="737949"/>
              <a:ext cx="48942" cy="92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97" y="0"/>
                  </a:moveTo>
                  <a:lnTo>
                    <a:pt x="16403" y="450"/>
                  </a:lnTo>
                  <a:lnTo>
                    <a:pt x="13377" y="2043"/>
                  </a:lnTo>
                  <a:lnTo>
                    <a:pt x="10789" y="4098"/>
                  </a:lnTo>
                  <a:lnTo>
                    <a:pt x="8640" y="6142"/>
                  </a:lnTo>
                  <a:lnTo>
                    <a:pt x="6908" y="8416"/>
                  </a:lnTo>
                  <a:lnTo>
                    <a:pt x="3443" y="12965"/>
                  </a:lnTo>
                  <a:lnTo>
                    <a:pt x="439" y="17282"/>
                  </a:lnTo>
                  <a:lnTo>
                    <a:pt x="0" y="17963"/>
                  </a:lnTo>
                  <a:lnTo>
                    <a:pt x="0" y="18645"/>
                  </a:lnTo>
                  <a:lnTo>
                    <a:pt x="439" y="19776"/>
                  </a:lnTo>
                  <a:lnTo>
                    <a:pt x="1732" y="20688"/>
                  </a:lnTo>
                  <a:lnTo>
                    <a:pt x="3443" y="21150"/>
                  </a:lnTo>
                  <a:lnTo>
                    <a:pt x="5614" y="21600"/>
                  </a:lnTo>
                  <a:lnTo>
                    <a:pt x="7346" y="21369"/>
                  </a:lnTo>
                  <a:lnTo>
                    <a:pt x="9057" y="20919"/>
                  </a:lnTo>
                  <a:lnTo>
                    <a:pt x="10789" y="20007"/>
                  </a:lnTo>
                  <a:lnTo>
                    <a:pt x="14254" y="15458"/>
                  </a:lnTo>
                  <a:lnTo>
                    <a:pt x="18135" y="10910"/>
                  </a:lnTo>
                  <a:lnTo>
                    <a:pt x="19429" y="8416"/>
                  </a:lnTo>
                  <a:lnTo>
                    <a:pt x="20723" y="6142"/>
                  </a:lnTo>
                  <a:lnTo>
                    <a:pt x="21600" y="3637"/>
                  </a:lnTo>
                  <a:lnTo>
                    <a:pt x="21600" y="681"/>
                  </a:lnTo>
                  <a:lnTo>
                    <a:pt x="21161" y="450"/>
                  </a:lnTo>
                  <a:lnTo>
                    <a:pt x="1942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1" name="Google Shape;2426;p72"/>
            <p:cNvSpPr/>
            <p:nvPr/>
          </p:nvSpPr>
          <p:spPr>
            <a:xfrm>
              <a:off x="3865894" y="879853"/>
              <a:ext cx="57736" cy="81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85" y="0"/>
                  </a:moveTo>
                  <a:lnTo>
                    <a:pt x="14276" y="1031"/>
                  </a:lnTo>
                  <a:lnTo>
                    <a:pt x="10986" y="2591"/>
                  </a:lnTo>
                  <a:lnTo>
                    <a:pt x="8421" y="4680"/>
                  </a:lnTo>
                  <a:lnTo>
                    <a:pt x="5855" y="6768"/>
                  </a:lnTo>
                  <a:lnTo>
                    <a:pt x="4034" y="9108"/>
                  </a:lnTo>
                  <a:lnTo>
                    <a:pt x="2193" y="11712"/>
                  </a:lnTo>
                  <a:lnTo>
                    <a:pt x="1097" y="14316"/>
                  </a:lnTo>
                  <a:lnTo>
                    <a:pt x="0" y="16920"/>
                  </a:lnTo>
                  <a:lnTo>
                    <a:pt x="0" y="18731"/>
                  </a:lnTo>
                  <a:lnTo>
                    <a:pt x="372" y="19511"/>
                  </a:lnTo>
                  <a:lnTo>
                    <a:pt x="1097" y="20040"/>
                  </a:lnTo>
                  <a:lnTo>
                    <a:pt x="2565" y="21084"/>
                  </a:lnTo>
                  <a:lnTo>
                    <a:pt x="4406" y="21600"/>
                  </a:lnTo>
                  <a:lnTo>
                    <a:pt x="6599" y="21600"/>
                  </a:lnTo>
                  <a:lnTo>
                    <a:pt x="8792" y="21084"/>
                  </a:lnTo>
                  <a:lnTo>
                    <a:pt x="9517" y="20556"/>
                  </a:lnTo>
                  <a:lnTo>
                    <a:pt x="10261" y="20040"/>
                  </a:lnTo>
                  <a:lnTo>
                    <a:pt x="10986" y="19260"/>
                  </a:lnTo>
                  <a:lnTo>
                    <a:pt x="11358" y="18480"/>
                  </a:lnTo>
                  <a:lnTo>
                    <a:pt x="12083" y="16392"/>
                  </a:lnTo>
                  <a:lnTo>
                    <a:pt x="13551" y="14316"/>
                  </a:lnTo>
                  <a:lnTo>
                    <a:pt x="16116" y="10403"/>
                  </a:lnTo>
                  <a:lnTo>
                    <a:pt x="19035" y="6504"/>
                  </a:lnTo>
                  <a:lnTo>
                    <a:pt x="20503" y="4415"/>
                  </a:lnTo>
                  <a:lnTo>
                    <a:pt x="21600" y="2340"/>
                  </a:lnTo>
                  <a:lnTo>
                    <a:pt x="21600" y="1811"/>
                  </a:lnTo>
                  <a:lnTo>
                    <a:pt x="21247" y="1295"/>
                  </a:lnTo>
                  <a:lnTo>
                    <a:pt x="20503" y="516"/>
                  </a:lnTo>
                  <a:lnTo>
                    <a:pt x="19035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2" name="Google Shape;2427;p72"/>
            <p:cNvSpPr/>
            <p:nvPr/>
          </p:nvSpPr>
          <p:spPr>
            <a:xfrm>
              <a:off x="3967651" y="940471"/>
              <a:ext cx="38161" cy="7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47" y="0"/>
                  </a:moveTo>
                  <a:lnTo>
                    <a:pt x="16059" y="296"/>
                  </a:lnTo>
                  <a:lnTo>
                    <a:pt x="14400" y="889"/>
                  </a:lnTo>
                  <a:lnTo>
                    <a:pt x="12741" y="1763"/>
                  </a:lnTo>
                  <a:lnTo>
                    <a:pt x="9984" y="3793"/>
                  </a:lnTo>
                  <a:lnTo>
                    <a:pt x="7762" y="5837"/>
                  </a:lnTo>
                  <a:lnTo>
                    <a:pt x="6103" y="7881"/>
                  </a:lnTo>
                  <a:lnTo>
                    <a:pt x="3881" y="10800"/>
                  </a:lnTo>
                  <a:lnTo>
                    <a:pt x="2222" y="13422"/>
                  </a:lnTo>
                  <a:lnTo>
                    <a:pt x="562" y="16059"/>
                  </a:lnTo>
                  <a:lnTo>
                    <a:pt x="0" y="18963"/>
                  </a:lnTo>
                  <a:lnTo>
                    <a:pt x="562" y="19852"/>
                  </a:lnTo>
                  <a:lnTo>
                    <a:pt x="1125" y="20430"/>
                  </a:lnTo>
                  <a:lnTo>
                    <a:pt x="1659" y="21007"/>
                  </a:lnTo>
                  <a:lnTo>
                    <a:pt x="2784" y="21304"/>
                  </a:lnTo>
                  <a:lnTo>
                    <a:pt x="4444" y="21600"/>
                  </a:lnTo>
                  <a:lnTo>
                    <a:pt x="5541" y="21304"/>
                  </a:lnTo>
                  <a:lnTo>
                    <a:pt x="6666" y="21007"/>
                  </a:lnTo>
                  <a:lnTo>
                    <a:pt x="7762" y="20430"/>
                  </a:lnTo>
                  <a:lnTo>
                    <a:pt x="12206" y="15467"/>
                  </a:lnTo>
                  <a:lnTo>
                    <a:pt x="16059" y="10504"/>
                  </a:lnTo>
                  <a:lnTo>
                    <a:pt x="19941" y="6133"/>
                  </a:lnTo>
                  <a:lnTo>
                    <a:pt x="21066" y="4089"/>
                  </a:lnTo>
                  <a:lnTo>
                    <a:pt x="21600" y="2919"/>
                  </a:lnTo>
                  <a:lnTo>
                    <a:pt x="21600" y="1467"/>
                  </a:lnTo>
                  <a:lnTo>
                    <a:pt x="21066" y="593"/>
                  </a:lnTo>
                  <a:lnTo>
                    <a:pt x="1940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3" name="Google Shape;2428;p72"/>
            <p:cNvSpPr/>
            <p:nvPr/>
          </p:nvSpPr>
          <p:spPr>
            <a:xfrm>
              <a:off x="3393328" y="1116609"/>
              <a:ext cx="43029" cy="90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85" y="0"/>
                  </a:moveTo>
                  <a:lnTo>
                    <a:pt x="15714" y="238"/>
                  </a:lnTo>
                  <a:lnTo>
                    <a:pt x="13244" y="703"/>
                  </a:lnTo>
                  <a:lnTo>
                    <a:pt x="11299" y="1645"/>
                  </a:lnTo>
                  <a:lnTo>
                    <a:pt x="9827" y="2348"/>
                  </a:lnTo>
                  <a:lnTo>
                    <a:pt x="8356" y="3290"/>
                  </a:lnTo>
                  <a:lnTo>
                    <a:pt x="5886" y="5638"/>
                  </a:lnTo>
                  <a:lnTo>
                    <a:pt x="4415" y="7748"/>
                  </a:lnTo>
                  <a:lnTo>
                    <a:pt x="1970" y="10800"/>
                  </a:lnTo>
                  <a:lnTo>
                    <a:pt x="474" y="13613"/>
                  </a:lnTo>
                  <a:lnTo>
                    <a:pt x="0" y="16665"/>
                  </a:lnTo>
                  <a:lnTo>
                    <a:pt x="0" y="18310"/>
                  </a:lnTo>
                  <a:lnTo>
                    <a:pt x="474" y="19717"/>
                  </a:lnTo>
                  <a:lnTo>
                    <a:pt x="973" y="20420"/>
                  </a:lnTo>
                  <a:lnTo>
                    <a:pt x="1472" y="20897"/>
                  </a:lnTo>
                  <a:lnTo>
                    <a:pt x="2444" y="21362"/>
                  </a:lnTo>
                  <a:lnTo>
                    <a:pt x="3916" y="21600"/>
                  </a:lnTo>
                  <a:lnTo>
                    <a:pt x="4914" y="21600"/>
                  </a:lnTo>
                  <a:lnTo>
                    <a:pt x="6385" y="21362"/>
                  </a:lnTo>
                  <a:lnTo>
                    <a:pt x="7358" y="20897"/>
                  </a:lnTo>
                  <a:lnTo>
                    <a:pt x="8356" y="20420"/>
                  </a:lnTo>
                  <a:lnTo>
                    <a:pt x="11299" y="18072"/>
                  </a:lnTo>
                  <a:lnTo>
                    <a:pt x="13743" y="15735"/>
                  </a:lnTo>
                  <a:lnTo>
                    <a:pt x="17684" y="10800"/>
                  </a:lnTo>
                  <a:lnTo>
                    <a:pt x="19156" y="8452"/>
                  </a:lnTo>
                  <a:lnTo>
                    <a:pt x="20627" y="6103"/>
                  </a:lnTo>
                  <a:lnTo>
                    <a:pt x="21126" y="4935"/>
                  </a:lnTo>
                  <a:lnTo>
                    <a:pt x="21600" y="3755"/>
                  </a:lnTo>
                  <a:lnTo>
                    <a:pt x="21126" y="2348"/>
                  </a:lnTo>
                  <a:lnTo>
                    <a:pt x="20128" y="1180"/>
                  </a:lnTo>
                  <a:lnTo>
                    <a:pt x="19630" y="703"/>
                  </a:lnTo>
                  <a:lnTo>
                    <a:pt x="18657" y="238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4" name="Google Shape;2429;p72"/>
            <p:cNvSpPr/>
            <p:nvPr/>
          </p:nvSpPr>
          <p:spPr>
            <a:xfrm>
              <a:off x="3344386" y="859283"/>
              <a:ext cx="68519" cy="52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72" y="0"/>
                  </a:moveTo>
                  <a:lnTo>
                    <a:pt x="2162" y="406"/>
                  </a:lnTo>
                  <a:lnTo>
                    <a:pt x="1237" y="792"/>
                  </a:lnTo>
                  <a:lnTo>
                    <a:pt x="627" y="1991"/>
                  </a:lnTo>
                  <a:lnTo>
                    <a:pt x="313" y="2804"/>
                  </a:lnTo>
                  <a:lnTo>
                    <a:pt x="0" y="4003"/>
                  </a:lnTo>
                  <a:lnTo>
                    <a:pt x="313" y="4795"/>
                  </a:lnTo>
                  <a:lnTo>
                    <a:pt x="1237" y="5608"/>
                  </a:lnTo>
                  <a:lnTo>
                    <a:pt x="5858" y="9997"/>
                  </a:lnTo>
                  <a:lnTo>
                    <a:pt x="10792" y="14813"/>
                  </a:lnTo>
                  <a:lnTo>
                    <a:pt x="14802" y="18816"/>
                  </a:lnTo>
                  <a:lnTo>
                    <a:pt x="17277" y="20401"/>
                  </a:lnTo>
                  <a:lnTo>
                    <a:pt x="19438" y="21600"/>
                  </a:lnTo>
                  <a:lnTo>
                    <a:pt x="20363" y="21600"/>
                  </a:lnTo>
                  <a:lnTo>
                    <a:pt x="21287" y="20808"/>
                  </a:lnTo>
                  <a:lnTo>
                    <a:pt x="21600" y="20015"/>
                  </a:lnTo>
                  <a:lnTo>
                    <a:pt x="21600" y="18816"/>
                  </a:lnTo>
                  <a:lnTo>
                    <a:pt x="20363" y="15199"/>
                  </a:lnTo>
                  <a:lnTo>
                    <a:pt x="18812" y="12395"/>
                  </a:lnTo>
                  <a:lnTo>
                    <a:pt x="16666" y="9611"/>
                  </a:lnTo>
                  <a:lnTo>
                    <a:pt x="14191" y="7193"/>
                  </a:lnTo>
                  <a:lnTo>
                    <a:pt x="11716" y="5202"/>
                  </a:lnTo>
                  <a:lnTo>
                    <a:pt x="8944" y="3211"/>
                  </a:lnTo>
                  <a:lnTo>
                    <a:pt x="4010" y="406"/>
                  </a:lnTo>
                  <a:lnTo>
                    <a:pt x="2772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5" name="Google Shape;2430;p72"/>
            <p:cNvSpPr/>
            <p:nvPr/>
          </p:nvSpPr>
          <p:spPr>
            <a:xfrm>
              <a:off x="3616419" y="1037359"/>
              <a:ext cx="83176" cy="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1" y="0"/>
                  </a:moveTo>
                  <a:lnTo>
                    <a:pt x="1006" y="261"/>
                  </a:lnTo>
                  <a:lnTo>
                    <a:pt x="503" y="770"/>
                  </a:lnTo>
                  <a:lnTo>
                    <a:pt x="0" y="1293"/>
                  </a:lnTo>
                  <a:lnTo>
                    <a:pt x="0" y="2834"/>
                  </a:lnTo>
                  <a:lnTo>
                    <a:pt x="761" y="3604"/>
                  </a:lnTo>
                  <a:lnTo>
                    <a:pt x="5587" y="8489"/>
                  </a:lnTo>
                  <a:lnTo>
                    <a:pt x="10155" y="13373"/>
                  </a:lnTo>
                  <a:lnTo>
                    <a:pt x="14477" y="18009"/>
                  </a:lnTo>
                  <a:lnTo>
                    <a:pt x="16761" y="20059"/>
                  </a:lnTo>
                  <a:lnTo>
                    <a:pt x="18039" y="20830"/>
                  </a:lnTo>
                  <a:lnTo>
                    <a:pt x="19303" y="21600"/>
                  </a:lnTo>
                  <a:lnTo>
                    <a:pt x="20065" y="21600"/>
                  </a:lnTo>
                  <a:lnTo>
                    <a:pt x="20826" y="21352"/>
                  </a:lnTo>
                  <a:lnTo>
                    <a:pt x="21342" y="20830"/>
                  </a:lnTo>
                  <a:lnTo>
                    <a:pt x="21600" y="20059"/>
                  </a:lnTo>
                  <a:lnTo>
                    <a:pt x="21084" y="18518"/>
                  </a:lnTo>
                  <a:lnTo>
                    <a:pt x="20581" y="17225"/>
                  </a:lnTo>
                  <a:lnTo>
                    <a:pt x="19819" y="15684"/>
                  </a:lnTo>
                  <a:lnTo>
                    <a:pt x="19058" y="14404"/>
                  </a:lnTo>
                  <a:lnTo>
                    <a:pt x="17019" y="12093"/>
                  </a:lnTo>
                  <a:lnTo>
                    <a:pt x="14735" y="9768"/>
                  </a:lnTo>
                  <a:lnTo>
                    <a:pt x="12194" y="7196"/>
                  </a:lnTo>
                  <a:lnTo>
                    <a:pt x="9394" y="4884"/>
                  </a:lnTo>
                  <a:lnTo>
                    <a:pt x="6606" y="2573"/>
                  </a:lnTo>
                  <a:lnTo>
                    <a:pt x="3548" y="261"/>
                  </a:lnTo>
                  <a:lnTo>
                    <a:pt x="278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6" name="Google Shape;2431;p72"/>
            <p:cNvSpPr/>
            <p:nvPr/>
          </p:nvSpPr>
          <p:spPr>
            <a:xfrm>
              <a:off x="3083136" y="619547"/>
              <a:ext cx="31303" cy="102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31" y="0"/>
                  </a:moveTo>
                  <a:lnTo>
                    <a:pt x="2709" y="418"/>
                  </a:lnTo>
                  <a:lnTo>
                    <a:pt x="2023" y="1034"/>
                  </a:lnTo>
                  <a:lnTo>
                    <a:pt x="686" y="3499"/>
                  </a:lnTo>
                  <a:lnTo>
                    <a:pt x="0" y="5964"/>
                  </a:lnTo>
                  <a:lnTo>
                    <a:pt x="686" y="8439"/>
                  </a:lnTo>
                  <a:lnTo>
                    <a:pt x="2709" y="10904"/>
                  </a:lnTo>
                  <a:lnTo>
                    <a:pt x="6754" y="15845"/>
                  </a:lnTo>
                  <a:lnTo>
                    <a:pt x="10800" y="20576"/>
                  </a:lnTo>
                  <a:lnTo>
                    <a:pt x="12171" y="20984"/>
                  </a:lnTo>
                  <a:lnTo>
                    <a:pt x="13509" y="21391"/>
                  </a:lnTo>
                  <a:lnTo>
                    <a:pt x="14846" y="21600"/>
                  </a:lnTo>
                  <a:lnTo>
                    <a:pt x="16903" y="21600"/>
                  </a:lnTo>
                  <a:lnTo>
                    <a:pt x="18926" y="21391"/>
                  </a:lnTo>
                  <a:lnTo>
                    <a:pt x="20263" y="20984"/>
                  </a:lnTo>
                  <a:lnTo>
                    <a:pt x="20949" y="20368"/>
                  </a:lnTo>
                  <a:lnTo>
                    <a:pt x="21600" y="19751"/>
                  </a:lnTo>
                  <a:lnTo>
                    <a:pt x="20263" y="15020"/>
                  </a:lnTo>
                  <a:lnTo>
                    <a:pt x="18926" y="9881"/>
                  </a:lnTo>
                  <a:lnTo>
                    <a:pt x="18240" y="7405"/>
                  </a:lnTo>
                  <a:lnTo>
                    <a:pt x="16217" y="4940"/>
                  </a:lnTo>
                  <a:lnTo>
                    <a:pt x="13509" y="2674"/>
                  </a:lnTo>
                  <a:lnTo>
                    <a:pt x="9463" y="616"/>
                  </a:lnTo>
                  <a:lnTo>
                    <a:pt x="8126" y="209"/>
                  </a:lnTo>
                  <a:lnTo>
                    <a:pt x="744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786" name="Google Shape;2432;p72"/>
          <p:cNvGrpSpPr/>
          <p:nvPr/>
        </p:nvGrpSpPr>
        <p:grpSpPr>
          <a:xfrm>
            <a:off x="4116124" y="4949"/>
            <a:ext cx="4891151" cy="1585752"/>
            <a:chOff x="24" y="24"/>
            <a:chExt cx="4891150" cy="1585750"/>
          </a:xfrm>
        </p:grpSpPr>
        <p:sp>
          <p:nvSpPr>
            <p:cNvPr id="1748" name="Google Shape;2433;p72"/>
            <p:cNvSpPr/>
            <p:nvPr/>
          </p:nvSpPr>
          <p:spPr>
            <a:xfrm>
              <a:off x="3861749" y="926550"/>
              <a:ext cx="1029426" cy="65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87" y="0"/>
                  </a:moveTo>
                  <a:lnTo>
                    <a:pt x="3863" y="33"/>
                  </a:lnTo>
                  <a:lnTo>
                    <a:pt x="3740" y="113"/>
                  </a:lnTo>
                  <a:lnTo>
                    <a:pt x="3615" y="210"/>
                  </a:lnTo>
                  <a:lnTo>
                    <a:pt x="3481" y="339"/>
                  </a:lnTo>
                  <a:lnTo>
                    <a:pt x="3347" y="517"/>
                  </a:lnTo>
                  <a:lnTo>
                    <a:pt x="3212" y="727"/>
                  </a:lnTo>
                  <a:lnTo>
                    <a:pt x="3078" y="1000"/>
                  </a:lnTo>
                  <a:lnTo>
                    <a:pt x="2944" y="1307"/>
                  </a:lnTo>
                  <a:lnTo>
                    <a:pt x="2644" y="1146"/>
                  </a:lnTo>
                  <a:lnTo>
                    <a:pt x="2376" y="1049"/>
                  </a:lnTo>
                  <a:lnTo>
                    <a:pt x="2118" y="985"/>
                  </a:lnTo>
                  <a:lnTo>
                    <a:pt x="1891" y="952"/>
                  </a:lnTo>
                  <a:lnTo>
                    <a:pt x="1684" y="968"/>
                  </a:lnTo>
                  <a:lnTo>
                    <a:pt x="1498" y="1000"/>
                  </a:lnTo>
                  <a:lnTo>
                    <a:pt x="1332" y="1049"/>
                  </a:lnTo>
                  <a:lnTo>
                    <a:pt x="1188" y="1113"/>
                  </a:lnTo>
                  <a:lnTo>
                    <a:pt x="1054" y="1194"/>
                  </a:lnTo>
                  <a:lnTo>
                    <a:pt x="951" y="1275"/>
                  </a:lnTo>
                  <a:lnTo>
                    <a:pt x="857" y="1371"/>
                  </a:lnTo>
                  <a:lnTo>
                    <a:pt x="785" y="1452"/>
                  </a:lnTo>
                  <a:lnTo>
                    <a:pt x="692" y="1581"/>
                  </a:lnTo>
                  <a:lnTo>
                    <a:pt x="620" y="1694"/>
                  </a:lnTo>
                  <a:lnTo>
                    <a:pt x="506" y="1872"/>
                  </a:lnTo>
                  <a:lnTo>
                    <a:pt x="444" y="2000"/>
                  </a:lnTo>
                  <a:lnTo>
                    <a:pt x="361" y="2162"/>
                  </a:lnTo>
                  <a:lnTo>
                    <a:pt x="289" y="2356"/>
                  </a:lnTo>
                  <a:lnTo>
                    <a:pt x="207" y="2566"/>
                  </a:lnTo>
                  <a:lnTo>
                    <a:pt x="134" y="2807"/>
                  </a:lnTo>
                  <a:lnTo>
                    <a:pt x="82" y="3082"/>
                  </a:lnTo>
                  <a:lnTo>
                    <a:pt x="31" y="3372"/>
                  </a:lnTo>
                  <a:lnTo>
                    <a:pt x="0" y="3694"/>
                  </a:lnTo>
                  <a:lnTo>
                    <a:pt x="0" y="4210"/>
                  </a:lnTo>
                  <a:lnTo>
                    <a:pt x="20" y="4388"/>
                  </a:lnTo>
                  <a:lnTo>
                    <a:pt x="31" y="4581"/>
                  </a:lnTo>
                  <a:lnTo>
                    <a:pt x="62" y="4776"/>
                  </a:lnTo>
                  <a:lnTo>
                    <a:pt x="103" y="4969"/>
                  </a:lnTo>
                  <a:lnTo>
                    <a:pt x="145" y="5179"/>
                  </a:lnTo>
                  <a:lnTo>
                    <a:pt x="196" y="5372"/>
                  </a:lnTo>
                  <a:lnTo>
                    <a:pt x="248" y="5550"/>
                  </a:lnTo>
                  <a:lnTo>
                    <a:pt x="310" y="5695"/>
                  </a:lnTo>
                  <a:lnTo>
                    <a:pt x="372" y="5824"/>
                  </a:lnTo>
                  <a:lnTo>
                    <a:pt x="434" y="5936"/>
                  </a:lnTo>
                  <a:lnTo>
                    <a:pt x="496" y="6017"/>
                  </a:lnTo>
                  <a:lnTo>
                    <a:pt x="568" y="6082"/>
                  </a:lnTo>
                  <a:lnTo>
                    <a:pt x="640" y="6146"/>
                  </a:lnTo>
                  <a:lnTo>
                    <a:pt x="702" y="6179"/>
                  </a:lnTo>
                  <a:lnTo>
                    <a:pt x="775" y="6194"/>
                  </a:lnTo>
                  <a:lnTo>
                    <a:pt x="847" y="6211"/>
                  </a:lnTo>
                  <a:lnTo>
                    <a:pt x="930" y="6211"/>
                  </a:lnTo>
                  <a:lnTo>
                    <a:pt x="1002" y="6194"/>
                  </a:lnTo>
                  <a:lnTo>
                    <a:pt x="1074" y="6179"/>
                  </a:lnTo>
                  <a:lnTo>
                    <a:pt x="1209" y="6098"/>
                  </a:lnTo>
                  <a:lnTo>
                    <a:pt x="1343" y="6001"/>
                  </a:lnTo>
                  <a:lnTo>
                    <a:pt x="1477" y="5888"/>
                  </a:lnTo>
                  <a:lnTo>
                    <a:pt x="1591" y="5759"/>
                  </a:lnTo>
                  <a:lnTo>
                    <a:pt x="1684" y="5630"/>
                  </a:lnTo>
                  <a:lnTo>
                    <a:pt x="1828" y="5437"/>
                  </a:lnTo>
                  <a:lnTo>
                    <a:pt x="1891" y="5356"/>
                  </a:lnTo>
                  <a:lnTo>
                    <a:pt x="1900" y="5420"/>
                  </a:lnTo>
                  <a:lnTo>
                    <a:pt x="1952" y="5582"/>
                  </a:lnTo>
                  <a:lnTo>
                    <a:pt x="1994" y="5678"/>
                  </a:lnTo>
                  <a:lnTo>
                    <a:pt x="2056" y="5808"/>
                  </a:lnTo>
                  <a:lnTo>
                    <a:pt x="2128" y="5936"/>
                  </a:lnTo>
                  <a:lnTo>
                    <a:pt x="2211" y="6082"/>
                  </a:lnTo>
                  <a:lnTo>
                    <a:pt x="2324" y="6211"/>
                  </a:lnTo>
                  <a:lnTo>
                    <a:pt x="2448" y="6356"/>
                  </a:lnTo>
                  <a:lnTo>
                    <a:pt x="2593" y="6485"/>
                  </a:lnTo>
                  <a:lnTo>
                    <a:pt x="2768" y="6598"/>
                  </a:lnTo>
                  <a:lnTo>
                    <a:pt x="2965" y="6711"/>
                  </a:lnTo>
                  <a:lnTo>
                    <a:pt x="3181" y="6792"/>
                  </a:lnTo>
                  <a:lnTo>
                    <a:pt x="3440" y="6856"/>
                  </a:lnTo>
                  <a:lnTo>
                    <a:pt x="3719" y="6888"/>
                  </a:lnTo>
                  <a:lnTo>
                    <a:pt x="3811" y="7131"/>
                  </a:lnTo>
                  <a:lnTo>
                    <a:pt x="3915" y="7340"/>
                  </a:lnTo>
                  <a:lnTo>
                    <a:pt x="4018" y="7517"/>
                  </a:lnTo>
                  <a:lnTo>
                    <a:pt x="4112" y="7679"/>
                  </a:lnTo>
                  <a:lnTo>
                    <a:pt x="4214" y="7824"/>
                  </a:lnTo>
                  <a:lnTo>
                    <a:pt x="4318" y="7937"/>
                  </a:lnTo>
                  <a:lnTo>
                    <a:pt x="4411" y="8033"/>
                  </a:lnTo>
                  <a:lnTo>
                    <a:pt x="4514" y="8114"/>
                  </a:lnTo>
                  <a:lnTo>
                    <a:pt x="4607" y="8163"/>
                  </a:lnTo>
                  <a:lnTo>
                    <a:pt x="4711" y="8211"/>
                  </a:lnTo>
                  <a:lnTo>
                    <a:pt x="4803" y="8243"/>
                  </a:lnTo>
                  <a:lnTo>
                    <a:pt x="5072" y="8243"/>
                  </a:lnTo>
                  <a:lnTo>
                    <a:pt x="5154" y="8211"/>
                  </a:lnTo>
                  <a:lnTo>
                    <a:pt x="5237" y="8179"/>
                  </a:lnTo>
                  <a:lnTo>
                    <a:pt x="5402" y="8098"/>
                  </a:lnTo>
                  <a:lnTo>
                    <a:pt x="5537" y="8001"/>
                  </a:lnTo>
                  <a:lnTo>
                    <a:pt x="5671" y="7888"/>
                  </a:lnTo>
                  <a:lnTo>
                    <a:pt x="5774" y="7760"/>
                  </a:lnTo>
                  <a:lnTo>
                    <a:pt x="5867" y="7663"/>
                  </a:lnTo>
                  <a:lnTo>
                    <a:pt x="5929" y="7566"/>
                  </a:lnTo>
                  <a:lnTo>
                    <a:pt x="5981" y="7485"/>
                  </a:lnTo>
                  <a:lnTo>
                    <a:pt x="5929" y="7760"/>
                  </a:lnTo>
                  <a:lnTo>
                    <a:pt x="5888" y="8033"/>
                  </a:lnTo>
                  <a:lnTo>
                    <a:pt x="5857" y="8276"/>
                  </a:lnTo>
                  <a:lnTo>
                    <a:pt x="5847" y="8517"/>
                  </a:lnTo>
                  <a:lnTo>
                    <a:pt x="5857" y="8727"/>
                  </a:lnTo>
                  <a:lnTo>
                    <a:pt x="5867" y="8937"/>
                  </a:lnTo>
                  <a:lnTo>
                    <a:pt x="5898" y="9131"/>
                  </a:lnTo>
                  <a:lnTo>
                    <a:pt x="5929" y="9308"/>
                  </a:lnTo>
                  <a:lnTo>
                    <a:pt x="5981" y="9469"/>
                  </a:lnTo>
                  <a:lnTo>
                    <a:pt x="6032" y="9631"/>
                  </a:lnTo>
                  <a:lnTo>
                    <a:pt x="6105" y="9760"/>
                  </a:lnTo>
                  <a:lnTo>
                    <a:pt x="6177" y="9889"/>
                  </a:lnTo>
                  <a:lnTo>
                    <a:pt x="6250" y="10018"/>
                  </a:lnTo>
                  <a:lnTo>
                    <a:pt x="6332" y="10130"/>
                  </a:lnTo>
                  <a:lnTo>
                    <a:pt x="6415" y="10228"/>
                  </a:lnTo>
                  <a:lnTo>
                    <a:pt x="6508" y="10308"/>
                  </a:lnTo>
                  <a:lnTo>
                    <a:pt x="6683" y="10469"/>
                  </a:lnTo>
                  <a:lnTo>
                    <a:pt x="6869" y="10583"/>
                  </a:lnTo>
                  <a:lnTo>
                    <a:pt x="7045" y="10679"/>
                  </a:lnTo>
                  <a:lnTo>
                    <a:pt x="7210" y="10744"/>
                  </a:lnTo>
                  <a:lnTo>
                    <a:pt x="7344" y="10792"/>
                  </a:lnTo>
                  <a:lnTo>
                    <a:pt x="7458" y="10809"/>
                  </a:lnTo>
                  <a:lnTo>
                    <a:pt x="7551" y="10824"/>
                  </a:lnTo>
                  <a:lnTo>
                    <a:pt x="7500" y="11099"/>
                  </a:lnTo>
                  <a:lnTo>
                    <a:pt x="7469" y="11373"/>
                  </a:lnTo>
                  <a:lnTo>
                    <a:pt x="7458" y="11615"/>
                  </a:lnTo>
                  <a:lnTo>
                    <a:pt x="7469" y="11857"/>
                  </a:lnTo>
                  <a:lnTo>
                    <a:pt x="7489" y="12067"/>
                  </a:lnTo>
                  <a:lnTo>
                    <a:pt x="7531" y="12277"/>
                  </a:lnTo>
                  <a:lnTo>
                    <a:pt x="7572" y="12453"/>
                  </a:lnTo>
                  <a:lnTo>
                    <a:pt x="7634" y="12631"/>
                  </a:lnTo>
                  <a:lnTo>
                    <a:pt x="7696" y="12776"/>
                  </a:lnTo>
                  <a:lnTo>
                    <a:pt x="7747" y="12921"/>
                  </a:lnTo>
                  <a:lnTo>
                    <a:pt x="7872" y="13131"/>
                  </a:lnTo>
                  <a:lnTo>
                    <a:pt x="7954" y="13260"/>
                  </a:lnTo>
                  <a:lnTo>
                    <a:pt x="7985" y="13292"/>
                  </a:lnTo>
                  <a:lnTo>
                    <a:pt x="8006" y="13405"/>
                  </a:lnTo>
                  <a:lnTo>
                    <a:pt x="8078" y="13680"/>
                  </a:lnTo>
                  <a:lnTo>
                    <a:pt x="8192" y="14051"/>
                  </a:lnTo>
                  <a:lnTo>
                    <a:pt x="8264" y="14244"/>
                  </a:lnTo>
                  <a:lnTo>
                    <a:pt x="8347" y="14454"/>
                  </a:lnTo>
                  <a:lnTo>
                    <a:pt x="8440" y="14647"/>
                  </a:lnTo>
                  <a:lnTo>
                    <a:pt x="8533" y="14825"/>
                  </a:lnTo>
                  <a:lnTo>
                    <a:pt x="8646" y="14986"/>
                  </a:lnTo>
                  <a:lnTo>
                    <a:pt x="8760" y="15116"/>
                  </a:lnTo>
                  <a:lnTo>
                    <a:pt x="8822" y="15164"/>
                  </a:lnTo>
                  <a:lnTo>
                    <a:pt x="8884" y="15196"/>
                  </a:lnTo>
                  <a:lnTo>
                    <a:pt x="8946" y="15228"/>
                  </a:lnTo>
                  <a:lnTo>
                    <a:pt x="9008" y="15244"/>
                  </a:lnTo>
                  <a:lnTo>
                    <a:pt x="9080" y="15244"/>
                  </a:lnTo>
                  <a:lnTo>
                    <a:pt x="9153" y="15228"/>
                  </a:lnTo>
                  <a:lnTo>
                    <a:pt x="9224" y="15196"/>
                  </a:lnTo>
                  <a:lnTo>
                    <a:pt x="9297" y="15148"/>
                  </a:lnTo>
                  <a:lnTo>
                    <a:pt x="9318" y="15551"/>
                  </a:lnTo>
                  <a:lnTo>
                    <a:pt x="9369" y="15954"/>
                  </a:lnTo>
                  <a:lnTo>
                    <a:pt x="9431" y="16309"/>
                  </a:lnTo>
                  <a:lnTo>
                    <a:pt x="9504" y="16647"/>
                  </a:lnTo>
                  <a:lnTo>
                    <a:pt x="9596" y="16955"/>
                  </a:lnTo>
                  <a:lnTo>
                    <a:pt x="9710" y="17228"/>
                  </a:lnTo>
                  <a:lnTo>
                    <a:pt x="9824" y="17454"/>
                  </a:lnTo>
                  <a:lnTo>
                    <a:pt x="9948" y="17648"/>
                  </a:lnTo>
                  <a:lnTo>
                    <a:pt x="10020" y="17729"/>
                  </a:lnTo>
                  <a:lnTo>
                    <a:pt x="10082" y="17793"/>
                  </a:lnTo>
                  <a:lnTo>
                    <a:pt x="10227" y="17890"/>
                  </a:lnTo>
                  <a:lnTo>
                    <a:pt x="10299" y="17922"/>
                  </a:lnTo>
                  <a:lnTo>
                    <a:pt x="10371" y="17938"/>
                  </a:lnTo>
                  <a:lnTo>
                    <a:pt x="10444" y="17938"/>
                  </a:lnTo>
                  <a:lnTo>
                    <a:pt x="10526" y="17922"/>
                  </a:lnTo>
                  <a:lnTo>
                    <a:pt x="10599" y="17890"/>
                  </a:lnTo>
                  <a:lnTo>
                    <a:pt x="10681" y="17857"/>
                  </a:lnTo>
                  <a:lnTo>
                    <a:pt x="10754" y="17793"/>
                  </a:lnTo>
                  <a:lnTo>
                    <a:pt x="10826" y="17712"/>
                  </a:lnTo>
                  <a:lnTo>
                    <a:pt x="10908" y="17632"/>
                  </a:lnTo>
                  <a:lnTo>
                    <a:pt x="11064" y="17390"/>
                  </a:lnTo>
                  <a:lnTo>
                    <a:pt x="11136" y="17245"/>
                  </a:lnTo>
                  <a:lnTo>
                    <a:pt x="11208" y="17406"/>
                  </a:lnTo>
                  <a:lnTo>
                    <a:pt x="11301" y="17551"/>
                  </a:lnTo>
                  <a:lnTo>
                    <a:pt x="11394" y="17664"/>
                  </a:lnTo>
                  <a:lnTo>
                    <a:pt x="11497" y="17777"/>
                  </a:lnTo>
                  <a:lnTo>
                    <a:pt x="11601" y="17874"/>
                  </a:lnTo>
                  <a:lnTo>
                    <a:pt x="11714" y="17954"/>
                  </a:lnTo>
                  <a:lnTo>
                    <a:pt x="11838" y="18019"/>
                  </a:lnTo>
                  <a:lnTo>
                    <a:pt x="11952" y="18083"/>
                  </a:lnTo>
                  <a:lnTo>
                    <a:pt x="12086" y="18115"/>
                  </a:lnTo>
                  <a:lnTo>
                    <a:pt x="12210" y="18164"/>
                  </a:lnTo>
                  <a:lnTo>
                    <a:pt x="12468" y="18196"/>
                  </a:lnTo>
                  <a:lnTo>
                    <a:pt x="12737" y="18196"/>
                  </a:lnTo>
                  <a:lnTo>
                    <a:pt x="12995" y="18180"/>
                  </a:lnTo>
                  <a:lnTo>
                    <a:pt x="13243" y="18148"/>
                  </a:lnTo>
                  <a:lnTo>
                    <a:pt x="13481" y="18083"/>
                  </a:lnTo>
                  <a:lnTo>
                    <a:pt x="13697" y="18019"/>
                  </a:lnTo>
                  <a:lnTo>
                    <a:pt x="13884" y="17954"/>
                  </a:lnTo>
                  <a:lnTo>
                    <a:pt x="14162" y="17842"/>
                  </a:lnTo>
                  <a:lnTo>
                    <a:pt x="14266" y="17793"/>
                  </a:lnTo>
                  <a:lnTo>
                    <a:pt x="14296" y="18003"/>
                  </a:lnTo>
                  <a:lnTo>
                    <a:pt x="14348" y="18213"/>
                  </a:lnTo>
                  <a:lnTo>
                    <a:pt x="14400" y="18390"/>
                  </a:lnTo>
                  <a:lnTo>
                    <a:pt x="14462" y="18583"/>
                  </a:lnTo>
                  <a:lnTo>
                    <a:pt x="14524" y="18744"/>
                  </a:lnTo>
                  <a:lnTo>
                    <a:pt x="14597" y="18922"/>
                  </a:lnTo>
                  <a:lnTo>
                    <a:pt x="14679" y="19067"/>
                  </a:lnTo>
                  <a:lnTo>
                    <a:pt x="14762" y="19212"/>
                  </a:lnTo>
                  <a:lnTo>
                    <a:pt x="14855" y="19358"/>
                  </a:lnTo>
                  <a:lnTo>
                    <a:pt x="14937" y="19487"/>
                  </a:lnTo>
                  <a:lnTo>
                    <a:pt x="15134" y="19713"/>
                  </a:lnTo>
                  <a:lnTo>
                    <a:pt x="15330" y="19922"/>
                  </a:lnTo>
                  <a:lnTo>
                    <a:pt x="15526" y="20084"/>
                  </a:lnTo>
                  <a:lnTo>
                    <a:pt x="15722" y="20229"/>
                  </a:lnTo>
                  <a:lnTo>
                    <a:pt x="15898" y="20358"/>
                  </a:lnTo>
                  <a:lnTo>
                    <a:pt x="16074" y="20455"/>
                  </a:lnTo>
                  <a:lnTo>
                    <a:pt x="16218" y="20535"/>
                  </a:lnTo>
                  <a:lnTo>
                    <a:pt x="16446" y="20616"/>
                  </a:lnTo>
                  <a:lnTo>
                    <a:pt x="16528" y="20648"/>
                  </a:lnTo>
                  <a:lnTo>
                    <a:pt x="16517" y="20841"/>
                  </a:lnTo>
                  <a:lnTo>
                    <a:pt x="16538" y="21019"/>
                  </a:lnTo>
                  <a:lnTo>
                    <a:pt x="16569" y="21164"/>
                  </a:lnTo>
                  <a:lnTo>
                    <a:pt x="16621" y="21277"/>
                  </a:lnTo>
                  <a:lnTo>
                    <a:pt x="16683" y="21390"/>
                  </a:lnTo>
                  <a:lnTo>
                    <a:pt x="16766" y="21471"/>
                  </a:lnTo>
                  <a:lnTo>
                    <a:pt x="16869" y="21535"/>
                  </a:lnTo>
                  <a:lnTo>
                    <a:pt x="16983" y="21584"/>
                  </a:lnTo>
                  <a:lnTo>
                    <a:pt x="17107" y="21600"/>
                  </a:lnTo>
                  <a:lnTo>
                    <a:pt x="17241" y="21600"/>
                  </a:lnTo>
                  <a:lnTo>
                    <a:pt x="17386" y="21584"/>
                  </a:lnTo>
                  <a:lnTo>
                    <a:pt x="17540" y="21552"/>
                  </a:lnTo>
                  <a:lnTo>
                    <a:pt x="17706" y="21503"/>
                  </a:lnTo>
                  <a:lnTo>
                    <a:pt x="17881" y="21422"/>
                  </a:lnTo>
                  <a:lnTo>
                    <a:pt x="18067" y="21342"/>
                  </a:lnTo>
                  <a:lnTo>
                    <a:pt x="18253" y="21229"/>
                  </a:lnTo>
                  <a:lnTo>
                    <a:pt x="18439" y="21100"/>
                  </a:lnTo>
                  <a:lnTo>
                    <a:pt x="18635" y="20971"/>
                  </a:lnTo>
                  <a:lnTo>
                    <a:pt x="18832" y="20810"/>
                  </a:lnTo>
                  <a:lnTo>
                    <a:pt x="19028" y="20632"/>
                  </a:lnTo>
                  <a:lnTo>
                    <a:pt x="19224" y="20455"/>
                  </a:lnTo>
                  <a:lnTo>
                    <a:pt x="19617" y="20035"/>
                  </a:lnTo>
                  <a:lnTo>
                    <a:pt x="19813" y="19809"/>
                  </a:lnTo>
                  <a:lnTo>
                    <a:pt x="19999" y="19568"/>
                  </a:lnTo>
                  <a:lnTo>
                    <a:pt x="20185" y="19310"/>
                  </a:lnTo>
                  <a:lnTo>
                    <a:pt x="20371" y="19035"/>
                  </a:lnTo>
                  <a:lnTo>
                    <a:pt x="20536" y="18761"/>
                  </a:lnTo>
                  <a:lnTo>
                    <a:pt x="20701" y="18471"/>
                  </a:lnTo>
                  <a:lnTo>
                    <a:pt x="20867" y="18164"/>
                  </a:lnTo>
                  <a:lnTo>
                    <a:pt x="21011" y="17842"/>
                  </a:lnTo>
                  <a:lnTo>
                    <a:pt x="21146" y="17519"/>
                  </a:lnTo>
                  <a:lnTo>
                    <a:pt x="21270" y="17196"/>
                  </a:lnTo>
                  <a:lnTo>
                    <a:pt x="21362" y="16874"/>
                  </a:lnTo>
                  <a:lnTo>
                    <a:pt x="21445" y="16567"/>
                  </a:lnTo>
                  <a:lnTo>
                    <a:pt x="21507" y="16276"/>
                  </a:lnTo>
                  <a:lnTo>
                    <a:pt x="21559" y="15986"/>
                  </a:lnTo>
                  <a:lnTo>
                    <a:pt x="21580" y="15696"/>
                  </a:lnTo>
                  <a:lnTo>
                    <a:pt x="21600" y="15438"/>
                  </a:lnTo>
                  <a:lnTo>
                    <a:pt x="21600" y="15180"/>
                  </a:lnTo>
                  <a:lnTo>
                    <a:pt x="21590" y="14922"/>
                  </a:lnTo>
                  <a:lnTo>
                    <a:pt x="21559" y="14696"/>
                  </a:lnTo>
                  <a:lnTo>
                    <a:pt x="21528" y="14454"/>
                  </a:lnTo>
                  <a:lnTo>
                    <a:pt x="21487" y="14244"/>
                  </a:lnTo>
                  <a:lnTo>
                    <a:pt x="21435" y="14034"/>
                  </a:lnTo>
                  <a:lnTo>
                    <a:pt x="21373" y="13841"/>
                  </a:lnTo>
                  <a:lnTo>
                    <a:pt x="21300" y="13648"/>
                  </a:lnTo>
                  <a:lnTo>
                    <a:pt x="21239" y="13470"/>
                  </a:lnTo>
                  <a:lnTo>
                    <a:pt x="21156" y="13309"/>
                  </a:lnTo>
                  <a:lnTo>
                    <a:pt x="21084" y="13147"/>
                  </a:lnTo>
                  <a:lnTo>
                    <a:pt x="20918" y="12873"/>
                  </a:lnTo>
                  <a:lnTo>
                    <a:pt x="20753" y="12631"/>
                  </a:lnTo>
                  <a:lnTo>
                    <a:pt x="20609" y="12421"/>
                  </a:lnTo>
                  <a:lnTo>
                    <a:pt x="20474" y="12277"/>
                  </a:lnTo>
                  <a:lnTo>
                    <a:pt x="20371" y="12163"/>
                  </a:lnTo>
                  <a:lnTo>
                    <a:pt x="20278" y="12082"/>
                  </a:lnTo>
                  <a:lnTo>
                    <a:pt x="20195" y="12131"/>
                  </a:lnTo>
                  <a:lnTo>
                    <a:pt x="19978" y="12228"/>
                  </a:lnTo>
                  <a:lnTo>
                    <a:pt x="19823" y="12277"/>
                  </a:lnTo>
                  <a:lnTo>
                    <a:pt x="19648" y="12325"/>
                  </a:lnTo>
                  <a:lnTo>
                    <a:pt x="19451" y="12357"/>
                  </a:lnTo>
                  <a:lnTo>
                    <a:pt x="19245" y="12357"/>
                  </a:lnTo>
                  <a:lnTo>
                    <a:pt x="19018" y="12340"/>
                  </a:lnTo>
                  <a:lnTo>
                    <a:pt x="18904" y="12308"/>
                  </a:lnTo>
                  <a:lnTo>
                    <a:pt x="18790" y="12277"/>
                  </a:lnTo>
                  <a:lnTo>
                    <a:pt x="18677" y="12228"/>
                  </a:lnTo>
                  <a:lnTo>
                    <a:pt x="18553" y="12163"/>
                  </a:lnTo>
                  <a:lnTo>
                    <a:pt x="18439" y="12099"/>
                  </a:lnTo>
                  <a:lnTo>
                    <a:pt x="18326" y="12002"/>
                  </a:lnTo>
                  <a:lnTo>
                    <a:pt x="18212" y="11905"/>
                  </a:lnTo>
                  <a:lnTo>
                    <a:pt x="18098" y="11792"/>
                  </a:lnTo>
                  <a:lnTo>
                    <a:pt x="17985" y="11647"/>
                  </a:lnTo>
                  <a:lnTo>
                    <a:pt x="17881" y="11502"/>
                  </a:lnTo>
                  <a:lnTo>
                    <a:pt x="17778" y="11325"/>
                  </a:lnTo>
                  <a:lnTo>
                    <a:pt x="17675" y="11131"/>
                  </a:lnTo>
                  <a:lnTo>
                    <a:pt x="17582" y="10921"/>
                  </a:lnTo>
                  <a:lnTo>
                    <a:pt x="17489" y="10696"/>
                  </a:lnTo>
                  <a:lnTo>
                    <a:pt x="17313" y="10211"/>
                  </a:lnTo>
                  <a:lnTo>
                    <a:pt x="17138" y="9776"/>
                  </a:lnTo>
                  <a:lnTo>
                    <a:pt x="16962" y="9373"/>
                  </a:lnTo>
                  <a:lnTo>
                    <a:pt x="16786" y="9018"/>
                  </a:lnTo>
                  <a:lnTo>
                    <a:pt x="16611" y="8695"/>
                  </a:lnTo>
                  <a:lnTo>
                    <a:pt x="16425" y="8404"/>
                  </a:lnTo>
                  <a:lnTo>
                    <a:pt x="16249" y="8163"/>
                  </a:lnTo>
                  <a:lnTo>
                    <a:pt x="16074" y="7937"/>
                  </a:lnTo>
                  <a:lnTo>
                    <a:pt x="15898" y="7743"/>
                  </a:lnTo>
                  <a:lnTo>
                    <a:pt x="15722" y="7582"/>
                  </a:lnTo>
                  <a:lnTo>
                    <a:pt x="15557" y="7437"/>
                  </a:lnTo>
                  <a:lnTo>
                    <a:pt x="15381" y="7324"/>
                  </a:lnTo>
                  <a:lnTo>
                    <a:pt x="15216" y="7244"/>
                  </a:lnTo>
                  <a:lnTo>
                    <a:pt x="15061" y="7163"/>
                  </a:lnTo>
                  <a:lnTo>
                    <a:pt x="14906" y="7114"/>
                  </a:lnTo>
                  <a:lnTo>
                    <a:pt x="14751" y="7082"/>
                  </a:lnTo>
                  <a:lnTo>
                    <a:pt x="14607" y="7066"/>
                  </a:lnTo>
                  <a:lnTo>
                    <a:pt x="14328" y="7066"/>
                  </a:lnTo>
                  <a:lnTo>
                    <a:pt x="14204" y="7082"/>
                  </a:lnTo>
                  <a:lnTo>
                    <a:pt x="13977" y="7146"/>
                  </a:lnTo>
                  <a:lnTo>
                    <a:pt x="13770" y="7227"/>
                  </a:lnTo>
                  <a:lnTo>
                    <a:pt x="13615" y="7324"/>
                  </a:lnTo>
                  <a:lnTo>
                    <a:pt x="13491" y="7404"/>
                  </a:lnTo>
                  <a:lnTo>
                    <a:pt x="13388" y="7485"/>
                  </a:lnTo>
                  <a:lnTo>
                    <a:pt x="13336" y="7163"/>
                  </a:lnTo>
                  <a:lnTo>
                    <a:pt x="13274" y="6873"/>
                  </a:lnTo>
                  <a:lnTo>
                    <a:pt x="13202" y="6614"/>
                  </a:lnTo>
                  <a:lnTo>
                    <a:pt x="13129" y="6389"/>
                  </a:lnTo>
                  <a:lnTo>
                    <a:pt x="13047" y="6179"/>
                  </a:lnTo>
                  <a:lnTo>
                    <a:pt x="12954" y="6017"/>
                  </a:lnTo>
                  <a:lnTo>
                    <a:pt x="12861" y="5872"/>
                  </a:lnTo>
                  <a:lnTo>
                    <a:pt x="12768" y="5743"/>
                  </a:lnTo>
                  <a:lnTo>
                    <a:pt x="12665" y="5646"/>
                  </a:lnTo>
                  <a:lnTo>
                    <a:pt x="12561" y="5565"/>
                  </a:lnTo>
                  <a:lnTo>
                    <a:pt x="12448" y="5501"/>
                  </a:lnTo>
                  <a:lnTo>
                    <a:pt x="12345" y="5469"/>
                  </a:lnTo>
                  <a:lnTo>
                    <a:pt x="12231" y="5437"/>
                  </a:lnTo>
                  <a:lnTo>
                    <a:pt x="12004" y="5437"/>
                  </a:lnTo>
                  <a:lnTo>
                    <a:pt x="11900" y="5453"/>
                  </a:lnTo>
                  <a:lnTo>
                    <a:pt x="11786" y="5485"/>
                  </a:lnTo>
                  <a:lnTo>
                    <a:pt x="11683" y="5517"/>
                  </a:lnTo>
                  <a:lnTo>
                    <a:pt x="11476" y="5614"/>
                  </a:lnTo>
                  <a:lnTo>
                    <a:pt x="11291" y="5727"/>
                  </a:lnTo>
                  <a:lnTo>
                    <a:pt x="11125" y="5840"/>
                  </a:lnTo>
                  <a:lnTo>
                    <a:pt x="10991" y="5953"/>
                  </a:lnTo>
                  <a:lnTo>
                    <a:pt x="10888" y="6049"/>
                  </a:lnTo>
                  <a:lnTo>
                    <a:pt x="10795" y="6146"/>
                  </a:lnTo>
                  <a:lnTo>
                    <a:pt x="10836" y="5936"/>
                  </a:lnTo>
                  <a:lnTo>
                    <a:pt x="10857" y="5727"/>
                  </a:lnTo>
                  <a:lnTo>
                    <a:pt x="10867" y="5533"/>
                  </a:lnTo>
                  <a:lnTo>
                    <a:pt x="10867" y="5356"/>
                  </a:lnTo>
                  <a:lnTo>
                    <a:pt x="10857" y="5162"/>
                  </a:lnTo>
                  <a:lnTo>
                    <a:pt x="10846" y="5001"/>
                  </a:lnTo>
                  <a:lnTo>
                    <a:pt x="10785" y="4678"/>
                  </a:lnTo>
                  <a:lnTo>
                    <a:pt x="10743" y="4533"/>
                  </a:lnTo>
                  <a:lnTo>
                    <a:pt x="10692" y="4388"/>
                  </a:lnTo>
                  <a:lnTo>
                    <a:pt x="10640" y="4259"/>
                  </a:lnTo>
                  <a:lnTo>
                    <a:pt x="10578" y="4147"/>
                  </a:lnTo>
                  <a:lnTo>
                    <a:pt x="10505" y="4033"/>
                  </a:lnTo>
                  <a:lnTo>
                    <a:pt x="10423" y="3920"/>
                  </a:lnTo>
                  <a:lnTo>
                    <a:pt x="10340" y="3824"/>
                  </a:lnTo>
                  <a:lnTo>
                    <a:pt x="10258" y="3743"/>
                  </a:lnTo>
                  <a:lnTo>
                    <a:pt x="10164" y="3678"/>
                  </a:lnTo>
                  <a:lnTo>
                    <a:pt x="10062" y="3598"/>
                  </a:lnTo>
                  <a:lnTo>
                    <a:pt x="9968" y="3549"/>
                  </a:lnTo>
                  <a:lnTo>
                    <a:pt x="9855" y="3501"/>
                  </a:lnTo>
                  <a:lnTo>
                    <a:pt x="9752" y="3468"/>
                  </a:lnTo>
                  <a:lnTo>
                    <a:pt x="9638" y="3436"/>
                  </a:lnTo>
                  <a:lnTo>
                    <a:pt x="9524" y="3420"/>
                  </a:lnTo>
                  <a:lnTo>
                    <a:pt x="9287" y="3420"/>
                  </a:lnTo>
                  <a:lnTo>
                    <a:pt x="9163" y="3436"/>
                  </a:lnTo>
                  <a:lnTo>
                    <a:pt x="9039" y="3468"/>
                  </a:lnTo>
                  <a:lnTo>
                    <a:pt x="8915" y="3517"/>
                  </a:lnTo>
                  <a:lnTo>
                    <a:pt x="8791" y="3566"/>
                  </a:lnTo>
                  <a:lnTo>
                    <a:pt x="8667" y="3614"/>
                  </a:lnTo>
                  <a:lnTo>
                    <a:pt x="8543" y="3694"/>
                  </a:lnTo>
                  <a:lnTo>
                    <a:pt x="8419" y="3775"/>
                  </a:lnTo>
                  <a:lnTo>
                    <a:pt x="8305" y="3533"/>
                  </a:lnTo>
                  <a:lnTo>
                    <a:pt x="8192" y="3323"/>
                  </a:lnTo>
                  <a:lnTo>
                    <a:pt x="7954" y="2952"/>
                  </a:lnTo>
                  <a:lnTo>
                    <a:pt x="7830" y="2807"/>
                  </a:lnTo>
                  <a:lnTo>
                    <a:pt x="7716" y="2678"/>
                  </a:lnTo>
                  <a:lnTo>
                    <a:pt x="7593" y="2549"/>
                  </a:lnTo>
                  <a:lnTo>
                    <a:pt x="7469" y="2453"/>
                  </a:lnTo>
                  <a:lnTo>
                    <a:pt x="7355" y="2371"/>
                  </a:lnTo>
                  <a:lnTo>
                    <a:pt x="7231" y="2308"/>
                  </a:lnTo>
                  <a:lnTo>
                    <a:pt x="7117" y="2258"/>
                  </a:lnTo>
                  <a:lnTo>
                    <a:pt x="7003" y="2210"/>
                  </a:lnTo>
                  <a:lnTo>
                    <a:pt x="6890" y="2178"/>
                  </a:lnTo>
                  <a:lnTo>
                    <a:pt x="6776" y="2162"/>
                  </a:lnTo>
                  <a:lnTo>
                    <a:pt x="6570" y="2146"/>
                  </a:lnTo>
                  <a:lnTo>
                    <a:pt x="6373" y="2178"/>
                  </a:lnTo>
                  <a:lnTo>
                    <a:pt x="6198" y="2226"/>
                  </a:lnTo>
                  <a:lnTo>
                    <a:pt x="6032" y="2275"/>
                  </a:lnTo>
                  <a:lnTo>
                    <a:pt x="5898" y="2356"/>
                  </a:lnTo>
                  <a:lnTo>
                    <a:pt x="5785" y="2420"/>
                  </a:lnTo>
                  <a:lnTo>
                    <a:pt x="5702" y="2468"/>
                  </a:lnTo>
                  <a:lnTo>
                    <a:pt x="5630" y="2533"/>
                  </a:lnTo>
                  <a:lnTo>
                    <a:pt x="5578" y="2339"/>
                  </a:lnTo>
                  <a:lnTo>
                    <a:pt x="5516" y="2113"/>
                  </a:lnTo>
                  <a:lnTo>
                    <a:pt x="5423" y="1839"/>
                  </a:lnTo>
                  <a:lnTo>
                    <a:pt x="5310" y="1533"/>
                  </a:lnTo>
                  <a:lnTo>
                    <a:pt x="5175" y="1210"/>
                  </a:lnTo>
                  <a:lnTo>
                    <a:pt x="5010" y="888"/>
                  </a:lnTo>
                  <a:lnTo>
                    <a:pt x="4927" y="742"/>
                  </a:lnTo>
                  <a:lnTo>
                    <a:pt x="4845" y="597"/>
                  </a:lnTo>
                  <a:lnTo>
                    <a:pt x="4742" y="452"/>
                  </a:lnTo>
                  <a:lnTo>
                    <a:pt x="4649" y="339"/>
                  </a:lnTo>
                  <a:lnTo>
                    <a:pt x="4545" y="226"/>
                  </a:lnTo>
                  <a:lnTo>
                    <a:pt x="4442" y="146"/>
                  </a:lnTo>
                  <a:lnTo>
                    <a:pt x="4328" y="65"/>
                  </a:lnTo>
                  <a:lnTo>
                    <a:pt x="4214" y="33"/>
                  </a:lnTo>
                  <a:lnTo>
                    <a:pt x="4101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9" name="Google Shape;2434;p72"/>
            <p:cNvSpPr/>
            <p:nvPr/>
          </p:nvSpPr>
          <p:spPr>
            <a:xfrm>
              <a:off x="2723500" y="788725"/>
              <a:ext cx="1097376" cy="30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59" y="0"/>
                  </a:moveTo>
                  <a:lnTo>
                    <a:pt x="7045" y="34"/>
                  </a:lnTo>
                  <a:lnTo>
                    <a:pt x="6531" y="106"/>
                  </a:lnTo>
                  <a:lnTo>
                    <a:pt x="6018" y="246"/>
                  </a:lnTo>
                  <a:lnTo>
                    <a:pt x="5504" y="459"/>
                  </a:lnTo>
                  <a:lnTo>
                    <a:pt x="4991" y="740"/>
                  </a:lnTo>
                  <a:lnTo>
                    <a:pt x="4487" y="1093"/>
                  </a:lnTo>
                  <a:lnTo>
                    <a:pt x="3983" y="1516"/>
                  </a:lnTo>
                  <a:lnTo>
                    <a:pt x="3741" y="1764"/>
                  </a:lnTo>
                  <a:lnTo>
                    <a:pt x="3489" y="2011"/>
                  </a:lnTo>
                  <a:lnTo>
                    <a:pt x="3246" y="2294"/>
                  </a:lnTo>
                  <a:lnTo>
                    <a:pt x="3004" y="2612"/>
                  </a:lnTo>
                  <a:lnTo>
                    <a:pt x="10" y="529"/>
                  </a:lnTo>
                  <a:lnTo>
                    <a:pt x="0" y="1199"/>
                  </a:lnTo>
                  <a:lnTo>
                    <a:pt x="2946" y="3916"/>
                  </a:lnTo>
                  <a:lnTo>
                    <a:pt x="3188" y="4517"/>
                  </a:lnTo>
                  <a:lnTo>
                    <a:pt x="3489" y="5187"/>
                  </a:lnTo>
                  <a:lnTo>
                    <a:pt x="3906" y="6071"/>
                  </a:lnTo>
                  <a:lnTo>
                    <a:pt x="4419" y="7128"/>
                  </a:lnTo>
                  <a:lnTo>
                    <a:pt x="5049" y="8293"/>
                  </a:lnTo>
                  <a:lnTo>
                    <a:pt x="5398" y="8930"/>
                  </a:lnTo>
                  <a:lnTo>
                    <a:pt x="5766" y="9564"/>
                  </a:lnTo>
                  <a:lnTo>
                    <a:pt x="6163" y="10200"/>
                  </a:lnTo>
                  <a:lnTo>
                    <a:pt x="6580" y="10871"/>
                  </a:lnTo>
                  <a:lnTo>
                    <a:pt x="7016" y="11541"/>
                  </a:lnTo>
                  <a:lnTo>
                    <a:pt x="7471" y="12177"/>
                  </a:lnTo>
                  <a:lnTo>
                    <a:pt x="7956" y="12848"/>
                  </a:lnTo>
                  <a:lnTo>
                    <a:pt x="8450" y="13482"/>
                  </a:lnTo>
                  <a:lnTo>
                    <a:pt x="8974" y="14083"/>
                  </a:lnTo>
                  <a:lnTo>
                    <a:pt x="9516" y="14683"/>
                  </a:lnTo>
                  <a:lnTo>
                    <a:pt x="10069" y="15248"/>
                  </a:lnTo>
                  <a:lnTo>
                    <a:pt x="10640" y="15812"/>
                  </a:lnTo>
                  <a:lnTo>
                    <a:pt x="11231" y="16307"/>
                  </a:lnTo>
                  <a:lnTo>
                    <a:pt x="11842" y="16766"/>
                  </a:lnTo>
                  <a:lnTo>
                    <a:pt x="12462" y="17189"/>
                  </a:lnTo>
                  <a:lnTo>
                    <a:pt x="13102" y="17542"/>
                  </a:lnTo>
                  <a:lnTo>
                    <a:pt x="13751" y="17859"/>
                  </a:lnTo>
                  <a:lnTo>
                    <a:pt x="14420" y="18107"/>
                  </a:lnTo>
                  <a:lnTo>
                    <a:pt x="15098" y="18282"/>
                  </a:lnTo>
                  <a:lnTo>
                    <a:pt x="15786" y="18388"/>
                  </a:lnTo>
                  <a:lnTo>
                    <a:pt x="16367" y="18707"/>
                  </a:lnTo>
                  <a:lnTo>
                    <a:pt x="16978" y="19060"/>
                  </a:lnTo>
                  <a:lnTo>
                    <a:pt x="17715" y="19483"/>
                  </a:lnTo>
                  <a:lnTo>
                    <a:pt x="18490" y="20012"/>
                  </a:lnTo>
                  <a:lnTo>
                    <a:pt x="19255" y="20542"/>
                  </a:lnTo>
                  <a:lnTo>
                    <a:pt x="19613" y="20824"/>
                  </a:lnTo>
                  <a:lnTo>
                    <a:pt x="19933" y="21071"/>
                  </a:lnTo>
                  <a:lnTo>
                    <a:pt x="20214" y="21354"/>
                  </a:lnTo>
                  <a:lnTo>
                    <a:pt x="20437" y="21600"/>
                  </a:lnTo>
                  <a:lnTo>
                    <a:pt x="20796" y="20048"/>
                  </a:lnTo>
                  <a:lnTo>
                    <a:pt x="20689" y="19942"/>
                  </a:lnTo>
                  <a:lnTo>
                    <a:pt x="20408" y="19589"/>
                  </a:lnTo>
                  <a:lnTo>
                    <a:pt x="20214" y="19377"/>
                  </a:lnTo>
                  <a:lnTo>
                    <a:pt x="20001" y="19094"/>
                  </a:lnTo>
                  <a:lnTo>
                    <a:pt x="19778" y="18777"/>
                  </a:lnTo>
                  <a:lnTo>
                    <a:pt x="19555" y="18388"/>
                  </a:lnTo>
                  <a:lnTo>
                    <a:pt x="19323" y="17965"/>
                  </a:lnTo>
                  <a:lnTo>
                    <a:pt x="19110" y="17542"/>
                  </a:lnTo>
                  <a:lnTo>
                    <a:pt x="18906" y="17047"/>
                  </a:lnTo>
                  <a:lnTo>
                    <a:pt x="18819" y="16766"/>
                  </a:lnTo>
                  <a:lnTo>
                    <a:pt x="18732" y="16519"/>
                  </a:lnTo>
                  <a:lnTo>
                    <a:pt x="18664" y="16235"/>
                  </a:lnTo>
                  <a:lnTo>
                    <a:pt x="18596" y="15954"/>
                  </a:lnTo>
                  <a:lnTo>
                    <a:pt x="18538" y="15671"/>
                  </a:lnTo>
                  <a:lnTo>
                    <a:pt x="18499" y="15354"/>
                  </a:lnTo>
                  <a:lnTo>
                    <a:pt x="18461" y="15070"/>
                  </a:lnTo>
                  <a:lnTo>
                    <a:pt x="18441" y="14753"/>
                  </a:lnTo>
                  <a:lnTo>
                    <a:pt x="18441" y="14436"/>
                  </a:lnTo>
                  <a:lnTo>
                    <a:pt x="18451" y="14083"/>
                  </a:lnTo>
                  <a:lnTo>
                    <a:pt x="18470" y="13765"/>
                  </a:lnTo>
                  <a:lnTo>
                    <a:pt x="18499" y="13482"/>
                  </a:lnTo>
                  <a:lnTo>
                    <a:pt x="18538" y="13201"/>
                  </a:lnTo>
                  <a:lnTo>
                    <a:pt x="18577" y="12918"/>
                  </a:lnTo>
                  <a:lnTo>
                    <a:pt x="18635" y="12670"/>
                  </a:lnTo>
                  <a:lnTo>
                    <a:pt x="18693" y="12459"/>
                  </a:lnTo>
                  <a:lnTo>
                    <a:pt x="18761" y="12212"/>
                  </a:lnTo>
                  <a:lnTo>
                    <a:pt x="18829" y="12036"/>
                  </a:lnTo>
                  <a:lnTo>
                    <a:pt x="18906" y="11858"/>
                  </a:lnTo>
                  <a:lnTo>
                    <a:pt x="18984" y="11683"/>
                  </a:lnTo>
                  <a:lnTo>
                    <a:pt x="19071" y="11541"/>
                  </a:lnTo>
                  <a:lnTo>
                    <a:pt x="19168" y="11400"/>
                  </a:lnTo>
                  <a:lnTo>
                    <a:pt x="19362" y="11188"/>
                  </a:lnTo>
                  <a:lnTo>
                    <a:pt x="19584" y="11012"/>
                  </a:lnTo>
                  <a:lnTo>
                    <a:pt x="19807" y="10907"/>
                  </a:lnTo>
                  <a:lnTo>
                    <a:pt x="20050" y="10835"/>
                  </a:lnTo>
                  <a:lnTo>
                    <a:pt x="20292" y="10799"/>
                  </a:lnTo>
                  <a:lnTo>
                    <a:pt x="20544" y="10835"/>
                  </a:lnTo>
                  <a:lnTo>
                    <a:pt x="20806" y="10871"/>
                  </a:lnTo>
                  <a:lnTo>
                    <a:pt x="21058" y="10977"/>
                  </a:lnTo>
                  <a:lnTo>
                    <a:pt x="21319" y="11118"/>
                  </a:lnTo>
                  <a:lnTo>
                    <a:pt x="21571" y="11260"/>
                  </a:lnTo>
                  <a:lnTo>
                    <a:pt x="21600" y="9636"/>
                  </a:lnTo>
                  <a:lnTo>
                    <a:pt x="21048" y="9317"/>
                  </a:lnTo>
                  <a:lnTo>
                    <a:pt x="20447" y="8964"/>
                  </a:lnTo>
                  <a:lnTo>
                    <a:pt x="19710" y="8471"/>
                  </a:lnTo>
                  <a:lnTo>
                    <a:pt x="18887" y="7906"/>
                  </a:lnTo>
                  <a:lnTo>
                    <a:pt x="18054" y="7270"/>
                  </a:lnTo>
                  <a:lnTo>
                    <a:pt x="17647" y="6917"/>
                  </a:lnTo>
                  <a:lnTo>
                    <a:pt x="17249" y="6600"/>
                  </a:lnTo>
                  <a:lnTo>
                    <a:pt x="16881" y="6246"/>
                  </a:lnTo>
                  <a:lnTo>
                    <a:pt x="16551" y="5893"/>
                  </a:lnTo>
                  <a:lnTo>
                    <a:pt x="15689" y="4906"/>
                  </a:lnTo>
                  <a:lnTo>
                    <a:pt x="15117" y="4305"/>
                  </a:lnTo>
                  <a:lnTo>
                    <a:pt x="14439" y="3635"/>
                  </a:lnTo>
                  <a:lnTo>
                    <a:pt x="13693" y="2929"/>
                  </a:lnTo>
                  <a:lnTo>
                    <a:pt x="12879" y="2258"/>
                  </a:lnTo>
                  <a:lnTo>
                    <a:pt x="12443" y="1905"/>
                  </a:lnTo>
                  <a:lnTo>
                    <a:pt x="11997" y="1588"/>
                  </a:lnTo>
                  <a:lnTo>
                    <a:pt x="11532" y="1305"/>
                  </a:lnTo>
                  <a:lnTo>
                    <a:pt x="11066" y="1023"/>
                  </a:lnTo>
                  <a:lnTo>
                    <a:pt x="10582" y="776"/>
                  </a:lnTo>
                  <a:lnTo>
                    <a:pt x="10098" y="565"/>
                  </a:lnTo>
                  <a:lnTo>
                    <a:pt x="9603" y="351"/>
                  </a:lnTo>
                  <a:lnTo>
                    <a:pt x="9100" y="212"/>
                  </a:lnTo>
                  <a:lnTo>
                    <a:pt x="8586" y="106"/>
                  </a:lnTo>
                  <a:lnTo>
                    <a:pt x="8082" y="34"/>
                  </a:lnTo>
                  <a:lnTo>
                    <a:pt x="75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0" name="Google Shape;2435;p72"/>
            <p:cNvSpPr/>
            <p:nvPr/>
          </p:nvSpPr>
          <p:spPr>
            <a:xfrm>
              <a:off x="3242899" y="976275"/>
              <a:ext cx="287526" cy="409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58" y="3145"/>
                  </a:lnTo>
                  <a:lnTo>
                    <a:pt x="4106" y="10190"/>
                  </a:lnTo>
                  <a:lnTo>
                    <a:pt x="5659" y="14011"/>
                  </a:lnTo>
                  <a:lnTo>
                    <a:pt x="7064" y="17441"/>
                  </a:lnTo>
                  <a:lnTo>
                    <a:pt x="8173" y="20015"/>
                  </a:lnTo>
                  <a:lnTo>
                    <a:pt x="8543" y="20846"/>
                  </a:lnTo>
                  <a:lnTo>
                    <a:pt x="8765" y="21289"/>
                  </a:lnTo>
                  <a:lnTo>
                    <a:pt x="15645" y="21600"/>
                  </a:lnTo>
                  <a:lnTo>
                    <a:pt x="16569" y="18923"/>
                  </a:lnTo>
                  <a:lnTo>
                    <a:pt x="18604" y="12893"/>
                  </a:lnTo>
                  <a:lnTo>
                    <a:pt x="19677" y="9565"/>
                  </a:lnTo>
                  <a:lnTo>
                    <a:pt x="20638" y="6577"/>
                  </a:lnTo>
                  <a:lnTo>
                    <a:pt x="21341" y="4263"/>
                  </a:lnTo>
                  <a:lnTo>
                    <a:pt x="21525" y="3483"/>
                  </a:lnTo>
                  <a:lnTo>
                    <a:pt x="21600" y="3041"/>
                  </a:lnTo>
                  <a:lnTo>
                    <a:pt x="21600" y="2963"/>
                  </a:lnTo>
                  <a:lnTo>
                    <a:pt x="21562" y="2912"/>
                  </a:lnTo>
                  <a:lnTo>
                    <a:pt x="21378" y="2756"/>
                  </a:lnTo>
                  <a:lnTo>
                    <a:pt x="21082" y="2625"/>
                  </a:lnTo>
                  <a:lnTo>
                    <a:pt x="20712" y="2496"/>
                  </a:lnTo>
                  <a:lnTo>
                    <a:pt x="20231" y="2340"/>
                  </a:lnTo>
                  <a:lnTo>
                    <a:pt x="19639" y="2209"/>
                  </a:lnTo>
                  <a:lnTo>
                    <a:pt x="18270" y="1949"/>
                  </a:lnTo>
                  <a:lnTo>
                    <a:pt x="16644" y="1689"/>
                  </a:lnTo>
                  <a:lnTo>
                    <a:pt x="14794" y="1431"/>
                  </a:lnTo>
                  <a:lnTo>
                    <a:pt x="12835" y="1196"/>
                  </a:lnTo>
                  <a:lnTo>
                    <a:pt x="10837" y="962"/>
                  </a:lnTo>
                  <a:lnTo>
                    <a:pt x="6842" y="573"/>
                  </a:lnTo>
                  <a:lnTo>
                    <a:pt x="3403" y="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1" name="Google Shape;2436;p72"/>
            <p:cNvSpPr/>
            <p:nvPr/>
          </p:nvSpPr>
          <p:spPr>
            <a:xfrm>
              <a:off x="3275400" y="527299"/>
              <a:ext cx="340676" cy="359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01" y="0"/>
                  </a:moveTo>
                  <a:lnTo>
                    <a:pt x="6711" y="9675"/>
                  </a:lnTo>
                  <a:lnTo>
                    <a:pt x="0" y="17369"/>
                  </a:lnTo>
                  <a:lnTo>
                    <a:pt x="125" y="17429"/>
                  </a:lnTo>
                  <a:lnTo>
                    <a:pt x="312" y="17517"/>
                  </a:lnTo>
                  <a:lnTo>
                    <a:pt x="937" y="17783"/>
                  </a:lnTo>
                  <a:lnTo>
                    <a:pt x="1810" y="18079"/>
                  </a:lnTo>
                  <a:lnTo>
                    <a:pt x="2902" y="18434"/>
                  </a:lnTo>
                  <a:lnTo>
                    <a:pt x="5556" y="19233"/>
                  </a:lnTo>
                  <a:lnTo>
                    <a:pt x="7054" y="19677"/>
                  </a:lnTo>
                  <a:lnTo>
                    <a:pt x="8553" y="20091"/>
                  </a:lnTo>
                  <a:lnTo>
                    <a:pt x="10083" y="20476"/>
                  </a:lnTo>
                  <a:lnTo>
                    <a:pt x="11549" y="20831"/>
                  </a:lnTo>
                  <a:lnTo>
                    <a:pt x="12923" y="21127"/>
                  </a:lnTo>
                  <a:lnTo>
                    <a:pt x="14141" y="21364"/>
                  </a:lnTo>
                  <a:lnTo>
                    <a:pt x="15201" y="21541"/>
                  </a:lnTo>
                  <a:lnTo>
                    <a:pt x="15638" y="21571"/>
                  </a:lnTo>
                  <a:lnTo>
                    <a:pt x="16013" y="21600"/>
                  </a:lnTo>
                  <a:lnTo>
                    <a:pt x="16325" y="21600"/>
                  </a:lnTo>
                  <a:lnTo>
                    <a:pt x="16575" y="21571"/>
                  </a:lnTo>
                  <a:lnTo>
                    <a:pt x="16731" y="21511"/>
                  </a:lnTo>
                  <a:lnTo>
                    <a:pt x="16794" y="21483"/>
                  </a:lnTo>
                  <a:lnTo>
                    <a:pt x="16824" y="21423"/>
                  </a:lnTo>
                  <a:lnTo>
                    <a:pt x="17729" y="18079"/>
                  </a:lnTo>
                  <a:lnTo>
                    <a:pt x="19416" y="11865"/>
                  </a:lnTo>
                  <a:lnTo>
                    <a:pt x="20289" y="8610"/>
                  </a:lnTo>
                  <a:lnTo>
                    <a:pt x="21007" y="5829"/>
                  </a:lnTo>
                  <a:lnTo>
                    <a:pt x="21475" y="3817"/>
                  </a:lnTo>
                  <a:lnTo>
                    <a:pt x="21600" y="3255"/>
                  </a:lnTo>
                  <a:lnTo>
                    <a:pt x="21600" y="3017"/>
                  </a:lnTo>
                  <a:lnTo>
                    <a:pt x="21258" y="2840"/>
                  </a:lnTo>
                  <a:lnTo>
                    <a:pt x="20508" y="2455"/>
                  </a:lnTo>
                  <a:lnTo>
                    <a:pt x="18322" y="1420"/>
                  </a:lnTo>
                  <a:lnTo>
                    <a:pt x="15201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2" name="Google Shape;2437;p72"/>
            <p:cNvSpPr/>
            <p:nvPr/>
          </p:nvSpPr>
          <p:spPr>
            <a:xfrm>
              <a:off x="3459024" y="476100"/>
              <a:ext cx="175776" cy="10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2" y="0"/>
                  </a:moveTo>
                  <a:lnTo>
                    <a:pt x="1210" y="302"/>
                  </a:lnTo>
                  <a:lnTo>
                    <a:pt x="1029" y="805"/>
                  </a:lnTo>
                  <a:lnTo>
                    <a:pt x="544" y="2419"/>
                  </a:lnTo>
                  <a:lnTo>
                    <a:pt x="0" y="4741"/>
                  </a:lnTo>
                  <a:lnTo>
                    <a:pt x="1272" y="5649"/>
                  </a:lnTo>
                  <a:lnTo>
                    <a:pt x="3751" y="7668"/>
                  </a:lnTo>
                  <a:lnTo>
                    <a:pt x="10648" y="13424"/>
                  </a:lnTo>
                  <a:lnTo>
                    <a:pt x="17425" y="19078"/>
                  </a:lnTo>
                  <a:lnTo>
                    <a:pt x="19661" y="20893"/>
                  </a:lnTo>
                  <a:lnTo>
                    <a:pt x="20390" y="21400"/>
                  </a:lnTo>
                  <a:lnTo>
                    <a:pt x="20691" y="21600"/>
                  </a:lnTo>
                  <a:lnTo>
                    <a:pt x="20872" y="21400"/>
                  </a:lnTo>
                  <a:lnTo>
                    <a:pt x="21053" y="20995"/>
                  </a:lnTo>
                  <a:lnTo>
                    <a:pt x="21176" y="20488"/>
                  </a:lnTo>
                  <a:lnTo>
                    <a:pt x="21296" y="19883"/>
                  </a:lnTo>
                  <a:lnTo>
                    <a:pt x="21477" y="18776"/>
                  </a:lnTo>
                  <a:lnTo>
                    <a:pt x="21600" y="18268"/>
                  </a:lnTo>
                  <a:lnTo>
                    <a:pt x="21176" y="17766"/>
                  </a:lnTo>
                  <a:lnTo>
                    <a:pt x="20448" y="17059"/>
                  </a:lnTo>
                  <a:lnTo>
                    <a:pt x="18030" y="14737"/>
                  </a:lnTo>
                  <a:lnTo>
                    <a:pt x="11133" y="8581"/>
                  </a:lnTo>
                  <a:lnTo>
                    <a:pt x="4418" y="2624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3" name="Google Shape;2438;p72"/>
            <p:cNvSpPr/>
            <p:nvPr/>
          </p:nvSpPr>
          <p:spPr>
            <a:xfrm>
              <a:off x="3288700" y="1374575"/>
              <a:ext cx="173776" cy="28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9" y="0"/>
                  </a:moveTo>
                  <a:lnTo>
                    <a:pt x="488" y="378"/>
                  </a:lnTo>
                  <a:lnTo>
                    <a:pt x="305" y="2970"/>
                  </a:lnTo>
                  <a:lnTo>
                    <a:pt x="59" y="8927"/>
                  </a:lnTo>
                  <a:lnTo>
                    <a:pt x="0" y="12654"/>
                  </a:lnTo>
                  <a:lnTo>
                    <a:pt x="0" y="16020"/>
                  </a:lnTo>
                  <a:lnTo>
                    <a:pt x="59" y="18990"/>
                  </a:lnTo>
                  <a:lnTo>
                    <a:pt x="121" y="20484"/>
                  </a:lnTo>
                  <a:lnTo>
                    <a:pt x="242" y="21600"/>
                  </a:lnTo>
                  <a:lnTo>
                    <a:pt x="9972" y="19746"/>
                  </a:lnTo>
                  <a:lnTo>
                    <a:pt x="17072" y="18990"/>
                  </a:lnTo>
                  <a:lnTo>
                    <a:pt x="19704" y="18612"/>
                  </a:lnTo>
                  <a:lnTo>
                    <a:pt x="21112" y="18612"/>
                  </a:lnTo>
                  <a:lnTo>
                    <a:pt x="21233" y="17136"/>
                  </a:lnTo>
                  <a:lnTo>
                    <a:pt x="21538" y="13770"/>
                  </a:lnTo>
                  <a:lnTo>
                    <a:pt x="21600" y="12294"/>
                  </a:lnTo>
                  <a:lnTo>
                    <a:pt x="21600" y="9684"/>
                  </a:lnTo>
                  <a:lnTo>
                    <a:pt x="21479" y="9306"/>
                  </a:lnTo>
                  <a:lnTo>
                    <a:pt x="21355" y="8927"/>
                  </a:lnTo>
                  <a:lnTo>
                    <a:pt x="21233" y="8568"/>
                  </a:lnTo>
                  <a:lnTo>
                    <a:pt x="18172" y="7074"/>
                  </a:lnTo>
                  <a:lnTo>
                    <a:pt x="11442" y="3726"/>
                  </a:lnTo>
                  <a:lnTo>
                    <a:pt x="4344" y="1116"/>
                  </a:lnTo>
                  <a:lnTo>
                    <a:pt x="1833" y="378"/>
                  </a:lnTo>
                  <a:lnTo>
                    <a:pt x="97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4" name="Google Shape;2439;p72"/>
            <p:cNvSpPr/>
            <p:nvPr/>
          </p:nvSpPr>
          <p:spPr>
            <a:xfrm>
              <a:off x="3652499" y="934925"/>
              <a:ext cx="194476" cy="13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27" y="0"/>
                  </a:moveTo>
                  <a:lnTo>
                    <a:pt x="8366" y="157"/>
                  </a:lnTo>
                  <a:lnTo>
                    <a:pt x="7492" y="232"/>
                  </a:lnTo>
                  <a:lnTo>
                    <a:pt x="6617" y="389"/>
                  </a:lnTo>
                  <a:lnTo>
                    <a:pt x="5742" y="621"/>
                  </a:lnTo>
                  <a:lnTo>
                    <a:pt x="4979" y="853"/>
                  </a:lnTo>
                  <a:lnTo>
                    <a:pt x="4157" y="1238"/>
                  </a:lnTo>
                  <a:lnTo>
                    <a:pt x="3446" y="1627"/>
                  </a:lnTo>
                  <a:lnTo>
                    <a:pt x="2791" y="2013"/>
                  </a:lnTo>
                  <a:lnTo>
                    <a:pt x="2188" y="2555"/>
                  </a:lnTo>
                  <a:lnTo>
                    <a:pt x="1641" y="3098"/>
                  </a:lnTo>
                  <a:lnTo>
                    <a:pt x="1150" y="3793"/>
                  </a:lnTo>
                  <a:lnTo>
                    <a:pt x="766" y="4489"/>
                  </a:lnTo>
                  <a:lnTo>
                    <a:pt x="439" y="5342"/>
                  </a:lnTo>
                  <a:lnTo>
                    <a:pt x="219" y="6195"/>
                  </a:lnTo>
                  <a:lnTo>
                    <a:pt x="56" y="7201"/>
                  </a:lnTo>
                  <a:lnTo>
                    <a:pt x="0" y="8208"/>
                  </a:lnTo>
                  <a:lnTo>
                    <a:pt x="111" y="9367"/>
                  </a:lnTo>
                  <a:lnTo>
                    <a:pt x="219" y="10295"/>
                  </a:lnTo>
                  <a:lnTo>
                    <a:pt x="439" y="11148"/>
                  </a:lnTo>
                  <a:lnTo>
                    <a:pt x="711" y="11922"/>
                  </a:lnTo>
                  <a:lnTo>
                    <a:pt x="1094" y="12697"/>
                  </a:lnTo>
                  <a:lnTo>
                    <a:pt x="1533" y="13392"/>
                  </a:lnTo>
                  <a:lnTo>
                    <a:pt x="2024" y="14088"/>
                  </a:lnTo>
                  <a:lnTo>
                    <a:pt x="2627" y="14788"/>
                  </a:lnTo>
                  <a:lnTo>
                    <a:pt x="3227" y="15405"/>
                  </a:lnTo>
                  <a:lnTo>
                    <a:pt x="3885" y="15947"/>
                  </a:lnTo>
                  <a:lnTo>
                    <a:pt x="4540" y="16490"/>
                  </a:lnTo>
                  <a:lnTo>
                    <a:pt x="5306" y="17032"/>
                  </a:lnTo>
                  <a:lnTo>
                    <a:pt x="6017" y="17496"/>
                  </a:lnTo>
                  <a:lnTo>
                    <a:pt x="7603" y="18345"/>
                  </a:lnTo>
                  <a:lnTo>
                    <a:pt x="9188" y="19120"/>
                  </a:lnTo>
                  <a:lnTo>
                    <a:pt x="10774" y="19741"/>
                  </a:lnTo>
                  <a:lnTo>
                    <a:pt x="12304" y="20283"/>
                  </a:lnTo>
                  <a:lnTo>
                    <a:pt x="13725" y="20747"/>
                  </a:lnTo>
                  <a:lnTo>
                    <a:pt x="14983" y="21058"/>
                  </a:lnTo>
                  <a:lnTo>
                    <a:pt x="16899" y="21443"/>
                  </a:lnTo>
                  <a:lnTo>
                    <a:pt x="17610" y="21600"/>
                  </a:lnTo>
                  <a:lnTo>
                    <a:pt x="17990" y="21211"/>
                  </a:lnTo>
                  <a:lnTo>
                    <a:pt x="18321" y="20747"/>
                  </a:lnTo>
                  <a:lnTo>
                    <a:pt x="18648" y="20205"/>
                  </a:lnTo>
                  <a:lnTo>
                    <a:pt x="18920" y="19662"/>
                  </a:lnTo>
                  <a:lnTo>
                    <a:pt x="19195" y="19045"/>
                  </a:lnTo>
                  <a:lnTo>
                    <a:pt x="19467" y="18424"/>
                  </a:lnTo>
                  <a:lnTo>
                    <a:pt x="19906" y="16954"/>
                  </a:lnTo>
                  <a:lnTo>
                    <a:pt x="20287" y="15484"/>
                  </a:lnTo>
                  <a:lnTo>
                    <a:pt x="20617" y="13856"/>
                  </a:lnTo>
                  <a:lnTo>
                    <a:pt x="20889" y="12233"/>
                  </a:lnTo>
                  <a:lnTo>
                    <a:pt x="21109" y="10605"/>
                  </a:lnTo>
                  <a:lnTo>
                    <a:pt x="21272" y="9057"/>
                  </a:lnTo>
                  <a:lnTo>
                    <a:pt x="21381" y="7508"/>
                  </a:lnTo>
                  <a:lnTo>
                    <a:pt x="21544" y="4957"/>
                  </a:lnTo>
                  <a:lnTo>
                    <a:pt x="21600" y="3176"/>
                  </a:lnTo>
                  <a:lnTo>
                    <a:pt x="21600" y="2476"/>
                  </a:lnTo>
                  <a:lnTo>
                    <a:pt x="20453" y="2013"/>
                  </a:lnTo>
                  <a:lnTo>
                    <a:pt x="19084" y="1470"/>
                  </a:lnTo>
                  <a:lnTo>
                    <a:pt x="17554" y="1006"/>
                  </a:lnTo>
                  <a:lnTo>
                    <a:pt x="15805" y="621"/>
                  </a:lnTo>
                  <a:lnTo>
                    <a:pt x="14000" y="311"/>
                  </a:lnTo>
                  <a:lnTo>
                    <a:pt x="12140" y="79"/>
                  </a:lnTo>
                  <a:lnTo>
                    <a:pt x="1022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5" name="Google Shape;2440;p72"/>
            <p:cNvSpPr/>
            <p:nvPr/>
          </p:nvSpPr>
          <p:spPr>
            <a:xfrm>
              <a:off x="3802674" y="950200"/>
              <a:ext cx="380551" cy="18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61" y="0"/>
                  </a:moveTo>
                  <a:lnTo>
                    <a:pt x="1928" y="115"/>
                  </a:lnTo>
                  <a:lnTo>
                    <a:pt x="2012" y="988"/>
                  </a:lnTo>
                  <a:lnTo>
                    <a:pt x="2067" y="1799"/>
                  </a:lnTo>
                  <a:lnTo>
                    <a:pt x="2096" y="2613"/>
                  </a:lnTo>
                  <a:lnTo>
                    <a:pt x="2096" y="4877"/>
                  </a:lnTo>
                  <a:lnTo>
                    <a:pt x="2012" y="6272"/>
                  </a:lnTo>
                  <a:lnTo>
                    <a:pt x="1872" y="7490"/>
                  </a:lnTo>
                  <a:lnTo>
                    <a:pt x="1704" y="8652"/>
                  </a:lnTo>
                  <a:lnTo>
                    <a:pt x="1508" y="9696"/>
                  </a:lnTo>
                  <a:lnTo>
                    <a:pt x="1286" y="10625"/>
                  </a:lnTo>
                  <a:lnTo>
                    <a:pt x="1061" y="11438"/>
                  </a:lnTo>
                  <a:lnTo>
                    <a:pt x="839" y="12137"/>
                  </a:lnTo>
                  <a:lnTo>
                    <a:pt x="614" y="12715"/>
                  </a:lnTo>
                  <a:lnTo>
                    <a:pt x="419" y="13240"/>
                  </a:lnTo>
                  <a:lnTo>
                    <a:pt x="112" y="13877"/>
                  </a:lnTo>
                  <a:lnTo>
                    <a:pt x="0" y="14051"/>
                  </a:lnTo>
                  <a:lnTo>
                    <a:pt x="810" y="15213"/>
                  </a:lnTo>
                  <a:lnTo>
                    <a:pt x="1620" y="16201"/>
                  </a:lnTo>
                  <a:lnTo>
                    <a:pt x="2431" y="17130"/>
                  </a:lnTo>
                  <a:lnTo>
                    <a:pt x="3213" y="17943"/>
                  </a:lnTo>
                  <a:lnTo>
                    <a:pt x="3996" y="18639"/>
                  </a:lnTo>
                  <a:lnTo>
                    <a:pt x="4749" y="19279"/>
                  </a:lnTo>
                  <a:lnTo>
                    <a:pt x="5476" y="19801"/>
                  </a:lnTo>
                  <a:lnTo>
                    <a:pt x="6175" y="20208"/>
                  </a:lnTo>
                  <a:lnTo>
                    <a:pt x="6790" y="20615"/>
                  </a:lnTo>
                  <a:lnTo>
                    <a:pt x="7377" y="20904"/>
                  </a:lnTo>
                  <a:lnTo>
                    <a:pt x="8327" y="21311"/>
                  </a:lnTo>
                  <a:lnTo>
                    <a:pt x="8941" y="21544"/>
                  </a:lnTo>
                  <a:lnTo>
                    <a:pt x="9165" y="21600"/>
                  </a:lnTo>
                  <a:lnTo>
                    <a:pt x="8857" y="21196"/>
                  </a:lnTo>
                  <a:lnTo>
                    <a:pt x="8439" y="20671"/>
                  </a:lnTo>
                  <a:lnTo>
                    <a:pt x="7461" y="19220"/>
                  </a:lnTo>
                  <a:lnTo>
                    <a:pt x="6231" y="17363"/>
                  </a:lnTo>
                  <a:lnTo>
                    <a:pt x="6957" y="17596"/>
                  </a:lnTo>
                  <a:lnTo>
                    <a:pt x="7851" y="17711"/>
                  </a:lnTo>
                  <a:lnTo>
                    <a:pt x="8886" y="17885"/>
                  </a:lnTo>
                  <a:lnTo>
                    <a:pt x="10059" y="17943"/>
                  </a:lnTo>
                  <a:lnTo>
                    <a:pt x="12574" y="18117"/>
                  </a:lnTo>
                  <a:lnTo>
                    <a:pt x="15173" y="18176"/>
                  </a:lnTo>
                  <a:lnTo>
                    <a:pt x="17632" y="18232"/>
                  </a:lnTo>
                  <a:lnTo>
                    <a:pt x="19672" y="18176"/>
                  </a:lnTo>
                  <a:lnTo>
                    <a:pt x="21600" y="18176"/>
                  </a:lnTo>
                  <a:lnTo>
                    <a:pt x="21461" y="17652"/>
                  </a:lnTo>
                  <a:lnTo>
                    <a:pt x="21237" y="17130"/>
                  </a:lnTo>
                  <a:lnTo>
                    <a:pt x="20986" y="16549"/>
                  </a:lnTo>
                  <a:lnTo>
                    <a:pt x="20651" y="15968"/>
                  </a:lnTo>
                  <a:lnTo>
                    <a:pt x="20287" y="15387"/>
                  </a:lnTo>
                  <a:lnTo>
                    <a:pt x="19896" y="14806"/>
                  </a:lnTo>
                  <a:lnTo>
                    <a:pt x="19002" y="13647"/>
                  </a:lnTo>
                  <a:lnTo>
                    <a:pt x="17967" y="12426"/>
                  </a:lnTo>
                  <a:lnTo>
                    <a:pt x="16878" y="11205"/>
                  </a:lnTo>
                  <a:lnTo>
                    <a:pt x="15732" y="10047"/>
                  </a:lnTo>
                  <a:lnTo>
                    <a:pt x="14559" y="8941"/>
                  </a:lnTo>
                  <a:lnTo>
                    <a:pt x="13412" y="7897"/>
                  </a:lnTo>
                  <a:lnTo>
                    <a:pt x="12323" y="6909"/>
                  </a:lnTo>
                  <a:lnTo>
                    <a:pt x="10394" y="5284"/>
                  </a:lnTo>
                  <a:lnTo>
                    <a:pt x="9053" y="4237"/>
                  </a:lnTo>
                  <a:lnTo>
                    <a:pt x="8551" y="3830"/>
                  </a:lnTo>
                  <a:lnTo>
                    <a:pt x="11317" y="1917"/>
                  </a:lnTo>
                  <a:lnTo>
                    <a:pt x="10702" y="1451"/>
                  </a:lnTo>
                  <a:lnTo>
                    <a:pt x="10031" y="1103"/>
                  </a:lnTo>
                  <a:lnTo>
                    <a:pt x="9304" y="811"/>
                  </a:lnTo>
                  <a:lnTo>
                    <a:pt x="8551" y="522"/>
                  </a:lnTo>
                  <a:lnTo>
                    <a:pt x="7768" y="348"/>
                  </a:lnTo>
                  <a:lnTo>
                    <a:pt x="6986" y="233"/>
                  </a:lnTo>
                  <a:lnTo>
                    <a:pt x="6204" y="115"/>
                  </a:lnTo>
                  <a:lnTo>
                    <a:pt x="5449" y="56"/>
                  </a:lnTo>
                  <a:lnTo>
                    <a:pt x="408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6" name="Google Shape;2441;p72"/>
            <p:cNvSpPr/>
            <p:nvPr/>
          </p:nvSpPr>
          <p:spPr>
            <a:xfrm>
              <a:off x="3622475" y="757200"/>
              <a:ext cx="220076" cy="17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0"/>
                  </a:moveTo>
                  <a:lnTo>
                    <a:pt x="11501" y="3069"/>
                  </a:lnTo>
                  <a:lnTo>
                    <a:pt x="6620" y="8653"/>
                  </a:lnTo>
                  <a:lnTo>
                    <a:pt x="1934" y="14053"/>
                  </a:lnTo>
                  <a:lnTo>
                    <a:pt x="483" y="15832"/>
                  </a:lnTo>
                  <a:lnTo>
                    <a:pt x="98" y="16384"/>
                  </a:lnTo>
                  <a:lnTo>
                    <a:pt x="0" y="16508"/>
                  </a:lnTo>
                  <a:lnTo>
                    <a:pt x="0" y="16568"/>
                  </a:lnTo>
                  <a:lnTo>
                    <a:pt x="582" y="16876"/>
                  </a:lnTo>
                  <a:lnTo>
                    <a:pt x="1450" y="17182"/>
                  </a:lnTo>
                  <a:lnTo>
                    <a:pt x="2513" y="17549"/>
                  </a:lnTo>
                  <a:lnTo>
                    <a:pt x="3818" y="17979"/>
                  </a:lnTo>
                  <a:lnTo>
                    <a:pt x="6716" y="18777"/>
                  </a:lnTo>
                  <a:lnTo>
                    <a:pt x="9859" y="19637"/>
                  </a:lnTo>
                  <a:lnTo>
                    <a:pt x="15463" y="20986"/>
                  </a:lnTo>
                  <a:lnTo>
                    <a:pt x="17927" y="21600"/>
                  </a:lnTo>
                  <a:lnTo>
                    <a:pt x="18604" y="17612"/>
                  </a:lnTo>
                  <a:lnTo>
                    <a:pt x="19860" y="10984"/>
                  </a:lnTo>
                  <a:lnTo>
                    <a:pt x="21600" y="1904"/>
                  </a:lnTo>
                  <a:lnTo>
                    <a:pt x="1420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7" name="Google Shape;2442;p72"/>
            <p:cNvSpPr/>
            <p:nvPr/>
          </p:nvSpPr>
          <p:spPr>
            <a:xfrm>
              <a:off x="3595399" y="1044225"/>
              <a:ext cx="168376" cy="18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32" y="1782"/>
                  </a:lnTo>
                  <a:lnTo>
                    <a:pt x="1770" y="4595"/>
                  </a:lnTo>
                  <a:lnTo>
                    <a:pt x="4612" y="11719"/>
                  </a:lnTo>
                  <a:lnTo>
                    <a:pt x="8528" y="21142"/>
                  </a:lnTo>
                  <a:lnTo>
                    <a:pt x="8778" y="21256"/>
                  </a:lnTo>
                  <a:lnTo>
                    <a:pt x="9285" y="21372"/>
                  </a:lnTo>
                  <a:lnTo>
                    <a:pt x="9916" y="21428"/>
                  </a:lnTo>
                  <a:lnTo>
                    <a:pt x="10609" y="21545"/>
                  </a:lnTo>
                  <a:lnTo>
                    <a:pt x="12380" y="21600"/>
                  </a:lnTo>
                  <a:lnTo>
                    <a:pt x="14275" y="21600"/>
                  </a:lnTo>
                  <a:lnTo>
                    <a:pt x="17748" y="21545"/>
                  </a:lnTo>
                  <a:lnTo>
                    <a:pt x="19326" y="21486"/>
                  </a:lnTo>
                  <a:lnTo>
                    <a:pt x="19580" y="20106"/>
                  </a:lnTo>
                  <a:lnTo>
                    <a:pt x="19894" y="17866"/>
                  </a:lnTo>
                  <a:lnTo>
                    <a:pt x="20654" y="11891"/>
                  </a:lnTo>
                  <a:lnTo>
                    <a:pt x="21600" y="3848"/>
                  </a:lnTo>
                  <a:lnTo>
                    <a:pt x="16863" y="2987"/>
                  </a:lnTo>
                  <a:lnTo>
                    <a:pt x="9599" y="1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8" name="Google Shape;2443;p72"/>
            <p:cNvSpPr/>
            <p:nvPr/>
          </p:nvSpPr>
          <p:spPr>
            <a:xfrm>
              <a:off x="3087824" y="858625"/>
              <a:ext cx="318026" cy="10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50" y="0"/>
                  </a:moveTo>
                  <a:lnTo>
                    <a:pt x="4381" y="106"/>
                  </a:lnTo>
                  <a:lnTo>
                    <a:pt x="3578" y="207"/>
                  </a:lnTo>
                  <a:lnTo>
                    <a:pt x="2808" y="419"/>
                  </a:lnTo>
                  <a:lnTo>
                    <a:pt x="2139" y="832"/>
                  </a:lnTo>
                  <a:lnTo>
                    <a:pt x="1538" y="1251"/>
                  </a:lnTo>
                  <a:lnTo>
                    <a:pt x="1036" y="1775"/>
                  </a:lnTo>
                  <a:lnTo>
                    <a:pt x="601" y="2401"/>
                  </a:lnTo>
                  <a:lnTo>
                    <a:pt x="435" y="2819"/>
                  </a:lnTo>
                  <a:lnTo>
                    <a:pt x="301" y="3233"/>
                  </a:lnTo>
                  <a:lnTo>
                    <a:pt x="166" y="3651"/>
                  </a:lnTo>
                  <a:lnTo>
                    <a:pt x="100" y="4070"/>
                  </a:lnTo>
                  <a:lnTo>
                    <a:pt x="34" y="4589"/>
                  </a:lnTo>
                  <a:lnTo>
                    <a:pt x="0" y="5114"/>
                  </a:lnTo>
                  <a:lnTo>
                    <a:pt x="0" y="5532"/>
                  </a:lnTo>
                  <a:lnTo>
                    <a:pt x="34" y="6052"/>
                  </a:lnTo>
                  <a:lnTo>
                    <a:pt x="100" y="6470"/>
                  </a:lnTo>
                  <a:lnTo>
                    <a:pt x="200" y="6990"/>
                  </a:lnTo>
                  <a:lnTo>
                    <a:pt x="469" y="7933"/>
                  </a:lnTo>
                  <a:lnTo>
                    <a:pt x="835" y="8871"/>
                  </a:lnTo>
                  <a:lnTo>
                    <a:pt x="1304" y="9809"/>
                  </a:lnTo>
                  <a:lnTo>
                    <a:pt x="1873" y="10747"/>
                  </a:lnTo>
                  <a:lnTo>
                    <a:pt x="2508" y="11791"/>
                  </a:lnTo>
                  <a:lnTo>
                    <a:pt x="3209" y="12729"/>
                  </a:lnTo>
                  <a:lnTo>
                    <a:pt x="3978" y="13672"/>
                  </a:lnTo>
                  <a:lnTo>
                    <a:pt x="4782" y="14610"/>
                  </a:lnTo>
                  <a:lnTo>
                    <a:pt x="5685" y="15442"/>
                  </a:lnTo>
                  <a:lnTo>
                    <a:pt x="6586" y="16279"/>
                  </a:lnTo>
                  <a:lnTo>
                    <a:pt x="7524" y="17111"/>
                  </a:lnTo>
                  <a:lnTo>
                    <a:pt x="8493" y="17843"/>
                  </a:lnTo>
                  <a:lnTo>
                    <a:pt x="9497" y="18574"/>
                  </a:lnTo>
                  <a:lnTo>
                    <a:pt x="10499" y="19199"/>
                  </a:lnTo>
                  <a:lnTo>
                    <a:pt x="11502" y="19830"/>
                  </a:lnTo>
                  <a:lnTo>
                    <a:pt x="12472" y="20349"/>
                  </a:lnTo>
                  <a:lnTo>
                    <a:pt x="13475" y="20768"/>
                  </a:lnTo>
                  <a:lnTo>
                    <a:pt x="14445" y="21081"/>
                  </a:lnTo>
                  <a:lnTo>
                    <a:pt x="15382" y="21393"/>
                  </a:lnTo>
                  <a:lnTo>
                    <a:pt x="16284" y="21499"/>
                  </a:lnTo>
                  <a:lnTo>
                    <a:pt x="17121" y="21600"/>
                  </a:lnTo>
                  <a:lnTo>
                    <a:pt x="17922" y="21499"/>
                  </a:lnTo>
                  <a:lnTo>
                    <a:pt x="18691" y="21393"/>
                  </a:lnTo>
                  <a:lnTo>
                    <a:pt x="19360" y="21081"/>
                  </a:lnTo>
                  <a:lnTo>
                    <a:pt x="19963" y="20662"/>
                  </a:lnTo>
                  <a:lnTo>
                    <a:pt x="20498" y="20143"/>
                  </a:lnTo>
                  <a:lnTo>
                    <a:pt x="20698" y="19830"/>
                  </a:lnTo>
                  <a:lnTo>
                    <a:pt x="20933" y="19411"/>
                  </a:lnTo>
                  <a:lnTo>
                    <a:pt x="21099" y="18993"/>
                  </a:lnTo>
                  <a:lnTo>
                    <a:pt x="21267" y="18574"/>
                  </a:lnTo>
                  <a:lnTo>
                    <a:pt x="21367" y="18055"/>
                  </a:lnTo>
                  <a:lnTo>
                    <a:pt x="21468" y="17636"/>
                  </a:lnTo>
                  <a:lnTo>
                    <a:pt x="21568" y="17011"/>
                  </a:lnTo>
                  <a:lnTo>
                    <a:pt x="21600" y="16486"/>
                  </a:lnTo>
                  <a:lnTo>
                    <a:pt x="21600" y="15236"/>
                  </a:lnTo>
                  <a:lnTo>
                    <a:pt x="21468" y="13985"/>
                  </a:lnTo>
                  <a:lnTo>
                    <a:pt x="21367" y="13460"/>
                  </a:lnTo>
                  <a:lnTo>
                    <a:pt x="21233" y="12835"/>
                  </a:lnTo>
                  <a:lnTo>
                    <a:pt x="21065" y="12316"/>
                  </a:lnTo>
                  <a:lnTo>
                    <a:pt x="20865" y="11685"/>
                  </a:lnTo>
                  <a:lnTo>
                    <a:pt x="20398" y="10646"/>
                  </a:lnTo>
                  <a:lnTo>
                    <a:pt x="19861" y="9496"/>
                  </a:lnTo>
                  <a:lnTo>
                    <a:pt x="19226" y="8558"/>
                  </a:lnTo>
                  <a:lnTo>
                    <a:pt x="18525" y="7514"/>
                  </a:lnTo>
                  <a:lnTo>
                    <a:pt x="17756" y="6576"/>
                  </a:lnTo>
                  <a:lnTo>
                    <a:pt x="16919" y="5739"/>
                  </a:lnTo>
                  <a:lnTo>
                    <a:pt x="16049" y="4902"/>
                  </a:lnTo>
                  <a:lnTo>
                    <a:pt x="15114" y="4070"/>
                  </a:lnTo>
                  <a:lnTo>
                    <a:pt x="14144" y="3339"/>
                  </a:lnTo>
                  <a:lnTo>
                    <a:pt x="13175" y="2713"/>
                  </a:lnTo>
                  <a:lnTo>
                    <a:pt x="12137" y="2088"/>
                  </a:lnTo>
                  <a:lnTo>
                    <a:pt x="11135" y="1563"/>
                  </a:lnTo>
                  <a:lnTo>
                    <a:pt x="10098" y="1150"/>
                  </a:lnTo>
                  <a:lnTo>
                    <a:pt x="9094" y="731"/>
                  </a:lnTo>
                  <a:lnTo>
                    <a:pt x="8093" y="419"/>
                  </a:lnTo>
                  <a:lnTo>
                    <a:pt x="7123" y="207"/>
                  </a:lnTo>
                  <a:lnTo>
                    <a:pt x="6152" y="106"/>
                  </a:lnTo>
                  <a:lnTo>
                    <a:pt x="525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9" name="Google Shape;2444;p72"/>
            <p:cNvSpPr/>
            <p:nvPr/>
          </p:nvSpPr>
          <p:spPr>
            <a:xfrm>
              <a:off x="3318224" y="685824"/>
              <a:ext cx="71876" cy="4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96" y="0"/>
                  </a:moveTo>
                  <a:lnTo>
                    <a:pt x="2224" y="219"/>
                  </a:lnTo>
                  <a:lnTo>
                    <a:pt x="1630" y="450"/>
                  </a:lnTo>
                  <a:lnTo>
                    <a:pt x="1037" y="912"/>
                  </a:lnTo>
                  <a:lnTo>
                    <a:pt x="594" y="1362"/>
                  </a:lnTo>
                  <a:lnTo>
                    <a:pt x="301" y="2043"/>
                  </a:lnTo>
                  <a:lnTo>
                    <a:pt x="0" y="2725"/>
                  </a:lnTo>
                  <a:lnTo>
                    <a:pt x="0" y="5230"/>
                  </a:lnTo>
                  <a:lnTo>
                    <a:pt x="301" y="7042"/>
                  </a:lnTo>
                  <a:lnTo>
                    <a:pt x="887" y="8866"/>
                  </a:lnTo>
                  <a:lnTo>
                    <a:pt x="1773" y="10459"/>
                  </a:lnTo>
                  <a:lnTo>
                    <a:pt x="2810" y="12041"/>
                  </a:lnTo>
                  <a:lnTo>
                    <a:pt x="3997" y="13415"/>
                  </a:lnTo>
                  <a:lnTo>
                    <a:pt x="5327" y="14996"/>
                  </a:lnTo>
                  <a:lnTo>
                    <a:pt x="6657" y="16139"/>
                  </a:lnTo>
                  <a:lnTo>
                    <a:pt x="9324" y="18414"/>
                  </a:lnTo>
                  <a:lnTo>
                    <a:pt x="11540" y="20007"/>
                  </a:lnTo>
                  <a:lnTo>
                    <a:pt x="13907" y="21600"/>
                  </a:lnTo>
                  <a:lnTo>
                    <a:pt x="21600" y="7954"/>
                  </a:lnTo>
                  <a:lnTo>
                    <a:pt x="18347" y="5911"/>
                  </a:lnTo>
                  <a:lnTo>
                    <a:pt x="14943" y="3867"/>
                  </a:lnTo>
                  <a:lnTo>
                    <a:pt x="11097" y="2043"/>
                  </a:lnTo>
                  <a:lnTo>
                    <a:pt x="9023" y="1362"/>
                  </a:lnTo>
                  <a:lnTo>
                    <a:pt x="7100" y="681"/>
                  </a:lnTo>
                  <a:lnTo>
                    <a:pt x="5327" y="219"/>
                  </a:lnTo>
                  <a:lnTo>
                    <a:pt x="369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0" name="Google Shape;2445;p72"/>
            <p:cNvSpPr/>
            <p:nvPr/>
          </p:nvSpPr>
          <p:spPr>
            <a:xfrm>
              <a:off x="3425549" y="569149"/>
              <a:ext cx="71876" cy="46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96" y="0"/>
                  </a:moveTo>
                  <a:lnTo>
                    <a:pt x="2224" y="222"/>
                  </a:lnTo>
                  <a:lnTo>
                    <a:pt x="1630" y="455"/>
                  </a:lnTo>
                  <a:lnTo>
                    <a:pt x="1187" y="688"/>
                  </a:lnTo>
                  <a:lnTo>
                    <a:pt x="744" y="1144"/>
                  </a:lnTo>
                  <a:lnTo>
                    <a:pt x="301" y="1832"/>
                  </a:lnTo>
                  <a:lnTo>
                    <a:pt x="150" y="2521"/>
                  </a:lnTo>
                  <a:lnTo>
                    <a:pt x="0" y="3442"/>
                  </a:lnTo>
                  <a:lnTo>
                    <a:pt x="0" y="5286"/>
                  </a:lnTo>
                  <a:lnTo>
                    <a:pt x="301" y="6885"/>
                  </a:lnTo>
                  <a:lnTo>
                    <a:pt x="1037" y="8729"/>
                  </a:lnTo>
                  <a:lnTo>
                    <a:pt x="1773" y="10339"/>
                  </a:lnTo>
                  <a:lnTo>
                    <a:pt x="2810" y="11949"/>
                  </a:lnTo>
                  <a:lnTo>
                    <a:pt x="3997" y="13548"/>
                  </a:lnTo>
                  <a:lnTo>
                    <a:pt x="5327" y="14937"/>
                  </a:lnTo>
                  <a:lnTo>
                    <a:pt x="6657" y="16080"/>
                  </a:lnTo>
                  <a:lnTo>
                    <a:pt x="9324" y="18379"/>
                  </a:lnTo>
                  <a:lnTo>
                    <a:pt x="11690" y="20223"/>
                  </a:lnTo>
                  <a:lnTo>
                    <a:pt x="13907" y="21600"/>
                  </a:lnTo>
                  <a:lnTo>
                    <a:pt x="21600" y="7807"/>
                  </a:lnTo>
                  <a:lnTo>
                    <a:pt x="18347" y="5741"/>
                  </a:lnTo>
                  <a:lnTo>
                    <a:pt x="14943" y="3898"/>
                  </a:lnTo>
                  <a:lnTo>
                    <a:pt x="11097" y="1832"/>
                  </a:lnTo>
                  <a:lnTo>
                    <a:pt x="9173" y="1144"/>
                  </a:lnTo>
                  <a:lnTo>
                    <a:pt x="7100" y="455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1" name="Google Shape;2446;p72"/>
            <p:cNvSpPr/>
            <p:nvPr/>
          </p:nvSpPr>
          <p:spPr>
            <a:xfrm>
              <a:off x="3230599" y="1064900"/>
              <a:ext cx="69426" cy="3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24" y="0"/>
                  </a:moveTo>
                  <a:lnTo>
                    <a:pt x="10259" y="278"/>
                  </a:lnTo>
                  <a:lnTo>
                    <a:pt x="8579" y="555"/>
                  </a:lnTo>
                  <a:lnTo>
                    <a:pt x="5515" y="1638"/>
                  </a:lnTo>
                  <a:lnTo>
                    <a:pt x="3982" y="2457"/>
                  </a:lnTo>
                  <a:lnTo>
                    <a:pt x="2753" y="3554"/>
                  </a:lnTo>
                  <a:lnTo>
                    <a:pt x="1680" y="4928"/>
                  </a:lnTo>
                  <a:lnTo>
                    <a:pt x="762" y="6288"/>
                  </a:lnTo>
                  <a:lnTo>
                    <a:pt x="156" y="8204"/>
                  </a:lnTo>
                  <a:lnTo>
                    <a:pt x="0" y="9301"/>
                  </a:lnTo>
                  <a:lnTo>
                    <a:pt x="0" y="10384"/>
                  </a:lnTo>
                  <a:lnTo>
                    <a:pt x="156" y="11216"/>
                  </a:lnTo>
                  <a:lnTo>
                    <a:pt x="762" y="12854"/>
                  </a:lnTo>
                  <a:lnTo>
                    <a:pt x="1377" y="13674"/>
                  </a:lnTo>
                  <a:lnTo>
                    <a:pt x="2606" y="15034"/>
                  </a:lnTo>
                  <a:lnTo>
                    <a:pt x="4138" y="16408"/>
                  </a:lnTo>
                  <a:lnTo>
                    <a:pt x="5974" y="17491"/>
                  </a:lnTo>
                  <a:lnTo>
                    <a:pt x="7965" y="18324"/>
                  </a:lnTo>
                  <a:lnTo>
                    <a:pt x="9956" y="19143"/>
                  </a:lnTo>
                  <a:lnTo>
                    <a:pt x="14242" y="20503"/>
                  </a:lnTo>
                  <a:lnTo>
                    <a:pt x="17921" y="21322"/>
                  </a:lnTo>
                  <a:lnTo>
                    <a:pt x="21600" y="21600"/>
                  </a:lnTo>
                  <a:lnTo>
                    <a:pt x="18535" y="555"/>
                  </a:lnTo>
                  <a:lnTo>
                    <a:pt x="16085" y="278"/>
                  </a:lnTo>
                  <a:lnTo>
                    <a:pt x="1332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2" name="Google Shape;2447;p72"/>
            <p:cNvSpPr/>
            <p:nvPr/>
          </p:nvSpPr>
          <p:spPr>
            <a:xfrm>
              <a:off x="3273425" y="1218024"/>
              <a:ext cx="69426" cy="3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24" y="0"/>
                  </a:moveTo>
                  <a:lnTo>
                    <a:pt x="10267" y="264"/>
                  </a:lnTo>
                  <a:lnTo>
                    <a:pt x="8579" y="542"/>
                  </a:lnTo>
                  <a:lnTo>
                    <a:pt x="7047" y="1083"/>
                  </a:lnTo>
                  <a:lnTo>
                    <a:pt x="5515" y="1639"/>
                  </a:lnTo>
                  <a:lnTo>
                    <a:pt x="3982" y="2459"/>
                  </a:lnTo>
                  <a:lnTo>
                    <a:pt x="2761" y="3556"/>
                  </a:lnTo>
                  <a:lnTo>
                    <a:pt x="1688" y="4639"/>
                  </a:lnTo>
                  <a:lnTo>
                    <a:pt x="770" y="6279"/>
                  </a:lnTo>
                  <a:lnTo>
                    <a:pt x="156" y="8195"/>
                  </a:lnTo>
                  <a:lnTo>
                    <a:pt x="0" y="9293"/>
                  </a:lnTo>
                  <a:lnTo>
                    <a:pt x="0" y="10390"/>
                  </a:lnTo>
                  <a:lnTo>
                    <a:pt x="156" y="11210"/>
                  </a:lnTo>
                  <a:lnTo>
                    <a:pt x="459" y="12029"/>
                  </a:lnTo>
                  <a:lnTo>
                    <a:pt x="770" y="12849"/>
                  </a:lnTo>
                  <a:lnTo>
                    <a:pt x="1377" y="13668"/>
                  </a:lnTo>
                  <a:lnTo>
                    <a:pt x="2606" y="15044"/>
                  </a:lnTo>
                  <a:lnTo>
                    <a:pt x="4138" y="16405"/>
                  </a:lnTo>
                  <a:lnTo>
                    <a:pt x="5974" y="17502"/>
                  </a:lnTo>
                  <a:lnTo>
                    <a:pt x="9956" y="19141"/>
                  </a:lnTo>
                  <a:lnTo>
                    <a:pt x="14250" y="20517"/>
                  </a:lnTo>
                  <a:lnTo>
                    <a:pt x="17921" y="21058"/>
                  </a:lnTo>
                  <a:lnTo>
                    <a:pt x="21600" y="21600"/>
                  </a:lnTo>
                  <a:lnTo>
                    <a:pt x="18535" y="542"/>
                  </a:lnTo>
                  <a:lnTo>
                    <a:pt x="15930" y="264"/>
                  </a:lnTo>
                  <a:lnTo>
                    <a:pt x="1332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3" name="Google Shape;2448;p72"/>
            <p:cNvSpPr/>
            <p:nvPr/>
          </p:nvSpPr>
          <p:spPr>
            <a:xfrm>
              <a:off x="3443775" y="1114125"/>
              <a:ext cx="73851" cy="13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50" y="0"/>
                  </a:moveTo>
                  <a:lnTo>
                    <a:pt x="1579" y="9116"/>
                  </a:lnTo>
                  <a:lnTo>
                    <a:pt x="717" y="15930"/>
                  </a:lnTo>
                  <a:lnTo>
                    <a:pt x="431" y="18613"/>
                  </a:lnTo>
                  <a:lnTo>
                    <a:pt x="0" y="20375"/>
                  </a:lnTo>
                  <a:lnTo>
                    <a:pt x="11378" y="21600"/>
                  </a:lnTo>
                  <a:lnTo>
                    <a:pt x="21600" y="692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4" name="Google Shape;2449;p72"/>
            <p:cNvSpPr/>
            <p:nvPr/>
          </p:nvSpPr>
          <p:spPr>
            <a:xfrm>
              <a:off x="3519099" y="668599"/>
              <a:ext cx="76301" cy="134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23" y="0"/>
                  </a:moveTo>
                  <a:lnTo>
                    <a:pt x="10170" y="3231"/>
                  </a:lnTo>
                  <a:lnTo>
                    <a:pt x="5711" y="10406"/>
                  </a:lnTo>
                  <a:lnTo>
                    <a:pt x="3482" y="14269"/>
                  </a:lnTo>
                  <a:lnTo>
                    <a:pt x="1529" y="17660"/>
                  </a:lnTo>
                  <a:lnTo>
                    <a:pt x="276" y="20103"/>
                  </a:lnTo>
                  <a:lnTo>
                    <a:pt x="0" y="20891"/>
                  </a:lnTo>
                  <a:lnTo>
                    <a:pt x="0" y="21208"/>
                  </a:lnTo>
                  <a:lnTo>
                    <a:pt x="276" y="21288"/>
                  </a:lnTo>
                  <a:lnTo>
                    <a:pt x="694" y="21364"/>
                  </a:lnTo>
                  <a:lnTo>
                    <a:pt x="2229" y="21444"/>
                  </a:lnTo>
                  <a:lnTo>
                    <a:pt x="6271" y="21600"/>
                  </a:lnTo>
                  <a:lnTo>
                    <a:pt x="11982" y="21600"/>
                  </a:lnTo>
                  <a:lnTo>
                    <a:pt x="12683" y="20891"/>
                  </a:lnTo>
                  <a:lnTo>
                    <a:pt x="13242" y="19866"/>
                  </a:lnTo>
                  <a:lnTo>
                    <a:pt x="14770" y="17108"/>
                  </a:lnTo>
                  <a:lnTo>
                    <a:pt x="16306" y="13637"/>
                  </a:lnTo>
                  <a:lnTo>
                    <a:pt x="17976" y="9933"/>
                  </a:lnTo>
                  <a:lnTo>
                    <a:pt x="20489" y="3311"/>
                  </a:lnTo>
                  <a:lnTo>
                    <a:pt x="21600" y="392"/>
                  </a:lnTo>
                  <a:lnTo>
                    <a:pt x="1212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5" name="Google Shape;2450;p72"/>
            <p:cNvSpPr/>
            <p:nvPr/>
          </p:nvSpPr>
          <p:spPr>
            <a:xfrm>
              <a:off x="3193175" y="865524"/>
              <a:ext cx="13301" cy="6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205" y="1305"/>
                  </a:lnTo>
                  <a:lnTo>
                    <a:pt x="16809" y="2776"/>
                  </a:lnTo>
                  <a:lnTo>
                    <a:pt x="12018" y="6217"/>
                  </a:lnTo>
                  <a:lnTo>
                    <a:pt x="7998" y="9649"/>
                  </a:lnTo>
                  <a:lnTo>
                    <a:pt x="4791" y="13256"/>
                  </a:lnTo>
                  <a:lnTo>
                    <a:pt x="812" y="19148"/>
                  </a:lnTo>
                  <a:lnTo>
                    <a:pt x="0" y="21600"/>
                  </a:lnTo>
                  <a:lnTo>
                    <a:pt x="4020" y="19963"/>
                  </a:lnTo>
                  <a:lnTo>
                    <a:pt x="7998" y="18326"/>
                  </a:lnTo>
                  <a:lnTo>
                    <a:pt x="11206" y="16530"/>
                  </a:lnTo>
                  <a:lnTo>
                    <a:pt x="13602" y="14727"/>
                  </a:lnTo>
                  <a:lnTo>
                    <a:pt x="17580" y="11286"/>
                  </a:lnTo>
                  <a:lnTo>
                    <a:pt x="20017" y="7854"/>
                  </a:lnTo>
                  <a:lnTo>
                    <a:pt x="21600" y="474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6" name="Google Shape;2451;p72"/>
            <p:cNvSpPr/>
            <p:nvPr/>
          </p:nvSpPr>
          <p:spPr>
            <a:xfrm>
              <a:off x="3301000" y="884225"/>
              <a:ext cx="14276" cy="66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43" y="0"/>
                  </a:moveTo>
                  <a:lnTo>
                    <a:pt x="16380" y="2855"/>
                  </a:lnTo>
                  <a:lnTo>
                    <a:pt x="12673" y="6356"/>
                  </a:lnTo>
                  <a:lnTo>
                    <a:pt x="5939" y="13341"/>
                  </a:lnTo>
                  <a:lnTo>
                    <a:pt x="0" y="21600"/>
                  </a:lnTo>
                  <a:lnTo>
                    <a:pt x="5220" y="20172"/>
                  </a:lnTo>
                  <a:lnTo>
                    <a:pt x="9684" y="18745"/>
                  </a:lnTo>
                  <a:lnTo>
                    <a:pt x="12673" y="17156"/>
                  </a:lnTo>
                  <a:lnTo>
                    <a:pt x="15623" y="15406"/>
                  </a:lnTo>
                  <a:lnTo>
                    <a:pt x="17893" y="13655"/>
                  </a:lnTo>
                  <a:lnTo>
                    <a:pt x="19368" y="11752"/>
                  </a:lnTo>
                  <a:lnTo>
                    <a:pt x="21600" y="8259"/>
                  </a:lnTo>
                  <a:lnTo>
                    <a:pt x="21600" y="2379"/>
                  </a:lnTo>
                  <a:lnTo>
                    <a:pt x="2084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7" name="Google Shape;2452;p72"/>
            <p:cNvSpPr/>
            <p:nvPr/>
          </p:nvSpPr>
          <p:spPr>
            <a:xfrm>
              <a:off x="2837725" y="605074"/>
              <a:ext cx="67951" cy="3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8" y="0"/>
                  </a:moveTo>
                  <a:lnTo>
                    <a:pt x="628" y="618"/>
                  </a:lnTo>
                  <a:lnTo>
                    <a:pt x="310" y="1221"/>
                  </a:lnTo>
                  <a:lnTo>
                    <a:pt x="159" y="2132"/>
                  </a:lnTo>
                  <a:lnTo>
                    <a:pt x="0" y="3044"/>
                  </a:lnTo>
                  <a:lnTo>
                    <a:pt x="0" y="3955"/>
                  </a:lnTo>
                  <a:lnTo>
                    <a:pt x="310" y="4573"/>
                  </a:lnTo>
                  <a:lnTo>
                    <a:pt x="1256" y="6397"/>
                  </a:lnTo>
                  <a:lnTo>
                    <a:pt x="2193" y="8220"/>
                  </a:lnTo>
                  <a:lnTo>
                    <a:pt x="4228" y="11264"/>
                  </a:lnTo>
                  <a:lnTo>
                    <a:pt x="6421" y="13689"/>
                  </a:lnTo>
                  <a:lnTo>
                    <a:pt x="8766" y="15821"/>
                  </a:lnTo>
                  <a:lnTo>
                    <a:pt x="11269" y="17645"/>
                  </a:lnTo>
                  <a:lnTo>
                    <a:pt x="13772" y="19174"/>
                  </a:lnTo>
                  <a:lnTo>
                    <a:pt x="18779" y="21600"/>
                  </a:lnTo>
                  <a:lnTo>
                    <a:pt x="19875" y="21600"/>
                  </a:lnTo>
                  <a:lnTo>
                    <a:pt x="20344" y="21306"/>
                  </a:lnTo>
                  <a:lnTo>
                    <a:pt x="20662" y="20997"/>
                  </a:lnTo>
                  <a:lnTo>
                    <a:pt x="20972" y="20395"/>
                  </a:lnTo>
                  <a:lnTo>
                    <a:pt x="21282" y="19468"/>
                  </a:lnTo>
                  <a:lnTo>
                    <a:pt x="21600" y="17645"/>
                  </a:lnTo>
                  <a:lnTo>
                    <a:pt x="21600" y="15821"/>
                  </a:lnTo>
                  <a:lnTo>
                    <a:pt x="21282" y="13998"/>
                  </a:lnTo>
                  <a:lnTo>
                    <a:pt x="20972" y="13396"/>
                  </a:lnTo>
                  <a:lnTo>
                    <a:pt x="20662" y="12484"/>
                  </a:lnTo>
                  <a:lnTo>
                    <a:pt x="20185" y="11866"/>
                  </a:lnTo>
                  <a:lnTo>
                    <a:pt x="19717" y="11557"/>
                  </a:lnTo>
                  <a:lnTo>
                    <a:pt x="15179" y="8822"/>
                  </a:lnTo>
                  <a:lnTo>
                    <a:pt x="10641" y="5779"/>
                  </a:lnTo>
                  <a:lnTo>
                    <a:pt x="6262" y="2735"/>
                  </a:lnTo>
                  <a:lnTo>
                    <a:pt x="1875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8" name="Google Shape;2453;p72"/>
            <p:cNvSpPr/>
            <p:nvPr/>
          </p:nvSpPr>
          <p:spPr>
            <a:xfrm>
              <a:off x="2594524" y="513024"/>
              <a:ext cx="60051" cy="2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85" y="0"/>
                  </a:moveTo>
                  <a:lnTo>
                    <a:pt x="4253" y="409"/>
                  </a:lnTo>
                  <a:lnTo>
                    <a:pt x="3012" y="1269"/>
                  </a:lnTo>
                  <a:lnTo>
                    <a:pt x="1772" y="2108"/>
                  </a:lnTo>
                  <a:lnTo>
                    <a:pt x="710" y="3808"/>
                  </a:lnTo>
                  <a:lnTo>
                    <a:pt x="180" y="5077"/>
                  </a:lnTo>
                  <a:lnTo>
                    <a:pt x="0" y="6777"/>
                  </a:lnTo>
                  <a:lnTo>
                    <a:pt x="180" y="8455"/>
                  </a:lnTo>
                  <a:lnTo>
                    <a:pt x="531" y="9746"/>
                  </a:lnTo>
                  <a:lnTo>
                    <a:pt x="1592" y="11424"/>
                  </a:lnTo>
                  <a:lnTo>
                    <a:pt x="2653" y="12693"/>
                  </a:lnTo>
                  <a:lnTo>
                    <a:pt x="4955" y="14393"/>
                  </a:lnTo>
                  <a:lnTo>
                    <a:pt x="9739" y="16931"/>
                  </a:lnTo>
                  <a:lnTo>
                    <a:pt x="14343" y="19061"/>
                  </a:lnTo>
                  <a:lnTo>
                    <a:pt x="16825" y="20331"/>
                  </a:lnTo>
                  <a:lnTo>
                    <a:pt x="19127" y="21600"/>
                  </a:lnTo>
                  <a:lnTo>
                    <a:pt x="19837" y="21600"/>
                  </a:lnTo>
                  <a:lnTo>
                    <a:pt x="20539" y="21170"/>
                  </a:lnTo>
                  <a:lnTo>
                    <a:pt x="21069" y="19900"/>
                  </a:lnTo>
                  <a:lnTo>
                    <a:pt x="21429" y="18631"/>
                  </a:lnTo>
                  <a:lnTo>
                    <a:pt x="21600" y="16931"/>
                  </a:lnTo>
                  <a:lnTo>
                    <a:pt x="21600" y="15662"/>
                  </a:lnTo>
                  <a:lnTo>
                    <a:pt x="21429" y="13963"/>
                  </a:lnTo>
                  <a:lnTo>
                    <a:pt x="20899" y="12693"/>
                  </a:lnTo>
                  <a:lnTo>
                    <a:pt x="18947" y="9316"/>
                  </a:lnTo>
                  <a:lnTo>
                    <a:pt x="16465" y="6347"/>
                  </a:lnTo>
                  <a:lnTo>
                    <a:pt x="13812" y="3808"/>
                  </a:lnTo>
                  <a:lnTo>
                    <a:pt x="11160" y="1678"/>
                  </a:lnTo>
                  <a:lnTo>
                    <a:pt x="8318" y="409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9" name="Google Shape;2454;p72"/>
            <p:cNvSpPr/>
            <p:nvPr/>
          </p:nvSpPr>
          <p:spPr>
            <a:xfrm>
              <a:off x="2401049" y="320525"/>
              <a:ext cx="55126" cy="2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4" y="0"/>
                  </a:moveTo>
                  <a:lnTo>
                    <a:pt x="3468" y="409"/>
                  </a:lnTo>
                  <a:lnTo>
                    <a:pt x="2116" y="1269"/>
                  </a:lnTo>
                  <a:lnTo>
                    <a:pt x="960" y="2539"/>
                  </a:lnTo>
                  <a:lnTo>
                    <a:pt x="578" y="2969"/>
                  </a:lnTo>
                  <a:lnTo>
                    <a:pt x="186" y="4647"/>
                  </a:lnTo>
                  <a:lnTo>
                    <a:pt x="0" y="5508"/>
                  </a:lnTo>
                  <a:lnTo>
                    <a:pt x="0" y="6777"/>
                  </a:lnTo>
                  <a:lnTo>
                    <a:pt x="186" y="7616"/>
                  </a:lnTo>
                  <a:lnTo>
                    <a:pt x="382" y="8476"/>
                  </a:lnTo>
                  <a:lnTo>
                    <a:pt x="960" y="8885"/>
                  </a:lnTo>
                  <a:lnTo>
                    <a:pt x="2890" y="11424"/>
                  </a:lnTo>
                  <a:lnTo>
                    <a:pt x="5016" y="13124"/>
                  </a:lnTo>
                  <a:lnTo>
                    <a:pt x="9257" y="15662"/>
                  </a:lnTo>
                  <a:lnTo>
                    <a:pt x="13499" y="17792"/>
                  </a:lnTo>
                  <a:lnTo>
                    <a:pt x="15624" y="19492"/>
                  </a:lnTo>
                  <a:lnTo>
                    <a:pt x="17740" y="20761"/>
                  </a:lnTo>
                  <a:lnTo>
                    <a:pt x="18328" y="21170"/>
                  </a:lnTo>
                  <a:lnTo>
                    <a:pt x="18906" y="21600"/>
                  </a:lnTo>
                  <a:lnTo>
                    <a:pt x="20062" y="20761"/>
                  </a:lnTo>
                  <a:lnTo>
                    <a:pt x="20836" y="19900"/>
                  </a:lnTo>
                  <a:lnTo>
                    <a:pt x="21414" y="17792"/>
                  </a:lnTo>
                  <a:lnTo>
                    <a:pt x="21600" y="15662"/>
                  </a:lnTo>
                  <a:lnTo>
                    <a:pt x="21600" y="13554"/>
                  </a:lnTo>
                  <a:lnTo>
                    <a:pt x="21022" y="11424"/>
                  </a:lnTo>
                  <a:lnTo>
                    <a:pt x="20640" y="10585"/>
                  </a:lnTo>
                  <a:lnTo>
                    <a:pt x="20248" y="9746"/>
                  </a:lnTo>
                  <a:lnTo>
                    <a:pt x="18132" y="7207"/>
                  </a:lnTo>
                  <a:lnTo>
                    <a:pt x="15820" y="4647"/>
                  </a:lnTo>
                  <a:lnTo>
                    <a:pt x="13313" y="2539"/>
                  </a:lnTo>
                  <a:lnTo>
                    <a:pt x="10805" y="839"/>
                  </a:lnTo>
                  <a:lnTo>
                    <a:pt x="829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0" name="Google Shape;2455;p72"/>
            <p:cNvSpPr/>
            <p:nvPr/>
          </p:nvSpPr>
          <p:spPr>
            <a:xfrm>
              <a:off x="2118449" y="309199"/>
              <a:ext cx="43326" cy="1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46" y="0"/>
                  </a:moveTo>
                  <a:lnTo>
                    <a:pt x="3191" y="1751"/>
                  </a:lnTo>
                  <a:lnTo>
                    <a:pt x="1969" y="2908"/>
                  </a:lnTo>
                  <a:lnTo>
                    <a:pt x="985" y="4658"/>
                  </a:lnTo>
                  <a:lnTo>
                    <a:pt x="499" y="5845"/>
                  </a:lnTo>
                  <a:lnTo>
                    <a:pt x="0" y="8189"/>
                  </a:lnTo>
                  <a:lnTo>
                    <a:pt x="249" y="10503"/>
                  </a:lnTo>
                  <a:lnTo>
                    <a:pt x="735" y="12254"/>
                  </a:lnTo>
                  <a:lnTo>
                    <a:pt x="2705" y="14598"/>
                  </a:lnTo>
                  <a:lnTo>
                    <a:pt x="4662" y="16348"/>
                  </a:lnTo>
                  <a:lnTo>
                    <a:pt x="6880" y="16942"/>
                  </a:lnTo>
                  <a:lnTo>
                    <a:pt x="8837" y="17535"/>
                  </a:lnTo>
                  <a:lnTo>
                    <a:pt x="13262" y="18692"/>
                  </a:lnTo>
                  <a:lnTo>
                    <a:pt x="15468" y="19849"/>
                  </a:lnTo>
                  <a:lnTo>
                    <a:pt x="17425" y="21036"/>
                  </a:lnTo>
                  <a:lnTo>
                    <a:pt x="18659" y="21600"/>
                  </a:lnTo>
                  <a:lnTo>
                    <a:pt x="19643" y="21036"/>
                  </a:lnTo>
                  <a:lnTo>
                    <a:pt x="20615" y="19849"/>
                  </a:lnTo>
                  <a:lnTo>
                    <a:pt x="21114" y="17535"/>
                  </a:lnTo>
                  <a:lnTo>
                    <a:pt x="21600" y="15191"/>
                  </a:lnTo>
                  <a:lnTo>
                    <a:pt x="21351" y="12847"/>
                  </a:lnTo>
                  <a:lnTo>
                    <a:pt x="20865" y="10503"/>
                  </a:lnTo>
                  <a:lnTo>
                    <a:pt x="19880" y="8753"/>
                  </a:lnTo>
                  <a:lnTo>
                    <a:pt x="17923" y="6409"/>
                  </a:lnTo>
                  <a:lnTo>
                    <a:pt x="15468" y="4095"/>
                  </a:lnTo>
                  <a:lnTo>
                    <a:pt x="13012" y="1751"/>
                  </a:lnTo>
                  <a:lnTo>
                    <a:pt x="10557" y="593"/>
                  </a:lnTo>
                  <a:lnTo>
                    <a:pt x="810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1" name="Google Shape;2456;p72"/>
            <p:cNvSpPr/>
            <p:nvPr/>
          </p:nvSpPr>
          <p:spPr>
            <a:xfrm>
              <a:off x="2821975" y="957574"/>
              <a:ext cx="37901" cy="1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02" y="0"/>
                  </a:moveTo>
                  <a:lnTo>
                    <a:pt x="5614" y="812"/>
                  </a:lnTo>
                  <a:lnTo>
                    <a:pt x="3647" y="2395"/>
                  </a:lnTo>
                  <a:lnTo>
                    <a:pt x="1396" y="4020"/>
                  </a:lnTo>
                  <a:lnTo>
                    <a:pt x="841" y="5603"/>
                  </a:lnTo>
                  <a:lnTo>
                    <a:pt x="556" y="7186"/>
                  </a:lnTo>
                  <a:lnTo>
                    <a:pt x="0" y="8811"/>
                  </a:lnTo>
                  <a:lnTo>
                    <a:pt x="0" y="12789"/>
                  </a:lnTo>
                  <a:lnTo>
                    <a:pt x="285" y="14414"/>
                  </a:lnTo>
                  <a:lnTo>
                    <a:pt x="556" y="15997"/>
                  </a:lnTo>
                  <a:lnTo>
                    <a:pt x="1396" y="16809"/>
                  </a:lnTo>
                  <a:lnTo>
                    <a:pt x="3363" y="19205"/>
                  </a:lnTo>
                  <a:lnTo>
                    <a:pt x="5329" y="19976"/>
                  </a:lnTo>
                  <a:lnTo>
                    <a:pt x="9817" y="21600"/>
                  </a:lnTo>
                  <a:lnTo>
                    <a:pt x="14034" y="21600"/>
                  </a:lnTo>
                  <a:lnTo>
                    <a:pt x="18522" y="20788"/>
                  </a:lnTo>
                  <a:lnTo>
                    <a:pt x="19634" y="19976"/>
                  </a:lnTo>
                  <a:lnTo>
                    <a:pt x="20759" y="17580"/>
                  </a:lnTo>
                  <a:lnTo>
                    <a:pt x="21329" y="14414"/>
                  </a:lnTo>
                  <a:lnTo>
                    <a:pt x="21600" y="11206"/>
                  </a:lnTo>
                  <a:lnTo>
                    <a:pt x="21600" y="7186"/>
                  </a:lnTo>
                  <a:lnTo>
                    <a:pt x="21044" y="4020"/>
                  </a:lnTo>
                  <a:lnTo>
                    <a:pt x="20204" y="1624"/>
                  </a:lnTo>
                  <a:lnTo>
                    <a:pt x="18793" y="812"/>
                  </a:lnTo>
                  <a:lnTo>
                    <a:pt x="14305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2" name="Google Shape;2457;p72"/>
            <p:cNvSpPr/>
            <p:nvPr/>
          </p:nvSpPr>
          <p:spPr>
            <a:xfrm>
              <a:off x="2422225" y="908850"/>
              <a:ext cx="78276" cy="2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42" y="0"/>
                  </a:moveTo>
                  <a:lnTo>
                    <a:pt x="1352" y="496"/>
                  </a:lnTo>
                  <a:lnTo>
                    <a:pt x="945" y="1019"/>
                  </a:lnTo>
                  <a:lnTo>
                    <a:pt x="538" y="2037"/>
                  </a:lnTo>
                  <a:lnTo>
                    <a:pt x="269" y="3082"/>
                  </a:lnTo>
                  <a:lnTo>
                    <a:pt x="131" y="4101"/>
                  </a:lnTo>
                  <a:lnTo>
                    <a:pt x="0" y="5642"/>
                  </a:lnTo>
                  <a:lnTo>
                    <a:pt x="131" y="7183"/>
                  </a:lnTo>
                  <a:lnTo>
                    <a:pt x="269" y="8227"/>
                  </a:lnTo>
                  <a:lnTo>
                    <a:pt x="538" y="9768"/>
                  </a:lnTo>
                  <a:lnTo>
                    <a:pt x="1490" y="12328"/>
                  </a:lnTo>
                  <a:lnTo>
                    <a:pt x="2580" y="14391"/>
                  </a:lnTo>
                  <a:lnTo>
                    <a:pt x="3663" y="15932"/>
                  </a:lnTo>
                  <a:lnTo>
                    <a:pt x="4884" y="17473"/>
                  </a:lnTo>
                  <a:lnTo>
                    <a:pt x="7333" y="20059"/>
                  </a:lnTo>
                  <a:lnTo>
                    <a:pt x="9914" y="21078"/>
                  </a:lnTo>
                  <a:lnTo>
                    <a:pt x="12494" y="21600"/>
                  </a:lnTo>
                  <a:lnTo>
                    <a:pt x="15074" y="21078"/>
                  </a:lnTo>
                  <a:lnTo>
                    <a:pt x="17661" y="20059"/>
                  </a:lnTo>
                  <a:lnTo>
                    <a:pt x="19965" y="18492"/>
                  </a:lnTo>
                  <a:lnTo>
                    <a:pt x="20648" y="17473"/>
                  </a:lnTo>
                  <a:lnTo>
                    <a:pt x="21055" y="15932"/>
                  </a:lnTo>
                  <a:lnTo>
                    <a:pt x="21462" y="13869"/>
                  </a:lnTo>
                  <a:lnTo>
                    <a:pt x="21600" y="11806"/>
                  </a:lnTo>
                  <a:lnTo>
                    <a:pt x="21462" y="9246"/>
                  </a:lnTo>
                  <a:lnTo>
                    <a:pt x="21324" y="7183"/>
                  </a:lnTo>
                  <a:lnTo>
                    <a:pt x="20779" y="5642"/>
                  </a:lnTo>
                  <a:lnTo>
                    <a:pt x="20103" y="4623"/>
                  </a:lnTo>
                  <a:lnTo>
                    <a:pt x="17661" y="3082"/>
                  </a:lnTo>
                  <a:lnTo>
                    <a:pt x="15212" y="2037"/>
                  </a:lnTo>
                  <a:lnTo>
                    <a:pt x="10321" y="1019"/>
                  </a:lnTo>
                  <a:lnTo>
                    <a:pt x="5836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3" name="Google Shape;2458;p72"/>
            <p:cNvSpPr/>
            <p:nvPr/>
          </p:nvSpPr>
          <p:spPr>
            <a:xfrm>
              <a:off x="2250875" y="995974"/>
              <a:ext cx="60076" cy="17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94" y="0"/>
                  </a:moveTo>
                  <a:lnTo>
                    <a:pt x="7613" y="1254"/>
                  </a:lnTo>
                  <a:lnTo>
                    <a:pt x="5312" y="3104"/>
                  </a:lnTo>
                  <a:lnTo>
                    <a:pt x="3011" y="6176"/>
                  </a:lnTo>
                  <a:lnTo>
                    <a:pt x="1771" y="8653"/>
                  </a:lnTo>
                  <a:lnTo>
                    <a:pt x="710" y="11129"/>
                  </a:lnTo>
                  <a:lnTo>
                    <a:pt x="360" y="12352"/>
                  </a:lnTo>
                  <a:lnTo>
                    <a:pt x="180" y="14201"/>
                  </a:lnTo>
                  <a:lnTo>
                    <a:pt x="0" y="16051"/>
                  </a:lnTo>
                  <a:lnTo>
                    <a:pt x="180" y="17305"/>
                  </a:lnTo>
                  <a:lnTo>
                    <a:pt x="360" y="19155"/>
                  </a:lnTo>
                  <a:lnTo>
                    <a:pt x="890" y="20377"/>
                  </a:lnTo>
                  <a:lnTo>
                    <a:pt x="1240" y="21004"/>
                  </a:lnTo>
                  <a:lnTo>
                    <a:pt x="1771" y="21600"/>
                  </a:lnTo>
                  <a:lnTo>
                    <a:pt x="4072" y="21600"/>
                  </a:lnTo>
                  <a:lnTo>
                    <a:pt x="6373" y="21004"/>
                  </a:lnTo>
                  <a:lnTo>
                    <a:pt x="10804" y="19750"/>
                  </a:lnTo>
                  <a:lnTo>
                    <a:pt x="15407" y="17901"/>
                  </a:lnTo>
                  <a:lnTo>
                    <a:pt x="19829" y="16051"/>
                  </a:lnTo>
                  <a:lnTo>
                    <a:pt x="20539" y="15424"/>
                  </a:lnTo>
                  <a:lnTo>
                    <a:pt x="21070" y="13574"/>
                  </a:lnTo>
                  <a:lnTo>
                    <a:pt x="21420" y="11129"/>
                  </a:lnTo>
                  <a:lnTo>
                    <a:pt x="21600" y="8653"/>
                  </a:lnTo>
                  <a:lnTo>
                    <a:pt x="21600" y="6176"/>
                  </a:lnTo>
                  <a:lnTo>
                    <a:pt x="21249" y="4326"/>
                  </a:lnTo>
                  <a:lnTo>
                    <a:pt x="20719" y="2477"/>
                  </a:lnTo>
                  <a:lnTo>
                    <a:pt x="20009" y="1850"/>
                  </a:lnTo>
                  <a:lnTo>
                    <a:pt x="1504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4" name="Google Shape;2459;p72"/>
            <p:cNvSpPr/>
            <p:nvPr/>
          </p:nvSpPr>
          <p:spPr>
            <a:xfrm>
              <a:off x="2006699" y="860100"/>
              <a:ext cx="83701" cy="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06" y="0"/>
                  </a:moveTo>
                  <a:lnTo>
                    <a:pt x="5465" y="548"/>
                  </a:lnTo>
                  <a:lnTo>
                    <a:pt x="3174" y="2686"/>
                  </a:lnTo>
                  <a:lnTo>
                    <a:pt x="2032" y="3783"/>
                  </a:lnTo>
                  <a:lnTo>
                    <a:pt x="890" y="5400"/>
                  </a:lnTo>
                  <a:lnTo>
                    <a:pt x="510" y="6469"/>
                  </a:lnTo>
                  <a:lnTo>
                    <a:pt x="252" y="7565"/>
                  </a:lnTo>
                  <a:lnTo>
                    <a:pt x="129" y="9183"/>
                  </a:lnTo>
                  <a:lnTo>
                    <a:pt x="0" y="10800"/>
                  </a:lnTo>
                  <a:lnTo>
                    <a:pt x="0" y="12417"/>
                  </a:lnTo>
                  <a:lnTo>
                    <a:pt x="129" y="14035"/>
                  </a:lnTo>
                  <a:lnTo>
                    <a:pt x="381" y="15104"/>
                  </a:lnTo>
                  <a:lnTo>
                    <a:pt x="761" y="16200"/>
                  </a:lnTo>
                  <a:lnTo>
                    <a:pt x="1903" y="17817"/>
                  </a:lnTo>
                  <a:lnTo>
                    <a:pt x="3052" y="18886"/>
                  </a:lnTo>
                  <a:lnTo>
                    <a:pt x="5335" y="21052"/>
                  </a:lnTo>
                  <a:lnTo>
                    <a:pt x="7877" y="21600"/>
                  </a:lnTo>
                  <a:lnTo>
                    <a:pt x="10290" y="21600"/>
                  </a:lnTo>
                  <a:lnTo>
                    <a:pt x="15374" y="20504"/>
                  </a:lnTo>
                  <a:lnTo>
                    <a:pt x="20071" y="18365"/>
                  </a:lnTo>
                  <a:lnTo>
                    <a:pt x="20710" y="17269"/>
                  </a:lnTo>
                  <a:lnTo>
                    <a:pt x="21219" y="15652"/>
                  </a:lnTo>
                  <a:lnTo>
                    <a:pt x="21471" y="13486"/>
                  </a:lnTo>
                  <a:lnTo>
                    <a:pt x="21600" y="10800"/>
                  </a:lnTo>
                  <a:lnTo>
                    <a:pt x="21600" y="8635"/>
                  </a:lnTo>
                  <a:lnTo>
                    <a:pt x="21342" y="5948"/>
                  </a:lnTo>
                  <a:lnTo>
                    <a:pt x="20961" y="4331"/>
                  </a:lnTo>
                  <a:lnTo>
                    <a:pt x="20200" y="3783"/>
                  </a:lnTo>
                  <a:lnTo>
                    <a:pt x="15497" y="1617"/>
                  </a:lnTo>
                  <a:lnTo>
                    <a:pt x="12961" y="548"/>
                  </a:lnTo>
                  <a:lnTo>
                    <a:pt x="1041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5" name="Google Shape;2460;p72"/>
            <p:cNvSpPr/>
            <p:nvPr/>
          </p:nvSpPr>
          <p:spPr>
            <a:xfrm>
              <a:off x="1597099" y="889149"/>
              <a:ext cx="63001" cy="2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71" y="0"/>
                  </a:moveTo>
                  <a:lnTo>
                    <a:pt x="5906" y="477"/>
                  </a:lnTo>
                  <a:lnTo>
                    <a:pt x="3540" y="1883"/>
                  </a:lnTo>
                  <a:lnTo>
                    <a:pt x="1174" y="3743"/>
                  </a:lnTo>
                  <a:lnTo>
                    <a:pt x="669" y="4220"/>
                  </a:lnTo>
                  <a:lnTo>
                    <a:pt x="334" y="5626"/>
                  </a:lnTo>
                  <a:lnTo>
                    <a:pt x="163" y="6580"/>
                  </a:lnTo>
                  <a:lnTo>
                    <a:pt x="0" y="7987"/>
                  </a:lnTo>
                  <a:lnTo>
                    <a:pt x="0" y="9393"/>
                  </a:lnTo>
                  <a:lnTo>
                    <a:pt x="163" y="10800"/>
                  </a:lnTo>
                  <a:lnTo>
                    <a:pt x="506" y="11730"/>
                  </a:lnTo>
                  <a:lnTo>
                    <a:pt x="1011" y="12683"/>
                  </a:lnTo>
                  <a:lnTo>
                    <a:pt x="3034" y="14090"/>
                  </a:lnTo>
                  <a:lnTo>
                    <a:pt x="5229" y="15497"/>
                  </a:lnTo>
                  <a:lnTo>
                    <a:pt x="9617" y="17833"/>
                  </a:lnTo>
                  <a:lnTo>
                    <a:pt x="14006" y="19240"/>
                  </a:lnTo>
                  <a:lnTo>
                    <a:pt x="18394" y="21123"/>
                  </a:lnTo>
                  <a:lnTo>
                    <a:pt x="18900" y="21600"/>
                  </a:lnTo>
                  <a:lnTo>
                    <a:pt x="19406" y="21123"/>
                  </a:lnTo>
                  <a:lnTo>
                    <a:pt x="20254" y="20193"/>
                  </a:lnTo>
                  <a:lnTo>
                    <a:pt x="21094" y="18310"/>
                  </a:lnTo>
                  <a:lnTo>
                    <a:pt x="21437" y="15950"/>
                  </a:lnTo>
                  <a:lnTo>
                    <a:pt x="21600" y="13136"/>
                  </a:lnTo>
                  <a:lnTo>
                    <a:pt x="21437" y="10323"/>
                  </a:lnTo>
                  <a:lnTo>
                    <a:pt x="21266" y="9393"/>
                  </a:lnTo>
                  <a:lnTo>
                    <a:pt x="20923" y="7987"/>
                  </a:lnTo>
                  <a:lnTo>
                    <a:pt x="20589" y="7033"/>
                  </a:lnTo>
                  <a:lnTo>
                    <a:pt x="20083" y="6580"/>
                  </a:lnTo>
                  <a:lnTo>
                    <a:pt x="17717" y="3743"/>
                  </a:lnTo>
                  <a:lnTo>
                    <a:pt x="15523" y="1883"/>
                  </a:lnTo>
                  <a:lnTo>
                    <a:pt x="13166" y="930"/>
                  </a:lnTo>
                  <a:lnTo>
                    <a:pt x="1062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6" name="Google Shape;2461;p72"/>
            <p:cNvSpPr/>
            <p:nvPr/>
          </p:nvSpPr>
          <p:spPr>
            <a:xfrm>
              <a:off x="1335674" y="803000"/>
              <a:ext cx="96001" cy="2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2" y="0"/>
                  </a:moveTo>
                  <a:lnTo>
                    <a:pt x="8859" y="409"/>
                  </a:lnTo>
                  <a:lnTo>
                    <a:pt x="7532" y="839"/>
                  </a:lnTo>
                  <a:lnTo>
                    <a:pt x="6204" y="1678"/>
                  </a:lnTo>
                  <a:lnTo>
                    <a:pt x="4984" y="2947"/>
                  </a:lnTo>
                  <a:lnTo>
                    <a:pt x="3763" y="4238"/>
                  </a:lnTo>
                  <a:lnTo>
                    <a:pt x="2655" y="5916"/>
                  </a:lnTo>
                  <a:lnTo>
                    <a:pt x="1547" y="8046"/>
                  </a:lnTo>
                  <a:lnTo>
                    <a:pt x="664" y="10585"/>
                  </a:lnTo>
                  <a:lnTo>
                    <a:pt x="332" y="11854"/>
                  </a:lnTo>
                  <a:lnTo>
                    <a:pt x="107" y="13124"/>
                  </a:lnTo>
                  <a:lnTo>
                    <a:pt x="0" y="14393"/>
                  </a:lnTo>
                  <a:lnTo>
                    <a:pt x="107" y="15662"/>
                  </a:lnTo>
                  <a:lnTo>
                    <a:pt x="219" y="17362"/>
                  </a:lnTo>
                  <a:lnTo>
                    <a:pt x="444" y="18201"/>
                  </a:lnTo>
                  <a:lnTo>
                    <a:pt x="776" y="19470"/>
                  </a:lnTo>
                  <a:lnTo>
                    <a:pt x="1108" y="19900"/>
                  </a:lnTo>
                  <a:lnTo>
                    <a:pt x="2216" y="20761"/>
                  </a:lnTo>
                  <a:lnTo>
                    <a:pt x="3324" y="21170"/>
                  </a:lnTo>
                  <a:lnTo>
                    <a:pt x="4539" y="21600"/>
                  </a:lnTo>
                  <a:lnTo>
                    <a:pt x="5647" y="21600"/>
                  </a:lnTo>
                  <a:lnTo>
                    <a:pt x="7976" y="21170"/>
                  </a:lnTo>
                  <a:lnTo>
                    <a:pt x="10192" y="20331"/>
                  </a:lnTo>
                  <a:lnTo>
                    <a:pt x="12848" y="19900"/>
                  </a:lnTo>
                  <a:lnTo>
                    <a:pt x="15508" y="19061"/>
                  </a:lnTo>
                  <a:lnTo>
                    <a:pt x="18056" y="17792"/>
                  </a:lnTo>
                  <a:lnTo>
                    <a:pt x="19271" y="16523"/>
                  </a:lnTo>
                  <a:lnTo>
                    <a:pt x="20604" y="15662"/>
                  </a:lnTo>
                  <a:lnTo>
                    <a:pt x="21043" y="14393"/>
                  </a:lnTo>
                  <a:lnTo>
                    <a:pt x="21375" y="13124"/>
                  </a:lnTo>
                  <a:lnTo>
                    <a:pt x="21600" y="11424"/>
                  </a:lnTo>
                  <a:lnTo>
                    <a:pt x="21600" y="9746"/>
                  </a:lnTo>
                  <a:lnTo>
                    <a:pt x="21375" y="8046"/>
                  </a:lnTo>
                  <a:lnTo>
                    <a:pt x="21156" y="6347"/>
                  </a:lnTo>
                  <a:lnTo>
                    <a:pt x="20824" y="5077"/>
                  </a:lnTo>
                  <a:lnTo>
                    <a:pt x="20379" y="4238"/>
                  </a:lnTo>
                  <a:lnTo>
                    <a:pt x="18163" y="2539"/>
                  </a:lnTo>
                  <a:lnTo>
                    <a:pt x="15615" y="839"/>
                  </a:lnTo>
                  <a:lnTo>
                    <a:pt x="1296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7" name="Google Shape;2462;p72"/>
            <p:cNvSpPr/>
            <p:nvPr/>
          </p:nvSpPr>
          <p:spPr>
            <a:xfrm>
              <a:off x="1011224" y="963000"/>
              <a:ext cx="35951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91" y="0"/>
                  </a:moveTo>
                  <a:lnTo>
                    <a:pt x="5332" y="579"/>
                  </a:lnTo>
                  <a:lnTo>
                    <a:pt x="3845" y="1797"/>
                  </a:lnTo>
                  <a:lnTo>
                    <a:pt x="2674" y="2407"/>
                  </a:lnTo>
                  <a:lnTo>
                    <a:pt x="1772" y="4204"/>
                  </a:lnTo>
                  <a:lnTo>
                    <a:pt x="886" y="6002"/>
                  </a:lnTo>
                  <a:lnTo>
                    <a:pt x="300" y="8378"/>
                  </a:lnTo>
                  <a:lnTo>
                    <a:pt x="0" y="10785"/>
                  </a:lnTo>
                  <a:lnTo>
                    <a:pt x="0" y="12582"/>
                  </a:lnTo>
                  <a:lnTo>
                    <a:pt x="601" y="14989"/>
                  </a:lnTo>
                  <a:lnTo>
                    <a:pt x="2373" y="18584"/>
                  </a:lnTo>
                  <a:lnTo>
                    <a:pt x="3560" y="19803"/>
                  </a:lnTo>
                  <a:lnTo>
                    <a:pt x="4446" y="20381"/>
                  </a:lnTo>
                  <a:lnTo>
                    <a:pt x="6804" y="20991"/>
                  </a:lnTo>
                  <a:lnTo>
                    <a:pt x="9463" y="21600"/>
                  </a:lnTo>
                  <a:lnTo>
                    <a:pt x="13324" y="21600"/>
                  </a:lnTo>
                  <a:lnTo>
                    <a:pt x="17169" y="20991"/>
                  </a:lnTo>
                  <a:lnTo>
                    <a:pt x="18340" y="20381"/>
                  </a:lnTo>
                  <a:lnTo>
                    <a:pt x="18941" y="19803"/>
                  </a:lnTo>
                  <a:lnTo>
                    <a:pt x="20413" y="17396"/>
                  </a:lnTo>
                  <a:lnTo>
                    <a:pt x="21300" y="14380"/>
                  </a:lnTo>
                  <a:lnTo>
                    <a:pt x="21600" y="10785"/>
                  </a:lnTo>
                  <a:lnTo>
                    <a:pt x="21600" y="7190"/>
                  </a:lnTo>
                  <a:lnTo>
                    <a:pt x="20714" y="4204"/>
                  </a:lnTo>
                  <a:lnTo>
                    <a:pt x="20113" y="2986"/>
                  </a:lnTo>
                  <a:lnTo>
                    <a:pt x="19527" y="2407"/>
                  </a:lnTo>
                  <a:lnTo>
                    <a:pt x="18641" y="1188"/>
                  </a:lnTo>
                  <a:lnTo>
                    <a:pt x="17755" y="1188"/>
                  </a:lnTo>
                  <a:lnTo>
                    <a:pt x="1421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8" name="Google Shape;2463;p72"/>
            <p:cNvSpPr/>
            <p:nvPr/>
          </p:nvSpPr>
          <p:spPr>
            <a:xfrm>
              <a:off x="822174" y="910324"/>
              <a:ext cx="77801" cy="1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41" y="0"/>
                  </a:moveTo>
                  <a:lnTo>
                    <a:pt x="10120" y="1070"/>
                  </a:lnTo>
                  <a:lnTo>
                    <a:pt x="5608" y="1619"/>
                  </a:lnTo>
                  <a:lnTo>
                    <a:pt x="3283" y="2141"/>
                  </a:lnTo>
                  <a:lnTo>
                    <a:pt x="2186" y="3239"/>
                  </a:lnTo>
                  <a:lnTo>
                    <a:pt x="1097" y="4309"/>
                  </a:lnTo>
                  <a:lnTo>
                    <a:pt x="687" y="4858"/>
                  </a:lnTo>
                  <a:lnTo>
                    <a:pt x="410" y="5928"/>
                  </a:lnTo>
                  <a:lnTo>
                    <a:pt x="139" y="7026"/>
                  </a:lnTo>
                  <a:lnTo>
                    <a:pt x="0" y="8645"/>
                  </a:lnTo>
                  <a:lnTo>
                    <a:pt x="0" y="11335"/>
                  </a:lnTo>
                  <a:lnTo>
                    <a:pt x="278" y="12433"/>
                  </a:lnTo>
                  <a:lnTo>
                    <a:pt x="548" y="14052"/>
                  </a:lnTo>
                  <a:lnTo>
                    <a:pt x="1645" y="16193"/>
                  </a:lnTo>
                  <a:lnTo>
                    <a:pt x="2735" y="17812"/>
                  </a:lnTo>
                  <a:lnTo>
                    <a:pt x="3831" y="19459"/>
                  </a:lnTo>
                  <a:lnTo>
                    <a:pt x="5060" y="20530"/>
                  </a:lnTo>
                  <a:lnTo>
                    <a:pt x="7656" y="21600"/>
                  </a:lnTo>
                  <a:lnTo>
                    <a:pt x="10252" y="21600"/>
                  </a:lnTo>
                  <a:lnTo>
                    <a:pt x="12848" y="21079"/>
                  </a:lnTo>
                  <a:lnTo>
                    <a:pt x="15450" y="19459"/>
                  </a:lnTo>
                  <a:lnTo>
                    <a:pt x="17907" y="17291"/>
                  </a:lnTo>
                  <a:lnTo>
                    <a:pt x="20233" y="15123"/>
                  </a:lnTo>
                  <a:lnTo>
                    <a:pt x="20781" y="13503"/>
                  </a:lnTo>
                  <a:lnTo>
                    <a:pt x="21322" y="11884"/>
                  </a:lnTo>
                  <a:lnTo>
                    <a:pt x="21600" y="9716"/>
                  </a:lnTo>
                  <a:lnTo>
                    <a:pt x="21600" y="4858"/>
                  </a:lnTo>
                  <a:lnTo>
                    <a:pt x="21190" y="2690"/>
                  </a:lnTo>
                  <a:lnTo>
                    <a:pt x="20642" y="1070"/>
                  </a:lnTo>
                  <a:lnTo>
                    <a:pt x="19955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9" name="Google Shape;2464;p72"/>
            <p:cNvSpPr/>
            <p:nvPr/>
          </p:nvSpPr>
          <p:spPr>
            <a:xfrm>
              <a:off x="661699" y="1014200"/>
              <a:ext cx="59076" cy="2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99" y="0"/>
                  </a:moveTo>
                  <a:lnTo>
                    <a:pt x="14753" y="485"/>
                  </a:lnTo>
                  <a:lnTo>
                    <a:pt x="12057" y="995"/>
                  </a:lnTo>
                  <a:lnTo>
                    <a:pt x="9534" y="2015"/>
                  </a:lnTo>
                  <a:lnTo>
                    <a:pt x="7194" y="3519"/>
                  </a:lnTo>
                  <a:lnTo>
                    <a:pt x="4854" y="5508"/>
                  </a:lnTo>
                  <a:lnTo>
                    <a:pt x="2697" y="9028"/>
                  </a:lnTo>
                  <a:lnTo>
                    <a:pt x="1618" y="11042"/>
                  </a:lnTo>
                  <a:lnTo>
                    <a:pt x="539" y="13541"/>
                  </a:lnTo>
                  <a:lnTo>
                    <a:pt x="174" y="14562"/>
                  </a:lnTo>
                  <a:lnTo>
                    <a:pt x="0" y="16066"/>
                  </a:lnTo>
                  <a:lnTo>
                    <a:pt x="0" y="17571"/>
                  </a:lnTo>
                  <a:lnTo>
                    <a:pt x="174" y="19075"/>
                  </a:lnTo>
                  <a:lnTo>
                    <a:pt x="539" y="20070"/>
                  </a:lnTo>
                  <a:lnTo>
                    <a:pt x="896" y="21090"/>
                  </a:lnTo>
                  <a:lnTo>
                    <a:pt x="1435" y="21600"/>
                  </a:lnTo>
                  <a:lnTo>
                    <a:pt x="1974" y="21600"/>
                  </a:lnTo>
                  <a:lnTo>
                    <a:pt x="4315" y="21090"/>
                  </a:lnTo>
                  <a:lnTo>
                    <a:pt x="6472" y="20070"/>
                  </a:lnTo>
                  <a:lnTo>
                    <a:pt x="10978" y="17571"/>
                  </a:lnTo>
                  <a:lnTo>
                    <a:pt x="19973" y="11552"/>
                  </a:lnTo>
                  <a:lnTo>
                    <a:pt x="20695" y="10532"/>
                  </a:lnTo>
                  <a:lnTo>
                    <a:pt x="21234" y="9028"/>
                  </a:lnTo>
                  <a:lnTo>
                    <a:pt x="21600" y="7523"/>
                  </a:lnTo>
                  <a:lnTo>
                    <a:pt x="21600" y="5508"/>
                  </a:lnTo>
                  <a:lnTo>
                    <a:pt x="21417" y="3519"/>
                  </a:lnTo>
                  <a:lnTo>
                    <a:pt x="21061" y="1505"/>
                  </a:lnTo>
                  <a:lnTo>
                    <a:pt x="20521" y="485"/>
                  </a:lnTo>
                  <a:lnTo>
                    <a:pt x="1979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0" name="Google Shape;2465;p72"/>
            <p:cNvSpPr/>
            <p:nvPr/>
          </p:nvSpPr>
          <p:spPr>
            <a:xfrm>
              <a:off x="404199" y="904400"/>
              <a:ext cx="83201" cy="2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68" y="0"/>
                  </a:moveTo>
                  <a:lnTo>
                    <a:pt x="15213" y="488"/>
                  </a:lnTo>
                  <a:lnTo>
                    <a:pt x="12656" y="488"/>
                  </a:lnTo>
                  <a:lnTo>
                    <a:pt x="10099" y="975"/>
                  </a:lnTo>
                  <a:lnTo>
                    <a:pt x="7672" y="1926"/>
                  </a:lnTo>
                  <a:lnTo>
                    <a:pt x="5244" y="3852"/>
                  </a:lnTo>
                  <a:lnTo>
                    <a:pt x="2817" y="6241"/>
                  </a:lnTo>
                  <a:lnTo>
                    <a:pt x="1791" y="7679"/>
                  </a:lnTo>
                  <a:lnTo>
                    <a:pt x="643" y="9605"/>
                  </a:lnTo>
                  <a:lnTo>
                    <a:pt x="383" y="10581"/>
                  </a:lnTo>
                  <a:lnTo>
                    <a:pt x="130" y="12019"/>
                  </a:lnTo>
                  <a:lnTo>
                    <a:pt x="0" y="13457"/>
                  </a:lnTo>
                  <a:lnTo>
                    <a:pt x="0" y="16334"/>
                  </a:lnTo>
                  <a:lnTo>
                    <a:pt x="130" y="17285"/>
                  </a:lnTo>
                  <a:lnTo>
                    <a:pt x="513" y="18260"/>
                  </a:lnTo>
                  <a:lnTo>
                    <a:pt x="896" y="19211"/>
                  </a:lnTo>
                  <a:lnTo>
                    <a:pt x="1921" y="20162"/>
                  </a:lnTo>
                  <a:lnTo>
                    <a:pt x="3200" y="21137"/>
                  </a:lnTo>
                  <a:lnTo>
                    <a:pt x="5627" y="21600"/>
                  </a:lnTo>
                  <a:lnTo>
                    <a:pt x="8055" y="21137"/>
                  </a:lnTo>
                  <a:lnTo>
                    <a:pt x="10612" y="20162"/>
                  </a:lnTo>
                  <a:lnTo>
                    <a:pt x="13039" y="18723"/>
                  </a:lnTo>
                  <a:lnTo>
                    <a:pt x="15596" y="17285"/>
                  </a:lnTo>
                  <a:lnTo>
                    <a:pt x="20198" y="13457"/>
                  </a:lnTo>
                  <a:lnTo>
                    <a:pt x="20834" y="12482"/>
                  </a:lnTo>
                  <a:lnTo>
                    <a:pt x="21347" y="10581"/>
                  </a:lnTo>
                  <a:lnTo>
                    <a:pt x="21477" y="8655"/>
                  </a:lnTo>
                  <a:lnTo>
                    <a:pt x="21600" y="6241"/>
                  </a:lnTo>
                  <a:lnTo>
                    <a:pt x="21477" y="3852"/>
                  </a:lnTo>
                  <a:lnTo>
                    <a:pt x="21217" y="1926"/>
                  </a:lnTo>
                  <a:lnTo>
                    <a:pt x="20704" y="488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1" name="Google Shape;2466;p72"/>
            <p:cNvSpPr/>
            <p:nvPr/>
          </p:nvSpPr>
          <p:spPr>
            <a:xfrm>
              <a:off x="24" y="979250"/>
              <a:ext cx="63001" cy="1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23" y="0"/>
                  </a:moveTo>
                  <a:lnTo>
                    <a:pt x="7757" y="521"/>
                  </a:lnTo>
                  <a:lnTo>
                    <a:pt x="5400" y="2141"/>
                  </a:lnTo>
                  <a:lnTo>
                    <a:pt x="3034" y="4309"/>
                  </a:lnTo>
                  <a:lnTo>
                    <a:pt x="840" y="7026"/>
                  </a:lnTo>
                  <a:lnTo>
                    <a:pt x="506" y="8097"/>
                  </a:lnTo>
                  <a:lnTo>
                    <a:pt x="163" y="9716"/>
                  </a:lnTo>
                  <a:lnTo>
                    <a:pt x="0" y="10786"/>
                  </a:lnTo>
                  <a:lnTo>
                    <a:pt x="0" y="14052"/>
                  </a:lnTo>
                  <a:lnTo>
                    <a:pt x="163" y="15672"/>
                  </a:lnTo>
                  <a:lnTo>
                    <a:pt x="506" y="16742"/>
                  </a:lnTo>
                  <a:lnTo>
                    <a:pt x="1011" y="17291"/>
                  </a:lnTo>
                  <a:lnTo>
                    <a:pt x="3206" y="18910"/>
                  </a:lnTo>
                  <a:lnTo>
                    <a:pt x="5400" y="19459"/>
                  </a:lnTo>
                  <a:lnTo>
                    <a:pt x="9789" y="20530"/>
                  </a:lnTo>
                  <a:lnTo>
                    <a:pt x="14177" y="20530"/>
                  </a:lnTo>
                  <a:lnTo>
                    <a:pt x="18566" y="21600"/>
                  </a:lnTo>
                  <a:lnTo>
                    <a:pt x="19071" y="21600"/>
                  </a:lnTo>
                  <a:lnTo>
                    <a:pt x="19749" y="21079"/>
                  </a:lnTo>
                  <a:lnTo>
                    <a:pt x="20083" y="20530"/>
                  </a:lnTo>
                  <a:lnTo>
                    <a:pt x="20589" y="19459"/>
                  </a:lnTo>
                  <a:lnTo>
                    <a:pt x="21094" y="17291"/>
                  </a:lnTo>
                  <a:lnTo>
                    <a:pt x="21437" y="14052"/>
                  </a:lnTo>
                  <a:lnTo>
                    <a:pt x="21600" y="10786"/>
                  </a:lnTo>
                  <a:lnTo>
                    <a:pt x="21266" y="8097"/>
                  </a:lnTo>
                  <a:lnTo>
                    <a:pt x="21094" y="6477"/>
                  </a:lnTo>
                  <a:lnTo>
                    <a:pt x="20760" y="5407"/>
                  </a:lnTo>
                  <a:lnTo>
                    <a:pt x="20254" y="4309"/>
                  </a:lnTo>
                  <a:lnTo>
                    <a:pt x="19749" y="3760"/>
                  </a:lnTo>
                  <a:lnTo>
                    <a:pt x="17383" y="1619"/>
                  </a:lnTo>
                  <a:lnTo>
                    <a:pt x="15017" y="521"/>
                  </a:lnTo>
                  <a:lnTo>
                    <a:pt x="1266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2" name="Google Shape;2467;p72"/>
            <p:cNvSpPr/>
            <p:nvPr/>
          </p:nvSpPr>
          <p:spPr>
            <a:xfrm>
              <a:off x="1764474" y="151649"/>
              <a:ext cx="76301" cy="2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7" y="0"/>
                  </a:moveTo>
                  <a:lnTo>
                    <a:pt x="559" y="406"/>
                  </a:lnTo>
                  <a:lnTo>
                    <a:pt x="276" y="812"/>
                  </a:lnTo>
                  <a:lnTo>
                    <a:pt x="142" y="1604"/>
                  </a:lnTo>
                  <a:lnTo>
                    <a:pt x="0" y="2395"/>
                  </a:lnTo>
                  <a:lnTo>
                    <a:pt x="0" y="3593"/>
                  </a:lnTo>
                  <a:lnTo>
                    <a:pt x="142" y="4791"/>
                  </a:lnTo>
                  <a:lnTo>
                    <a:pt x="276" y="5603"/>
                  </a:lnTo>
                  <a:lnTo>
                    <a:pt x="559" y="6009"/>
                  </a:lnTo>
                  <a:lnTo>
                    <a:pt x="2788" y="8790"/>
                  </a:lnTo>
                  <a:lnTo>
                    <a:pt x="5159" y="11592"/>
                  </a:lnTo>
                  <a:lnTo>
                    <a:pt x="7530" y="13602"/>
                  </a:lnTo>
                  <a:lnTo>
                    <a:pt x="9894" y="15591"/>
                  </a:lnTo>
                  <a:lnTo>
                    <a:pt x="14777" y="18798"/>
                  </a:lnTo>
                  <a:lnTo>
                    <a:pt x="19512" y="21600"/>
                  </a:lnTo>
                  <a:lnTo>
                    <a:pt x="20347" y="21600"/>
                  </a:lnTo>
                  <a:lnTo>
                    <a:pt x="20906" y="21194"/>
                  </a:lnTo>
                  <a:lnTo>
                    <a:pt x="21324" y="19590"/>
                  </a:lnTo>
                  <a:lnTo>
                    <a:pt x="21600" y="17986"/>
                  </a:lnTo>
                  <a:lnTo>
                    <a:pt x="21600" y="15997"/>
                  </a:lnTo>
                  <a:lnTo>
                    <a:pt x="21324" y="14393"/>
                  </a:lnTo>
                  <a:lnTo>
                    <a:pt x="20906" y="12789"/>
                  </a:lnTo>
                  <a:lnTo>
                    <a:pt x="20213" y="11592"/>
                  </a:lnTo>
                  <a:lnTo>
                    <a:pt x="10729" y="4405"/>
                  </a:lnTo>
                  <a:lnTo>
                    <a:pt x="8224" y="2802"/>
                  </a:lnTo>
                  <a:lnTo>
                    <a:pt x="5853" y="1604"/>
                  </a:lnTo>
                  <a:lnTo>
                    <a:pt x="3482" y="8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3" name="Google Shape;2468;p72"/>
            <p:cNvSpPr/>
            <p:nvPr/>
          </p:nvSpPr>
          <p:spPr>
            <a:xfrm>
              <a:off x="1490749" y="112274"/>
              <a:ext cx="46776" cy="2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35" y="0"/>
                  </a:moveTo>
                  <a:lnTo>
                    <a:pt x="5230" y="444"/>
                  </a:lnTo>
                  <a:lnTo>
                    <a:pt x="3867" y="1378"/>
                  </a:lnTo>
                  <a:lnTo>
                    <a:pt x="2725" y="2755"/>
                  </a:lnTo>
                  <a:lnTo>
                    <a:pt x="1593" y="4133"/>
                  </a:lnTo>
                  <a:lnTo>
                    <a:pt x="681" y="5978"/>
                  </a:lnTo>
                  <a:lnTo>
                    <a:pt x="231" y="7356"/>
                  </a:lnTo>
                  <a:lnTo>
                    <a:pt x="0" y="9200"/>
                  </a:lnTo>
                  <a:lnTo>
                    <a:pt x="0" y="11022"/>
                  </a:lnTo>
                  <a:lnTo>
                    <a:pt x="450" y="12867"/>
                  </a:lnTo>
                  <a:lnTo>
                    <a:pt x="1362" y="14244"/>
                  </a:lnTo>
                  <a:lnTo>
                    <a:pt x="2043" y="15622"/>
                  </a:lnTo>
                  <a:lnTo>
                    <a:pt x="4087" y="17934"/>
                  </a:lnTo>
                  <a:lnTo>
                    <a:pt x="6142" y="19312"/>
                  </a:lnTo>
                  <a:lnTo>
                    <a:pt x="8416" y="19779"/>
                  </a:lnTo>
                  <a:lnTo>
                    <a:pt x="13184" y="20689"/>
                  </a:lnTo>
                  <a:lnTo>
                    <a:pt x="17502" y="21600"/>
                  </a:lnTo>
                  <a:lnTo>
                    <a:pt x="18864" y="21600"/>
                  </a:lnTo>
                  <a:lnTo>
                    <a:pt x="19776" y="20689"/>
                  </a:lnTo>
                  <a:lnTo>
                    <a:pt x="20688" y="19312"/>
                  </a:lnTo>
                  <a:lnTo>
                    <a:pt x="21138" y="17467"/>
                  </a:lnTo>
                  <a:lnTo>
                    <a:pt x="21600" y="15622"/>
                  </a:lnTo>
                  <a:lnTo>
                    <a:pt x="21600" y="13334"/>
                  </a:lnTo>
                  <a:lnTo>
                    <a:pt x="21138" y="11489"/>
                  </a:lnTo>
                  <a:lnTo>
                    <a:pt x="20457" y="9200"/>
                  </a:lnTo>
                  <a:lnTo>
                    <a:pt x="18183" y="5978"/>
                  </a:lnTo>
                  <a:lnTo>
                    <a:pt x="15689" y="3222"/>
                  </a:lnTo>
                  <a:lnTo>
                    <a:pt x="13184" y="1378"/>
                  </a:lnTo>
                  <a:lnTo>
                    <a:pt x="1022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4" name="Google Shape;2469;p72"/>
            <p:cNvSpPr/>
            <p:nvPr/>
          </p:nvSpPr>
          <p:spPr>
            <a:xfrm>
              <a:off x="1366199" y="85674"/>
              <a:ext cx="68426" cy="3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9" y="0"/>
                  </a:moveTo>
                  <a:lnTo>
                    <a:pt x="931" y="318"/>
                  </a:lnTo>
                  <a:lnTo>
                    <a:pt x="466" y="938"/>
                  </a:lnTo>
                  <a:lnTo>
                    <a:pt x="150" y="1574"/>
                  </a:lnTo>
                  <a:lnTo>
                    <a:pt x="0" y="2511"/>
                  </a:lnTo>
                  <a:lnTo>
                    <a:pt x="0" y="4069"/>
                  </a:lnTo>
                  <a:lnTo>
                    <a:pt x="308" y="5007"/>
                  </a:lnTo>
                  <a:lnTo>
                    <a:pt x="1239" y="6898"/>
                  </a:lnTo>
                  <a:lnTo>
                    <a:pt x="2170" y="8456"/>
                  </a:lnTo>
                  <a:lnTo>
                    <a:pt x="4191" y="11587"/>
                  </a:lnTo>
                  <a:lnTo>
                    <a:pt x="6369" y="14098"/>
                  </a:lnTo>
                  <a:lnTo>
                    <a:pt x="8855" y="15974"/>
                  </a:lnTo>
                  <a:lnTo>
                    <a:pt x="11191" y="17849"/>
                  </a:lnTo>
                  <a:lnTo>
                    <a:pt x="13827" y="19105"/>
                  </a:lnTo>
                  <a:lnTo>
                    <a:pt x="18806" y="21600"/>
                  </a:lnTo>
                  <a:lnTo>
                    <a:pt x="19887" y="21600"/>
                  </a:lnTo>
                  <a:lnTo>
                    <a:pt x="20353" y="21282"/>
                  </a:lnTo>
                  <a:lnTo>
                    <a:pt x="20669" y="20662"/>
                  </a:lnTo>
                  <a:lnTo>
                    <a:pt x="20977" y="20042"/>
                  </a:lnTo>
                  <a:lnTo>
                    <a:pt x="21292" y="19105"/>
                  </a:lnTo>
                  <a:lnTo>
                    <a:pt x="21600" y="17531"/>
                  </a:lnTo>
                  <a:lnTo>
                    <a:pt x="21600" y="15338"/>
                  </a:lnTo>
                  <a:lnTo>
                    <a:pt x="21292" y="13780"/>
                  </a:lnTo>
                  <a:lnTo>
                    <a:pt x="20977" y="12842"/>
                  </a:lnTo>
                  <a:lnTo>
                    <a:pt x="20511" y="12207"/>
                  </a:lnTo>
                  <a:lnTo>
                    <a:pt x="20045" y="11587"/>
                  </a:lnTo>
                  <a:lnTo>
                    <a:pt x="19580" y="11269"/>
                  </a:lnTo>
                  <a:lnTo>
                    <a:pt x="15073" y="8774"/>
                  </a:lnTo>
                  <a:lnTo>
                    <a:pt x="10567" y="5642"/>
                  </a:lnTo>
                  <a:lnTo>
                    <a:pt x="6211" y="2829"/>
                  </a:lnTo>
                  <a:lnTo>
                    <a:pt x="1705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5" name="Google Shape;2470;p72"/>
            <p:cNvSpPr/>
            <p:nvPr/>
          </p:nvSpPr>
          <p:spPr>
            <a:xfrm>
              <a:off x="1120524" y="24"/>
              <a:ext cx="60551" cy="24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49" y="0"/>
                  </a:moveTo>
                  <a:lnTo>
                    <a:pt x="4218" y="448"/>
                  </a:lnTo>
                  <a:lnTo>
                    <a:pt x="2988" y="1321"/>
                  </a:lnTo>
                  <a:lnTo>
                    <a:pt x="1757" y="2641"/>
                  </a:lnTo>
                  <a:lnTo>
                    <a:pt x="705" y="4410"/>
                  </a:lnTo>
                  <a:lnTo>
                    <a:pt x="178" y="5730"/>
                  </a:lnTo>
                  <a:lnTo>
                    <a:pt x="0" y="7498"/>
                  </a:lnTo>
                  <a:lnTo>
                    <a:pt x="178" y="9244"/>
                  </a:lnTo>
                  <a:lnTo>
                    <a:pt x="705" y="10565"/>
                  </a:lnTo>
                  <a:lnTo>
                    <a:pt x="1579" y="11908"/>
                  </a:lnTo>
                  <a:lnTo>
                    <a:pt x="2809" y="13229"/>
                  </a:lnTo>
                  <a:lnTo>
                    <a:pt x="4914" y="14975"/>
                  </a:lnTo>
                  <a:lnTo>
                    <a:pt x="9658" y="17190"/>
                  </a:lnTo>
                  <a:lnTo>
                    <a:pt x="14403" y="19384"/>
                  </a:lnTo>
                  <a:lnTo>
                    <a:pt x="16864" y="20279"/>
                  </a:lnTo>
                  <a:lnTo>
                    <a:pt x="19147" y="21152"/>
                  </a:lnTo>
                  <a:lnTo>
                    <a:pt x="19843" y="21600"/>
                  </a:lnTo>
                  <a:lnTo>
                    <a:pt x="20548" y="20705"/>
                  </a:lnTo>
                  <a:lnTo>
                    <a:pt x="21074" y="19832"/>
                  </a:lnTo>
                  <a:lnTo>
                    <a:pt x="21431" y="18511"/>
                  </a:lnTo>
                  <a:lnTo>
                    <a:pt x="21600" y="16743"/>
                  </a:lnTo>
                  <a:lnTo>
                    <a:pt x="21600" y="14975"/>
                  </a:lnTo>
                  <a:lnTo>
                    <a:pt x="21252" y="13229"/>
                  </a:lnTo>
                  <a:lnTo>
                    <a:pt x="20904" y="12333"/>
                  </a:lnTo>
                  <a:lnTo>
                    <a:pt x="18791" y="8819"/>
                  </a:lnTo>
                  <a:lnTo>
                    <a:pt x="16338" y="5730"/>
                  </a:lnTo>
                  <a:lnTo>
                    <a:pt x="13698" y="3089"/>
                  </a:lnTo>
                  <a:lnTo>
                    <a:pt x="10889" y="1321"/>
                  </a:lnTo>
                  <a:lnTo>
                    <a:pt x="808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026" name="Picture 2" descr="Blocus terrestre et maritime de la bande de Gaza, par Cécile Marin (Le ...">
            <a:extLst>
              <a:ext uri="{FF2B5EF4-FFF2-40B4-BE49-F238E27FC236}">
                <a16:creationId xmlns:a16="http://schemas.microsoft.com/office/drawing/2014/main" id="{E966950A-AD5C-7660-F897-1E87B2B89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91" y="0"/>
            <a:ext cx="43767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'Égypte veut une levée du blocus de la bande de Gaza">
            <a:extLst>
              <a:ext uri="{FF2B5EF4-FFF2-40B4-BE49-F238E27FC236}">
                <a16:creationId xmlns:a16="http://schemas.microsoft.com/office/drawing/2014/main" id="{E2DAAEE2-D1DD-7AA7-8191-B49E264B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46" y="2464674"/>
            <a:ext cx="4776121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C1F2915-A9AB-F3D2-CF8C-3F06BF8CF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489" y="-384081"/>
            <a:ext cx="4765798" cy="312113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7" grpId="2" animBg="1" advAuto="0"/>
      <p:bldP spid="1786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2507;p74"/>
          <p:cNvSpPr txBox="1"/>
          <p:nvPr/>
        </p:nvSpPr>
        <p:spPr>
          <a:xfrm>
            <a:off x="758775" y="391233"/>
            <a:ext cx="7626299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 defTabSz="658368">
              <a:defRPr sz="252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</a:lstStyle>
          <a:p>
            <a:r>
              <a:rPr lang="fr-FR" dirty="0"/>
              <a:t>Offensive du 7 Octobre 2023</a:t>
            </a:r>
            <a:endParaRPr dirty="0"/>
          </a:p>
        </p:txBody>
      </p:sp>
      <p:grpSp>
        <p:nvGrpSpPr>
          <p:cNvPr id="1829" name="Google Shape;2508;p74"/>
          <p:cNvGrpSpPr/>
          <p:nvPr/>
        </p:nvGrpSpPr>
        <p:grpSpPr>
          <a:xfrm>
            <a:off x="2330739" y="1357064"/>
            <a:ext cx="2303292" cy="2731857"/>
            <a:chOff x="0" y="0"/>
            <a:chExt cx="2303290" cy="2731856"/>
          </a:xfrm>
        </p:grpSpPr>
        <p:sp>
          <p:nvSpPr>
            <p:cNvPr id="1818" name="Google Shape;2509;p74"/>
            <p:cNvSpPr/>
            <p:nvPr/>
          </p:nvSpPr>
          <p:spPr>
            <a:xfrm rot="831112">
              <a:off x="448181" y="90203"/>
              <a:ext cx="866471" cy="929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9" h="21600" extrusionOk="0">
                  <a:moveTo>
                    <a:pt x="21259" y="0"/>
                  </a:moveTo>
                  <a:cubicBezTo>
                    <a:pt x="9187" y="320"/>
                    <a:pt x="-341" y="9849"/>
                    <a:pt x="10" y="21294"/>
                  </a:cubicBezTo>
                  <a:cubicBezTo>
                    <a:pt x="10" y="21400"/>
                    <a:pt x="24" y="21494"/>
                    <a:pt x="24" y="21600"/>
                  </a:cubicBezTo>
                  <a:lnTo>
                    <a:pt x="95" y="21600"/>
                  </a:lnTo>
                  <a:cubicBezTo>
                    <a:pt x="1340" y="20587"/>
                    <a:pt x="2883" y="20076"/>
                    <a:pt x="4428" y="20076"/>
                  </a:cubicBezTo>
                  <a:cubicBezTo>
                    <a:pt x="5845" y="20076"/>
                    <a:pt x="7265" y="20507"/>
                    <a:pt x="8456" y="21373"/>
                  </a:cubicBezTo>
                  <a:cubicBezTo>
                    <a:pt x="8526" y="21427"/>
                    <a:pt x="8597" y="21480"/>
                    <a:pt x="8667" y="21533"/>
                  </a:cubicBezTo>
                  <a:cubicBezTo>
                    <a:pt x="8485" y="20455"/>
                    <a:pt x="8371" y="19351"/>
                    <a:pt x="8358" y="18259"/>
                  </a:cubicBezTo>
                  <a:cubicBezTo>
                    <a:pt x="8049" y="8371"/>
                    <a:pt x="13839" y="200"/>
                    <a:pt x="212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9" name="Google Shape;2510;p74"/>
            <p:cNvSpPr/>
            <p:nvPr/>
          </p:nvSpPr>
          <p:spPr>
            <a:xfrm rot="831112">
              <a:off x="1292827" y="303772"/>
              <a:ext cx="916510" cy="896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" y="8"/>
                  </a:moveTo>
                  <a:cubicBezTo>
                    <a:pt x="10" y="8"/>
                    <a:pt x="6" y="8"/>
                    <a:pt x="0" y="8"/>
                  </a:cubicBezTo>
                  <a:cubicBezTo>
                    <a:pt x="6" y="8"/>
                    <a:pt x="10" y="8"/>
                    <a:pt x="16" y="8"/>
                  </a:cubicBezTo>
                  <a:close/>
                  <a:moveTo>
                    <a:pt x="599" y="0"/>
                  </a:moveTo>
                  <a:cubicBezTo>
                    <a:pt x="405" y="0"/>
                    <a:pt x="211" y="2"/>
                    <a:pt x="16" y="8"/>
                  </a:cubicBezTo>
                  <a:cubicBezTo>
                    <a:pt x="100" y="6"/>
                    <a:pt x="184" y="5"/>
                    <a:pt x="266" y="5"/>
                  </a:cubicBezTo>
                  <a:cubicBezTo>
                    <a:pt x="7291" y="5"/>
                    <a:pt x="13166" y="8074"/>
                    <a:pt x="13433" y="18204"/>
                  </a:cubicBezTo>
                  <a:cubicBezTo>
                    <a:pt x="13474" y="19337"/>
                    <a:pt x="13433" y="20468"/>
                    <a:pt x="13311" y="21600"/>
                  </a:cubicBezTo>
                  <a:cubicBezTo>
                    <a:pt x="13366" y="21546"/>
                    <a:pt x="13433" y="21490"/>
                    <a:pt x="13487" y="21421"/>
                  </a:cubicBezTo>
                  <a:cubicBezTo>
                    <a:pt x="14681" y="20379"/>
                    <a:pt x="16161" y="19854"/>
                    <a:pt x="17644" y="19854"/>
                  </a:cubicBezTo>
                  <a:cubicBezTo>
                    <a:pt x="19011" y="19854"/>
                    <a:pt x="20381" y="20300"/>
                    <a:pt x="21533" y="21200"/>
                  </a:cubicBezTo>
                  <a:lnTo>
                    <a:pt x="21600" y="21200"/>
                  </a:lnTo>
                  <a:lnTo>
                    <a:pt x="21600" y="20882"/>
                  </a:lnTo>
                  <a:cubicBezTo>
                    <a:pt x="21283" y="9228"/>
                    <a:pt x="11941" y="0"/>
                    <a:pt x="59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0" name="Google Shape;2511;p74"/>
            <p:cNvSpPr/>
            <p:nvPr/>
          </p:nvSpPr>
          <p:spPr>
            <a:xfrm rot="831112">
              <a:off x="1122462" y="198536"/>
              <a:ext cx="398261" cy="917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25" h="21600" extrusionOk="0">
                  <a:moveTo>
                    <a:pt x="7154" y="0"/>
                  </a:moveTo>
                  <a:cubicBezTo>
                    <a:pt x="7154" y="0"/>
                    <a:pt x="-3316" y="6814"/>
                    <a:pt x="1077" y="21600"/>
                  </a:cubicBezTo>
                  <a:cubicBezTo>
                    <a:pt x="1190" y="21532"/>
                    <a:pt x="1305" y="21465"/>
                    <a:pt x="1417" y="21411"/>
                  </a:cubicBezTo>
                  <a:cubicBezTo>
                    <a:pt x="3423" y="20384"/>
                    <a:pt x="5917" y="19867"/>
                    <a:pt x="8418" y="19867"/>
                  </a:cubicBezTo>
                  <a:cubicBezTo>
                    <a:pt x="10716" y="19867"/>
                    <a:pt x="13021" y="20304"/>
                    <a:pt x="14960" y="21182"/>
                  </a:cubicBezTo>
                  <a:cubicBezTo>
                    <a:pt x="15074" y="21235"/>
                    <a:pt x="15187" y="21303"/>
                    <a:pt x="15325" y="21358"/>
                  </a:cubicBezTo>
                  <a:cubicBezTo>
                    <a:pt x="18284" y="6449"/>
                    <a:pt x="7154" y="0"/>
                    <a:pt x="71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1" name="Google Shape;2512;p74"/>
            <p:cNvSpPr/>
            <p:nvPr/>
          </p:nvSpPr>
          <p:spPr>
            <a:xfrm rot="831112">
              <a:off x="1296526" y="262397"/>
              <a:ext cx="570619" cy="906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extrusionOk="0">
                  <a:moveTo>
                    <a:pt x="400" y="0"/>
                  </a:moveTo>
                  <a:cubicBezTo>
                    <a:pt x="267" y="0"/>
                    <a:pt x="135" y="1"/>
                    <a:pt x="0" y="3"/>
                  </a:cubicBezTo>
                  <a:cubicBezTo>
                    <a:pt x="0" y="3"/>
                    <a:pt x="10585" y="6524"/>
                    <a:pt x="7771" y="21600"/>
                  </a:cubicBezTo>
                  <a:cubicBezTo>
                    <a:pt x="7856" y="21531"/>
                    <a:pt x="7965" y="21476"/>
                    <a:pt x="8074" y="21409"/>
                  </a:cubicBezTo>
                  <a:cubicBezTo>
                    <a:pt x="9992" y="20377"/>
                    <a:pt x="12370" y="19857"/>
                    <a:pt x="14749" y="19857"/>
                  </a:cubicBezTo>
                  <a:cubicBezTo>
                    <a:pt x="16932" y="19857"/>
                    <a:pt x="19117" y="20295"/>
                    <a:pt x="20951" y="21176"/>
                  </a:cubicBezTo>
                  <a:cubicBezTo>
                    <a:pt x="21080" y="21245"/>
                    <a:pt x="21189" y="21300"/>
                    <a:pt x="21296" y="21367"/>
                  </a:cubicBezTo>
                  <a:lnTo>
                    <a:pt x="21340" y="21340"/>
                  </a:lnTo>
                  <a:cubicBezTo>
                    <a:pt x="21535" y="20222"/>
                    <a:pt x="21600" y="19103"/>
                    <a:pt x="21535" y="17984"/>
                  </a:cubicBezTo>
                  <a:cubicBezTo>
                    <a:pt x="21107" y="7966"/>
                    <a:pt x="11673" y="0"/>
                    <a:pt x="4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2" name="Google Shape;2513;p74"/>
            <p:cNvSpPr/>
            <p:nvPr/>
          </p:nvSpPr>
          <p:spPr>
            <a:xfrm rot="831112">
              <a:off x="783243" y="130895"/>
              <a:ext cx="526820" cy="92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21135" y="0"/>
                  </a:moveTo>
                  <a:cubicBezTo>
                    <a:pt x="9002" y="201"/>
                    <a:pt x="-465" y="8397"/>
                    <a:pt x="18" y="18316"/>
                  </a:cubicBezTo>
                  <a:cubicBezTo>
                    <a:pt x="62" y="19411"/>
                    <a:pt x="247" y="20506"/>
                    <a:pt x="544" y="21587"/>
                  </a:cubicBezTo>
                  <a:lnTo>
                    <a:pt x="591" y="21600"/>
                  </a:lnTo>
                  <a:cubicBezTo>
                    <a:pt x="707" y="21547"/>
                    <a:pt x="820" y="21480"/>
                    <a:pt x="936" y="21414"/>
                  </a:cubicBezTo>
                  <a:cubicBezTo>
                    <a:pt x="2969" y="20406"/>
                    <a:pt x="5487" y="19898"/>
                    <a:pt x="8010" y="19898"/>
                  </a:cubicBezTo>
                  <a:cubicBezTo>
                    <a:pt x="10334" y="19898"/>
                    <a:pt x="12660" y="20330"/>
                    <a:pt x="14609" y="21200"/>
                  </a:cubicBezTo>
                  <a:cubicBezTo>
                    <a:pt x="14748" y="21254"/>
                    <a:pt x="14862" y="21320"/>
                    <a:pt x="14978" y="21374"/>
                  </a:cubicBezTo>
                  <a:cubicBezTo>
                    <a:pt x="10542" y="6742"/>
                    <a:pt x="21135" y="0"/>
                    <a:pt x="21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3" name="Google Shape;2514;p74"/>
            <p:cNvSpPr/>
            <p:nvPr/>
          </p:nvSpPr>
          <p:spPr>
            <a:xfrm rot="831112">
              <a:off x="159767" y="987380"/>
              <a:ext cx="944003" cy="144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extrusionOk="0">
                  <a:moveTo>
                    <a:pt x="138" y="0"/>
                  </a:moveTo>
                  <a:cubicBezTo>
                    <a:pt x="45" y="0"/>
                    <a:pt x="-46" y="67"/>
                    <a:pt x="26" y="138"/>
                  </a:cubicBezTo>
                  <a:lnTo>
                    <a:pt x="21254" y="21566"/>
                  </a:lnTo>
                  <a:cubicBezTo>
                    <a:pt x="21280" y="21591"/>
                    <a:pt x="21333" y="21600"/>
                    <a:pt x="21372" y="21600"/>
                  </a:cubicBezTo>
                  <a:lnTo>
                    <a:pt x="21384" y="21600"/>
                  </a:lnTo>
                  <a:cubicBezTo>
                    <a:pt x="21489" y="21600"/>
                    <a:pt x="21554" y="21523"/>
                    <a:pt x="21489" y="21463"/>
                  </a:cubicBezTo>
                  <a:lnTo>
                    <a:pt x="248" y="44"/>
                  </a:lnTo>
                  <a:cubicBezTo>
                    <a:pt x="220" y="13"/>
                    <a:pt x="179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4" name="Google Shape;2515;p74"/>
            <p:cNvSpPr/>
            <p:nvPr/>
          </p:nvSpPr>
          <p:spPr>
            <a:xfrm rot="831112">
              <a:off x="506852" y="1026617"/>
              <a:ext cx="591940" cy="145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29" y="0"/>
                  </a:moveTo>
                  <a:cubicBezTo>
                    <a:pt x="199" y="0"/>
                    <a:pt x="169" y="3"/>
                    <a:pt x="141" y="10"/>
                  </a:cubicBezTo>
                  <a:cubicBezTo>
                    <a:pt x="15" y="27"/>
                    <a:pt x="-25" y="78"/>
                    <a:pt x="15" y="121"/>
                  </a:cubicBezTo>
                  <a:lnTo>
                    <a:pt x="21116" y="21548"/>
                  </a:lnTo>
                  <a:cubicBezTo>
                    <a:pt x="21158" y="21583"/>
                    <a:pt x="21242" y="21600"/>
                    <a:pt x="21326" y="21600"/>
                  </a:cubicBezTo>
                  <a:lnTo>
                    <a:pt x="21409" y="21600"/>
                  </a:lnTo>
                  <a:cubicBezTo>
                    <a:pt x="21514" y="21574"/>
                    <a:pt x="21575" y="21523"/>
                    <a:pt x="21535" y="21480"/>
                  </a:cubicBezTo>
                  <a:lnTo>
                    <a:pt x="413" y="53"/>
                  </a:lnTo>
                  <a:cubicBezTo>
                    <a:pt x="381" y="22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5" name="Google Shape;2516;p74"/>
            <p:cNvSpPr/>
            <p:nvPr/>
          </p:nvSpPr>
          <p:spPr>
            <a:xfrm rot="831112">
              <a:off x="862238" y="1060026"/>
              <a:ext cx="232233" cy="146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554" y="0"/>
                  </a:moveTo>
                  <a:cubicBezTo>
                    <a:pt x="242" y="0"/>
                    <a:pt x="-74" y="38"/>
                    <a:pt x="15" y="103"/>
                  </a:cubicBezTo>
                  <a:lnTo>
                    <a:pt x="20413" y="21523"/>
                  </a:lnTo>
                  <a:cubicBezTo>
                    <a:pt x="20413" y="21574"/>
                    <a:pt x="20680" y="21600"/>
                    <a:pt x="20947" y="21600"/>
                  </a:cubicBezTo>
                  <a:lnTo>
                    <a:pt x="21050" y="21600"/>
                  </a:lnTo>
                  <a:cubicBezTo>
                    <a:pt x="21317" y="21591"/>
                    <a:pt x="21526" y="21549"/>
                    <a:pt x="21477" y="21498"/>
                  </a:cubicBezTo>
                  <a:lnTo>
                    <a:pt x="1074" y="77"/>
                  </a:lnTo>
                  <a:cubicBezTo>
                    <a:pt x="1048" y="25"/>
                    <a:pt x="803" y="0"/>
                    <a:pt x="55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6" name="Google Shape;2517;p74"/>
            <p:cNvSpPr/>
            <p:nvPr/>
          </p:nvSpPr>
          <p:spPr>
            <a:xfrm rot="831112">
              <a:off x="1071593" y="1151295"/>
              <a:ext cx="861189" cy="149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600" extrusionOk="0">
                  <a:moveTo>
                    <a:pt x="21390" y="0"/>
                  </a:moveTo>
                  <a:cubicBezTo>
                    <a:pt x="21348" y="0"/>
                    <a:pt x="21305" y="11"/>
                    <a:pt x="21270" y="36"/>
                  </a:cubicBezTo>
                  <a:lnTo>
                    <a:pt x="20" y="21476"/>
                  </a:lnTo>
                  <a:cubicBezTo>
                    <a:pt x="-22" y="21518"/>
                    <a:pt x="6" y="21567"/>
                    <a:pt x="78" y="21592"/>
                  </a:cubicBezTo>
                  <a:cubicBezTo>
                    <a:pt x="107" y="21600"/>
                    <a:pt x="121" y="21600"/>
                    <a:pt x="150" y="21600"/>
                  </a:cubicBezTo>
                  <a:cubicBezTo>
                    <a:pt x="207" y="21600"/>
                    <a:pt x="250" y="21583"/>
                    <a:pt x="279" y="21558"/>
                  </a:cubicBezTo>
                  <a:lnTo>
                    <a:pt x="21529" y="127"/>
                  </a:lnTo>
                  <a:cubicBezTo>
                    <a:pt x="21578" y="58"/>
                    <a:pt x="21489" y="0"/>
                    <a:pt x="2139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7" name="Google Shape;2518;p74"/>
            <p:cNvSpPr/>
            <p:nvPr/>
          </p:nvSpPr>
          <p:spPr>
            <a:xfrm rot="831112">
              <a:off x="1074618" y="1125400"/>
              <a:ext cx="510055" cy="148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extrusionOk="0">
                  <a:moveTo>
                    <a:pt x="21262" y="0"/>
                  </a:moveTo>
                  <a:cubicBezTo>
                    <a:pt x="21166" y="0"/>
                    <a:pt x="21071" y="19"/>
                    <a:pt x="21034" y="64"/>
                  </a:cubicBezTo>
                  <a:lnTo>
                    <a:pt x="15" y="21491"/>
                  </a:lnTo>
                  <a:cubicBezTo>
                    <a:pt x="-32" y="21533"/>
                    <a:pt x="39" y="21583"/>
                    <a:pt x="185" y="21600"/>
                  </a:cubicBezTo>
                  <a:lnTo>
                    <a:pt x="258" y="21600"/>
                  </a:lnTo>
                  <a:cubicBezTo>
                    <a:pt x="378" y="21600"/>
                    <a:pt x="451" y="21583"/>
                    <a:pt x="500" y="21550"/>
                  </a:cubicBezTo>
                  <a:lnTo>
                    <a:pt x="21493" y="114"/>
                  </a:lnTo>
                  <a:cubicBezTo>
                    <a:pt x="21568" y="48"/>
                    <a:pt x="21414" y="0"/>
                    <a:pt x="212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8" name="Google Shape;2519;p74"/>
            <p:cNvSpPr/>
            <p:nvPr/>
          </p:nvSpPr>
          <p:spPr>
            <a:xfrm rot="831112">
              <a:off x="1078760" y="1093438"/>
              <a:ext cx="150257" cy="1471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extrusionOk="0">
                  <a:moveTo>
                    <a:pt x="20587" y="0"/>
                  </a:moveTo>
                  <a:cubicBezTo>
                    <a:pt x="20154" y="0"/>
                    <a:pt x="19810" y="38"/>
                    <a:pt x="19734" y="77"/>
                  </a:cubicBezTo>
                  <a:lnTo>
                    <a:pt x="11" y="21507"/>
                  </a:lnTo>
                  <a:cubicBezTo>
                    <a:pt x="-65" y="21558"/>
                    <a:pt x="258" y="21600"/>
                    <a:pt x="753" y="21600"/>
                  </a:cubicBezTo>
                  <a:lnTo>
                    <a:pt x="835" y="21600"/>
                  </a:lnTo>
                  <a:cubicBezTo>
                    <a:pt x="1323" y="21600"/>
                    <a:pt x="1653" y="21566"/>
                    <a:pt x="1729" y="21524"/>
                  </a:cubicBezTo>
                  <a:lnTo>
                    <a:pt x="21453" y="93"/>
                  </a:lnTo>
                  <a:cubicBezTo>
                    <a:pt x="21535" y="52"/>
                    <a:pt x="21123" y="9"/>
                    <a:pt x="20717" y="1"/>
                  </a:cubicBezTo>
                  <a:cubicBezTo>
                    <a:pt x="20676" y="0"/>
                    <a:pt x="20628" y="0"/>
                    <a:pt x="205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841" name="Google Shape;2520;p74"/>
          <p:cNvGrpSpPr/>
          <p:nvPr/>
        </p:nvGrpSpPr>
        <p:grpSpPr>
          <a:xfrm>
            <a:off x="1220101" y="2520971"/>
            <a:ext cx="956695" cy="1175551"/>
            <a:chOff x="0" y="0"/>
            <a:chExt cx="956694" cy="1175549"/>
          </a:xfrm>
        </p:grpSpPr>
        <p:sp>
          <p:nvSpPr>
            <p:cNvPr id="1830" name="Google Shape;2521;p74"/>
            <p:cNvSpPr/>
            <p:nvPr/>
          </p:nvSpPr>
          <p:spPr>
            <a:xfrm rot="21070913">
              <a:off x="29687" y="90572"/>
              <a:ext cx="388934" cy="417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9" h="21600" extrusionOk="0">
                  <a:moveTo>
                    <a:pt x="21259" y="0"/>
                  </a:moveTo>
                  <a:cubicBezTo>
                    <a:pt x="9187" y="320"/>
                    <a:pt x="-341" y="9849"/>
                    <a:pt x="10" y="21294"/>
                  </a:cubicBezTo>
                  <a:cubicBezTo>
                    <a:pt x="10" y="21400"/>
                    <a:pt x="24" y="21494"/>
                    <a:pt x="24" y="21600"/>
                  </a:cubicBezTo>
                  <a:lnTo>
                    <a:pt x="95" y="21600"/>
                  </a:lnTo>
                  <a:cubicBezTo>
                    <a:pt x="1340" y="20587"/>
                    <a:pt x="2883" y="20076"/>
                    <a:pt x="4428" y="20076"/>
                  </a:cubicBezTo>
                  <a:cubicBezTo>
                    <a:pt x="5845" y="20076"/>
                    <a:pt x="7265" y="20507"/>
                    <a:pt x="8456" y="21373"/>
                  </a:cubicBezTo>
                  <a:cubicBezTo>
                    <a:pt x="8526" y="21427"/>
                    <a:pt x="8597" y="21480"/>
                    <a:pt x="8667" y="21533"/>
                  </a:cubicBezTo>
                  <a:cubicBezTo>
                    <a:pt x="8485" y="20455"/>
                    <a:pt x="8371" y="19351"/>
                    <a:pt x="8358" y="18259"/>
                  </a:cubicBezTo>
                  <a:cubicBezTo>
                    <a:pt x="8049" y="8371"/>
                    <a:pt x="13839" y="200"/>
                    <a:pt x="212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1" name="Google Shape;2522;p74"/>
            <p:cNvSpPr/>
            <p:nvPr/>
          </p:nvSpPr>
          <p:spPr>
            <a:xfrm rot="21070913">
              <a:off x="412716" y="29155"/>
              <a:ext cx="411394" cy="40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" y="8"/>
                  </a:moveTo>
                  <a:cubicBezTo>
                    <a:pt x="10" y="8"/>
                    <a:pt x="6" y="8"/>
                    <a:pt x="0" y="8"/>
                  </a:cubicBezTo>
                  <a:cubicBezTo>
                    <a:pt x="6" y="8"/>
                    <a:pt x="10" y="8"/>
                    <a:pt x="16" y="8"/>
                  </a:cubicBezTo>
                  <a:close/>
                  <a:moveTo>
                    <a:pt x="599" y="0"/>
                  </a:moveTo>
                  <a:cubicBezTo>
                    <a:pt x="405" y="0"/>
                    <a:pt x="211" y="2"/>
                    <a:pt x="16" y="8"/>
                  </a:cubicBezTo>
                  <a:cubicBezTo>
                    <a:pt x="100" y="6"/>
                    <a:pt x="184" y="5"/>
                    <a:pt x="266" y="5"/>
                  </a:cubicBezTo>
                  <a:cubicBezTo>
                    <a:pt x="7291" y="5"/>
                    <a:pt x="13166" y="8074"/>
                    <a:pt x="13433" y="18204"/>
                  </a:cubicBezTo>
                  <a:cubicBezTo>
                    <a:pt x="13474" y="19337"/>
                    <a:pt x="13433" y="20468"/>
                    <a:pt x="13311" y="21600"/>
                  </a:cubicBezTo>
                  <a:cubicBezTo>
                    <a:pt x="13366" y="21546"/>
                    <a:pt x="13433" y="21490"/>
                    <a:pt x="13487" y="21421"/>
                  </a:cubicBezTo>
                  <a:cubicBezTo>
                    <a:pt x="14681" y="20379"/>
                    <a:pt x="16161" y="19854"/>
                    <a:pt x="17644" y="19854"/>
                  </a:cubicBezTo>
                  <a:cubicBezTo>
                    <a:pt x="19011" y="19854"/>
                    <a:pt x="20381" y="20300"/>
                    <a:pt x="21533" y="21200"/>
                  </a:cubicBezTo>
                  <a:lnTo>
                    <a:pt x="21600" y="21200"/>
                  </a:lnTo>
                  <a:lnTo>
                    <a:pt x="21600" y="20882"/>
                  </a:lnTo>
                  <a:cubicBezTo>
                    <a:pt x="21283" y="9228"/>
                    <a:pt x="11941" y="0"/>
                    <a:pt x="59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2" name="Google Shape;2523;p74"/>
            <p:cNvSpPr/>
            <p:nvPr/>
          </p:nvSpPr>
          <p:spPr>
            <a:xfrm rot="21070913">
              <a:off x="334738" y="59509"/>
              <a:ext cx="178768" cy="411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25" h="21600" extrusionOk="0">
                  <a:moveTo>
                    <a:pt x="7154" y="0"/>
                  </a:moveTo>
                  <a:cubicBezTo>
                    <a:pt x="7154" y="0"/>
                    <a:pt x="-3316" y="6814"/>
                    <a:pt x="1077" y="21600"/>
                  </a:cubicBezTo>
                  <a:cubicBezTo>
                    <a:pt x="1190" y="21532"/>
                    <a:pt x="1305" y="21465"/>
                    <a:pt x="1417" y="21411"/>
                  </a:cubicBezTo>
                  <a:cubicBezTo>
                    <a:pt x="3423" y="20384"/>
                    <a:pt x="5917" y="19867"/>
                    <a:pt x="8418" y="19867"/>
                  </a:cubicBezTo>
                  <a:cubicBezTo>
                    <a:pt x="10716" y="19867"/>
                    <a:pt x="13021" y="20304"/>
                    <a:pt x="14960" y="21182"/>
                  </a:cubicBezTo>
                  <a:cubicBezTo>
                    <a:pt x="15074" y="21235"/>
                    <a:pt x="15187" y="21303"/>
                    <a:pt x="15325" y="21358"/>
                  </a:cubicBezTo>
                  <a:cubicBezTo>
                    <a:pt x="18284" y="6449"/>
                    <a:pt x="7154" y="0"/>
                    <a:pt x="71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3" name="Google Shape;2524;p74"/>
            <p:cNvSpPr/>
            <p:nvPr/>
          </p:nvSpPr>
          <p:spPr>
            <a:xfrm rot="21070913">
              <a:off x="414016" y="41112"/>
              <a:ext cx="256134" cy="407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extrusionOk="0">
                  <a:moveTo>
                    <a:pt x="400" y="0"/>
                  </a:moveTo>
                  <a:cubicBezTo>
                    <a:pt x="267" y="0"/>
                    <a:pt x="135" y="1"/>
                    <a:pt x="0" y="3"/>
                  </a:cubicBezTo>
                  <a:cubicBezTo>
                    <a:pt x="0" y="3"/>
                    <a:pt x="10585" y="6524"/>
                    <a:pt x="7771" y="21600"/>
                  </a:cubicBezTo>
                  <a:cubicBezTo>
                    <a:pt x="7856" y="21531"/>
                    <a:pt x="7965" y="21476"/>
                    <a:pt x="8074" y="21409"/>
                  </a:cubicBezTo>
                  <a:cubicBezTo>
                    <a:pt x="9992" y="20377"/>
                    <a:pt x="12370" y="19857"/>
                    <a:pt x="14749" y="19857"/>
                  </a:cubicBezTo>
                  <a:cubicBezTo>
                    <a:pt x="16932" y="19857"/>
                    <a:pt x="19117" y="20295"/>
                    <a:pt x="20951" y="21176"/>
                  </a:cubicBezTo>
                  <a:cubicBezTo>
                    <a:pt x="21080" y="21245"/>
                    <a:pt x="21189" y="21300"/>
                    <a:pt x="21296" y="21367"/>
                  </a:cubicBezTo>
                  <a:lnTo>
                    <a:pt x="21340" y="21340"/>
                  </a:lnTo>
                  <a:cubicBezTo>
                    <a:pt x="21535" y="20222"/>
                    <a:pt x="21600" y="19103"/>
                    <a:pt x="21535" y="17984"/>
                  </a:cubicBezTo>
                  <a:cubicBezTo>
                    <a:pt x="21107" y="7966"/>
                    <a:pt x="11673" y="0"/>
                    <a:pt x="4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4" name="Google Shape;2525;p74"/>
            <p:cNvSpPr/>
            <p:nvPr/>
          </p:nvSpPr>
          <p:spPr>
            <a:xfrm rot="21070913">
              <a:off x="181146" y="78890"/>
              <a:ext cx="236475" cy="41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21135" y="0"/>
                  </a:moveTo>
                  <a:cubicBezTo>
                    <a:pt x="9002" y="201"/>
                    <a:pt x="-465" y="8397"/>
                    <a:pt x="18" y="18316"/>
                  </a:cubicBezTo>
                  <a:cubicBezTo>
                    <a:pt x="62" y="19411"/>
                    <a:pt x="247" y="20506"/>
                    <a:pt x="544" y="21587"/>
                  </a:cubicBezTo>
                  <a:lnTo>
                    <a:pt x="591" y="21600"/>
                  </a:lnTo>
                  <a:cubicBezTo>
                    <a:pt x="707" y="21547"/>
                    <a:pt x="820" y="21480"/>
                    <a:pt x="936" y="21414"/>
                  </a:cubicBezTo>
                  <a:cubicBezTo>
                    <a:pt x="2969" y="20406"/>
                    <a:pt x="5487" y="19898"/>
                    <a:pt x="8010" y="19898"/>
                  </a:cubicBezTo>
                  <a:cubicBezTo>
                    <a:pt x="10334" y="19898"/>
                    <a:pt x="12660" y="20330"/>
                    <a:pt x="14609" y="21200"/>
                  </a:cubicBezTo>
                  <a:cubicBezTo>
                    <a:pt x="14748" y="21254"/>
                    <a:pt x="14862" y="21320"/>
                    <a:pt x="14978" y="21374"/>
                  </a:cubicBezTo>
                  <a:cubicBezTo>
                    <a:pt x="10542" y="6742"/>
                    <a:pt x="21135" y="0"/>
                    <a:pt x="21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5" name="Google Shape;2526;p74"/>
            <p:cNvSpPr/>
            <p:nvPr/>
          </p:nvSpPr>
          <p:spPr>
            <a:xfrm rot="21070913">
              <a:off x="109051" y="496354"/>
              <a:ext cx="423735" cy="650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extrusionOk="0">
                  <a:moveTo>
                    <a:pt x="138" y="0"/>
                  </a:moveTo>
                  <a:cubicBezTo>
                    <a:pt x="45" y="0"/>
                    <a:pt x="-46" y="67"/>
                    <a:pt x="26" y="138"/>
                  </a:cubicBezTo>
                  <a:lnTo>
                    <a:pt x="21254" y="21566"/>
                  </a:lnTo>
                  <a:cubicBezTo>
                    <a:pt x="21280" y="21591"/>
                    <a:pt x="21333" y="21600"/>
                    <a:pt x="21372" y="21600"/>
                  </a:cubicBezTo>
                  <a:lnTo>
                    <a:pt x="21384" y="21600"/>
                  </a:lnTo>
                  <a:cubicBezTo>
                    <a:pt x="21489" y="21600"/>
                    <a:pt x="21554" y="21523"/>
                    <a:pt x="21489" y="21463"/>
                  </a:cubicBezTo>
                  <a:lnTo>
                    <a:pt x="248" y="44"/>
                  </a:lnTo>
                  <a:cubicBezTo>
                    <a:pt x="220" y="13"/>
                    <a:pt x="179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6" name="Google Shape;2527;p74"/>
            <p:cNvSpPr/>
            <p:nvPr/>
          </p:nvSpPr>
          <p:spPr>
            <a:xfrm rot="21070913">
              <a:off x="265952" y="482962"/>
              <a:ext cx="265705" cy="651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29" y="0"/>
                  </a:moveTo>
                  <a:cubicBezTo>
                    <a:pt x="199" y="0"/>
                    <a:pt x="169" y="3"/>
                    <a:pt x="141" y="10"/>
                  </a:cubicBezTo>
                  <a:cubicBezTo>
                    <a:pt x="15" y="27"/>
                    <a:pt x="-25" y="78"/>
                    <a:pt x="15" y="121"/>
                  </a:cubicBezTo>
                  <a:lnTo>
                    <a:pt x="21116" y="21548"/>
                  </a:lnTo>
                  <a:cubicBezTo>
                    <a:pt x="21158" y="21583"/>
                    <a:pt x="21242" y="21600"/>
                    <a:pt x="21326" y="21600"/>
                  </a:cubicBezTo>
                  <a:lnTo>
                    <a:pt x="21409" y="21600"/>
                  </a:lnTo>
                  <a:cubicBezTo>
                    <a:pt x="21514" y="21574"/>
                    <a:pt x="21575" y="21523"/>
                    <a:pt x="21535" y="21480"/>
                  </a:cubicBezTo>
                  <a:lnTo>
                    <a:pt x="413" y="53"/>
                  </a:lnTo>
                  <a:cubicBezTo>
                    <a:pt x="381" y="22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7" name="Google Shape;2528;p74"/>
            <p:cNvSpPr/>
            <p:nvPr/>
          </p:nvSpPr>
          <p:spPr>
            <a:xfrm rot="21070913">
              <a:off x="426008" y="466263"/>
              <a:ext cx="104243" cy="65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554" y="0"/>
                  </a:moveTo>
                  <a:cubicBezTo>
                    <a:pt x="242" y="0"/>
                    <a:pt x="-74" y="38"/>
                    <a:pt x="15" y="103"/>
                  </a:cubicBezTo>
                  <a:lnTo>
                    <a:pt x="20413" y="21523"/>
                  </a:lnTo>
                  <a:cubicBezTo>
                    <a:pt x="20413" y="21574"/>
                    <a:pt x="20680" y="21600"/>
                    <a:pt x="20947" y="21600"/>
                  </a:cubicBezTo>
                  <a:lnTo>
                    <a:pt x="21050" y="21600"/>
                  </a:lnTo>
                  <a:cubicBezTo>
                    <a:pt x="21317" y="21591"/>
                    <a:pt x="21526" y="21549"/>
                    <a:pt x="21477" y="21498"/>
                  </a:cubicBezTo>
                  <a:lnTo>
                    <a:pt x="1074" y="77"/>
                  </a:lnTo>
                  <a:cubicBezTo>
                    <a:pt x="1048" y="25"/>
                    <a:pt x="803" y="0"/>
                    <a:pt x="55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8" name="Google Shape;2529;p74"/>
            <p:cNvSpPr/>
            <p:nvPr/>
          </p:nvSpPr>
          <p:spPr>
            <a:xfrm rot="21070913">
              <a:off x="520834" y="412793"/>
              <a:ext cx="386562" cy="672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600" extrusionOk="0">
                  <a:moveTo>
                    <a:pt x="21390" y="0"/>
                  </a:moveTo>
                  <a:cubicBezTo>
                    <a:pt x="21348" y="0"/>
                    <a:pt x="21305" y="11"/>
                    <a:pt x="21270" y="36"/>
                  </a:cubicBezTo>
                  <a:lnTo>
                    <a:pt x="20" y="21476"/>
                  </a:lnTo>
                  <a:cubicBezTo>
                    <a:pt x="-22" y="21518"/>
                    <a:pt x="6" y="21567"/>
                    <a:pt x="78" y="21592"/>
                  </a:cubicBezTo>
                  <a:cubicBezTo>
                    <a:pt x="107" y="21600"/>
                    <a:pt x="121" y="21600"/>
                    <a:pt x="150" y="21600"/>
                  </a:cubicBezTo>
                  <a:cubicBezTo>
                    <a:pt x="207" y="21600"/>
                    <a:pt x="250" y="21583"/>
                    <a:pt x="279" y="21558"/>
                  </a:cubicBezTo>
                  <a:lnTo>
                    <a:pt x="21529" y="127"/>
                  </a:lnTo>
                  <a:cubicBezTo>
                    <a:pt x="21578" y="58"/>
                    <a:pt x="21489" y="0"/>
                    <a:pt x="2139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9" name="Google Shape;2530;p74"/>
            <p:cNvSpPr/>
            <p:nvPr/>
          </p:nvSpPr>
          <p:spPr>
            <a:xfrm rot="21070913">
              <a:off x="522277" y="432203"/>
              <a:ext cx="228948" cy="665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extrusionOk="0">
                  <a:moveTo>
                    <a:pt x="21262" y="0"/>
                  </a:moveTo>
                  <a:cubicBezTo>
                    <a:pt x="21166" y="0"/>
                    <a:pt x="21071" y="19"/>
                    <a:pt x="21034" y="64"/>
                  </a:cubicBezTo>
                  <a:lnTo>
                    <a:pt x="15" y="21491"/>
                  </a:lnTo>
                  <a:cubicBezTo>
                    <a:pt x="-32" y="21533"/>
                    <a:pt x="39" y="21583"/>
                    <a:pt x="185" y="21600"/>
                  </a:cubicBezTo>
                  <a:lnTo>
                    <a:pt x="258" y="21600"/>
                  </a:lnTo>
                  <a:cubicBezTo>
                    <a:pt x="378" y="21600"/>
                    <a:pt x="451" y="21583"/>
                    <a:pt x="500" y="21550"/>
                  </a:cubicBezTo>
                  <a:lnTo>
                    <a:pt x="21493" y="114"/>
                  </a:lnTo>
                  <a:cubicBezTo>
                    <a:pt x="21568" y="48"/>
                    <a:pt x="21414" y="0"/>
                    <a:pt x="212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0" name="Google Shape;2531;p74"/>
            <p:cNvSpPr/>
            <p:nvPr/>
          </p:nvSpPr>
          <p:spPr>
            <a:xfrm rot="21070913">
              <a:off x="523732" y="449566"/>
              <a:ext cx="67446" cy="660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extrusionOk="0">
                  <a:moveTo>
                    <a:pt x="20587" y="0"/>
                  </a:moveTo>
                  <a:cubicBezTo>
                    <a:pt x="20154" y="0"/>
                    <a:pt x="19810" y="38"/>
                    <a:pt x="19734" y="77"/>
                  </a:cubicBezTo>
                  <a:lnTo>
                    <a:pt x="11" y="21507"/>
                  </a:lnTo>
                  <a:cubicBezTo>
                    <a:pt x="-65" y="21558"/>
                    <a:pt x="258" y="21600"/>
                    <a:pt x="753" y="21600"/>
                  </a:cubicBezTo>
                  <a:lnTo>
                    <a:pt x="835" y="21600"/>
                  </a:lnTo>
                  <a:cubicBezTo>
                    <a:pt x="1323" y="21600"/>
                    <a:pt x="1653" y="21566"/>
                    <a:pt x="1729" y="21524"/>
                  </a:cubicBezTo>
                  <a:lnTo>
                    <a:pt x="21453" y="93"/>
                  </a:lnTo>
                  <a:cubicBezTo>
                    <a:pt x="21535" y="52"/>
                    <a:pt x="21123" y="9"/>
                    <a:pt x="20717" y="1"/>
                  </a:cubicBezTo>
                  <a:cubicBezTo>
                    <a:pt x="20676" y="0"/>
                    <a:pt x="20628" y="0"/>
                    <a:pt x="205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853" name="Google Shape;2532;p74"/>
          <p:cNvGrpSpPr/>
          <p:nvPr/>
        </p:nvGrpSpPr>
        <p:grpSpPr>
          <a:xfrm>
            <a:off x="2213093" y="3673399"/>
            <a:ext cx="473331" cy="568574"/>
            <a:chOff x="0" y="0"/>
            <a:chExt cx="473329" cy="568573"/>
          </a:xfrm>
        </p:grpSpPr>
        <p:sp>
          <p:nvSpPr>
            <p:cNvPr id="1842" name="Google Shape;2533;p74"/>
            <p:cNvSpPr/>
            <p:nvPr/>
          </p:nvSpPr>
          <p:spPr>
            <a:xfrm rot="720551">
              <a:off x="82668" y="16884"/>
              <a:ext cx="182948" cy="19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9" h="21600" extrusionOk="0">
                  <a:moveTo>
                    <a:pt x="21259" y="0"/>
                  </a:moveTo>
                  <a:cubicBezTo>
                    <a:pt x="9187" y="320"/>
                    <a:pt x="-341" y="9849"/>
                    <a:pt x="10" y="21294"/>
                  </a:cubicBezTo>
                  <a:cubicBezTo>
                    <a:pt x="10" y="21400"/>
                    <a:pt x="24" y="21494"/>
                    <a:pt x="24" y="21600"/>
                  </a:cubicBezTo>
                  <a:lnTo>
                    <a:pt x="95" y="21600"/>
                  </a:lnTo>
                  <a:cubicBezTo>
                    <a:pt x="1340" y="20587"/>
                    <a:pt x="2883" y="20076"/>
                    <a:pt x="4428" y="20076"/>
                  </a:cubicBezTo>
                  <a:cubicBezTo>
                    <a:pt x="5845" y="20076"/>
                    <a:pt x="7265" y="20507"/>
                    <a:pt x="8456" y="21373"/>
                  </a:cubicBezTo>
                  <a:cubicBezTo>
                    <a:pt x="8526" y="21427"/>
                    <a:pt x="8597" y="21480"/>
                    <a:pt x="8667" y="21533"/>
                  </a:cubicBezTo>
                  <a:cubicBezTo>
                    <a:pt x="8485" y="20455"/>
                    <a:pt x="8371" y="19351"/>
                    <a:pt x="8358" y="18259"/>
                  </a:cubicBezTo>
                  <a:cubicBezTo>
                    <a:pt x="8049" y="8371"/>
                    <a:pt x="13839" y="200"/>
                    <a:pt x="212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3" name="Google Shape;2534;p74"/>
            <p:cNvSpPr/>
            <p:nvPr/>
          </p:nvSpPr>
          <p:spPr>
            <a:xfrm rot="720551">
              <a:off x="262248" y="56052"/>
              <a:ext cx="193514" cy="18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" y="8"/>
                  </a:moveTo>
                  <a:cubicBezTo>
                    <a:pt x="10" y="8"/>
                    <a:pt x="6" y="8"/>
                    <a:pt x="0" y="8"/>
                  </a:cubicBezTo>
                  <a:cubicBezTo>
                    <a:pt x="6" y="8"/>
                    <a:pt x="10" y="8"/>
                    <a:pt x="16" y="8"/>
                  </a:cubicBezTo>
                  <a:close/>
                  <a:moveTo>
                    <a:pt x="599" y="0"/>
                  </a:moveTo>
                  <a:cubicBezTo>
                    <a:pt x="405" y="0"/>
                    <a:pt x="211" y="2"/>
                    <a:pt x="16" y="8"/>
                  </a:cubicBezTo>
                  <a:cubicBezTo>
                    <a:pt x="100" y="6"/>
                    <a:pt x="184" y="5"/>
                    <a:pt x="266" y="5"/>
                  </a:cubicBezTo>
                  <a:cubicBezTo>
                    <a:pt x="7291" y="5"/>
                    <a:pt x="13166" y="8074"/>
                    <a:pt x="13433" y="18204"/>
                  </a:cubicBezTo>
                  <a:cubicBezTo>
                    <a:pt x="13474" y="19337"/>
                    <a:pt x="13433" y="20468"/>
                    <a:pt x="13311" y="21600"/>
                  </a:cubicBezTo>
                  <a:cubicBezTo>
                    <a:pt x="13366" y="21546"/>
                    <a:pt x="13433" y="21490"/>
                    <a:pt x="13487" y="21421"/>
                  </a:cubicBezTo>
                  <a:cubicBezTo>
                    <a:pt x="14681" y="20379"/>
                    <a:pt x="16161" y="19854"/>
                    <a:pt x="17644" y="19854"/>
                  </a:cubicBezTo>
                  <a:cubicBezTo>
                    <a:pt x="19011" y="19854"/>
                    <a:pt x="20381" y="20300"/>
                    <a:pt x="21533" y="21200"/>
                  </a:cubicBezTo>
                  <a:lnTo>
                    <a:pt x="21600" y="21200"/>
                  </a:lnTo>
                  <a:lnTo>
                    <a:pt x="21600" y="20882"/>
                  </a:lnTo>
                  <a:cubicBezTo>
                    <a:pt x="21283" y="9228"/>
                    <a:pt x="11941" y="0"/>
                    <a:pt x="59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4" name="Google Shape;2535;p74"/>
            <p:cNvSpPr/>
            <p:nvPr/>
          </p:nvSpPr>
          <p:spPr>
            <a:xfrm rot="720551">
              <a:off x="225681" y="36758"/>
              <a:ext cx="84089" cy="193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25" h="21600" extrusionOk="0">
                  <a:moveTo>
                    <a:pt x="7154" y="0"/>
                  </a:moveTo>
                  <a:cubicBezTo>
                    <a:pt x="7154" y="0"/>
                    <a:pt x="-3316" y="6814"/>
                    <a:pt x="1077" y="21600"/>
                  </a:cubicBezTo>
                  <a:cubicBezTo>
                    <a:pt x="1190" y="21532"/>
                    <a:pt x="1305" y="21465"/>
                    <a:pt x="1417" y="21411"/>
                  </a:cubicBezTo>
                  <a:cubicBezTo>
                    <a:pt x="3423" y="20384"/>
                    <a:pt x="5917" y="19867"/>
                    <a:pt x="8418" y="19867"/>
                  </a:cubicBezTo>
                  <a:cubicBezTo>
                    <a:pt x="10716" y="19867"/>
                    <a:pt x="13021" y="20304"/>
                    <a:pt x="14960" y="21182"/>
                  </a:cubicBezTo>
                  <a:cubicBezTo>
                    <a:pt x="15074" y="21235"/>
                    <a:pt x="15187" y="21303"/>
                    <a:pt x="15325" y="21358"/>
                  </a:cubicBezTo>
                  <a:cubicBezTo>
                    <a:pt x="18284" y="6449"/>
                    <a:pt x="7154" y="0"/>
                    <a:pt x="71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5" name="Google Shape;2536;p74"/>
            <p:cNvSpPr/>
            <p:nvPr/>
          </p:nvSpPr>
          <p:spPr>
            <a:xfrm rot="720551">
              <a:off x="262803" y="48469"/>
              <a:ext cx="120482" cy="19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extrusionOk="0">
                  <a:moveTo>
                    <a:pt x="400" y="0"/>
                  </a:moveTo>
                  <a:cubicBezTo>
                    <a:pt x="267" y="0"/>
                    <a:pt x="135" y="1"/>
                    <a:pt x="0" y="3"/>
                  </a:cubicBezTo>
                  <a:cubicBezTo>
                    <a:pt x="0" y="3"/>
                    <a:pt x="10585" y="6524"/>
                    <a:pt x="7771" y="21600"/>
                  </a:cubicBezTo>
                  <a:cubicBezTo>
                    <a:pt x="7856" y="21531"/>
                    <a:pt x="7965" y="21476"/>
                    <a:pt x="8074" y="21409"/>
                  </a:cubicBezTo>
                  <a:cubicBezTo>
                    <a:pt x="9992" y="20377"/>
                    <a:pt x="12370" y="19857"/>
                    <a:pt x="14749" y="19857"/>
                  </a:cubicBezTo>
                  <a:cubicBezTo>
                    <a:pt x="16932" y="19857"/>
                    <a:pt x="19117" y="20295"/>
                    <a:pt x="20951" y="21176"/>
                  </a:cubicBezTo>
                  <a:cubicBezTo>
                    <a:pt x="21080" y="21245"/>
                    <a:pt x="21189" y="21300"/>
                    <a:pt x="21296" y="21367"/>
                  </a:cubicBezTo>
                  <a:lnTo>
                    <a:pt x="21340" y="21340"/>
                  </a:lnTo>
                  <a:cubicBezTo>
                    <a:pt x="21535" y="20222"/>
                    <a:pt x="21600" y="19103"/>
                    <a:pt x="21535" y="17984"/>
                  </a:cubicBezTo>
                  <a:cubicBezTo>
                    <a:pt x="21107" y="7966"/>
                    <a:pt x="11673" y="0"/>
                    <a:pt x="4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6" name="Google Shape;2537;p74"/>
            <p:cNvSpPr/>
            <p:nvPr/>
          </p:nvSpPr>
          <p:spPr>
            <a:xfrm rot="720551">
              <a:off x="153661" y="24350"/>
              <a:ext cx="111234" cy="195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21135" y="0"/>
                  </a:moveTo>
                  <a:cubicBezTo>
                    <a:pt x="9002" y="201"/>
                    <a:pt x="-465" y="8397"/>
                    <a:pt x="18" y="18316"/>
                  </a:cubicBezTo>
                  <a:cubicBezTo>
                    <a:pt x="62" y="19411"/>
                    <a:pt x="247" y="20506"/>
                    <a:pt x="544" y="21587"/>
                  </a:cubicBezTo>
                  <a:lnTo>
                    <a:pt x="591" y="21600"/>
                  </a:lnTo>
                  <a:cubicBezTo>
                    <a:pt x="707" y="21547"/>
                    <a:pt x="820" y="21480"/>
                    <a:pt x="936" y="21414"/>
                  </a:cubicBezTo>
                  <a:cubicBezTo>
                    <a:pt x="2969" y="20406"/>
                    <a:pt x="5487" y="19898"/>
                    <a:pt x="8010" y="19898"/>
                  </a:cubicBezTo>
                  <a:cubicBezTo>
                    <a:pt x="10334" y="19898"/>
                    <a:pt x="12660" y="20330"/>
                    <a:pt x="14609" y="21200"/>
                  </a:cubicBezTo>
                  <a:cubicBezTo>
                    <a:pt x="14748" y="21254"/>
                    <a:pt x="14862" y="21320"/>
                    <a:pt x="14978" y="21374"/>
                  </a:cubicBezTo>
                  <a:cubicBezTo>
                    <a:pt x="10542" y="6742"/>
                    <a:pt x="21135" y="0"/>
                    <a:pt x="21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7" name="Google Shape;2538;p74"/>
            <p:cNvSpPr/>
            <p:nvPr/>
          </p:nvSpPr>
          <p:spPr>
            <a:xfrm rot="720551">
              <a:off x="29654" y="207884"/>
              <a:ext cx="199319" cy="30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extrusionOk="0">
                  <a:moveTo>
                    <a:pt x="138" y="0"/>
                  </a:moveTo>
                  <a:cubicBezTo>
                    <a:pt x="45" y="0"/>
                    <a:pt x="-46" y="67"/>
                    <a:pt x="26" y="138"/>
                  </a:cubicBezTo>
                  <a:lnTo>
                    <a:pt x="21254" y="21566"/>
                  </a:lnTo>
                  <a:cubicBezTo>
                    <a:pt x="21280" y="21591"/>
                    <a:pt x="21333" y="21600"/>
                    <a:pt x="21372" y="21600"/>
                  </a:cubicBezTo>
                  <a:lnTo>
                    <a:pt x="21384" y="21600"/>
                  </a:lnTo>
                  <a:cubicBezTo>
                    <a:pt x="21489" y="21600"/>
                    <a:pt x="21554" y="21523"/>
                    <a:pt x="21489" y="21463"/>
                  </a:cubicBezTo>
                  <a:lnTo>
                    <a:pt x="248" y="44"/>
                  </a:lnTo>
                  <a:cubicBezTo>
                    <a:pt x="220" y="13"/>
                    <a:pt x="179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8" name="Google Shape;2539;p74"/>
            <p:cNvSpPr/>
            <p:nvPr/>
          </p:nvSpPr>
          <p:spPr>
            <a:xfrm rot="720551">
              <a:off x="103195" y="215002"/>
              <a:ext cx="124984" cy="306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29" y="0"/>
                  </a:moveTo>
                  <a:cubicBezTo>
                    <a:pt x="199" y="0"/>
                    <a:pt x="169" y="3"/>
                    <a:pt x="141" y="10"/>
                  </a:cubicBezTo>
                  <a:cubicBezTo>
                    <a:pt x="15" y="27"/>
                    <a:pt x="-25" y="78"/>
                    <a:pt x="15" y="121"/>
                  </a:cubicBezTo>
                  <a:lnTo>
                    <a:pt x="21116" y="21548"/>
                  </a:lnTo>
                  <a:cubicBezTo>
                    <a:pt x="21158" y="21583"/>
                    <a:pt x="21242" y="21600"/>
                    <a:pt x="21326" y="21600"/>
                  </a:cubicBezTo>
                  <a:lnTo>
                    <a:pt x="21409" y="21600"/>
                  </a:lnTo>
                  <a:cubicBezTo>
                    <a:pt x="21514" y="21574"/>
                    <a:pt x="21575" y="21523"/>
                    <a:pt x="21535" y="21480"/>
                  </a:cubicBezTo>
                  <a:lnTo>
                    <a:pt x="413" y="53"/>
                  </a:lnTo>
                  <a:cubicBezTo>
                    <a:pt x="381" y="22"/>
                    <a:pt x="308" y="0"/>
                    <a:pt x="2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9" name="Google Shape;2540;p74"/>
            <p:cNvSpPr/>
            <p:nvPr/>
          </p:nvSpPr>
          <p:spPr>
            <a:xfrm rot="720551">
              <a:off x="178473" y="220860"/>
              <a:ext cx="49034" cy="30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600" extrusionOk="0">
                  <a:moveTo>
                    <a:pt x="554" y="0"/>
                  </a:moveTo>
                  <a:cubicBezTo>
                    <a:pt x="242" y="0"/>
                    <a:pt x="-74" y="38"/>
                    <a:pt x="15" y="103"/>
                  </a:cubicBezTo>
                  <a:lnTo>
                    <a:pt x="20413" y="21523"/>
                  </a:lnTo>
                  <a:cubicBezTo>
                    <a:pt x="20413" y="21574"/>
                    <a:pt x="20680" y="21600"/>
                    <a:pt x="20947" y="21600"/>
                  </a:cubicBezTo>
                  <a:lnTo>
                    <a:pt x="21050" y="21600"/>
                  </a:lnTo>
                  <a:cubicBezTo>
                    <a:pt x="21317" y="21591"/>
                    <a:pt x="21526" y="21549"/>
                    <a:pt x="21477" y="21498"/>
                  </a:cubicBezTo>
                  <a:lnTo>
                    <a:pt x="1074" y="77"/>
                  </a:lnTo>
                  <a:cubicBezTo>
                    <a:pt x="1048" y="25"/>
                    <a:pt x="803" y="0"/>
                    <a:pt x="55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50" name="Google Shape;2541;p74"/>
            <p:cNvSpPr/>
            <p:nvPr/>
          </p:nvSpPr>
          <p:spPr>
            <a:xfrm rot="720551">
              <a:off x="223365" y="236563"/>
              <a:ext cx="181833" cy="316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600" extrusionOk="0">
                  <a:moveTo>
                    <a:pt x="21390" y="0"/>
                  </a:moveTo>
                  <a:cubicBezTo>
                    <a:pt x="21348" y="0"/>
                    <a:pt x="21305" y="11"/>
                    <a:pt x="21270" y="36"/>
                  </a:cubicBezTo>
                  <a:lnTo>
                    <a:pt x="20" y="21476"/>
                  </a:lnTo>
                  <a:cubicBezTo>
                    <a:pt x="-22" y="21518"/>
                    <a:pt x="6" y="21567"/>
                    <a:pt x="78" y="21592"/>
                  </a:cubicBezTo>
                  <a:cubicBezTo>
                    <a:pt x="107" y="21600"/>
                    <a:pt x="121" y="21600"/>
                    <a:pt x="150" y="21600"/>
                  </a:cubicBezTo>
                  <a:cubicBezTo>
                    <a:pt x="207" y="21600"/>
                    <a:pt x="250" y="21583"/>
                    <a:pt x="279" y="21558"/>
                  </a:cubicBezTo>
                  <a:lnTo>
                    <a:pt x="21529" y="127"/>
                  </a:lnTo>
                  <a:cubicBezTo>
                    <a:pt x="21578" y="58"/>
                    <a:pt x="21489" y="0"/>
                    <a:pt x="2139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51" name="Google Shape;2542;p74"/>
            <p:cNvSpPr/>
            <p:nvPr/>
          </p:nvSpPr>
          <p:spPr>
            <a:xfrm rot="720551">
              <a:off x="223791" y="232270"/>
              <a:ext cx="107694" cy="313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extrusionOk="0">
                  <a:moveTo>
                    <a:pt x="21262" y="0"/>
                  </a:moveTo>
                  <a:cubicBezTo>
                    <a:pt x="21166" y="0"/>
                    <a:pt x="21071" y="19"/>
                    <a:pt x="21034" y="64"/>
                  </a:cubicBezTo>
                  <a:lnTo>
                    <a:pt x="15" y="21491"/>
                  </a:lnTo>
                  <a:cubicBezTo>
                    <a:pt x="-32" y="21533"/>
                    <a:pt x="39" y="21583"/>
                    <a:pt x="185" y="21600"/>
                  </a:cubicBezTo>
                  <a:lnTo>
                    <a:pt x="258" y="21600"/>
                  </a:lnTo>
                  <a:cubicBezTo>
                    <a:pt x="378" y="21600"/>
                    <a:pt x="451" y="21583"/>
                    <a:pt x="500" y="21550"/>
                  </a:cubicBezTo>
                  <a:lnTo>
                    <a:pt x="21493" y="114"/>
                  </a:lnTo>
                  <a:cubicBezTo>
                    <a:pt x="21568" y="48"/>
                    <a:pt x="21414" y="0"/>
                    <a:pt x="212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52" name="Google Shape;2543;p74"/>
            <p:cNvSpPr/>
            <p:nvPr/>
          </p:nvSpPr>
          <p:spPr>
            <a:xfrm rot="720551">
              <a:off x="224430" y="226719"/>
              <a:ext cx="31726" cy="310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extrusionOk="0">
                  <a:moveTo>
                    <a:pt x="20587" y="0"/>
                  </a:moveTo>
                  <a:cubicBezTo>
                    <a:pt x="20154" y="0"/>
                    <a:pt x="19810" y="38"/>
                    <a:pt x="19734" y="77"/>
                  </a:cubicBezTo>
                  <a:lnTo>
                    <a:pt x="11" y="21507"/>
                  </a:lnTo>
                  <a:cubicBezTo>
                    <a:pt x="-65" y="21558"/>
                    <a:pt x="258" y="21600"/>
                    <a:pt x="753" y="21600"/>
                  </a:cubicBezTo>
                  <a:lnTo>
                    <a:pt x="835" y="21600"/>
                  </a:lnTo>
                  <a:cubicBezTo>
                    <a:pt x="1323" y="21600"/>
                    <a:pt x="1653" y="21566"/>
                    <a:pt x="1729" y="21524"/>
                  </a:cubicBezTo>
                  <a:lnTo>
                    <a:pt x="21453" y="93"/>
                  </a:lnTo>
                  <a:cubicBezTo>
                    <a:pt x="21535" y="52"/>
                    <a:pt x="21123" y="9"/>
                    <a:pt x="20717" y="1"/>
                  </a:cubicBezTo>
                  <a:cubicBezTo>
                    <a:pt x="20676" y="0"/>
                    <a:pt x="20628" y="0"/>
                    <a:pt x="205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857" name="Google Shape;2544;p74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854" name="Google Shape;2545;p74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55" name="Google Shape;2546;p74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56" name="Google Shape;2547;p74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858" name="Google Shape;2548;p74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E7DCD2"/>
                </a:solidFill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859" name="Google Shape;2549;p74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E7DCD2"/>
                </a:solidFill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863" name="Google Shape;2550;p74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860" name="Google Shape;2551;p74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61" name="Google Shape;2552;p74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62" name="Google Shape;2553;p74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9" grpId="1" animBg="1" advAuto="0"/>
      <p:bldP spid="1841" grpId="2" animBg="1" advAuto="0"/>
      <p:bldP spid="1853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1387;p53"/>
          <p:cNvGrpSpPr/>
          <p:nvPr/>
        </p:nvGrpSpPr>
        <p:grpSpPr>
          <a:xfrm>
            <a:off x="2657475" y="4650618"/>
            <a:ext cx="3829050" cy="936059"/>
            <a:chOff x="0" y="0"/>
            <a:chExt cx="3829050" cy="936057"/>
          </a:xfrm>
        </p:grpSpPr>
        <p:sp>
          <p:nvSpPr>
            <p:cNvPr id="947" name="Google Shape;1388;p53"/>
            <p:cNvSpPr/>
            <p:nvPr/>
          </p:nvSpPr>
          <p:spPr>
            <a:xfrm rot="10800000" flipH="1">
              <a:off x="0" y="0"/>
              <a:ext cx="3829050" cy="93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45" y="509"/>
                  </a:moveTo>
                  <a:lnTo>
                    <a:pt x="14455" y="529"/>
                  </a:lnTo>
                  <a:lnTo>
                    <a:pt x="14464" y="569"/>
                  </a:lnTo>
                  <a:lnTo>
                    <a:pt x="14469" y="609"/>
                  </a:lnTo>
                  <a:lnTo>
                    <a:pt x="14469" y="649"/>
                  </a:lnTo>
                  <a:lnTo>
                    <a:pt x="14467" y="689"/>
                  </a:lnTo>
                  <a:lnTo>
                    <a:pt x="14459" y="719"/>
                  </a:lnTo>
                  <a:lnTo>
                    <a:pt x="14447" y="739"/>
                  </a:lnTo>
                  <a:lnTo>
                    <a:pt x="14440" y="739"/>
                  </a:lnTo>
                  <a:lnTo>
                    <a:pt x="14430" y="709"/>
                  </a:lnTo>
                  <a:lnTo>
                    <a:pt x="14423" y="659"/>
                  </a:lnTo>
                  <a:lnTo>
                    <a:pt x="14418" y="609"/>
                  </a:lnTo>
                  <a:lnTo>
                    <a:pt x="14418" y="569"/>
                  </a:lnTo>
                  <a:lnTo>
                    <a:pt x="14423" y="539"/>
                  </a:lnTo>
                  <a:lnTo>
                    <a:pt x="14428" y="519"/>
                  </a:lnTo>
                  <a:lnTo>
                    <a:pt x="14435" y="509"/>
                  </a:lnTo>
                  <a:close/>
                  <a:moveTo>
                    <a:pt x="13698" y="769"/>
                  </a:moveTo>
                  <a:lnTo>
                    <a:pt x="13712" y="799"/>
                  </a:lnTo>
                  <a:lnTo>
                    <a:pt x="13717" y="819"/>
                  </a:lnTo>
                  <a:lnTo>
                    <a:pt x="13720" y="829"/>
                  </a:lnTo>
                  <a:lnTo>
                    <a:pt x="13717" y="839"/>
                  </a:lnTo>
                  <a:lnTo>
                    <a:pt x="13710" y="849"/>
                  </a:lnTo>
                  <a:lnTo>
                    <a:pt x="13690" y="869"/>
                  </a:lnTo>
                  <a:lnTo>
                    <a:pt x="13681" y="869"/>
                  </a:lnTo>
                  <a:lnTo>
                    <a:pt x="13673" y="859"/>
                  </a:lnTo>
                  <a:lnTo>
                    <a:pt x="13668" y="839"/>
                  </a:lnTo>
                  <a:lnTo>
                    <a:pt x="13668" y="809"/>
                  </a:lnTo>
                  <a:lnTo>
                    <a:pt x="13673" y="789"/>
                  </a:lnTo>
                  <a:lnTo>
                    <a:pt x="13678" y="769"/>
                  </a:lnTo>
                  <a:close/>
                  <a:moveTo>
                    <a:pt x="3039" y="1258"/>
                  </a:moveTo>
                  <a:lnTo>
                    <a:pt x="3052" y="1278"/>
                  </a:lnTo>
                  <a:lnTo>
                    <a:pt x="3064" y="1308"/>
                  </a:lnTo>
                  <a:lnTo>
                    <a:pt x="3071" y="1328"/>
                  </a:lnTo>
                  <a:lnTo>
                    <a:pt x="3074" y="1338"/>
                  </a:lnTo>
                  <a:lnTo>
                    <a:pt x="3064" y="1338"/>
                  </a:lnTo>
                  <a:lnTo>
                    <a:pt x="3047" y="1328"/>
                  </a:lnTo>
                  <a:lnTo>
                    <a:pt x="3030" y="1298"/>
                  </a:lnTo>
                  <a:lnTo>
                    <a:pt x="3020" y="1278"/>
                  </a:lnTo>
                  <a:lnTo>
                    <a:pt x="3015" y="1268"/>
                  </a:lnTo>
                  <a:lnTo>
                    <a:pt x="3015" y="1258"/>
                  </a:lnTo>
                  <a:close/>
                  <a:moveTo>
                    <a:pt x="12541" y="1058"/>
                  </a:moveTo>
                  <a:lnTo>
                    <a:pt x="12597" y="1088"/>
                  </a:lnTo>
                  <a:lnTo>
                    <a:pt x="12646" y="1128"/>
                  </a:lnTo>
                  <a:lnTo>
                    <a:pt x="12692" y="1169"/>
                  </a:lnTo>
                  <a:lnTo>
                    <a:pt x="12736" y="1208"/>
                  </a:lnTo>
                  <a:lnTo>
                    <a:pt x="12775" y="1258"/>
                  </a:lnTo>
                  <a:lnTo>
                    <a:pt x="12794" y="1298"/>
                  </a:lnTo>
                  <a:lnTo>
                    <a:pt x="12804" y="1318"/>
                  </a:lnTo>
                  <a:lnTo>
                    <a:pt x="12807" y="1338"/>
                  </a:lnTo>
                  <a:lnTo>
                    <a:pt x="12804" y="1348"/>
                  </a:lnTo>
                  <a:lnTo>
                    <a:pt x="12797" y="1358"/>
                  </a:lnTo>
                  <a:lnTo>
                    <a:pt x="12780" y="1368"/>
                  </a:lnTo>
                  <a:lnTo>
                    <a:pt x="12755" y="1368"/>
                  </a:lnTo>
                  <a:lnTo>
                    <a:pt x="12726" y="1358"/>
                  </a:lnTo>
                  <a:lnTo>
                    <a:pt x="12690" y="1338"/>
                  </a:lnTo>
                  <a:lnTo>
                    <a:pt x="12611" y="1288"/>
                  </a:lnTo>
                  <a:lnTo>
                    <a:pt x="12553" y="1258"/>
                  </a:lnTo>
                  <a:lnTo>
                    <a:pt x="12533" y="1238"/>
                  </a:lnTo>
                  <a:lnTo>
                    <a:pt x="12521" y="1218"/>
                  </a:lnTo>
                  <a:lnTo>
                    <a:pt x="12519" y="1198"/>
                  </a:lnTo>
                  <a:lnTo>
                    <a:pt x="12516" y="1188"/>
                  </a:lnTo>
                  <a:lnTo>
                    <a:pt x="12516" y="1139"/>
                  </a:lnTo>
                  <a:lnTo>
                    <a:pt x="12521" y="1099"/>
                  </a:lnTo>
                  <a:lnTo>
                    <a:pt x="12526" y="1069"/>
                  </a:lnTo>
                  <a:lnTo>
                    <a:pt x="12533" y="1058"/>
                  </a:lnTo>
                  <a:close/>
                  <a:moveTo>
                    <a:pt x="18085" y="1308"/>
                  </a:moveTo>
                  <a:lnTo>
                    <a:pt x="18092" y="1318"/>
                  </a:lnTo>
                  <a:lnTo>
                    <a:pt x="18097" y="1338"/>
                  </a:lnTo>
                  <a:lnTo>
                    <a:pt x="18097" y="1358"/>
                  </a:lnTo>
                  <a:lnTo>
                    <a:pt x="18092" y="1388"/>
                  </a:lnTo>
                  <a:lnTo>
                    <a:pt x="18085" y="1408"/>
                  </a:lnTo>
                  <a:lnTo>
                    <a:pt x="18077" y="1428"/>
                  </a:lnTo>
                  <a:lnTo>
                    <a:pt x="18065" y="1438"/>
                  </a:lnTo>
                  <a:lnTo>
                    <a:pt x="18055" y="1438"/>
                  </a:lnTo>
                  <a:lnTo>
                    <a:pt x="18048" y="1428"/>
                  </a:lnTo>
                  <a:lnTo>
                    <a:pt x="18043" y="1408"/>
                  </a:lnTo>
                  <a:lnTo>
                    <a:pt x="18043" y="1378"/>
                  </a:lnTo>
                  <a:lnTo>
                    <a:pt x="18048" y="1358"/>
                  </a:lnTo>
                  <a:lnTo>
                    <a:pt x="18055" y="1338"/>
                  </a:lnTo>
                  <a:lnTo>
                    <a:pt x="18063" y="1318"/>
                  </a:lnTo>
                  <a:lnTo>
                    <a:pt x="18075" y="1308"/>
                  </a:lnTo>
                  <a:close/>
                  <a:moveTo>
                    <a:pt x="20572" y="2267"/>
                  </a:moveTo>
                  <a:lnTo>
                    <a:pt x="20582" y="2277"/>
                  </a:lnTo>
                  <a:lnTo>
                    <a:pt x="20592" y="2287"/>
                  </a:lnTo>
                  <a:lnTo>
                    <a:pt x="20602" y="2307"/>
                  </a:lnTo>
                  <a:lnTo>
                    <a:pt x="20606" y="2337"/>
                  </a:lnTo>
                  <a:lnTo>
                    <a:pt x="20609" y="2367"/>
                  </a:lnTo>
                  <a:lnTo>
                    <a:pt x="20604" y="2387"/>
                  </a:lnTo>
                  <a:lnTo>
                    <a:pt x="20594" y="2387"/>
                  </a:lnTo>
                  <a:lnTo>
                    <a:pt x="20582" y="2377"/>
                  </a:lnTo>
                  <a:lnTo>
                    <a:pt x="20558" y="2347"/>
                  </a:lnTo>
                  <a:lnTo>
                    <a:pt x="20550" y="2327"/>
                  </a:lnTo>
                  <a:lnTo>
                    <a:pt x="20548" y="2317"/>
                  </a:lnTo>
                  <a:lnTo>
                    <a:pt x="20548" y="2297"/>
                  </a:lnTo>
                  <a:lnTo>
                    <a:pt x="20553" y="2287"/>
                  </a:lnTo>
                  <a:lnTo>
                    <a:pt x="20572" y="2267"/>
                  </a:lnTo>
                  <a:close/>
                  <a:moveTo>
                    <a:pt x="20707" y="2487"/>
                  </a:moveTo>
                  <a:lnTo>
                    <a:pt x="20714" y="2506"/>
                  </a:lnTo>
                  <a:lnTo>
                    <a:pt x="20719" y="2536"/>
                  </a:lnTo>
                  <a:lnTo>
                    <a:pt x="20721" y="2566"/>
                  </a:lnTo>
                  <a:lnTo>
                    <a:pt x="20719" y="2606"/>
                  </a:lnTo>
                  <a:lnTo>
                    <a:pt x="20711" y="2646"/>
                  </a:lnTo>
                  <a:lnTo>
                    <a:pt x="20702" y="2666"/>
                  </a:lnTo>
                  <a:lnTo>
                    <a:pt x="20692" y="2686"/>
                  </a:lnTo>
                  <a:lnTo>
                    <a:pt x="20682" y="2676"/>
                  </a:lnTo>
                  <a:lnTo>
                    <a:pt x="20675" y="2666"/>
                  </a:lnTo>
                  <a:lnTo>
                    <a:pt x="20667" y="2636"/>
                  </a:lnTo>
                  <a:lnTo>
                    <a:pt x="20667" y="2596"/>
                  </a:lnTo>
                  <a:lnTo>
                    <a:pt x="20670" y="2566"/>
                  </a:lnTo>
                  <a:lnTo>
                    <a:pt x="20675" y="2527"/>
                  </a:lnTo>
                  <a:lnTo>
                    <a:pt x="20685" y="2497"/>
                  </a:lnTo>
                  <a:lnTo>
                    <a:pt x="20694" y="2487"/>
                  </a:lnTo>
                  <a:close/>
                  <a:moveTo>
                    <a:pt x="2295" y="3505"/>
                  </a:moveTo>
                  <a:lnTo>
                    <a:pt x="2305" y="3515"/>
                  </a:lnTo>
                  <a:lnTo>
                    <a:pt x="2314" y="3535"/>
                  </a:lnTo>
                  <a:lnTo>
                    <a:pt x="2319" y="3565"/>
                  </a:lnTo>
                  <a:lnTo>
                    <a:pt x="2319" y="3585"/>
                  </a:lnTo>
                  <a:lnTo>
                    <a:pt x="2314" y="3605"/>
                  </a:lnTo>
                  <a:lnTo>
                    <a:pt x="2305" y="3605"/>
                  </a:lnTo>
                  <a:lnTo>
                    <a:pt x="2292" y="3595"/>
                  </a:lnTo>
                  <a:lnTo>
                    <a:pt x="2270" y="3565"/>
                  </a:lnTo>
                  <a:lnTo>
                    <a:pt x="2263" y="3555"/>
                  </a:lnTo>
                  <a:lnTo>
                    <a:pt x="2261" y="3535"/>
                  </a:lnTo>
                  <a:lnTo>
                    <a:pt x="2261" y="3525"/>
                  </a:lnTo>
                  <a:lnTo>
                    <a:pt x="2265" y="3525"/>
                  </a:lnTo>
                  <a:lnTo>
                    <a:pt x="2285" y="3505"/>
                  </a:lnTo>
                  <a:close/>
                  <a:moveTo>
                    <a:pt x="2466" y="4454"/>
                  </a:moveTo>
                  <a:lnTo>
                    <a:pt x="2475" y="4464"/>
                  </a:lnTo>
                  <a:lnTo>
                    <a:pt x="2485" y="4474"/>
                  </a:lnTo>
                  <a:lnTo>
                    <a:pt x="2493" y="4494"/>
                  </a:lnTo>
                  <a:lnTo>
                    <a:pt x="2495" y="4524"/>
                  </a:lnTo>
                  <a:lnTo>
                    <a:pt x="2495" y="4554"/>
                  </a:lnTo>
                  <a:lnTo>
                    <a:pt x="2490" y="4574"/>
                  </a:lnTo>
                  <a:lnTo>
                    <a:pt x="2480" y="4584"/>
                  </a:lnTo>
                  <a:lnTo>
                    <a:pt x="2468" y="4584"/>
                  </a:lnTo>
                  <a:lnTo>
                    <a:pt x="2453" y="4574"/>
                  </a:lnTo>
                  <a:lnTo>
                    <a:pt x="2439" y="4544"/>
                  </a:lnTo>
                  <a:lnTo>
                    <a:pt x="2431" y="4524"/>
                  </a:lnTo>
                  <a:lnTo>
                    <a:pt x="2431" y="4484"/>
                  </a:lnTo>
                  <a:lnTo>
                    <a:pt x="2434" y="4474"/>
                  </a:lnTo>
                  <a:lnTo>
                    <a:pt x="2444" y="4464"/>
                  </a:lnTo>
                  <a:lnTo>
                    <a:pt x="2456" y="4454"/>
                  </a:lnTo>
                  <a:close/>
                  <a:moveTo>
                    <a:pt x="298" y="7340"/>
                  </a:moveTo>
                  <a:lnTo>
                    <a:pt x="315" y="7350"/>
                  </a:lnTo>
                  <a:lnTo>
                    <a:pt x="325" y="7370"/>
                  </a:lnTo>
                  <a:lnTo>
                    <a:pt x="334" y="7410"/>
                  </a:lnTo>
                  <a:lnTo>
                    <a:pt x="339" y="7450"/>
                  </a:lnTo>
                  <a:lnTo>
                    <a:pt x="344" y="7500"/>
                  </a:lnTo>
                  <a:lnTo>
                    <a:pt x="347" y="7560"/>
                  </a:lnTo>
                  <a:lnTo>
                    <a:pt x="347" y="7579"/>
                  </a:lnTo>
                  <a:lnTo>
                    <a:pt x="344" y="7579"/>
                  </a:lnTo>
                  <a:lnTo>
                    <a:pt x="337" y="7560"/>
                  </a:lnTo>
                  <a:lnTo>
                    <a:pt x="322" y="7500"/>
                  </a:lnTo>
                  <a:lnTo>
                    <a:pt x="300" y="7410"/>
                  </a:lnTo>
                  <a:lnTo>
                    <a:pt x="295" y="7380"/>
                  </a:lnTo>
                  <a:lnTo>
                    <a:pt x="293" y="7360"/>
                  </a:lnTo>
                  <a:lnTo>
                    <a:pt x="293" y="7350"/>
                  </a:lnTo>
                  <a:lnTo>
                    <a:pt x="298" y="7340"/>
                  </a:lnTo>
                  <a:close/>
                  <a:moveTo>
                    <a:pt x="17794" y="0"/>
                  </a:moveTo>
                  <a:lnTo>
                    <a:pt x="17782" y="20"/>
                  </a:lnTo>
                  <a:lnTo>
                    <a:pt x="17772" y="40"/>
                  </a:lnTo>
                  <a:lnTo>
                    <a:pt x="17760" y="70"/>
                  </a:lnTo>
                  <a:lnTo>
                    <a:pt x="17745" y="80"/>
                  </a:lnTo>
                  <a:lnTo>
                    <a:pt x="17726" y="80"/>
                  </a:lnTo>
                  <a:lnTo>
                    <a:pt x="17706" y="70"/>
                  </a:lnTo>
                  <a:lnTo>
                    <a:pt x="17687" y="50"/>
                  </a:lnTo>
                  <a:lnTo>
                    <a:pt x="17665" y="50"/>
                  </a:lnTo>
                  <a:lnTo>
                    <a:pt x="17643" y="60"/>
                  </a:lnTo>
                  <a:lnTo>
                    <a:pt x="17623" y="80"/>
                  </a:lnTo>
                  <a:lnTo>
                    <a:pt x="17606" y="100"/>
                  </a:lnTo>
                  <a:lnTo>
                    <a:pt x="17587" y="110"/>
                  </a:lnTo>
                  <a:lnTo>
                    <a:pt x="17565" y="110"/>
                  </a:lnTo>
                  <a:lnTo>
                    <a:pt x="17548" y="90"/>
                  </a:lnTo>
                  <a:lnTo>
                    <a:pt x="17528" y="80"/>
                  </a:lnTo>
                  <a:lnTo>
                    <a:pt x="17501" y="80"/>
                  </a:lnTo>
                  <a:lnTo>
                    <a:pt x="17474" y="90"/>
                  </a:lnTo>
                  <a:lnTo>
                    <a:pt x="17447" y="110"/>
                  </a:lnTo>
                  <a:lnTo>
                    <a:pt x="17421" y="140"/>
                  </a:lnTo>
                  <a:lnTo>
                    <a:pt x="17377" y="140"/>
                  </a:lnTo>
                  <a:lnTo>
                    <a:pt x="17369" y="130"/>
                  </a:lnTo>
                  <a:lnTo>
                    <a:pt x="17364" y="110"/>
                  </a:lnTo>
                  <a:lnTo>
                    <a:pt x="17355" y="90"/>
                  </a:lnTo>
                  <a:lnTo>
                    <a:pt x="17347" y="90"/>
                  </a:lnTo>
                  <a:lnTo>
                    <a:pt x="17343" y="100"/>
                  </a:lnTo>
                  <a:lnTo>
                    <a:pt x="17338" y="120"/>
                  </a:lnTo>
                  <a:lnTo>
                    <a:pt x="17338" y="130"/>
                  </a:lnTo>
                  <a:lnTo>
                    <a:pt x="17333" y="140"/>
                  </a:lnTo>
                  <a:lnTo>
                    <a:pt x="17323" y="150"/>
                  </a:lnTo>
                  <a:lnTo>
                    <a:pt x="17308" y="130"/>
                  </a:lnTo>
                  <a:lnTo>
                    <a:pt x="17291" y="100"/>
                  </a:lnTo>
                  <a:lnTo>
                    <a:pt x="17281" y="90"/>
                  </a:lnTo>
                  <a:lnTo>
                    <a:pt x="17269" y="70"/>
                  </a:lnTo>
                  <a:lnTo>
                    <a:pt x="17255" y="60"/>
                  </a:lnTo>
                  <a:lnTo>
                    <a:pt x="17238" y="60"/>
                  </a:lnTo>
                  <a:lnTo>
                    <a:pt x="17201" y="70"/>
                  </a:lnTo>
                  <a:lnTo>
                    <a:pt x="17159" y="110"/>
                  </a:lnTo>
                  <a:lnTo>
                    <a:pt x="17120" y="140"/>
                  </a:lnTo>
                  <a:lnTo>
                    <a:pt x="17086" y="150"/>
                  </a:lnTo>
                  <a:lnTo>
                    <a:pt x="17057" y="150"/>
                  </a:lnTo>
                  <a:lnTo>
                    <a:pt x="17047" y="140"/>
                  </a:lnTo>
                  <a:lnTo>
                    <a:pt x="17037" y="130"/>
                  </a:lnTo>
                  <a:lnTo>
                    <a:pt x="17025" y="110"/>
                  </a:lnTo>
                  <a:lnTo>
                    <a:pt x="17013" y="110"/>
                  </a:lnTo>
                  <a:lnTo>
                    <a:pt x="16998" y="120"/>
                  </a:lnTo>
                  <a:lnTo>
                    <a:pt x="16989" y="150"/>
                  </a:lnTo>
                  <a:lnTo>
                    <a:pt x="16984" y="160"/>
                  </a:lnTo>
                  <a:lnTo>
                    <a:pt x="16974" y="170"/>
                  </a:lnTo>
                  <a:lnTo>
                    <a:pt x="16947" y="180"/>
                  </a:lnTo>
                  <a:lnTo>
                    <a:pt x="16908" y="190"/>
                  </a:lnTo>
                  <a:lnTo>
                    <a:pt x="16864" y="200"/>
                  </a:lnTo>
                  <a:lnTo>
                    <a:pt x="16813" y="190"/>
                  </a:lnTo>
                  <a:lnTo>
                    <a:pt x="16764" y="180"/>
                  </a:lnTo>
                  <a:lnTo>
                    <a:pt x="16715" y="160"/>
                  </a:lnTo>
                  <a:lnTo>
                    <a:pt x="16674" y="140"/>
                  </a:lnTo>
                  <a:lnTo>
                    <a:pt x="16657" y="130"/>
                  </a:lnTo>
                  <a:lnTo>
                    <a:pt x="16642" y="130"/>
                  </a:lnTo>
                  <a:lnTo>
                    <a:pt x="16627" y="150"/>
                  </a:lnTo>
                  <a:lnTo>
                    <a:pt x="16615" y="160"/>
                  </a:lnTo>
                  <a:lnTo>
                    <a:pt x="16605" y="180"/>
                  </a:lnTo>
                  <a:lnTo>
                    <a:pt x="16595" y="180"/>
                  </a:lnTo>
                  <a:lnTo>
                    <a:pt x="16588" y="160"/>
                  </a:lnTo>
                  <a:lnTo>
                    <a:pt x="16583" y="130"/>
                  </a:lnTo>
                  <a:lnTo>
                    <a:pt x="16578" y="110"/>
                  </a:lnTo>
                  <a:lnTo>
                    <a:pt x="16574" y="100"/>
                  </a:lnTo>
                  <a:lnTo>
                    <a:pt x="16559" y="90"/>
                  </a:lnTo>
                  <a:lnTo>
                    <a:pt x="16539" y="90"/>
                  </a:lnTo>
                  <a:lnTo>
                    <a:pt x="16517" y="110"/>
                  </a:lnTo>
                  <a:lnTo>
                    <a:pt x="16491" y="140"/>
                  </a:lnTo>
                  <a:lnTo>
                    <a:pt x="16464" y="150"/>
                  </a:lnTo>
                  <a:lnTo>
                    <a:pt x="16437" y="140"/>
                  </a:lnTo>
                  <a:lnTo>
                    <a:pt x="16415" y="130"/>
                  </a:lnTo>
                  <a:lnTo>
                    <a:pt x="16395" y="110"/>
                  </a:lnTo>
                  <a:lnTo>
                    <a:pt x="16373" y="110"/>
                  </a:lnTo>
                  <a:lnTo>
                    <a:pt x="16356" y="130"/>
                  </a:lnTo>
                  <a:lnTo>
                    <a:pt x="16342" y="150"/>
                  </a:lnTo>
                  <a:lnTo>
                    <a:pt x="16334" y="170"/>
                  </a:lnTo>
                  <a:lnTo>
                    <a:pt x="16325" y="180"/>
                  </a:lnTo>
                  <a:lnTo>
                    <a:pt x="16303" y="190"/>
                  </a:lnTo>
                  <a:lnTo>
                    <a:pt x="16276" y="190"/>
                  </a:lnTo>
                  <a:lnTo>
                    <a:pt x="16249" y="170"/>
                  </a:lnTo>
                  <a:lnTo>
                    <a:pt x="16220" y="150"/>
                  </a:lnTo>
                  <a:lnTo>
                    <a:pt x="16190" y="150"/>
                  </a:lnTo>
                  <a:lnTo>
                    <a:pt x="16163" y="160"/>
                  </a:lnTo>
                  <a:lnTo>
                    <a:pt x="16144" y="190"/>
                  </a:lnTo>
                  <a:lnTo>
                    <a:pt x="16132" y="210"/>
                  </a:lnTo>
                  <a:lnTo>
                    <a:pt x="16122" y="220"/>
                  </a:lnTo>
                  <a:lnTo>
                    <a:pt x="16097" y="220"/>
                  </a:lnTo>
                  <a:lnTo>
                    <a:pt x="16073" y="200"/>
                  </a:lnTo>
                  <a:lnTo>
                    <a:pt x="16044" y="160"/>
                  </a:lnTo>
                  <a:lnTo>
                    <a:pt x="16014" y="120"/>
                  </a:lnTo>
                  <a:lnTo>
                    <a:pt x="16002" y="100"/>
                  </a:lnTo>
                  <a:lnTo>
                    <a:pt x="15983" y="100"/>
                  </a:lnTo>
                  <a:lnTo>
                    <a:pt x="15975" y="110"/>
                  </a:lnTo>
                  <a:lnTo>
                    <a:pt x="15968" y="130"/>
                  </a:lnTo>
                  <a:lnTo>
                    <a:pt x="15963" y="150"/>
                  </a:lnTo>
                  <a:lnTo>
                    <a:pt x="15956" y="180"/>
                  </a:lnTo>
                  <a:lnTo>
                    <a:pt x="15949" y="190"/>
                  </a:lnTo>
                  <a:lnTo>
                    <a:pt x="15939" y="210"/>
                  </a:lnTo>
                  <a:lnTo>
                    <a:pt x="15929" y="210"/>
                  </a:lnTo>
                  <a:lnTo>
                    <a:pt x="15902" y="200"/>
                  </a:lnTo>
                  <a:lnTo>
                    <a:pt x="15870" y="180"/>
                  </a:lnTo>
                  <a:lnTo>
                    <a:pt x="15841" y="150"/>
                  </a:lnTo>
                  <a:lnTo>
                    <a:pt x="15809" y="130"/>
                  </a:lnTo>
                  <a:lnTo>
                    <a:pt x="15783" y="140"/>
                  </a:lnTo>
                  <a:lnTo>
                    <a:pt x="15761" y="150"/>
                  </a:lnTo>
                  <a:lnTo>
                    <a:pt x="15741" y="170"/>
                  </a:lnTo>
                  <a:lnTo>
                    <a:pt x="15707" y="170"/>
                  </a:lnTo>
                  <a:lnTo>
                    <a:pt x="15697" y="150"/>
                  </a:lnTo>
                  <a:lnTo>
                    <a:pt x="15687" y="120"/>
                  </a:lnTo>
                  <a:lnTo>
                    <a:pt x="15678" y="110"/>
                  </a:lnTo>
                  <a:lnTo>
                    <a:pt x="15665" y="110"/>
                  </a:lnTo>
                  <a:lnTo>
                    <a:pt x="15658" y="130"/>
                  </a:lnTo>
                  <a:lnTo>
                    <a:pt x="15646" y="140"/>
                  </a:lnTo>
                  <a:lnTo>
                    <a:pt x="15612" y="140"/>
                  </a:lnTo>
                  <a:lnTo>
                    <a:pt x="15592" y="120"/>
                  </a:lnTo>
                  <a:lnTo>
                    <a:pt x="15573" y="110"/>
                  </a:lnTo>
                  <a:lnTo>
                    <a:pt x="15558" y="110"/>
                  </a:lnTo>
                  <a:lnTo>
                    <a:pt x="15546" y="130"/>
                  </a:lnTo>
                  <a:lnTo>
                    <a:pt x="15541" y="140"/>
                  </a:lnTo>
                  <a:lnTo>
                    <a:pt x="15538" y="160"/>
                  </a:lnTo>
                  <a:lnTo>
                    <a:pt x="15536" y="180"/>
                  </a:lnTo>
                  <a:lnTo>
                    <a:pt x="15529" y="200"/>
                  </a:lnTo>
                  <a:lnTo>
                    <a:pt x="15509" y="260"/>
                  </a:lnTo>
                  <a:lnTo>
                    <a:pt x="15480" y="310"/>
                  </a:lnTo>
                  <a:lnTo>
                    <a:pt x="15443" y="360"/>
                  </a:lnTo>
                  <a:lnTo>
                    <a:pt x="15414" y="390"/>
                  </a:lnTo>
                  <a:lnTo>
                    <a:pt x="15387" y="409"/>
                  </a:lnTo>
                  <a:lnTo>
                    <a:pt x="15360" y="419"/>
                  </a:lnTo>
                  <a:lnTo>
                    <a:pt x="15336" y="419"/>
                  </a:lnTo>
                  <a:lnTo>
                    <a:pt x="15309" y="409"/>
                  </a:lnTo>
                  <a:lnTo>
                    <a:pt x="15282" y="390"/>
                  </a:lnTo>
                  <a:lnTo>
                    <a:pt x="15255" y="360"/>
                  </a:lnTo>
                  <a:lnTo>
                    <a:pt x="15226" y="310"/>
                  </a:lnTo>
                  <a:lnTo>
                    <a:pt x="15209" y="300"/>
                  </a:lnTo>
                  <a:lnTo>
                    <a:pt x="15187" y="310"/>
                  </a:lnTo>
                  <a:lnTo>
                    <a:pt x="15160" y="319"/>
                  </a:lnTo>
                  <a:lnTo>
                    <a:pt x="15133" y="349"/>
                  </a:lnTo>
                  <a:lnTo>
                    <a:pt x="15106" y="379"/>
                  </a:lnTo>
                  <a:lnTo>
                    <a:pt x="15079" y="400"/>
                  </a:lnTo>
                  <a:lnTo>
                    <a:pt x="15055" y="419"/>
                  </a:lnTo>
                  <a:lnTo>
                    <a:pt x="15038" y="409"/>
                  </a:lnTo>
                  <a:lnTo>
                    <a:pt x="15021" y="409"/>
                  </a:lnTo>
                  <a:lnTo>
                    <a:pt x="14999" y="419"/>
                  </a:lnTo>
                  <a:lnTo>
                    <a:pt x="14972" y="439"/>
                  </a:lnTo>
                  <a:lnTo>
                    <a:pt x="14945" y="459"/>
                  </a:lnTo>
                  <a:lnTo>
                    <a:pt x="14916" y="489"/>
                  </a:lnTo>
                  <a:lnTo>
                    <a:pt x="14884" y="499"/>
                  </a:lnTo>
                  <a:lnTo>
                    <a:pt x="14850" y="499"/>
                  </a:lnTo>
                  <a:lnTo>
                    <a:pt x="14821" y="489"/>
                  </a:lnTo>
                  <a:lnTo>
                    <a:pt x="14721" y="439"/>
                  </a:lnTo>
                  <a:lnTo>
                    <a:pt x="14638" y="409"/>
                  </a:lnTo>
                  <a:lnTo>
                    <a:pt x="14606" y="409"/>
                  </a:lnTo>
                  <a:lnTo>
                    <a:pt x="14579" y="419"/>
                  </a:lnTo>
                  <a:lnTo>
                    <a:pt x="14559" y="429"/>
                  </a:lnTo>
                  <a:lnTo>
                    <a:pt x="14550" y="449"/>
                  </a:lnTo>
                  <a:lnTo>
                    <a:pt x="14545" y="459"/>
                  </a:lnTo>
                  <a:lnTo>
                    <a:pt x="14540" y="469"/>
                  </a:lnTo>
                  <a:lnTo>
                    <a:pt x="14520" y="479"/>
                  </a:lnTo>
                  <a:lnTo>
                    <a:pt x="14501" y="479"/>
                  </a:lnTo>
                  <a:lnTo>
                    <a:pt x="14476" y="459"/>
                  </a:lnTo>
                  <a:lnTo>
                    <a:pt x="14452" y="439"/>
                  </a:lnTo>
                  <a:lnTo>
                    <a:pt x="14428" y="429"/>
                  </a:lnTo>
                  <a:lnTo>
                    <a:pt x="14401" y="429"/>
                  </a:lnTo>
                  <a:lnTo>
                    <a:pt x="14381" y="439"/>
                  </a:lnTo>
                  <a:lnTo>
                    <a:pt x="14354" y="469"/>
                  </a:lnTo>
                  <a:lnTo>
                    <a:pt x="14320" y="499"/>
                  </a:lnTo>
                  <a:lnTo>
                    <a:pt x="14281" y="519"/>
                  </a:lnTo>
                  <a:lnTo>
                    <a:pt x="14242" y="529"/>
                  </a:lnTo>
                  <a:lnTo>
                    <a:pt x="14206" y="539"/>
                  </a:lnTo>
                  <a:lnTo>
                    <a:pt x="14171" y="539"/>
                  </a:lnTo>
                  <a:lnTo>
                    <a:pt x="14142" y="529"/>
                  </a:lnTo>
                  <a:lnTo>
                    <a:pt x="14120" y="509"/>
                  </a:lnTo>
                  <a:lnTo>
                    <a:pt x="14103" y="499"/>
                  </a:lnTo>
                  <a:lnTo>
                    <a:pt x="14091" y="499"/>
                  </a:lnTo>
                  <a:lnTo>
                    <a:pt x="14079" y="509"/>
                  </a:lnTo>
                  <a:lnTo>
                    <a:pt x="14076" y="519"/>
                  </a:lnTo>
                  <a:lnTo>
                    <a:pt x="14074" y="539"/>
                  </a:lnTo>
                  <a:lnTo>
                    <a:pt x="14071" y="549"/>
                  </a:lnTo>
                  <a:lnTo>
                    <a:pt x="14066" y="569"/>
                  </a:lnTo>
                  <a:lnTo>
                    <a:pt x="14049" y="599"/>
                  </a:lnTo>
                  <a:lnTo>
                    <a:pt x="14025" y="629"/>
                  </a:lnTo>
                  <a:lnTo>
                    <a:pt x="13998" y="659"/>
                  </a:lnTo>
                  <a:lnTo>
                    <a:pt x="13969" y="689"/>
                  </a:lnTo>
                  <a:lnTo>
                    <a:pt x="13939" y="709"/>
                  </a:lnTo>
                  <a:lnTo>
                    <a:pt x="13896" y="709"/>
                  </a:lnTo>
                  <a:lnTo>
                    <a:pt x="13866" y="689"/>
                  </a:lnTo>
                  <a:lnTo>
                    <a:pt x="13825" y="679"/>
                  </a:lnTo>
                  <a:lnTo>
                    <a:pt x="13808" y="679"/>
                  </a:lnTo>
                  <a:lnTo>
                    <a:pt x="13791" y="669"/>
                  </a:lnTo>
                  <a:lnTo>
                    <a:pt x="13776" y="649"/>
                  </a:lnTo>
                  <a:lnTo>
                    <a:pt x="13769" y="619"/>
                  </a:lnTo>
                  <a:lnTo>
                    <a:pt x="13759" y="609"/>
                  </a:lnTo>
                  <a:lnTo>
                    <a:pt x="13744" y="599"/>
                  </a:lnTo>
                  <a:lnTo>
                    <a:pt x="13727" y="599"/>
                  </a:lnTo>
                  <a:lnTo>
                    <a:pt x="13708" y="619"/>
                  </a:lnTo>
                  <a:lnTo>
                    <a:pt x="13686" y="639"/>
                  </a:lnTo>
                  <a:lnTo>
                    <a:pt x="13664" y="649"/>
                  </a:lnTo>
                  <a:lnTo>
                    <a:pt x="13627" y="649"/>
                  </a:lnTo>
                  <a:lnTo>
                    <a:pt x="13600" y="639"/>
                  </a:lnTo>
                  <a:lnTo>
                    <a:pt x="13571" y="629"/>
                  </a:lnTo>
                  <a:lnTo>
                    <a:pt x="13488" y="629"/>
                  </a:lnTo>
                  <a:lnTo>
                    <a:pt x="13468" y="639"/>
                  </a:lnTo>
                  <a:lnTo>
                    <a:pt x="13454" y="659"/>
                  </a:lnTo>
                  <a:lnTo>
                    <a:pt x="13449" y="679"/>
                  </a:lnTo>
                  <a:lnTo>
                    <a:pt x="13446" y="689"/>
                  </a:lnTo>
                  <a:lnTo>
                    <a:pt x="13441" y="689"/>
                  </a:lnTo>
                  <a:lnTo>
                    <a:pt x="13424" y="699"/>
                  </a:lnTo>
                  <a:lnTo>
                    <a:pt x="13400" y="699"/>
                  </a:lnTo>
                  <a:lnTo>
                    <a:pt x="13371" y="689"/>
                  </a:lnTo>
                  <a:lnTo>
                    <a:pt x="13339" y="679"/>
                  </a:lnTo>
                  <a:lnTo>
                    <a:pt x="13314" y="679"/>
                  </a:lnTo>
                  <a:lnTo>
                    <a:pt x="13305" y="689"/>
                  </a:lnTo>
                  <a:lnTo>
                    <a:pt x="13295" y="709"/>
                  </a:lnTo>
                  <a:lnTo>
                    <a:pt x="13290" y="729"/>
                  </a:lnTo>
                  <a:lnTo>
                    <a:pt x="13288" y="749"/>
                  </a:lnTo>
                  <a:lnTo>
                    <a:pt x="13283" y="789"/>
                  </a:lnTo>
                  <a:lnTo>
                    <a:pt x="13278" y="799"/>
                  </a:lnTo>
                  <a:lnTo>
                    <a:pt x="13273" y="799"/>
                  </a:lnTo>
                  <a:lnTo>
                    <a:pt x="13268" y="759"/>
                  </a:lnTo>
                  <a:lnTo>
                    <a:pt x="13263" y="739"/>
                  </a:lnTo>
                  <a:lnTo>
                    <a:pt x="13244" y="719"/>
                  </a:lnTo>
                  <a:lnTo>
                    <a:pt x="13217" y="699"/>
                  </a:lnTo>
                  <a:lnTo>
                    <a:pt x="13158" y="699"/>
                  </a:lnTo>
                  <a:lnTo>
                    <a:pt x="13129" y="719"/>
                  </a:lnTo>
                  <a:lnTo>
                    <a:pt x="13107" y="749"/>
                  </a:lnTo>
                  <a:lnTo>
                    <a:pt x="13097" y="769"/>
                  </a:lnTo>
                  <a:lnTo>
                    <a:pt x="13090" y="789"/>
                  </a:lnTo>
                  <a:lnTo>
                    <a:pt x="13080" y="809"/>
                  </a:lnTo>
                  <a:lnTo>
                    <a:pt x="13070" y="829"/>
                  </a:lnTo>
                  <a:lnTo>
                    <a:pt x="13056" y="829"/>
                  </a:lnTo>
                  <a:lnTo>
                    <a:pt x="13046" y="819"/>
                  </a:lnTo>
                  <a:lnTo>
                    <a:pt x="13026" y="799"/>
                  </a:lnTo>
                  <a:lnTo>
                    <a:pt x="13004" y="779"/>
                  </a:lnTo>
                  <a:lnTo>
                    <a:pt x="12978" y="779"/>
                  </a:lnTo>
                  <a:lnTo>
                    <a:pt x="12948" y="769"/>
                  </a:lnTo>
                  <a:lnTo>
                    <a:pt x="12921" y="779"/>
                  </a:lnTo>
                  <a:lnTo>
                    <a:pt x="12899" y="789"/>
                  </a:lnTo>
                  <a:lnTo>
                    <a:pt x="12880" y="799"/>
                  </a:lnTo>
                  <a:lnTo>
                    <a:pt x="12870" y="819"/>
                  </a:lnTo>
                  <a:lnTo>
                    <a:pt x="12865" y="829"/>
                  </a:lnTo>
                  <a:lnTo>
                    <a:pt x="12858" y="839"/>
                  </a:lnTo>
                  <a:lnTo>
                    <a:pt x="12834" y="839"/>
                  </a:lnTo>
                  <a:lnTo>
                    <a:pt x="12799" y="819"/>
                  </a:lnTo>
                  <a:lnTo>
                    <a:pt x="12758" y="789"/>
                  </a:lnTo>
                  <a:lnTo>
                    <a:pt x="12711" y="759"/>
                  </a:lnTo>
                  <a:lnTo>
                    <a:pt x="12658" y="749"/>
                  </a:lnTo>
                  <a:lnTo>
                    <a:pt x="12604" y="749"/>
                  </a:lnTo>
                  <a:lnTo>
                    <a:pt x="12558" y="759"/>
                  </a:lnTo>
                  <a:lnTo>
                    <a:pt x="12516" y="779"/>
                  </a:lnTo>
                  <a:lnTo>
                    <a:pt x="12475" y="789"/>
                  </a:lnTo>
                  <a:lnTo>
                    <a:pt x="12443" y="789"/>
                  </a:lnTo>
                  <a:lnTo>
                    <a:pt x="12423" y="779"/>
                  </a:lnTo>
                  <a:lnTo>
                    <a:pt x="12409" y="769"/>
                  </a:lnTo>
                  <a:lnTo>
                    <a:pt x="12399" y="769"/>
                  </a:lnTo>
                  <a:lnTo>
                    <a:pt x="12389" y="779"/>
                  </a:lnTo>
                  <a:lnTo>
                    <a:pt x="12387" y="799"/>
                  </a:lnTo>
                  <a:lnTo>
                    <a:pt x="12384" y="809"/>
                  </a:lnTo>
                  <a:lnTo>
                    <a:pt x="12379" y="819"/>
                  </a:lnTo>
                  <a:lnTo>
                    <a:pt x="12362" y="829"/>
                  </a:lnTo>
                  <a:lnTo>
                    <a:pt x="12340" y="829"/>
                  </a:lnTo>
                  <a:lnTo>
                    <a:pt x="12314" y="819"/>
                  </a:lnTo>
                  <a:lnTo>
                    <a:pt x="12277" y="809"/>
                  </a:lnTo>
                  <a:lnTo>
                    <a:pt x="12235" y="829"/>
                  </a:lnTo>
                  <a:lnTo>
                    <a:pt x="12189" y="859"/>
                  </a:lnTo>
                  <a:lnTo>
                    <a:pt x="12148" y="899"/>
                  </a:lnTo>
                  <a:lnTo>
                    <a:pt x="12104" y="949"/>
                  </a:lnTo>
                  <a:lnTo>
                    <a:pt x="12062" y="969"/>
                  </a:lnTo>
                  <a:lnTo>
                    <a:pt x="12025" y="979"/>
                  </a:lnTo>
                  <a:lnTo>
                    <a:pt x="12008" y="969"/>
                  </a:lnTo>
                  <a:lnTo>
                    <a:pt x="11996" y="959"/>
                  </a:lnTo>
                  <a:lnTo>
                    <a:pt x="11972" y="949"/>
                  </a:lnTo>
                  <a:lnTo>
                    <a:pt x="11947" y="949"/>
                  </a:lnTo>
                  <a:lnTo>
                    <a:pt x="11925" y="969"/>
                  </a:lnTo>
                  <a:lnTo>
                    <a:pt x="11906" y="999"/>
                  </a:lnTo>
                  <a:lnTo>
                    <a:pt x="11886" y="1028"/>
                  </a:lnTo>
                  <a:lnTo>
                    <a:pt x="11869" y="1049"/>
                  </a:lnTo>
                  <a:lnTo>
                    <a:pt x="11850" y="1058"/>
                  </a:lnTo>
                  <a:lnTo>
                    <a:pt x="11833" y="1049"/>
                  </a:lnTo>
                  <a:lnTo>
                    <a:pt x="11811" y="1039"/>
                  </a:lnTo>
                  <a:lnTo>
                    <a:pt x="11774" y="1039"/>
                  </a:lnTo>
                  <a:lnTo>
                    <a:pt x="11733" y="1049"/>
                  </a:lnTo>
                  <a:lnTo>
                    <a:pt x="11686" y="1058"/>
                  </a:lnTo>
                  <a:lnTo>
                    <a:pt x="11642" y="1079"/>
                  </a:lnTo>
                  <a:lnTo>
                    <a:pt x="11603" y="1109"/>
                  </a:lnTo>
                  <a:lnTo>
                    <a:pt x="11576" y="1139"/>
                  </a:lnTo>
                  <a:lnTo>
                    <a:pt x="11569" y="1148"/>
                  </a:lnTo>
                  <a:lnTo>
                    <a:pt x="11564" y="1169"/>
                  </a:lnTo>
                  <a:lnTo>
                    <a:pt x="11554" y="1169"/>
                  </a:lnTo>
                  <a:lnTo>
                    <a:pt x="11542" y="1158"/>
                  </a:lnTo>
                  <a:lnTo>
                    <a:pt x="11530" y="1128"/>
                  </a:lnTo>
                  <a:lnTo>
                    <a:pt x="11513" y="1099"/>
                  </a:lnTo>
                  <a:lnTo>
                    <a:pt x="11493" y="1079"/>
                  </a:lnTo>
                  <a:lnTo>
                    <a:pt x="11476" y="1079"/>
                  </a:lnTo>
                  <a:lnTo>
                    <a:pt x="11457" y="1088"/>
                  </a:lnTo>
                  <a:lnTo>
                    <a:pt x="11440" y="1099"/>
                  </a:lnTo>
                  <a:lnTo>
                    <a:pt x="11391" y="1099"/>
                  </a:lnTo>
                  <a:lnTo>
                    <a:pt x="11366" y="1088"/>
                  </a:lnTo>
                  <a:lnTo>
                    <a:pt x="11337" y="1069"/>
                  </a:lnTo>
                  <a:lnTo>
                    <a:pt x="11259" y="1069"/>
                  </a:lnTo>
                  <a:lnTo>
                    <a:pt x="11220" y="1079"/>
                  </a:lnTo>
                  <a:lnTo>
                    <a:pt x="11176" y="1088"/>
                  </a:lnTo>
                  <a:lnTo>
                    <a:pt x="11142" y="1079"/>
                  </a:lnTo>
                  <a:lnTo>
                    <a:pt x="11130" y="1069"/>
                  </a:lnTo>
                  <a:lnTo>
                    <a:pt x="11117" y="1058"/>
                  </a:lnTo>
                  <a:lnTo>
                    <a:pt x="11110" y="1028"/>
                  </a:lnTo>
                  <a:lnTo>
                    <a:pt x="11100" y="1009"/>
                  </a:lnTo>
                  <a:lnTo>
                    <a:pt x="11088" y="959"/>
                  </a:lnTo>
                  <a:lnTo>
                    <a:pt x="11081" y="949"/>
                  </a:lnTo>
                  <a:lnTo>
                    <a:pt x="11064" y="949"/>
                  </a:lnTo>
                  <a:lnTo>
                    <a:pt x="11054" y="959"/>
                  </a:lnTo>
                  <a:lnTo>
                    <a:pt x="11032" y="989"/>
                  </a:lnTo>
                  <a:lnTo>
                    <a:pt x="11022" y="1009"/>
                  </a:lnTo>
                  <a:lnTo>
                    <a:pt x="11007" y="1028"/>
                  </a:lnTo>
                  <a:lnTo>
                    <a:pt x="10993" y="1028"/>
                  </a:lnTo>
                  <a:lnTo>
                    <a:pt x="10976" y="1039"/>
                  </a:lnTo>
                  <a:lnTo>
                    <a:pt x="10939" y="1028"/>
                  </a:lnTo>
                  <a:lnTo>
                    <a:pt x="10895" y="989"/>
                  </a:lnTo>
                  <a:lnTo>
                    <a:pt x="10856" y="959"/>
                  </a:lnTo>
                  <a:lnTo>
                    <a:pt x="10820" y="929"/>
                  </a:lnTo>
                  <a:lnTo>
                    <a:pt x="10788" y="919"/>
                  </a:lnTo>
                  <a:lnTo>
                    <a:pt x="10768" y="929"/>
                  </a:lnTo>
                  <a:lnTo>
                    <a:pt x="10695" y="989"/>
                  </a:lnTo>
                  <a:lnTo>
                    <a:pt x="10676" y="1009"/>
                  </a:lnTo>
                  <a:lnTo>
                    <a:pt x="10651" y="1009"/>
                  </a:lnTo>
                  <a:lnTo>
                    <a:pt x="10629" y="999"/>
                  </a:lnTo>
                  <a:lnTo>
                    <a:pt x="10607" y="979"/>
                  </a:lnTo>
                  <a:lnTo>
                    <a:pt x="10583" y="959"/>
                  </a:lnTo>
                  <a:lnTo>
                    <a:pt x="10544" y="949"/>
                  </a:lnTo>
                  <a:lnTo>
                    <a:pt x="10497" y="949"/>
                  </a:lnTo>
                  <a:lnTo>
                    <a:pt x="10448" y="959"/>
                  </a:lnTo>
                  <a:lnTo>
                    <a:pt x="10217" y="1009"/>
                  </a:lnTo>
                  <a:lnTo>
                    <a:pt x="10170" y="1019"/>
                  </a:lnTo>
                  <a:lnTo>
                    <a:pt x="10129" y="1039"/>
                  </a:lnTo>
                  <a:lnTo>
                    <a:pt x="10102" y="1049"/>
                  </a:lnTo>
                  <a:lnTo>
                    <a:pt x="10087" y="1069"/>
                  </a:lnTo>
                  <a:lnTo>
                    <a:pt x="10082" y="1079"/>
                  </a:lnTo>
                  <a:lnTo>
                    <a:pt x="10073" y="1079"/>
                  </a:lnTo>
                  <a:lnTo>
                    <a:pt x="10065" y="1069"/>
                  </a:lnTo>
                  <a:lnTo>
                    <a:pt x="10058" y="1049"/>
                  </a:lnTo>
                  <a:lnTo>
                    <a:pt x="10051" y="1039"/>
                  </a:lnTo>
                  <a:lnTo>
                    <a:pt x="10043" y="1028"/>
                  </a:lnTo>
                  <a:lnTo>
                    <a:pt x="9982" y="1028"/>
                  </a:lnTo>
                  <a:lnTo>
                    <a:pt x="9946" y="1058"/>
                  </a:lnTo>
                  <a:lnTo>
                    <a:pt x="9907" y="1079"/>
                  </a:lnTo>
                  <a:lnTo>
                    <a:pt x="9870" y="1088"/>
                  </a:lnTo>
                  <a:lnTo>
                    <a:pt x="9841" y="1088"/>
                  </a:lnTo>
                  <a:lnTo>
                    <a:pt x="9831" y="1079"/>
                  </a:lnTo>
                  <a:lnTo>
                    <a:pt x="9821" y="1069"/>
                  </a:lnTo>
                  <a:lnTo>
                    <a:pt x="9804" y="1049"/>
                  </a:lnTo>
                  <a:lnTo>
                    <a:pt x="9775" y="1039"/>
                  </a:lnTo>
                  <a:lnTo>
                    <a:pt x="9741" y="1049"/>
                  </a:lnTo>
                  <a:lnTo>
                    <a:pt x="9704" y="1069"/>
                  </a:lnTo>
                  <a:lnTo>
                    <a:pt x="9653" y="1088"/>
                  </a:lnTo>
                  <a:lnTo>
                    <a:pt x="9606" y="1099"/>
                  </a:lnTo>
                  <a:lnTo>
                    <a:pt x="9560" y="1088"/>
                  </a:lnTo>
                  <a:lnTo>
                    <a:pt x="9513" y="1049"/>
                  </a:lnTo>
                  <a:lnTo>
                    <a:pt x="9506" y="1058"/>
                  </a:lnTo>
                  <a:lnTo>
                    <a:pt x="9499" y="1069"/>
                  </a:lnTo>
                  <a:lnTo>
                    <a:pt x="9492" y="1088"/>
                  </a:lnTo>
                  <a:lnTo>
                    <a:pt x="9489" y="1118"/>
                  </a:lnTo>
                  <a:lnTo>
                    <a:pt x="9487" y="1139"/>
                  </a:lnTo>
                  <a:lnTo>
                    <a:pt x="9482" y="1148"/>
                  </a:lnTo>
                  <a:lnTo>
                    <a:pt x="9470" y="1158"/>
                  </a:lnTo>
                  <a:lnTo>
                    <a:pt x="9452" y="1169"/>
                  </a:lnTo>
                  <a:lnTo>
                    <a:pt x="9433" y="1148"/>
                  </a:lnTo>
                  <a:lnTo>
                    <a:pt x="9406" y="1128"/>
                  </a:lnTo>
                  <a:lnTo>
                    <a:pt x="9372" y="1118"/>
                  </a:lnTo>
                  <a:lnTo>
                    <a:pt x="9333" y="1109"/>
                  </a:lnTo>
                  <a:lnTo>
                    <a:pt x="9257" y="1109"/>
                  </a:lnTo>
                  <a:lnTo>
                    <a:pt x="9221" y="1099"/>
                  </a:lnTo>
                  <a:lnTo>
                    <a:pt x="9194" y="1079"/>
                  </a:lnTo>
                  <a:lnTo>
                    <a:pt x="9174" y="1049"/>
                  </a:lnTo>
                  <a:lnTo>
                    <a:pt x="9162" y="1028"/>
                  </a:lnTo>
                  <a:lnTo>
                    <a:pt x="9147" y="1019"/>
                  </a:lnTo>
                  <a:lnTo>
                    <a:pt x="9135" y="1028"/>
                  </a:lnTo>
                  <a:lnTo>
                    <a:pt x="9125" y="1049"/>
                  </a:lnTo>
                  <a:lnTo>
                    <a:pt x="9120" y="1069"/>
                  </a:lnTo>
                  <a:lnTo>
                    <a:pt x="9113" y="1079"/>
                  </a:lnTo>
                  <a:lnTo>
                    <a:pt x="9098" y="1088"/>
                  </a:lnTo>
                  <a:lnTo>
                    <a:pt x="9079" y="1088"/>
                  </a:lnTo>
                  <a:lnTo>
                    <a:pt x="9057" y="1069"/>
                  </a:lnTo>
                  <a:lnTo>
                    <a:pt x="9035" y="1058"/>
                  </a:lnTo>
                  <a:lnTo>
                    <a:pt x="9013" y="1058"/>
                  </a:lnTo>
                  <a:lnTo>
                    <a:pt x="8989" y="1079"/>
                  </a:lnTo>
                  <a:lnTo>
                    <a:pt x="8972" y="1109"/>
                  </a:lnTo>
                  <a:lnTo>
                    <a:pt x="8962" y="1128"/>
                  </a:lnTo>
                  <a:lnTo>
                    <a:pt x="8950" y="1139"/>
                  </a:lnTo>
                  <a:lnTo>
                    <a:pt x="8925" y="1148"/>
                  </a:lnTo>
                  <a:lnTo>
                    <a:pt x="8896" y="1148"/>
                  </a:lnTo>
                  <a:lnTo>
                    <a:pt x="8867" y="1118"/>
                  </a:lnTo>
                  <a:lnTo>
                    <a:pt x="8837" y="1099"/>
                  </a:lnTo>
                  <a:lnTo>
                    <a:pt x="8808" y="1079"/>
                  </a:lnTo>
                  <a:lnTo>
                    <a:pt x="8781" y="1079"/>
                  </a:lnTo>
                  <a:lnTo>
                    <a:pt x="8759" y="1088"/>
                  </a:lnTo>
                  <a:lnTo>
                    <a:pt x="8747" y="1099"/>
                  </a:lnTo>
                  <a:lnTo>
                    <a:pt x="8730" y="1109"/>
                  </a:lnTo>
                  <a:lnTo>
                    <a:pt x="8679" y="1109"/>
                  </a:lnTo>
                  <a:lnTo>
                    <a:pt x="8615" y="1099"/>
                  </a:lnTo>
                  <a:lnTo>
                    <a:pt x="8544" y="1079"/>
                  </a:lnTo>
                  <a:lnTo>
                    <a:pt x="8476" y="1058"/>
                  </a:lnTo>
                  <a:lnTo>
                    <a:pt x="8417" y="1028"/>
                  </a:lnTo>
                  <a:lnTo>
                    <a:pt x="8373" y="999"/>
                  </a:lnTo>
                  <a:lnTo>
                    <a:pt x="8359" y="979"/>
                  </a:lnTo>
                  <a:lnTo>
                    <a:pt x="8351" y="969"/>
                  </a:lnTo>
                  <a:lnTo>
                    <a:pt x="8349" y="959"/>
                  </a:lnTo>
                  <a:lnTo>
                    <a:pt x="8344" y="949"/>
                  </a:lnTo>
                  <a:lnTo>
                    <a:pt x="8332" y="949"/>
                  </a:lnTo>
                  <a:lnTo>
                    <a:pt x="8317" y="969"/>
                  </a:lnTo>
                  <a:lnTo>
                    <a:pt x="8303" y="999"/>
                  </a:lnTo>
                  <a:lnTo>
                    <a:pt x="8290" y="1019"/>
                  </a:lnTo>
                  <a:lnTo>
                    <a:pt x="8273" y="1028"/>
                  </a:lnTo>
                  <a:lnTo>
                    <a:pt x="8224" y="1028"/>
                  </a:lnTo>
                  <a:lnTo>
                    <a:pt x="8159" y="1019"/>
                  </a:lnTo>
                  <a:lnTo>
                    <a:pt x="8080" y="989"/>
                  </a:lnTo>
                  <a:lnTo>
                    <a:pt x="8010" y="959"/>
                  </a:lnTo>
                  <a:lnTo>
                    <a:pt x="7944" y="939"/>
                  </a:lnTo>
                  <a:lnTo>
                    <a:pt x="7880" y="939"/>
                  </a:lnTo>
                  <a:lnTo>
                    <a:pt x="7870" y="949"/>
                  </a:lnTo>
                  <a:lnTo>
                    <a:pt x="7853" y="969"/>
                  </a:lnTo>
                  <a:lnTo>
                    <a:pt x="7829" y="979"/>
                  </a:lnTo>
                  <a:lnTo>
                    <a:pt x="7800" y="969"/>
                  </a:lnTo>
                  <a:lnTo>
                    <a:pt x="7770" y="959"/>
                  </a:lnTo>
                  <a:lnTo>
                    <a:pt x="7741" y="939"/>
                  </a:lnTo>
                  <a:lnTo>
                    <a:pt x="7714" y="929"/>
                  </a:lnTo>
                  <a:lnTo>
                    <a:pt x="7692" y="939"/>
                  </a:lnTo>
                  <a:lnTo>
                    <a:pt x="7680" y="949"/>
                  </a:lnTo>
                  <a:lnTo>
                    <a:pt x="7663" y="969"/>
                  </a:lnTo>
                  <a:lnTo>
                    <a:pt x="7626" y="989"/>
                  </a:lnTo>
                  <a:lnTo>
                    <a:pt x="7524" y="1019"/>
                  </a:lnTo>
                  <a:lnTo>
                    <a:pt x="7419" y="1028"/>
                  </a:lnTo>
                  <a:lnTo>
                    <a:pt x="7380" y="1028"/>
                  </a:lnTo>
                  <a:lnTo>
                    <a:pt x="7358" y="1019"/>
                  </a:lnTo>
                  <a:lnTo>
                    <a:pt x="7348" y="1019"/>
                  </a:lnTo>
                  <a:lnTo>
                    <a:pt x="7333" y="1028"/>
                  </a:lnTo>
                  <a:lnTo>
                    <a:pt x="7316" y="1049"/>
                  </a:lnTo>
                  <a:lnTo>
                    <a:pt x="7299" y="1079"/>
                  </a:lnTo>
                  <a:lnTo>
                    <a:pt x="7282" y="1099"/>
                  </a:lnTo>
                  <a:lnTo>
                    <a:pt x="7265" y="1118"/>
                  </a:lnTo>
                  <a:lnTo>
                    <a:pt x="7250" y="1128"/>
                  </a:lnTo>
                  <a:lnTo>
                    <a:pt x="7238" y="1128"/>
                  </a:lnTo>
                  <a:lnTo>
                    <a:pt x="7226" y="1118"/>
                  </a:lnTo>
                  <a:lnTo>
                    <a:pt x="7204" y="1128"/>
                  </a:lnTo>
                  <a:lnTo>
                    <a:pt x="7182" y="1139"/>
                  </a:lnTo>
                  <a:lnTo>
                    <a:pt x="7155" y="1169"/>
                  </a:lnTo>
                  <a:lnTo>
                    <a:pt x="7128" y="1188"/>
                  </a:lnTo>
                  <a:lnTo>
                    <a:pt x="7106" y="1198"/>
                  </a:lnTo>
                  <a:lnTo>
                    <a:pt x="7087" y="1188"/>
                  </a:lnTo>
                  <a:lnTo>
                    <a:pt x="7080" y="1188"/>
                  </a:lnTo>
                  <a:lnTo>
                    <a:pt x="7075" y="1169"/>
                  </a:lnTo>
                  <a:lnTo>
                    <a:pt x="7065" y="1148"/>
                  </a:lnTo>
                  <a:lnTo>
                    <a:pt x="7055" y="1139"/>
                  </a:lnTo>
                  <a:lnTo>
                    <a:pt x="7043" y="1139"/>
                  </a:lnTo>
                  <a:lnTo>
                    <a:pt x="7036" y="1158"/>
                  </a:lnTo>
                  <a:lnTo>
                    <a:pt x="7023" y="1169"/>
                  </a:lnTo>
                  <a:lnTo>
                    <a:pt x="7001" y="1169"/>
                  </a:lnTo>
                  <a:lnTo>
                    <a:pt x="6977" y="1148"/>
                  </a:lnTo>
                  <a:lnTo>
                    <a:pt x="6950" y="1128"/>
                  </a:lnTo>
                  <a:lnTo>
                    <a:pt x="6918" y="1099"/>
                  </a:lnTo>
                  <a:lnTo>
                    <a:pt x="6884" y="1099"/>
                  </a:lnTo>
                  <a:lnTo>
                    <a:pt x="6850" y="1109"/>
                  </a:lnTo>
                  <a:lnTo>
                    <a:pt x="6818" y="1139"/>
                  </a:lnTo>
                  <a:lnTo>
                    <a:pt x="6787" y="1178"/>
                  </a:lnTo>
                  <a:lnTo>
                    <a:pt x="6757" y="1188"/>
                  </a:lnTo>
                  <a:lnTo>
                    <a:pt x="6728" y="1178"/>
                  </a:lnTo>
                  <a:lnTo>
                    <a:pt x="6716" y="1169"/>
                  </a:lnTo>
                  <a:lnTo>
                    <a:pt x="6704" y="1148"/>
                  </a:lnTo>
                  <a:lnTo>
                    <a:pt x="6674" y="1109"/>
                  </a:lnTo>
                  <a:lnTo>
                    <a:pt x="6643" y="1069"/>
                  </a:lnTo>
                  <a:lnTo>
                    <a:pt x="6606" y="1039"/>
                  </a:lnTo>
                  <a:lnTo>
                    <a:pt x="6569" y="1019"/>
                  </a:lnTo>
                  <a:lnTo>
                    <a:pt x="6535" y="999"/>
                  </a:lnTo>
                  <a:lnTo>
                    <a:pt x="6508" y="1009"/>
                  </a:lnTo>
                  <a:lnTo>
                    <a:pt x="6491" y="1019"/>
                  </a:lnTo>
                  <a:lnTo>
                    <a:pt x="6486" y="1028"/>
                  </a:lnTo>
                  <a:lnTo>
                    <a:pt x="6484" y="1049"/>
                  </a:lnTo>
                  <a:lnTo>
                    <a:pt x="6481" y="1069"/>
                  </a:lnTo>
                  <a:lnTo>
                    <a:pt x="6477" y="1079"/>
                  </a:lnTo>
                  <a:lnTo>
                    <a:pt x="6467" y="1088"/>
                  </a:lnTo>
                  <a:lnTo>
                    <a:pt x="6452" y="1088"/>
                  </a:lnTo>
                  <a:lnTo>
                    <a:pt x="6438" y="1079"/>
                  </a:lnTo>
                  <a:lnTo>
                    <a:pt x="6420" y="1069"/>
                  </a:lnTo>
                  <a:lnTo>
                    <a:pt x="6401" y="1039"/>
                  </a:lnTo>
                  <a:lnTo>
                    <a:pt x="6381" y="1009"/>
                  </a:lnTo>
                  <a:lnTo>
                    <a:pt x="6364" y="989"/>
                  </a:lnTo>
                  <a:lnTo>
                    <a:pt x="6345" y="969"/>
                  </a:lnTo>
                  <a:lnTo>
                    <a:pt x="6291" y="969"/>
                  </a:lnTo>
                  <a:lnTo>
                    <a:pt x="6276" y="979"/>
                  </a:lnTo>
                  <a:lnTo>
                    <a:pt x="6264" y="999"/>
                  </a:lnTo>
                  <a:lnTo>
                    <a:pt x="6259" y="1028"/>
                  </a:lnTo>
                  <a:lnTo>
                    <a:pt x="6254" y="1069"/>
                  </a:lnTo>
                  <a:lnTo>
                    <a:pt x="6245" y="1088"/>
                  </a:lnTo>
                  <a:lnTo>
                    <a:pt x="6232" y="1099"/>
                  </a:lnTo>
                  <a:lnTo>
                    <a:pt x="6218" y="1109"/>
                  </a:lnTo>
                  <a:lnTo>
                    <a:pt x="6198" y="1099"/>
                  </a:lnTo>
                  <a:lnTo>
                    <a:pt x="6179" y="1079"/>
                  </a:lnTo>
                  <a:lnTo>
                    <a:pt x="6157" y="1049"/>
                  </a:lnTo>
                  <a:lnTo>
                    <a:pt x="6135" y="1009"/>
                  </a:lnTo>
                  <a:lnTo>
                    <a:pt x="6110" y="979"/>
                  </a:lnTo>
                  <a:lnTo>
                    <a:pt x="6086" y="959"/>
                  </a:lnTo>
                  <a:lnTo>
                    <a:pt x="6059" y="959"/>
                  </a:lnTo>
                  <a:lnTo>
                    <a:pt x="6032" y="969"/>
                  </a:lnTo>
                  <a:lnTo>
                    <a:pt x="6013" y="989"/>
                  </a:lnTo>
                  <a:lnTo>
                    <a:pt x="5996" y="999"/>
                  </a:lnTo>
                  <a:lnTo>
                    <a:pt x="5986" y="989"/>
                  </a:lnTo>
                  <a:lnTo>
                    <a:pt x="5983" y="979"/>
                  </a:lnTo>
                  <a:lnTo>
                    <a:pt x="5983" y="959"/>
                  </a:lnTo>
                  <a:lnTo>
                    <a:pt x="5979" y="949"/>
                  </a:lnTo>
                  <a:lnTo>
                    <a:pt x="5974" y="949"/>
                  </a:lnTo>
                  <a:lnTo>
                    <a:pt x="5964" y="959"/>
                  </a:lnTo>
                  <a:lnTo>
                    <a:pt x="5947" y="979"/>
                  </a:lnTo>
                  <a:lnTo>
                    <a:pt x="5878" y="979"/>
                  </a:lnTo>
                  <a:lnTo>
                    <a:pt x="5835" y="969"/>
                  </a:lnTo>
                  <a:lnTo>
                    <a:pt x="5795" y="959"/>
                  </a:lnTo>
                  <a:lnTo>
                    <a:pt x="5759" y="959"/>
                  </a:lnTo>
                  <a:lnTo>
                    <a:pt x="5734" y="969"/>
                  </a:lnTo>
                  <a:lnTo>
                    <a:pt x="5730" y="979"/>
                  </a:lnTo>
                  <a:lnTo>
                    <a:pt x="5725" y="989"/>
                  </a:lnTo>
                  <a:lnTo>
                    <a:pt x="5722" y="1009"/>
                  </a:lnTo>
                  <a:lnTo>
                    <a:pt x="5712" y="1009"/>
                  </a:lnTo>
                  <a:lnTo>
                    <a:pt x="5703" y="999"/>
                  </a:lnTo>
                  <a:lnTo>
                    <a:pt x="5691" y="979"/>
                  </a:lnTo>
                  <a:lnTo>
                    <a:pt x="5676" y="949"/>
                  </a:lnTo>
                  <a:lnTo>
                    <a:pt x="5664" y="959"/>
                  </a:lnTo>
                  <a:lnTo>
                    <a:pt x="5649" y="979"/>
                  </a:lnTo>
                  <a:lnTo>
                    <a:pt x="5639" y="1019"/>
                  </a:lnTo>
                  <a:lnTo>
                    <a:pt x="5632" y="1069"/>
                  </a:lnTo>
                  <a:lnTo>
                    <a:pt x="5629" y="1109"/>
                  </a:lnTo>
                  <a:lnTo>
                    <a:pt x="5632" y="1128"/>
                  </a:lnTo>
                  <a:lnTo>
                    <a:pt x="5634" y="1148"/>
                  </a:lnTo>
                  <a:lnTo>
                    <a:pt x="5644" y="1169"/>
                  </a:lnTo>
                  <a:lnTo>
                    <a:pt x="5647" y="1169"/>
                  </a:lnTo>
                  <a:lnTo>
                    <a:pt x="5647" y="1178"/>
                  </a:lnTo>
                  <a:lnTo>
                    <a:pt x="5629" y="1198"/>
                  </a:lnTo>
                  <a:lnTo>
                    <a:pt x="5598" y="1208"/>
                  </a:lnTo>
                  <a:lnTo>
                    <a:pt x="5554" y="1218"/>
                  </a:lnTo>
                  <a:lnTo>
                    <a:pt x="5471" y="1218"/>
                  </a:lnTo>
                  <a:lnTo>
                    <a:pt x="5442" y="1198"/>
                  </a:lnTo>
                  <a:lnTo>
                    <a:pt x="5434" y="1188"/>
                  </a:lnTo>
                  <a:lnTo>
                    <a:pt x="5429" y="1178"/>
                  </a:lnTo>
                  <a:lnTo>
                    <a:pt x="5427" y="1169"/>
                  </a:lnTo>
                  <a:lnTo>
                    <a:pt x="5420" y="1148"/>
                  </a:lnTo>
                  <a:lnTo>
                    <a:pt x="5398" y="1109"/>
                  </a:lnTo>
                  <a:lnTo>
                    <a:pt x="5368" y="1079"/>
                  </a:lnTo>
                  <a:lnTo>
                    <a:pt x="5337" y="1049"/>
                  </a:lnTo>
                  <a:lnTo>
                    <a:pt x="5302" y="1028"/>
                  </a:lnTo>
                  <a:lnTo>
                    <a:pt x="5271" y="1019"/>
                  </a:lnTo>
                  <a:lnTo>
                    <a:pt x="5239" y="1019"/>
                  </a:lnTo>
                  <a:lnTo>
                    <a:pt x="5232" y="1028"/>
                  </a:lnTo>
                  <a:lnTo>
                    <a:pt x="5219" y="1049"/>
                  </a:lnTo>
                  <a:lnTo>
                    <a:pt x="5205" y="1039"/>
                  </a:lnTo>
                  <a:lnTo>
                    <a:pt x="5190" y="1028"/>
                  </a:lnTo>
                  <a:lnTo>
                    <a:pt x="5175" y="999"/>
                  </a:lnTo>
                  <a:lnTo>
                    <a:pt x="5158" y="969"/>
                  </a:lnTo>
                  <a:lnTo>
                    <a:pt x="5144" y="959"/>
                  </a:lnTo>
                  <a:lnTo>
                    <a:pt x="5131" y="959"/>
                  </a:lnTo>
                  <a:lnTo>
                    <a:pt x="5119" y="989"/>
                  </a:lnTo>
                  <a:lnTo>
                    <a:pt x="5114" y="999"/>
                  </a:lnTo>
                  <a:lnTo>
                    <a:pt x="5107" y="1009"/>
                  </a:lnTo>
                  <a:lnTo>
                    <a:pt x="5088" y="1009"/>
                  </a:lnTo>
                  <a:lnTo>
                    <a:pt x="5061" y="989"/>
                  </a:lnTo>
                  <a:lnTo>
                    <a:pt x="5031" y="959"/>
                  </a:lnTo>
                  <a:lnTo>
                    <a:pt x="5000" y="929"/>
                  </a:lnTo>
                  <a:lnTo>
                    <a:pt x="4973" y="909"/>
                  </a:lnTo>
                  <a:lnTo>
                    <a:pt x="4948" y="909"/>
                  </a:lnTo>
                  <a:lnTo>
                    <a:pt x="4939" y="919"/>
                  </a:lnTo>
                  <a:lnTo>
                    <a:pt x="4931" y="939"/>
                  </a:lnTo>
                  <a:lnTo>
                    <a:pt x="4917" y="969"/>
                  </a:lnTo>
                  <a:lnTo>
                    <a:pt x="4909" y="979"/>
                  </a:lnTo>
                  <a:lnTo>
                    <a:pt x="4904" y="979"/>
                  </a:lnTo>
                  <a:lnTo>
                    <a:pt x="4900" y="969"/>
                  </a:lnTo>
                  <a:lnTo>
                    <a:pt x="4895" y="949"/>
                  </a:lnTo>
                  <a:lnTo>
                    <a:pt x="4885" y="889"/>
                  </a:lnTo>
                  <a:lnTo>
                    <a:pt x="4878" y="829"/>
                  </a:lnTo>
                  <a:lnTo>
                    <a:pt x="4873" y="819"/>
                  </a:lnTo>
                  <a:lnTo>
                    <a:pt x="4870" y="819"/>
                  </a:lnTo>
                  <a:lnTo>
                    <a:pt x="4865" y="829"/>
                  </a:lnTo>
                  <a:lnTo>
                    <a:pt x="4863" y="849"/>
                  </a:lnTo>
                  <a:lnTo>
                    <a:pt x="4858" y="919"/>
                  </a:lnTo>
                  <a:lnTo>
                    <a:pt x="4851" y="979"/>
                  </a:lnTo>
                  <a:lnTo>
                    <a:pt x="4846" y="1009"/>
                  </a:lnTo>
                  <a:lnTo>
                    <a:pt x="4843" y="1019"/>
                  </a:lnTo>
                  <a:lnTo>
                    <a:pt x="4839" y="1009"/>
                  </a:lnTo>
                  <a:lnTo>
                    <a:pt x="4834" y="979"/>
                  </a:lnTo>
                  <a:lnTo>
                    <a:pt x="4826" y="939"/>
                  </a:lnTo>
                  <a:lnTo>
                    <a:pt x="4814" y="919"/>
                  </a:lnTo>
                  <a:lnTo>
                    <a:pt x="4799" y="899"/>
                  </a:lnTo>
                  <a:lnTo>
                    <a:pt x="4782" y="909"/>
                  </a:lnTo>
                  <a:lnTo>
                    <a:pt x="4763" y="909"/>
                  </a:lnTo>
                  <a:lnTo>
                    <a:pt x="4738" y="899"/>
                  </a:lnTo>
                  <a:lnTo>
                    <a:pt x="4712" y="879"/>
                  </a:lnTo>
                  <a:lnTo>
                    <a:pt x="4687" y="859"/>
                  </a:lnTo>
                  <a:lnTo>
                    <a:pt x="4668" y="839"/>
                  </a:lnTo>
                  <a:lnTo>
                    <a:pt x="4648" y="829"/>
                  </a:lnTo>
                  <a:lnTo>
                    <a:pt x="4636" y="839"/>
                  </a:lnTo>
                  <a:lnTo>
                    <a:pt x="4631" y="839"/>
                  </a:lnTo>
                  <a:lnTo>
                    <a:pt x="4629" y="849"/>
                  </a:lnTo>
                  <a:lnTo>
                    <a:pt x="4629" y="869"/>
                  </a:lnTo>
                  <a:lnTo>
                    <a:pt x="4624" y="869"/>
                  </a:lnTo>
                  <a:lnTo>
                    <a:pt x="4609" y="889"/>
                  </a:lnTo>
                  <a:lnTo>
                    <a:pt x="4587" y="889"/>
                  </a:lnTo>
                  <a:lnTo>
                    <a:pt x="4565" y="879"/>
                  </a:lnTo>
                  <a:lnTo>
                    <a:pt x="4519" y="879"/>
                  </a:lnTo>
                  <a:lnTo>
                    <a:pt x="4504" y="889"/>
                  </a:lnTo>
                  <a:lnTo>
                    <a:pt x="4502" y="899"/>
                  </a:lnTo>
                  <a:lnTo>
                    <a:pt x="4499" y="909"/>
                  </a:lnTo>
                  <a:lnTo>
                    <a:pt x="4494" y="929"/>
                  </a:lnTo>
                  <a:lnTo>
                    <a:pt x="4485" y="939"/>
                  </a:lnTo>
                  <a:lnTo>
                    <a:pt x="4472" y="939"/>
                  </a:lnTo>
                  <a:lnTo>
                    <a:pt x="4458" y="929"/>
                  </a:lnTo>
                  <a:lnTo>
                    <a:pt x="4450" y="919"/>
                  </a:lnTo>
                  <a:lnTo>
                    <a:pt x="4443" y="919"/>
                  </a:lnTo>
                  <a:lnTo>
                    <a:pt x="4428" y="939"/>
                  </a:lnTo>
                  <a:lnTo>
                    <a:pt x="4419" y="979"/>
                  </a:lnTo>
                  <a:lnTo>
                    <a:pt x="4414" y="999"/>
                  </a:lnTo>
                  <a:lnTo>
                    <a:pt x="4411" y="1028"/>
                  </a:lnTo>
                  <a:lnTo>
                    <a:pt x="4399" y="1178"/>
                  </a:lnTo>
                  <a:lnTo>
                    <a:pt x="4387" y="999"/>
                  </a:lnTo>
                  <a:lnTo>
                    <a:pt x="4380" y="909"/>
                  </a:lnTo>
                  <a:lnTo>
                    <a:pt x="4375" y="879"/>
                  </a:lnTo>
                  <a:lnTo>
                    <a:pt x="4370" y="859"/>
                  </a:lnTo>
                  <a:lnTo>
                    <a:pt x="4362" y="849"/>
                  </a:lnTo>
                  <a:lnTo>
                    <a:pt x="4353" y="839"/>
                  </a:lnTo>
                  <a:lnTo>
                    <a:pt x="4328" y="859"/>
                  </a:lnTo>
                  <a:lnTo>
                    <a:pt x="4289" y="899"/>
                  </a:lnTo>
                  <a:lnTo>
                    <a:pt x="4260" y="939"/>
                  </a:lnTo>
                  <a:lnTo>
                    <a:pt x="4250" y="949"/>
                  </a:lnTo>
                  <a:lnTo>
                    <a:pt x="4236" y="959"/>
                  </a:lnTo>
                  <a:lnTo>
                    <a:pt x="4218" y="959"/>
                  </a:lnTo>
                  <a:lnTo>
                    <a:pt x="4196" y="949"/>
                  </a:lnTo>
                  <a:lnTo>
                    <a:pt x="4143" y="909"/>
                  </a:lnTo>
                  <a:lnTo>
                    <a:pt x="4074" y="829"/>
                  </a:lnTo>
                  <a:lnTo>
                    <a:pt x="4040" y="799"/>
                  </a:lnTo>
                  <a:lnTo>
                    <a:pt x="4013" y="789"/>
                  </a:lnTo>
                  <a:lnTo>
                    <a:pt x="4006" y="799"/>
                  </a:lnTo>
                  <a:lnTo>
                    <a:pt x="3999" y="809"/>
                  </a:lnTo>
                  <a:lnTo>
                    <a:pt x="3994" y="819"/>
                  </a:lnTo>
                  <a:lnTo>
                    <a:pt x="3989" y="839"/>
                  </a:lnTo>
                  <a:lnTo>
                    <a:pt x="3984" y="879"/>
                  </a:lnTo>
                  <a:lnTo>
                    <a:pt x="3977" y="889"/>
                  </a:lnTo>
                  <a:lnTo>
                    <a:pt x="3967" y="889"/>
                  </a:lnTo>
                  <a:lnTo>
                    <a:pt x="3955" y="879"/>
                  </a:lnTo>
                  <a:lnTo>
                    <a:pt x="3940" y="859"/>
                  </a:lnTo>
                  <a:lnTo>
                    <a:pt x="3923" y="849"/>
                  </a:lnTo>
                  <a:lnTo>
                    <a:pt x="3901" y="859"/>
                  </a:lnTo>
                  <a:lnTo>
                    <a:pt x="3882" y="879"/>
                  </a:lnTo>
                  <a:lnTo>
                    <a:pt x="3864" y="909"/>
                  </a:lnTo>
                  <a:lnTo>
                    <a:pt x="3852" y="939"/>
                  </a:lnTo>
                  <a:lnTo>
                    <a:pt x="3847" y="959"/>
                  </a:lnTo>
                  <a:lnTo>
                    <a:pt x="3845" y="969"/>
                  </a:lnTo>
                  <a:lnTo>
                    <a:pt x="3845" y="989"/>
                  </a:lnTo>
                  <a:lnTo>
                    <a:pt x="3847" y="1009"/>
                  </a:lnTo>
                  <a:lnTo>
                    <a:pt x="3847" y="1019"/>
                  </a:lnTo>
                  <a:lnTo>
                    <a:pt x="3840" y="1019"/>
                  </a:lnTo>
                  <a:lnTo>
                    <a:pt x="3825" y="999"/>
                  </a:lnTo>
                  <a:lnTo>
                    <a:pt x="3806" y="959"/>
                  </a:lnTo>
                  <a:lnTo>
                    <a:pt x="3781" y="909"/>
                  </a:lnTo>
                  <a:lnTo>
                    <a:pt x="3755" y="889"/>
                  </a:lnTo>
                  <a:lnTo>
                    <a:pt x="3728" y="879"/>
                  </a:lnTo>
                  <a:lnTo>
                    <a:pt x="3701" y="899"/>
                  </a:lnTo>
                  <a:lnTo>
                    <a:pt x="3679" y="919"/>
                  </a:lnTo>
                  <a:lnTo>
                    <a:pt x="3664" y="929"/>
                  </a:lnTo>
                  <a:lnTo>
                    <a:pt x="3655" y="909"/>
                  </a:lnTo>
                  <a:lnTo>
                    <a:pt x="3652" y="899"/>
                  </a:lnTo>
                  <a:lnTo>
                    <a:pt x="3652" y="869"/>
                  </a:lnTo>
                  <a:lnTo>
                    <a:pt x="3650" y="849"/>
                  </a:lnTo>
                  <a:lnTo>
                    <a:pt x="3637" y="809"/>
                  </a:lnTo>
                  <a:lnTo>
                    <a:pt x="3620" y="779"/>
                  </a:lnTo>
                  <a:lnTo>
                    <a:pt x="3601" y="749"/>
                  </a:lnTo>
                  <a:lnTo>
                    <a:pt x="3579" y="719"/>
                  </a:lnTo>
                  <a:lnTo>
                    <a:pt x="3559" y="709"/>
                  </a:lnTo>
                  <a:lnTo>
                    <a:pt x="3542" y="719"/>
                  </a:lnTo>
                  <a:lnTo>
                    <a:pt x="3535" y="719"/>
                  </a:lnTo>
                  <a:lnTo>
                    <a:pt x="3530" y="739"/>
                  </a:lnTo>
                  <a:lnTo>
                    <a:pt x="3525" y="749"/>
                  </a:lnTo>
                  <a:lnTo>
                    <a:pt x="3493" y="749"/>
                  </a:lnTo>
                  <a:lnTo>
                    <a:pt x="3459" y="739"/>
                  </a:lnTo>
                  <a:lnTo>
                    <a:pt x="3420" y="699"/>
                  </a:lnTo>
                  <a:lnTo>
                    <a:pt x="3381" y="669"/>
                  </a:lnTo>
                  <a:lnTo>
                    <a:pt x="3340" y="639"/>
                  </a:lnTo>
                  <a:lnTo>
                    <a:pt x="3298" y="619"/>
                  </a:lnTo>
                  <a:lnTo>
                    <a:pt x="3264" y="609"/>
                  </a:lnTo>
                  <a:lnTo>
                    <a:pt x="3237" y="599"/>
                  </a:lnTo>
                  <a:lnTo>
                    <a:pt x="3222" y="609"/>
                  </a:lnTo>
                  <a:lnTo>
                    <a:pt x="3220" y="619"/>
                  </a:lnTo>
                  <a:lnTo>
                    <a:pt x="3222" y="629"/>
                  </a:lnTo>
                  <a:lnTo>
                    <a:pt x="3240" y="659"/>
                  </a:lnTo>
                  <a:lnTo>
                    <a:pt x="3257" y="689"/>
                  </a:lnTo>
                  <a:lnTo>
                    <a:pt x="3266" y="729"/>
                  </a:lnTo>
                  <a:lnTo>
                    <a:pt x="3271" y="749"/>
                  </a:lnTo>
                  <a:lnTo>
                    <a:pt x="3274" y="779"/>
                  </a:lnTo>
                  <a:lnTo>
                    <a:pt x="3274" y="809"/>
                  </a:lnTo>
                  <a:lnTo>
                    <a:pt x="3271" y="829"/>
                  </a:lnTo>
                  <a:lnTo>
                    <a:pt x="3271" y="879"/>
                  </a:lnTo>
                  <a:lnTo>
                    <a:pt x="3274" y="939"/>
                  </a:lnTo>
                  <a:lnTo>
                    <a:pt x="3281" y="979"/>
                  </a:lnTo>
                  <a:lnTo>
                    <a:pt x="3291" y="1019"/>
                  </a:lnTo>
                  <a:lnTo>
                    <a:pt x="3296" y="1028"/>
                  </a:lnTo>
                  <a:lnTo>
                    <a:pt x="3288" y="1028"/>
                  </a:lnTo>
                  <a:lnTo>
                    <a:pt x="3242" y="979"/>
                  </a:lnTo>
                  <a:lnTo>
                    <a:pt x="3208" y="929"/>
                  </a:lnTo>
                  <a:lnTo>
                    <a:pt x="3186" y="879"/>
                  </a:lnTo>
                  <a:lnTo>
                    <a:pt x="3179" y="859"/>
                  </a:lnTo>
                  <a:lnTo>
                    <a:pt x="3174" y="829"/>
                  </a:lnTo>
                  <a:lnTo>
                    <a:pt x="3174" y="719"/>
                  </a:lnTo>
                  <a:lnTo>
                    <a:pt x="3169" y="699"/>
                  </a:lnTo>
                  <a:lnTo>
                    <a:pt x="3164" y="679"/>
                  </a:lnTo>
                  <a:lnTo>
                    <a:pt x="3142" y="629"/>
                  </a:lnTo>
                  <a:lnTo>
                    <a:pt x="3110" y="589"/>
                  </a:lnTo>
                  <a:lnTo>
                    <a:pt x="3074" y="559"/>
                  </a:lnTo>
                  <a:lnTo>
                    <a:pt x="3061" y="549"/>
                  </a:lnTo>
                  <a:lnTo>
                    <a:pt x="3052" y="559"/>
                  </a:lnTo>
                  <a:lnTo>
                    <a:pt x="3047" y="569"/>
                  </a:lnTo>
                  <a:lnTo>
                    <a:pt x="3044" y="579"/>
                  </a:lnTo>
                  <a:lnTo>
                    <a:pt x="3042" y="609"/>
                  </a:lnTo>
                  <a:lnTo>
                    <a:pt x="3042" y="649"/>
                  </a:lnTo>
                  <a:lnTo>
                    <a:pt x="3044" y="679"/>
                  </a:lnTo>
                  <a:lnTo>
                    <a:pt x="3042" y="709"/>
                  </a:lnTo>
                  <a:lnTo>
                    <a:pt x="3034" y="759"/>
                  </a:lnTo>
                  <a:lnTo>
                    <a:pt x="3020" y="809"/>
                  </a:lnTo>
                  <a:lnTo>
                    <a:pt x="3003" y="839"/>
                  </a:lnTo>
                  <a:lnTo>
                    <a:pt x="2988" y="859"/>
                  </a:lnTo>
                  <a:lnTo>
                    <a:pt x="2973" y="869"/>
                  </a:lnTo>
                  <a:lnTo>
                    <a:pt x="2964" y="869"/>
                  </a:lnTo>
                  <a:lnTo>
                    <a:pt x="2964" y="849"/>
                  </a:lnTo>
                  <a:lnTo>
                    <a:pt x="2961" y="849"/>
                  </a:lnTo>
                  <a:lnTo>
                    <a:pt x="2956" y="839"/>
                  </a:lnTo>
                  <a:lnTo>
                    <a:pt x="2942" y="829"/>
                  </a:lnTo>
                  <a:lnTo>
                    <a:pt x="2917" y="829"/>
                  </a:lnTo>
                  <a:lnTo>
                    <a:pt x="2886" y="839"/>
                  </a:lnTo>
                  <a:lnTo>
                    <a:pt x="2856" y="859"/>
                  </a:lnTo>
                  <a:lnTo>
                    <a:pt x="2829" y="879"/>
                  </a:lnTo>
                  <a:lnTo>
                    <a:pt x="2812" y="899"/>
                  </a:lnTo>
                  <a:lnTo>
                    <a:pt x="2805" y="909"/>
                  </a:lnTo>
                  <a:lnTo>
                    <a:pt x="2803" y="919"/>
                  </a:lnTo>
                  <a:lnTo>
                    <a:pt x="2803" y="949"/>
                  </a:lnTo>
                  <a:lnTo>
                    <a:pt x="2805" y="969"/>
                  </a:lnTo>
                  <a:lnTo>
                    <a:pt x="2812" y="979"/>
                  </a:lnTo>
                  <a:lnTo>
                    <a:pt x="2822" y="989"/>
                  </a:lnTo>
                  <a:lnTo>
                    <a:pt x="2832" y="989"/>
                  </a:lnTo>
                  <a:lnTo>
                    <a:pt x="2846" y="979"/>
                  </a:lnTo>
                  <a:lnTo>
                    <a:pt x="2886" y="949"/>
                  </a:lnTo>
                  <a:lnTo>
                    <a:pt x="2905" y="939"/>
                  </a:lnTo>
                  <a:lnTo>
                    <a:pt x="2922" y="929"/>
                  </a:lnTo>
                  <a:lnTo>
                    <a:pt x="2939" y="939"/>
                  </a:lnTo>
                  <a:lnTo>
                    <a:pt x="2944" y="949"/>
                  </a:lnTo>
                  <a:lnTo>
                    <a:pt x="2947" y="959"/>
                  </a:lnTo>
                  <a:lnTo>
                    <a:pt x="2951" y="979"/>
                  </a:lnTo>
                  <a:lnTo>
                    <a:pt x="2951" y="1019"/>
                  </a:lnTo>
                  <a:lnTo>
                    <a:pt x="2949" y="1039"/>
                  </a:lnTo>
                  <a:lnTo>
                    <a:pt x="2939" y="1079"/>
                  </a:lnTo>
                  <a:lnTo>
                    <a:pt x="2925" y="1109"/>
                  </a:lnTo>
                  <a:lnTo>
                    <a:pt x="2905" y="1128"/>
                  </a:lnTo>
                  <a:lnTo>
                    <a:pt x="2883" y="1139"/>
                  </a:lnTo>
                  <a:lnTo>
                    <a:pt x="2861" y="1139"/>
                  </a:lnTo>
                  <a:lnTo>
                    <a:pt x="2839" y="1128"/>
                  </a:lnTo>
                  <a:lnTo>
                    <a:pt x="2817" y="1109"/>
                  </a:lnTo>
                  <a:lnTo>
                    <a:pt x="2778" y="1109"/>
                  </a:lnTo>
                  <a:lnTo>
                    <a:pt x="2766" y="1128"/>
                  </a:lnTo>
                  <a:lnTo>
                    <a:pt x="2754" y="1148"/>
                  </a:lnTo>
                  <a:lnTo>
                    <a:pt x="2737" y="1139"/>
                  </a:lnTo>
                  <a:lnTo>
                    <a:pt x="2720" y="1118"/>
                  </a:lnTo>
                  <a:lnTo>
                    <a:pt x="2700" y="1088"/>
                  </a:lnTo>
                  <a:lnTo>
                    <a:pt x="2678" y="1039"/>
                  </a:lnTo>
                  <a:lnTo>
                    <a:pt x="2668" y="1028"/>
                  </a:lnTo>
                  <a:lnTo>
                    <a:pt x="2671" y="1049"/>
                  </a:lnTo>
                  <a:lnTo>
                    <a:pt x="2680" y="1118"/>
                  </a:lnTo>
                  <a:lnTo>
                    <a:pt x="2690" y="1188"/>
                  </a:lnTo>
                  <a:lnTo>
                    <a:pt x="2693" y="1218"/>
                  </a:lnTo>
                  <a:lnTo>
                    <a:pt x="2693" y="1228"/>
                  </a:lnTo>
                  <a:lnTo>
                    <a:pt x="2690" y="1238"/>
                  </a:lnTo>
                  <a:lnTo>
                    <a:pt x="2685" y="1248"/>
                  </a:lnTo>
                  <a:lnTo>
                    <a:pt x="2666" y="1248"/>
                  </a:lnTo>
                  <a:lnTo>
                    <a:pt x="2649" y="1238"/>
                  </a:lnTo>
                  <a:lnTo>
                    <a:pt x="2641" y="1228"/>
                  </a:lnTo>
                  <a:lnTo>
                    <a:pt x="2639" y="1208"/>
                  </a:lnTo>
                  <a:lnTo>
                    <a:pt x="2637" y="1188"/>
                  </a:lnTo>
                  <a:lnTo>
                    <a:pt x="2634" y="1169"/>
                  </a:lnTo>
                  <a:lnTo>
                    <a:pt x="2637" y="1099"/>
                  </a:lnTo>
                  <a:lnTo>
                    <a:pt x="2639" y="1069"/>
                  </a:lnTo>
                  <a:lnTo>
                    <a:pt x="2637" y="1039"/>
                  </a:lnTo>
                  <a:lnTo>
                    <a:pt x="2632" y="989"/>
                  </a:lnTo>
                  <a:lnTo>
                    <a:pt x="2619" y="939"/>
                  </a:lnTo>
                  <a:lnTo>
                    <a:pt x="2605" y="899"/>
                  </a:lnTo>
                  <a:lnTo>
                    <a:pt x="2588" y="859"/>
                  </a:lnTo>
                  <a:lnTo>
                    <a:pt x="2568" y="849"/>
                  </a:lnTo>
                  <a:lnTo>
                    <a:pt x="2544" y="849"/>
                  </a:lnTo>
                  <a:lnTo>
                    <a:pt x="2536" y="869"/>
                  </a:lnTo>
                  <a:lnTo>
                    <a:pt x="2534" y="879"/>
                  </a:lnTo>
                  <a:lnTo>
                    <a:pt x="2534" y="889"/>
                  </a:lnTo>
                  <a:lnTo>
                    <a:pt x="2539" y="919"/>
                  </a:lnTo>
                  <a:lnTo>
                    <a:pt x="2549" y="939"/>
                  </a:lnTo>
                  <a:lnTo>
                    <a:pt x="2566" y="969"/>
                  </a:lnTo>
                  <a:lnTo>
                    <a:pt x="2585" y="999"/>
                  </a:lnTo>
                  <a:lnTo>
                    <a:pt x="2600" y="1028"/>
                  </a:lnTo>
                  <a:lnTo>
                    <a:pt x="2610" y="1069"/>
                  </a:lnTo>
                  <a:lnTo>
                    <a:pt x="2610" y="1368"/>
                  </a:lnTo>
                  <a:lnTo>
                    <a:pt x="2607" y="1398"/>
                  </a:lnTo>
                  <a:lnTo>
                    <a:pt x="2605" y="1428"/>
                  </a:lnTo>
                  <a:lnTo>
                    <a:pt x="2597" y="1448"/>
                  </a:lnTo>
                  <a:lnTo>
                    <a:pt x="2590" y="1458"/>
                  </a:lnTo>
                  <a:lnTo>
                    <a:pt x="2578" y="1468"/>
                  </a:lnTo>
                  <a:lnTo>
                    <a:pt x="2546" y="1478"/>
                  </a:lnTo>
                  <a:lnTo>
                    <a:pt x="2519" y="1488"/>
                  </a:lnTo>
                  <a:lnTo>
                    <a:pt x="2500" y="1518"/>
                  </a:lnTo>
                  <a:lnTo>
                    <a:pt x="2495" y="1528"/>
                  </a:lnTo>
                  <a:lnTo>
                    <a:pt x="2490" y="1548"/>
                  </a:lnTo>
                  <a:lnTo>
                    <a:pt x="2488" y="1578"/>
                  </a:lnTo>
                  <a:lnTo>
                    <a:pt x="2490" y="1598"/>
                  </a:lnTo>
                  <a:lnTo>
                    <a:pt x="2490" y="1648"/>
                  </a:lnTo>
                  <a:lnTo>
                    <a:pt x="2485" y="1668"/>
                  </a:lnTo>
                  <a:lnTo>
                    <a:pt x="2480" y="1688"/>
                  </a:lnTo>
                  <a:lnTo>
                    <a:pt x="2471" y="1688"/>
                  </a:lnTo>
                  <a:lnTo>
                    <a:pt x="2461" y="1668"/>
                  </a:lnTo>
                  <a:lnTo>
                    <a:pt x="2451" y="1648"/>
                  </a:lnTo>
                  <a:lnTo>
                    <a:pt x="2441" y="1608"/>
                  </a:lnTo>
                  <a:lnTo>
                    <a:pt x="2434" y="1558"/>
                  </a:lnTo>
                  <a:lnTo>
                    <a:pt x="2431" y="1538"/>
                  </a:lnTo>
                  <a:lnTo>
                    <a:pt x="2427" y="1528"/>
                  </a:lnTo>
                  <a:lnTo>
                    <a:pt x="2419" y="1518"/>
                  </a:lnTo>
                  <a:lnTo>
                    <a:pt x="2412" y="1518"/>
                  </a:lnTo>
                  <a:lnTo>
                    <a:pt x="2392" y="1528"/>
                  </a:lnTo>
                  <a:lnTo>
                    <a:pt x="2370" y="1568"/>
                  </a:lnTo>
                  <a:lnTo>
                    <a:pt x="2344" y="1628"/>
                  </a:lnTo>
                  <a:lnTo>
                    <a:pt x="2336" y="1648"/>
                  </a:lnTo>
                  <a:lnTo>
                    <a:pt x="2331" y="1668"/>
                  </a:lnTo>
                  <a:lnTo>
                    <a:pt x="2331" y="1698"/>
                  </a:lnTo>
                  <a:lnTo>
                    <a:pt x="2334" y="1718"/>
                  </a:lnTo>
                  <a:lnTo>
                    <a:pt x="2351" y="1788"/>
                  </a:lnTo>
                  <a:lnTo>
                    <a:pt x="2358" y="1807"/>
                  </a:lnTo>
                  <a:lnTo>
                    <a:pt x="2370" y="1837"/>
                  </a:lnTo>
                  <a:lnTo>
                    <a:pt x="2400" y="1887"/>
                  </a:lnTo>
                  <a:lnTo>
                    <a:pt x="2436" y="1927"/>
                  </a:lnTo>
                  <a:lnTo>
                    <a:pt x="2478" y="1967"/>
                  </a:lnTo>
                  <a:lnTo>
                    <a:pt x="2512" y="1997"/>
                  </a:lnTo>
                  <a:lnTo>
                    <a:pt x="2539" y="2037"/>
                  </a:lnTo>
                  <a:lnTo>
                    <a:pt x="2558" y="2067"/>
                  </a:lnTo>
                  <a:lnTo>
                    <a:pt x="2563" y="2087"/>
                  </a:lnTo>
                  <a:lnTo>
                    <a:pt x="2566" y="2107"/>
                  </a:lnTo>
                  <a:lnTo>
                    <a:pt x="2568" y="2127"/>
                  </a:lnTo>
                  <a:lnTo>
                    <a:pt x="2566" y="2137"/>
                  </a:lnTo>
                  <a:lnTo>
                    <a:pt x="2561" y="2157"/>
                  </a:lnTo>
                  <a:lnTo>
                    <a:pt x="2556" y="2157"/>
                  </a:lnTo>
                  <a:lnTo>
                    <a:pt x="2534" y="2167"/>
                  </a:lnTo>
                  <a:lnTo>
                    <a:pt x="2500" y="2157"/>
                  </a:lnTo>
                  <a:lnTo>
                    <a:pt x="2473" y="2157"/>
                  </a:lnTo>
                  <a:lnTo>
                    <a:pt x="2439" y="2167"/>
                  </a:lnTo>
                  <a:lnTo>
                    <a:pt x="2402" y="2187"/>
                  </a:lnTo>
                  <a:lnTo>
                    <a:pt x="2370" y="2217"/>
                  </a:lnTo>
                  <a:lnTo>
                    <a:pt x="2331" y="2267"/>
                  </a:lnTo>
                  <a:lnTo>
                    <a:pt x="2319" y="2287"/>
                  </a:lnTo>
                  <a:lnTo>
                    <a:pt x="2312" y="2317"/>
                  </a:lnTo>
                  <a:lnTo>
                    <a:pt x="2307" y="2347"/>
                  </a:lnTo>
                  <a:lnTo>
                    <a:pt x="2305" y="2387"/>
                  </a:lnTo>
                  <a:lnTo>
                    <a:pt x="2305" y="2427"/>
                  </a:lnTo>
                  <a:lnTo>
                    <a:pt x="2307" y="2476"/>
                  </a:lnTo>
                  <a:lnTo>
                    <a:pt x="2312" y="2536"/>
                  </a:lnTo>
                  <a:lnTo>
                    <a:pt x="2317" y="2566"/>
                  </a:lnTo>
                  <a:lnTo>
                    <a:pt x="2322" y="2587"/>
                  </a:lnTo>
                  <a:lnTo>
                    <a:pt x="2324" y="2576"/>
                  </a:lnTo>
                  <a:lnTo>
                    <a:pt x="2327" y="2566"/>
                  </a:lnTo>
                  <a:lnTo>
                    <a:pt x="2331" y="2536"/>
                  </a:lnTo>
                  <a:lnTo>
                    <a:pt x="2339" y="2516"/>
                  </a:lnTo>
                  <a:lnTo>
                    <a:pt x="2356" y="2516"/>
                  </a:lnTo>
                  <a:lnTo>
                    <a:pt x="2366" y="2536"/>
                  </a:lnTo>
                  <a:lnTo>
                    <a:pt x="2370" y="2557"/>
                  </a:lnTo>
                  <a:lnTo>
                    <a:pt x="2375" y="2596"/>
                  </a:lnTo>
                  <a:lnTo>
                    <a:pt x="2375" y="2626"/>
                  </a:lnTo>
                  <a:lnTo>
                    <a:pt x="2373" y="2646"/>
                  </a:lnTo>
                  <a:lnTo>
                    <a:pt x="2368" y="2666"/>
                  </a:lnTo>
                  <a:lnTo>
                    <a:pt x="2356" y="2696"/>
                  </a:lnTo>
                  <a:lnTo>
                    <a:pt x="2341" y="2706"/>
                  </a:lnTo>
                  <a:lnTo>
                    <a:pt x="2324" y="2716"/>
                  </a:lnTo>
                  <a:lnTo>
                    <a:pt x="2307" y="2706"/>
                  </a:lnTo>
                  <a:lnTo>
                    <a:pt x="2292" y="2686"/>
                  </a:lnTo>
                  <a:lnTo>
                    <a:pt x="2280" y="2656"/>
                  </a:lnTo>
                  <a:lnTo>
                    <a:pt x="2275" y="2636"/>
                  </a:lnTo>
                  <a:lnTo>
                    <a:pt x="2270" y="2616"/>
                  </a:lnTo>
                  <a:lnTo>
                    <a:pt x="2265" y="2576"/>
                  </a:lnTo>
                  <a:lnTo>
                    <a:pt x="2258" y="2557"/>
                  </a:lnTo>
                  <a:lnTo>
                    <a:pt x="2248" y="2557"/>
                  </a:lnTo>
                  <a:lnTo>
                    <a:pt x="2239" y="2576"/>
                  </a:lnTo>
                  <a:lnTo>
                    <a:pt x="2234" y="2596"/>
                  </a:lnTo>
                  <a:lnTo>
                    <a:pt x="2231" y="2626"/>
                  </a:lnTo>
                  <a:lnTo>
                    <a:pt x="2236" y="2646"/>
                  </a:lnTo>
                  <a:lnTo>
                    <a:pt x="2244" y="2656"/>
                  </a:lnTo>
                  <a:lnTo>
                    <a:pt x="2251" y="2676"/>
                  </a:lnTo>
                  <a:lnTo>
                    <a:pt x="2256" y="2696"/>
                  </a:lnTo>
                  <a:lnTo>
                    <a:pt x="2256" y="2716"/>
                  </a:lnTo>
                  <a:lnTo>
                    <a:pt x="2251" y="2736"/>
                  </a:lnTo>
                  <a:lnTo>
                    <a:pt x="2248" y="2746"/>
                  </a:lnTo>
                  <a:lnTo>
                    <a:pt x="2248" y="2766"/>
                  </a:lnTo>
                  <a:lnTo>
                    <a:pt x="2256" y="2796"/>
                  </a:lnTo>
                  <a:lnTo>
                    <a:pt x="2270" y="2846"/>
                  </a:lnTo>
                  <a:lnTo>
                    <a:pt x="2290" y="2886"/>
                  </a:lnTo>
                  <a:lnTo>
                    <a:pt x="2300" y="2916"/>
                  </a:lnTo>
                  <a:lnTo>
                    <a:pt x="2312" y="2946"/>
                  </a:lnTo>
                  <a:lnTo>
                    <a:pt x="2327" y="3006"/>
                  </a:lnTo>
                  <a:lnTo>
                    <a:pt x="2336" y="3086"/>
                  </a:lnTo>
                  <a:lnTo>
                    <a:pt x="2344" y="3156"/>
                  </a:lnTo>
                  <a:lnTo>
                    <a:pt x="2344" y="3215"/>
                  </a:lnTo>
                  <a:lnTo>
                    <a:pt x="2341" y="3245"/>
                  </a:lnTo>
                  <a:lnTo>
                    <a:pt x="2336" y="3275"/>
                  </a:lnTo>
                  <a:lnTo>
                    <a:pt x="2331" y="3295"/>
                  </a:lnTo>
                  <a:lnTo>
                    <a:pt x="2324" y="3305"/>
                  </a:lnTo>
                  <a:lnTo>
                    <a:pt x="2317" y="3315"/>
                  </a:lnTo>
                  <a:lnTo>
                    <a:pt x="2305" y="3325"/>
                  </a:lnTo>
                  <a:lnTo>
                    <a:pt x="2275" y="3315"/>
                  </a:lnTo>
                  <a:lnTo>
                    <a:pt x="2258" y="3295"/>
                  </a:lnTo>
                  <a:lnTo>
                    <a:pt x="2256" y="3285"/>
                  </a:lnTo>
                  <a:lnTo>
                    <a:pt x="2256" y="3275"/>
                  </a:lnTo>
                  <a:lnTo>
                    <a:pt x="2265" y="3236"/>
                  </a:lnTo>
                  <a:lnTo>
                    <a:pt x="2268" y="3225"/>
                  </a:lnTo>
                  <a:lnTo>
                    <a:pt x="2270" y="3215"/>
                  </a:lnTo>
                  <a:lnTo>
                    <a:pt x="2268" y="3206"/>
                  </a:lnTo>
                  <a:lnTo>
                    <a:pt x="2265" y="3186"/>
                  </a:lnTo>
                  <a:lnTo>
                    <a:pt x="2253" y="3156"/>
                  </a:lnTo>
                  <a:lnTo>
                    <a:pt x="2234" y="3126"/>
                  </a:lnTo>
                  <a:lnTo>
                    <a:pt x="2204" y="3096"/>
                  </a:lnTo>
                  <a:lnTo>
                    <a:pt x="2192" y="3096"/>
                  </a:lnTo>
                  <a:lnTo>
                    <a:pt x="2192" y="3116"/>
                  </a:lnTo>
                  <a:lnTo>
                    <a:pt x="2197" y="3146"/>
                  </a:lnTo>
                  <a:lnTo>
                    <a:pt x="2212" y="3236"/>
                  </a:lnTo>
                  <a:lnTo>
                    <a:pt x="2224" y="3305"/>
                  </a:lnTo>
                  <a:lnTo>
                    <a:pt x="2231" y="3405"/>
                  </a:lnTo>
                  <a:lnTo>
                    <a:pt x="2236" y="3495"/>
                  </a:lnTo>
                  <a:lnTo>
                    <a:pt x="2234" y="3575"/>
                  </a:lnTo>
                  <a:lnTo>
                    <a:pt x="2234" y="3655"/>
                  </a:lnTo>
                  <a:lnTo>
                    <a:pt x="2239" y="3725"/>
                  </a:lnTo>
                  <a:lnTo>
                    <a:pt x="2246" y="3795"/>
                  </a:lnTo>
                  <a:lnTo>
                    <a:pt x="2253" y="3815"/>
                  </a:lnTo>
                  <a:lnTo>
                    <a:pt x="2258" y="3835"/>
                  </a:lnTo>
                  <a:lnTo>
                    <a:pt x="2273" y="3875"/>
                  </a:lnTo>
                  <a:lnTo>
                    <a:pt x="2275" y="3885"/>
                  </a:lnTo>
                  <a:lnTo>
                    <a:pt x="2275" y="3905"/>
                  </a:lnTo>
                  <a:lnTo>
                    <a:pt x="2270" y="3915"/>
                  </a:lnTo>
                  <a:lnTo>
                    <a:pt x="2253" y="3925"/>
                  </a:lnTo>
                  <a:lnTo>
                    <a:pt x="2241" y="3934"/>
                  </a:lnTo>
                  <a:lnTo>
                    <a:pt x="2236" y="3945"/>
                  </a:lnTo>
                  <a:lnTo>
                    <a:pt x="2234" y="3964"/>
                  </a:lnTo>
                  <a:lnTo>
                    <a:pt x="2231" y="3975"/>
                  </a:lnTo>
                  <a:lnTo>
                    <a:pt x="2231" y="3994"/>
                  </a:lnTo>
                  <a:lnTo>
                    <a:pt x="2236" y="4034"/>
                  </a:lnTo>
                  <a:lnTo>
                    <a:pt x="2246" y="4084"/>
                  </a:lnTo>
                  <a:lnTo>
                    <a:pt x="2261" y="4124"/>
                  </a:lnTo>
                  <a:lnTo>
                    <a:pt x="2280" y="4174"/>
                  </a:lnTo>
                  <a:lnTo>
                    <a:pt x="2302" y="4214"/>
                  </a:lnTo>
                  <a:lnTo>
                    <a:pt x="2319" y="4244"/>
                  </a:lnTo>
                  <a:lnTo>
                    <a:pt x="2329" y="4274"/>
                  </a:lnTo>
                  <a:lnTo>
                    <a:pt x="2334" y="4304"/>
                  </a:lnTo>
                  <a:lnTo>
                    <a:pt x="2334" y="4314"/>
                  </a:lnTo>
                  <a:lnTo>
                    <a:pt x="2331" y="4324"/>
                  </a:lnTo>
                  <a:lnTo>
                    <a:pt x="2322" y="4344"/>
                  </a:lnTo>
                  <a:lnTo>
                    <a:pt x="2314" y="4354"/>
                  </a:lnTo>
                  <a:lnTo>
                    <a:pt x="2305" y="4344"/>
                  </a:lnTo>
                  <a:lnTo>
                    <a:pt x="2297" y="4334"/>
                  </a:lnTo>
                  <a:lnTo>
                    <a:pt x="2290" y="4324"/>
                  </a:lnTo>
                  <a:lnTo>
                    <a:pt x="2285" y="4324"/>
                  </a:lnTo>
                  <a:lnTo>
                    <a:pt x="2280" y="4334"/>
                  </a:lnTo>
                  <a:lnTo>
                    <a:pt x="2275" y="4354"/>
                  </a:lnTo>
                  <a:lnTo>
                    <a:pt x="2278" y="4374"/>
                  </a:lnTo>
                  <a:lnTo>
                    <a:pt x="2283" y="4394"/>
                  </a:lnTo>
                  <a:lnTo>
                    <a:pt x="2300" y="4444"/>
                  </a:lnTo>
                  <a:lnTo>
                    <a:pt x="2329" y="4494"/>
                  </a:lnTo>
                  <a:lnTo>
                    <a:pt x="2361" y="4544"/>
                  </a:lnTo>
                  <a:lnTo>
                    <a:pt x="2397" y="4594"/>
                  </a:lnTo>
                  <a:lnTo>
                    <a:pt x="2431" y="4634"/>
                  </a:lnTo>
                  <a:lnTo>
                    <a:pt x="2461" y="4654"/>
                  </a:lnTo>
                  <a:lnTo>
                    <a:pt x="2483" y="4654"/>
                  </a:lnTo>
                  <a:lnTo>
                    <a:pt x="2500" y="4643"/>
                  </a:lnTo>
                  <a:lnTo>
                    <a:pt x="2514" y="4654"/>
                  </a:lnTo>
                  <a:lnTo>
                    <a:pt x="2527" y="4684"/>
                  </a:lnTo>
                  <a:lnTo>
                    <a:pt x="2536" y="4713"/>
                  </a:lnTo>
                  <a:lnTo>
                    <a:pt x="2544" y="4754"/>
                  </a:lnTo>
                  <a:lnTo>
                    <a:pt x="2544" y="4793"/>
                  </a:lnTo>
                  <a:lnTo>
                    <a:pt x="2541" y="4843"/>
                  </a:lnTo>
                  <a:lnTo>
                    <a:pt x="2534" y="4893"/>
                  </a:lnTo>
                  <a:lnTo>
                    <a:pt x="2519" y="4923"/>
                  </a:lnTo>
                  <a:lnTo>
                    <a:pt x="2502" y="4943"/>
                  </a:lnTo>
                  <a:lnTo>
                    <a:pt x="2483" y="4953"/>
                  </a:lnTo>
                  <a:lnTo>
                    <a:pt x="2461" y="4953"/>
                  </a:lnTo>
                  <a:lnTo>
                    <a:pt x="2439" y="4943"/>
                  </a:lnTo>
                  <a:lnTo>
                    <a:pt x="2419" y="4913"/>
                  </a:lnTo>
                  <a:lnTo>
                    <a:pt x="2400" y="4883"/>
                  </a:lnTo>
                  <a:lnTo>
                    <a:pt x="2385" y="4833"/>
                  </a:lnTo>
                  <a:lnTo>
                    <a:pt x="2375" y="4803"/>
                  </a:lnTo>
                  <a:lnTo>
                    <a:pt x="2361" y="4773"/>
                  </a:lnTo>
                  <a:lnTo>
                    <a:pt x="2348" y="4763"/>
                  </a:lnTo>
                  <a:lnTo>
                    <a:pt x="2331" y="4763"/>
                  </a:lnTo>
                  <a:lnTo>
                    <a:pt x="2331" y="4754"/>
                  </a:lnTo>
                  <a:lnTo>
                    <a:pt x="2353" y="4713"/>
                  </a:lnTo>
                  <a:lnTo>
                    <a:pt x="2373" y="4673"/>
                  </a:lnTo>
                  <a:lnTo>
                    <a:pt x="2378" y="4654"/>
                  </a:lnTo>
                  <a:lnTo>
                    <a:pt x="2378" y="4643"/>
                  </a:lnTo>
                  <a:lnTo>
                    <a:pt x="2370" y="4634"/>
                  </a:lnTo>
                  <a:lnTo>
                    <a:pt x="2334" y="4634"/>
                  </a:lnTo>
                  <a:lnTo>
                    <a:pt x="2319" y="4643"/>
                  </a:lnTo>
                  <a:lnTo>
                    <a:pt x="2309" y="4654"/>
                  </a:lnTo>
                  <a:lnTo>
                    <a:pt x="2305" y="4673"/>
                  </a:lnTo>
                  <a:lnTo>
                    <a:pt x="2302" y="4684"/>
                  </a:lnTo>
                  <a:lnTo>
                    <a:pt x="2300" y="4694"/>
                  </a:lnTo>
                  <a:lnTo>
                    <a:pt x="2290" y="4703"/>
                  </a:lnTo>
                  <a:lnTo>
                    <a:pt x="2278" y="4703"/>
                  </a:lnTo>
                  <a:lnTo>
                    <a:pt x="2261" y="4684"/>
                  </a:lnTo>
                  <a:lnTo>
                    <a:pt x="2244" y="4664"/>
                  </a:lnTo>
                  <a:lnTo>
                    <a:pt x="2239" y="4664"/>
                  </a:lnTo>
                  <a:lnTo>
                    <a:pt x="2234" y="4684"/>
                  </a:lnTo>
                  <a:lnTo>
                    <a:pt x="2236" y="4694"/>
                  </a:lnTo>
                  <a:lnTo>
                    <a:pt x="2244" y="4743"/>
                  </a:lnTo>
                  <a:lnTo>
                    <a:pt x="2251" y="4803"/>
                  </a:lnTo>
                  <a:lnTo>
                    <a:pt x="2253" y="4823"/>
                  </a:lnTo>
                  <a:lnTo>
                    <a:pt x="2251" y="4833"/>
                  </a:lnTo>
                  <a:lnTo>
                    <a:pt x="2246" y="4853"/>
                  </a:lnTo>
                  <a:lnTo>
                    <a:pt x="2241" y="4863"/>
                  </a:lnTo>
                  <a:lnTo>
                    <a:pt x="2219" y="4883"/>
                  </a:lnTo>
                  <a:lnTo>
                    <a:pt x="2207" y="4893"/>
                  </a:lnTo>
                  <a:lnTo>
                    <a:pt x="2200" y="4913"/>
                  </a:lnTo>
                  <a:lnTo>
                    <a:pt x="2195" y="4933"/>
                  </a:lnTo>
                  <a:lnTo>
                    <a:pt x="2195" y="4953"/>
                  </a:lnTo>
                  <a:lnTo>
                    <a:pt x="2200" y="4973"/>
                  </a:lnTo>
                  <a:lnTo>
                    <a:pt x="2207" y="4993"/>
                  </a:lnTo>
                  <a:lnTo>
                    <a:pt x="2229" y="5033"/>
                  </a:lnTo>
                  <a:lnTo>
                    <a:pt x="2258" y="5073"/>
                  </a:lnTo>
                  <a:lnTo>
                    <a:pt x="2292" y="5103"/>
                  </a:lnTo>
                  <a:lnTo>
                    <a:pt x="2327" y="5123"/>
                  </a:lnTo>
                  <a:lnTo>
                    <a:pt x="2361" y="5113"/>
                  </a:lnTo>
                  <a:lnTo>
                    <a:pt x="2417" y="5113"/>
                  </a:lnTo>
                  <a:lnTo>
                    <a:pt x="2436" y="5123"/>
                  </a:lnTo>
                  <a:lnTo>
                    <a:pt x="2449" y="5143"/>
                  </a:lnTo>
                  <a:lnTo>
                    <a:pt x="2453" y="5163"/>
                  </a:lnTo>
                  <a:lnTo>
                    <a:pt x="2458" y="5193"/>
                  </a:lnTo>
                  <a:lnTo>
                    <a:pt x="2463" y="5253"/>
                  </a:lnTo>
                  <a:lnTo>
                    <a:pt x="2466" y="5333"/>
                  </a:lnTo>
                  <a:lnTo>
                    <a:pt x="2463" y="5412"/>
                  </a:lnTo>
                  <a:lnTo>
                    <a:pt x="2461" y="5482"/>
                  </a:lnTo>
                  <a:lnTo>
                    <a:pt x="2456" y="5542"/>
                  </a:lnTo>
                  <a:lnTo>
                    <a:pt x="2449" y="5582"/>
                  </a:lnTo>
                  <a:lnTo>
                    <a:pt x="2427" y="5582"/>
                  </a:lnTo>
                  <a:lnTo>
                    <a:pt x="2410" y="5592"/>
                  </a:lnTo>
                  <a:lnTo>
                    <a:pt x="2392" y="5602"/>
                  </a:lnTo>
                  <a:lnTo>
                    <a:pt x="2373" y="5632"/>
                  </a:lnTo>
                  <a:lnTo>
                    <a:pt x="2351" y="5672"/>
                  </a:lnTo>
                  <a:lnTo>
                    <a:pt x="2341" y="5682"/>
                  </a:lnTo>
                  <a:lnTo>
                    <a:pt x="2339" y="5672"/>
                  </a:lnTo>
                  <a:lnTo>
                    <a:pt x="2341" y="5662"/>
                  </a:lnTo>
                  <a:lnTo>
                    <a:pt x="2353" y="5602"/>
                  </a:lnTo>
                  <a:lnTo>
                    <a:pt x="2358" y="5562"/>
                  </a:lnTo>
                  <a:lnTo>
                    <a:pt x="2361" y="5542"/>
                  </a:lnTo>
                  <a:lnTo>
                    <a:pt x="2358" y="5522"/>
                  </a:lnTo>
                  <a:lnTo>
                    <a:pt x="2356" y="5502"/>
                  </a:lnTo>
                  <a:lnTo>
                    <a:pt x="2351" y="5492"/>
                  </a:lnTo>
                  <a:lnTo>
                    <a:pt x="2339" y="5463"/>
                  </a:lnTo>
                  <a:lnTo>
                    <a:pt x="2324" y="5452"/>
                  </a:lnTo>
                  <a:lnTo>
                    <a:pt x="2312" y="5452"/>
                  </a:lnTo>
                  <a:lnTo>
                    <a:pt x="2302" y="5463"/>
                  </a:lnTo>
                  <a:lnTo>
                    <a:pt x="2297" y="5492"/>
                  </a:lnTo>
                  <a:lnTo>
                    <a:pt x="2297" y="5502"/>
                  </a:lnTo>
                  <a:lnTo>
                    <a:pt x="2292" y="5512"/>
                  </a:lnTo>
                  <a:lnTo>
                    <a:pt x="2283" y="5522"/>
                  </a:lnTo>
                  <a:lnTo>
                    <a:pt x="2265" y="5512"/>
                  </a:lnTo>
                  <a:lnTo>
                    <a:pt x="2246" y="5492"/>
                  </a:lnTo>
                  <a:lnTo>
                    <a:pt x="2226" y="5482"/>
                  </a:lnTo>
                  <a:lnTo>
                    <a:pt x="2212" y="5472"/>
                  </a:lnTo>
                  <a:lnTo>
                    <a:pt x="2200" y="5482"/>
                  </a:lnTo>
                  <a:lnTo>
                    <a:pt x="2197" y="5482"/>
                  </a:lnTo>
                  <a:lnTo>
                    <a:pt x="2195" y="5492"/>
                  </a:lnTo>
                  <a:lnTo>
                    <a:pt x="2195" y="5512"/>
                  </a:lnTo>
                  <a:lnTo>
                    <a:pt x="2197" y="5532"/>
                  </a:lnTo>
                  <a:lnTo>
                    <a:pt x="2204" y="5572"/>
                  </a:lnTo>
                  <a:lnTo>
                    <a:pt x="2214" y="5612"/>
                  </a:lnTo>
                  <a:lnTo>
                    <a:pt x="2229" y="5642"/>
                  </a:lnTo>
                  <a:lnTo>
                    <a:pt x="2246" y="5672"/>
                  </a:lnTo>
                  <a:lnTo>
                    <a:pt x="2261" y="5692"/>
                  </a:lnTo>
                  <a:lnTo>
                    <a:pt x="2275" y="5692"/>
                  </a:lnTo>
                  <a:lnTo>
                    <a:pt x="2285" y="5682"/>
                  </a:lnTo>
                  <a:lnTo>
                    <a:pt x="2295" y="5662"/>
                  </a:lnTo>
                  <a:lnTo>
                    <a:pt x="2305" y="5672"/>
                  </a:lnTo>
                  <a:lnTo>
                    <a:pt x="2314" y="5692"/>
                  </a:lnTo>
                  <a:lnTo>
                    <a:pt x="2322" y="5732"/>
                  </a:lnTo>
                  <a:lnTo>
                    <a:pt x="2327" y="5792"/>
                  </a:lnTo>
                  <a:lnTo>
                    <a:pt x="2329" y="5862"/>
                  </a:lnTo>
                  <a:lnTo>
                    <a:pt x="2329" y="6031"/>
                  </a:lnTo>
                  <a:lnTo>
                    <a:pt x="2327" y="6112"/>
                  </a:lnTo>
                  <a:lnTo>
                    <a:pt x="2324" y="6131"/>
                  </a:lnTo>
                  <a:lnTo>
                    <a:pt x="2319" y="6151"/>
                  </a:lnTo>
                  <a:lnTo>
                    <a:pt x="2317" y="6161"/>
                  </a:lnTo>
                  <a:lnTo>
                    <a:pt x="2307" y="6161"/>
                  </a:lnTo>
                  <a:lnTo>
                    <a:pt x="2300" y="6142"/>
                  </a:lnTo>
                  <a:lnTo>
                    <a:pt x="2292" y="6121"/>
                  </a:lnTo>
                  <a:lnTo>
                    <a:pt x="2285" y="6112"/>
                  </a:lnTo>
                  <a:lnTo>
                    <a:pt x="2285" y="6142"/>
                  </a:lnTo>
                  <a:lnTo>
                    <a:pt x="2290" y="6201"/>
                  </a:lnTo>
                  <a:lnTo>
                    <a:pt x="2290" y="6411"/>
                  </a:lnTo>
                  <a:lnTo>
                    <a:pt x="2287" y="6541"/>
                  </a:lnTo>
                  <a:lnTo>
                    <a:pt x="2283" y="6701"/>
                  </a:lnTo>
                  <a:lnTo>
                    <a:pt x="2278" y="6751"/>
                  </a:lnTo>
                  <a:lnTo>
                    <a:pt x="2275" y="6791"/>
                  </a:lnTo>
                  <a:lnTo>
                    <a:pt x="2270" y="6810"/>
                  </a:lnTo>
                  <a:lnTo>
                    <a:pt x="2256" y="6810"/>
                  </a:lnTo>
                  <a:lnTo>
                    <a:pt x="2246" y="6791"/>
                  </a:lnTo>
                  <a:lnTo>
                    <a:pt x="2229" y="6761"/>
                  </a:lnTo>
                  <a:lnTo>
                    <a:pt x="2209" y="6751"/>
                  </a:lnTo>
                  <a:lnTo>
                    <a:pt x="2185" y="6761"/>
                  </a:lnTo>
                  <a:lnTo>
                    <a:pt x="2163" y="6781"/>
                  </a:lnTo>
                  <a:lnTo>
                    <a:pt x="2151" y="6791"/>
                  </a:lnTo>
                  <a:lnTo>
                    <a:pt x="2134" y="6810"/>
                  </a:lnTo>
                  <a:lnTo>
                    <a:pt x="2087" y="6821"/>
                  </a:lnTo>
                  <a:lnTo>
                    <a:pt x="2034" y="6821"/>
                  </a:lnTo>
                  <a:lnTo>
                    <a:pt x="1975" y="6810"/>
                  </a:lnTo>
                  <a:lnTo>
                    <a:pt x="1919" y="6791"/>
                  </a:lnTo>
                  <a:lnTo>
                    <a:pt x="1868" y="6791"/>
                  </a:lnTo>
                  <a:lnTo>
                    <a:pt x="1826" y="6800"/>
                  </a:lnTo>
                  <a:lnTo>
                    <a:pt x="1811" y="6810"/>
                  </a:lnTo>
                  <a:lnTo>
                    <a:pt x="1802" y="6821"/>
                  </a:lnTo>
                  <a:lnTo>
                    <a:pt x="1787" y="6840"/>
                  </a:lnTo>
                  <a:lnTo>
                    <a:pt x="1765" y="6840"/>
                  </a:lnTo>
                  <a:lnTo>
                    <a:pt x="1745" y="6821"/>
                  </a:lnTo>
                  <a:lnTo>
                    <a:pt x="1724" y="6781"/>
                  </a:lnTo>
                  <a:lnTo>
                    <a:pt x="1709" y="6761"/>
                  </a:lnTo>
                  <a:lnTo>
                    <a:pt x="1689" y="6731"/>
                  </a:lnTo>
                  <a:lnTo>
                    <a:pt x="1667" y="6711"/>
                  </a:lnTo>
                  <a:lnTo>
                    <a:pt x="1643" y="6701"/>
                  </a:lnTo>
                  <a:lnTo>
                    <a:pt x="1584" y="6691"/>
                  </a:lnTo>
                  <a:lnTo>
                    <a:pt x="1521" y="6701"/>
                  </a:lnTo>
                  <a:lnTo>
                    <a:pt x="1462" y="6711"/>
                  </a:lnTo>
                  <a:lnTo>
                    <a:pt x="1399" y="6711"/>
                  </a:lnTo>
                  <a:lnTo>
                    <a:pt x="1335" y="6691"/>
                  </a:lnTo>
                  <a:lnTo>
                    <a:pt x="1272" y="6661"/>
                  </a:lnTo>
                  <a:lnTo>
                    <a:pt x="1240" y="6641"/>
                  </a:lnTo>
                  <a:lnTo>
                    <a:pt x="1196" y="6641"/>
                  </a:lnTo>
                  <a:lnTo>
                    <a:pt x="1191" y="6651"/>
                  </a:lnTo>
                  <a:lnTo>
                    <a:pt x="1189" y="6661"/>
                  </a:lnTo>
                  <a:lnTo>
                    <a:pt x="1184" y="6671"/>
                  </a:lnTo>
                  <a:lnTo>
                    <a:pt x="1152" y="6671"/>
                  </a:lnTo>
                  <a:lnTo>
                    <a:pt x="1113" y="6661"/>
                  </a:lnTo>
                  <a:lnTo>
                    <a:pt x="1069" y="6641"/>
                  </a:lnTo>
                  <a:lnTo>
                    <a:pt x="1020" y="6611"/>
                  </a:lnTo>
                  <a:lnTo>
                    <a:pt x="972" y="6611"/>
                  </a:lnTo>
                  <a:lnTo>
                    <a:pt x="962" y="6621"/>
                  </a:lnTo>
                  <a:lnTo>
                    <a:pt x="955" y="6631"/>
                  </a:lnTo>
                  <a:lnTo>
                    <a:pt x="952" y="6651"/>
                  </a:lnTo>
                  <a:lnTo>
                    <a:pt x="950" y="6691"/>
                  </a:lnTo>
                  <a:lnTo>
                    <a:pt x="940" y="6731"/>
                  </a:lnTo>
                  <a:lnTo>
                    <a:pt x="928" y="6761"/>
                  </a:lnTo>
                  <a:lnTo>
                    <a:pt x="913" y="6791"/>
                  </a:lnTo>
                  <a:lnTo>
                    <a:pt x="893" y="6810"/>
                  </a:lnTo>
                  <a:lnTo>
                    <a:pt x="876" y="6821"/>
                  </a:lnTo>
                  <a:lnTo>
                    <a:pt x="864" y="6830"/>
                  </a:lnTo>
                  <a:lnTo>
                    <a:pt x="854" y="6821"/>
                  </a:lnTo>
                  <a:lnTo>
                    <a:pt x="852" y="6810"/>
                  </a:lnTo>
                  <a:lnTo>
                    <a:pt x="852" y="6791"/>
                  </a:lnTo>
                  <a:lnTo>
                    <a:pt x="859" y="6771"/>
                  </a:lnTo>
                  <a:lnTo>
                    <a:pt x="874" y="6741"/>
                  </a:lnTo>
                  <a:lnTo>
                    <a:pt x="886" y="6721"/>
                  </a:lnTo>
                  <a:lnTo>
                    <a:pt x="893" y="6681"/>
                  </a:lnTo>
                  <a:lnTo>
                    <a:pt x="893" y="6651"/>
                  </a:lnTo>
                  <a:lnTo>
                    <a:pt x="889" y="6621"/>
                  </a:lnTo>
                  <a:lnTo>
                    <a:pt x="879" y="6601"/>
                  </a:lnTo>
                  <a:lnTo>
                    <a:pt x="867" y="6601"/>
                  </a:lnTo>
                  <a:lnTo>
                    <a:pt x="857" y="6611"/>
                  </a:lnTo>
                  <a:lnTo>
                    <a:pt x="847" y="6641"/>
                  </a:lnTo>
                  <a:lnTo>
                    <a:pt x="842" y="6651"/>
                  </a:lnTo>
                  <a:lnTo>
                    <a:pt x="835" y="6661"/>
                  </a:lnTo>
                  <a:lnTo>
                    <a:pt x="813" y="6671"/>
                  </a:lnTo>
                  <a:lnTo>
                    <a:pt x="788" y="6671"/>
                  </a:lnTo>
                  <a:lnTo>
                    <a:pt x="762" y="6641"/>
                  </a:lnTo>
                  <a:lnTo>
                    <a:pt x="730" y="6611"/>
                  </a:lnTo>
                  <a:lnTo>
                    <a:pt x="715" y="6601"/>
                  </a:lnTo>
                  <a:lnTo>
                    <a:pt x="715" y="6611"/>
                  </a:lnTo>
                  <a:lnTo>
                    <a:pt x="718" y="6621"/>
                  </a:lnTo>
                  <a:lnTo>
                    <a:pt x="740" y="6681"/>
                  </a:lnTo>
                  <a:lnTo>
                    <a:pt x="759" y="6731"/>
                  </a:lnTo>
                  <a:lnTo>
                    <a:pt x="764" y="6751"/>
                  </a:lnTo>
                  <a:lnTo>
                    <a:pt x="764" y="6771"/>
                  </a:lnTo>
                  <a:lnTo>
                    <a:pt x="759" y="6781"/>
                  </a:lnTo>
                  <a:lnTo>
                    <a:pt x="747" y="6791"/>
                  </a:lnTo>
                  <a:lnTo>
                    <a:pt x="710" y="6821"/>
                  </a:lnTo>
                  <a:lnTo>
                    <a:pt x="654" y="6821"/>
                  </a:lnTo>
                  <a:lnTo>
                    <a:pt x="632" y="6810"/>
                  </a:lnTo>
                  <a:lnTo>
                    <a:pt x="622" y="6800"/>
                  </a:lnTo>
                  <a:lnTo>
                    <a:pt x="618" y="6781"/>
                  </a:lnTo>
                  <a:lnTo>
                    <a:pt x="613" y="6771"/>
                  </a:lnTo>
                  <a:lnTo>
                    <a:pt x="608" y="6761"/>
                  </a:lnTo>
                  <a:lnTo>
                    <a:pt x="603" y="6771"/>
                  </a:lnTo>
                  <a:lnTo>
                    <a:pt x="598" y="6781"/>
                  </a:lnTo>
                  <a:lnTo>
                    <a:pt x="591" y="6810"/>
                  </a:lnTo>
                  <a:lnTo>
                    <a:pt x="583" y="6870"/>
                  </a:lnTo>
                  <a:lnTo>
                    <a:pt x="581" y="6910"/>
                  </a:lnTo>
                  <a:lnTo>
                    <a:pt x="576" y="6940"/>
                  </a:lnTo>
                  <a:lnTo>
                    <a:pt x="569" y="6970"/>
                  </a:lnTo>
                  <a:lnTo>
                    <a:pt x="561" y="7000"/>
                  </a:lnTo>
                  <a:lnTo>
                    <a:pt x="544" y="7030"/>
                  </a:lnTo>
                  <a:lnTo>
                    <a:pt x="522" y="7050"/>
                  </a:lnTo>
                  <a:lnTo>
                    <a:pt x="500" y="7050"/>
                  </a:lnTo>
                  <a:lnTo>
                    <a:pt x="478" y="7020"/>
                  </a:lnTo>
                  <a:lnTo>
                    <a:pt x="459" y="6980"/>
                  </a:lnTo>
                  <a:lnTo>
                    <a:pt x="449" y="6950"/>
                  </a:lnTo>
                  <a:lnTo>
                    <a:pt x="442" y="6910"/>
                  </a:lnTo>
                  <a:lnTo>
                    <a:pt x="425" y="6840"/>
                  </a:lnTo>
                  <a:lnTo>
                    <a:pt x="417" y="6830"/>
                  </a:lnTo>
                  <a:lnTo>
                    <a:pt x="413" y="6830"/>
                  </a:lnTo>
                  <a:lnTo>
                    <a:pt x="408" y="6851"/>
                  </a:lnTo>
                  <a:lnTo>
                    <a:pt x="403" y="6890"/>
                  </a:lnTo>
                  <a:lnTo>
                    <a:pt x="393" y="7030"/>
                  </a:lnTo>
                  <a:lnTo>
                    <a:pt x="381" y="7150"/>
                  </a:lnTo>
                  <a:lnTo>
                    <a:pt x="376" y="7190"/>
                  </a:lnTo>
                  <a:lnTo>
                    <a:pt x="369" y="7220"/>
                  </a:lnTo>
                  <a:lnTo>
                    <a:pt x="361" y="7240"/>
                  </a:lnTo>
                  <a:lnTo>
                    <a:pt x="354" y="7250"/>
                  </a:lnTo>
                  <a:lnTo>
                    <a:pt x="347" y="7250"/>
                  </a:lnTo>
                  <a:lnTo>
                    <a:pt x="334" y="7240"/>
                  </a:lnTo>
                  <a:lnTo>
                    <a:pt x="317" y="7230"/>
                  </a:lnTo>
                  <a:lnTo>
                    <a:pt x="293" y="7230"/>
                  </a:lnTo>
                  <a:lnTo>
                    <a:pt x="268" y="7250"/>
                  </a:lnTo>
                  <a:lnTo>
                    <a:pt x="247" y="7280"/>
                  </a:lnTo>
                  <a:lnTo>
                    <a:pt x="227" y="7310"/>
                  </a:lnTo>
                  <a:lnTo>
                    <a:pt x="210" y="7350"/>
                  </a:lnTo>
                  <a:lnTo>
                    <a:pt x="205" y="7370"/>
                  </a:lnTo>
                  <a:lnTo>
                    <a:pt x="200" y="7390"/>
                  </a:lnTo>
                  <a:lnTo>
                    <a:pt x="200" y="7460"/>
                  </a:lnTo>
                  <a:lnTo>
                    <a:pt x="195" y="7470"/>
                  </a:lnTo>
                  <a:lnTo>
                    <a:pt x="185" y="7470"/>
                  </a:lnTo>
                  <a:lnTo>
                    <a:pt x="173" y="7460"/>
                  </a:lnTo>
                  <a:lnTo>
                    <a:pt x="166" y="7450"/>
                  </a:lnTo>
                  <a:lnTo>
                    <a:pt x="156" y="7450"/>
                  </a:lnTo>
                  <a:lnTo>
                    <a:pt x="151" y="7460"/>
                  </a:lnTo>
                  <a:lnTo>
                    <a:pt x="144" y="7470"/>
                  </a:lnTo>
                  <a:lnTo>
                    <a:pt x="132" y="7510"/>
                  </a:lnTo>
                  <a:lnTo>
                    <a:pt x="124" y="7570"/>
                  </a:lnTo>
                  <a:lnTo>
                    <a:pt x="120" y="7639"/>
                  </a:lnTo>
                  <a:lnTo>
                    <a:pt x="117" y="7719"/>
                  </a:lnTo>
                  <a:lnTo>
                    <a:pt x="120" y="7809"/>
                  </a:lnTo>
                  <a:lnTo>
                    <a:pt x="127" y="7899"/>
                  </a:lnTo>
                  <a:lnTo>
                    <a:pt x="132" y="7969"/>
                  </a:lnTo>
                  <a:lnTo>
                    <a:pt x="134" y="8029"/>
                  </a:lnTo>
                  <a:lnTo>
                    <a:pt x="129" y="8069"/>
                  </a:lnTo>
                  <a:lnTo>
                    <a:pt x="124" y="8099"/>
                  </a:lnTo>
                  <a:lnTo>
                    <a:pt x="115" y="8119"/>
                  </a:lnTo>
                  <a:lnTo>
                    <a:pt x="103" y="8109"/>
                  </a:lnTo>
                  <a:lnTo>
                    <a:pt x="90" y="8079"/>
                  </a:lnTo>
                  <a:lnTo>
                    <a:pt x="76" y="8039"/>
                  </a:lnTo>
                  <a:lnTo>
                    <a:pt x="61" y="7979"/>
                  </a:lnTo>
                  <a:lnTo>
                    <a:pt x="56" y="7969"/>
                  </a:lnTo>
                  <a:lnTo>
                    <a:pt x="51" y="7979"/>
                  </a:lnTo>
                  <a:lnTo>
                    <a:pt x="46" y="7989"/>
                  </a:lnTo>
                  <a:lnTo>
                    <a:pt x="44" y="8009"/>
                  </a:lnTo>
                  <a:lnTo>
                    <a:pt x="37" y="8089"/>
                  </a:lnTo>
                  <a:lnTo>
                    <a:pt x="32" y="8159"/>
                  </a:lnTo>
                  <a:lnTo>
                    <a:pt x="34" y="8209"/>
                  </a:lnTo>
                  <a:lnTo>
                    <a:pt x="37" y="8228"/>
                  </a:lnTo>
                  <a:lnTo>
                    <a:pt x="39" y="8249"/>
                  </a:lnTo>
                  <a:lnTo>
                    <a:pt x="49" y="8249"/>
                  </a:lnTo>
                  <a:lnTo>
                    <a:pt x="56" y="8258"/>
                  </a:lnTo>
                  <a:lnTo>
                    <a:pt x="63" y="8269"/>
                  </a:lnTo>
                  <a:lnTo>
                    <a:pt x="68" y="8279"/>
                  </a:lnTo>
                  <a:lnTo>
                    <a:pt x="71" y="8309"/>
                  </a:lnTo>
                  <a:lnTo>
                    <a:pt x="71" y="8378"/>
                  </a:lnTo>
                  <a:lnTo>
                    <a:pt x="68" y="8418"/>
                  </a:lnTo>
                  <a:lnTo>
                    <a:pt x="61" y="8458"/>
                  </a:lnTo>
                  <a:lnTo>
                    <a:pt x="61" y="8478"/>
                  </a:lnTo>
                  <a:lnTo>
                    <a:pt x="66" y="8488"/>
                  </a:lnTo>
                  <a:lnTo>
                    <a:pt x="73" y="8498"/>
                  </a:lnTo>
                  <a:lnTo>
                    <a:pt x="100" y="8498"/>
                  </a:lnTo>
                  <a:lnTo>
                    <a:pt x="107" y="8508"/>
                  </a:lnTo>
                  <a:lnTo>
                    <a:pt x="107" y="8568"/>
                  </a:lnTo>
                  <a:lnTo>
                    <a:pt x="112" y="8668"/>
                  </a:lnTo>
                  <a:lnTo>
                    <a:pt x="115" y="8708"/>
                  </a:lnTo>
                  <a:lnTo>
                    <a:pt x="112" y="8728"/>
                  </a:lnTo>
                  <a:lnTo>
                    <a:pt x="110" y="8738"/>
                  </a:lnTo>
                  <a:lnTo>
                    <a:pt x="105" y="8748"/>
                  </a:lnTo>
                  <a:lnTo>
                    <a:pt x="100" y="8748"/>
                  </a:lnTo>
                  <a:lnTo>
                    <a:pt x="83" y="8738"/>
                  </a:lnTo>
                  <a:lnTo>
                    <a:pt x="68" y="8728"/>
                  </a:lnTo>
                  <a:lnTo>
                    <a:pt x="56" y="8738"/>
                  </a:lnTo>
                  <a:lnTo>
                    <a:pt x="51" y="8758"/>
                  </a:lnTo>
                  <a:lnTo>
                    <a:pt x="46" y="8778"/>
                  </a:lnTo>
                  <a:lnTo>
                    <a:pt x="44" y="8798"/>
                  </a:lnTo>
                  <a:lnTo>
                    <a:pt x="41" y="8818"/>
                  </a:lnTo>
                  <a:lnTo>
                    <a:pt x="41" y="8868"/>
                  </a:lnTo>
                  <a:lnTo>
                    <a:pt x="44" y="8908"/>
                  </a:lnTo>
                  <a:lnTo>
                    <a:pt x="51" y="8937"/>
                  </a:lnTo>
                  <a:lnTo>
                    <a:pt x="66" y="8937"/>
                  </a:lnTo>
                  <a:lnTo>
                    <a:pt x="68" y="8948"/>
                  </a:lnTo>
                  <a:lnTo>
                    <a:pt x="71" y="8958"/>
                  </a:lnTo>
                  <a:lnTo>
                    <a:pt x="71" y="8978"/>
                  </a:lnTo>
                  <a:lnTo>
                    <a:pt x="68" y="9018"/>
                  </a:lnTo>
                  <a:lnTo>
                    <a:pt x="59" y="9078"/>
                  </a:lnTo>
                  <a:lnTo>
                    <a:pt x="49" y="9137"/>
                  </a:lnTo>
                  <a:lnTo>
                    <a:pt x="44" y="9187"/>
                  </a:lnTo>
                  <a:lnTo>
                    <a:pt x="44" y="9227"/>
                  </a:lnTo>
                  <a:lnTo>
                    <a:pt x="46" y="9247"/>
                  </a:lnTo>
                  <a:lnTo>
                    <a:pt x="51" y="9247"/>
                  </a:lnTo>
                  <a:lnTo>
                    <a:pt x="56" y="9257"/>
                  </a:lnTo>
                  <a:lnTo>
                    <a:pt x="59" y="9277"/>
                  </a:lnTo>
                  <a:lnTo>
                    <a:pt x="66" y="9337"/>
                  </a:lnTo>
                  <a:lnTo>
                    <a:pt x="71" y="9407"/>
                  </a:lnTo>
                  <a:lnTo>
                    <a:pt x="73" y="9497"/>
                  </a:lnTo>
                  <a:lnTo>
                    <a:pt x="73" y="9577"/>
                  </a:lnTo>
                  <a:lnTo>
                    <a:pt x="71" y="9657"/>
                  </a:lnTo>
                  <a:lnTo>
                    <a:pt x="66" y="9716"/>
                  </a:lnTo>
                  <a:lnTo>
                    <a:pt x="61" y="9727"/>
                  </a:lnTo>
                  <a:lnTo>
                    <a:pt x="59" y="9736"/>
                  </a:lnTo>
                  <a:lnTo>
                    <a:pt x="49" y="9736"/>
                  </a:lnTo>
                  <a:lnTo>
                    <a:pt x="41" y="9716"/>
                  </a:lnTo>
                  <a:lnTo>
                    <a:pt x="34" y="9687"/>
                  </a:lnTo>
                  <a:lnTo>
                    <a:pt x="27" y="9637"/>
                  </a:lnTo>
                  <a:lnTo>
                    <a:pt x="20" y="9587"/>
                  </a:lnTo>
                  <a:lnTo>
                    <a:pt x="15" y="9567"/>
                  </a:lnTo>
                  <a:lnTo>
                    <a:pt x="10" y="9547"/>
                  </a:lnTo>
                  <a:lnTo>
                    <a:pt x="5" y="9547"/>
                  </a:lnTo>
                  <a:lnTo>
                    <a:pt x="2" y="9567"/>
                  </a:lnTo>
                  <a:lnTo>
                    <a:pt x="0" y="9597"/>
                  </a:lnTo>
                  <a:lnTo>
                    <a:pt x="0" y="9687"/>
                  </a:lnTo>
                  <a:lnTo>
                    <a:pt x="2" y="9806"/>
                  </a:lnTo>
                  <a:lnTo>
                    <a:pt x="7" y="9966"/>
                  </a:lnTo>
                  <a:lnTo>
                    <a:pt x="17" y="10126"/>
                  </a:lnTo>
                  <a:lnTo>
                    <a:pt x="32" y="10306"/>
                  </a:lnTo>
                  <a:lnTo>
                    <a:pt x="46" y="10505"/>
                  </a:lnTo>
                  <a:lnTo>
                    <a:pt x="59" y="10685"/>
                  </a:lnTo>
                  <a:lnTo>
                    <a:pt x="66" y="10815"/>
                  </a:lnTo>
                  <a:lnTo>
                    <a:pt x="66" y="10935"/>
                  </a:lnTo>
                  <a:lnTo>
                    <a:pt x="68" y="10985"/>
                  </a:lnTo>
                  <a:lnTo>
                    <a:pt x="73" y="11025"/>
                  </a:lnTo>
                  <a:lnTo>
                    <a:pt x="81" y="11055"/>
                  </a:lnTo>
                  <a:lnTo>
                    <a:pt x="88" y="11095"/>
                  </a:lnTo>
                  <a:lnTo>
                    <a:pt x="93" y="11145"/>
                  </a:lnTo>
                  <a:lnTo>
                    <a:pt x="95" y="11194"/>
                  </a:lnTo>
                  <a:lnTo>
                    <a:pt x="93" y="11244"/>
                  </a:lnTo>
                  <a:lnTo>
                    <a:pt x="90" y="11294"/>
                  </a:lnTo>
                  <a:lnTo>
                    <a:pt x="93" y="11334"/>
                  </a:lnTo>
                  <a:lnTo>
                    <a:pt x="98" y="11374"/>
                  </a:lnTo>
                  <a:lnTo>
                    <a:pt x="107" y="11394"/>
                  </a:lnTo>
                  <a:lnTo>
                    <a:pt x="110" y="11404"/>
                  </a:lnTo>
                  <a:lnTo>
                    <a:pt x="115" y="11424"/>
                  </a:lnTo>
                  <a:lnTo>
                    <a:pt x="122" y="11474"/>
                  </a:lnTo>
                  <a:lnTo>
                    <a:pt x="129" y="11554"/>
                  </a:lnTo>
                  <a:lnTo>
                    <a:pt x="132" y="11634"/>
                  </a:lnTo>
                  <a:lnTo>
                    <a:pt x="132" y="11684"/>
                  </a:lnTo>
                  <a:lnTo>
                    <a:pt x="134" y="11734"/>
                  </a:lnTo>
                  <a:lnTo>
                    <a:pt x="139" y="11784"/>
                  </a:lnTo>
                  <a:lnTo>
                    <a:pt x="146" y="11824"/>
                  </a:lnTo>
                  <a:lnTo>
                    <a:pt x="154" y="11873"/>
                  </a:lnTo>
                  <a:lnTo>
                    <a:pt x="161" y="11913"/>
                  </a:lnTo>
                  <a:lnTo>
                    <a:pt x="173" y="11943"/>
                  </a:lnTo>
                  <a:lnTo>
                    <a:pt x="183" y="11973"/>
                  </a:lnTo>
                  <a:lnTo>
                    <a:pt x="205" y="12043"/>
                  </a:lnTo>
                  <a:lnTo>
                    <a:pt x="227" y="12133"/>
                  </a:lnTo>
                  <a:lnTo>
                    <a:pt x="249" y="12223"/>
                  </a:lnTo>
                  <a:lnTo>
                    <a:pt x="264" y="12323"/>
                  </a:lnTo>
                  <a:lnTo>
                    <a:pt x="278" y="12433"/>
                  </a:lnTo>
                  <a:lnTo>
                    <a:pt x="298" y="12552"/>
                  </a:lnTo>
                  <a:lnTo>
                    <a:pt x="320" y="12663"/>
                  </a:lnTo>
                  <a:lnTo>
                    <a:pt x="342" y="12762"/>
                  </a:lnTo>
                  <a:lnTo>
                    <a:pt x="364" y="12852"/>
                  </a:lnTo>
                  <a:lnTo>
                    <a:pt x="386" y="12922"/>
                  </a:lnTo>
                  <a:lnTo>
                    <a:pt x="405" y="12982"/>
                  </a:lnTo>
                  <a:lnTo>
                    <a:pt x="422" y="13012"/>
                  </a:lnTo>
                  <a:lnTo>
                    <a:pt x="435" y="13032"/>
                  </a:lnTo>
                  <a:lnTo>
                    <a:pt x="444" y="13052"/>
                  </a:lnTo>
                  <a:lnTo>
                    <a:pt x="449" y="13082"/>
                  </a:lnTo>
                  <a:lnTo>
                    <a:pt x="449" y="13122"/>
                  </a:lnTo>
                  <a:lnTo>
                    <a:pt x="454" y="13142"/>
                  </a:lnTo>
                  <a:lnTo>
                    <a:pt x="466" y="13212"/>
                  </a:lnTo>
                  <a:lnTo>
                    <a:pt x="486" y="13302"/>
                  </a:lnTo>
                  <a:lnTo>
                    <a:pt x="510" y="13401"/>
                  </a:lnTo>
                  <a:lnTo>
                    <a:pt x="547" y="13511"/>
                  </a:lnTo>
                  <a:lnTo>
                    <a:pt x="564" y="13561"/>
                  </a:lnTo>
                  <a:lnTo>
                    <a:pt x="583" y="13611"/>
                  </a:lnTo>
                  <a:lnTo>
                    <a:pt x="603" y="13641"/>
                  </a:lnTo>
                  <a:lnTo>
                    <a:pt x="622" y="13681"/>
                  </a:lnTo>
                  <a:lnTo>
                    <a:pt x="671" y="13741"/>
                  </a:lnTo>
                  <a:lnTo>
                    <a:pt x="715" y="13781"/>
                  </a:lnTo>
                  <a:lnTo>
                    <a:pt x="764" y="13811"/>
                  </a:lnTo>
                  <a:lnTo>
                    <a:pt x="818" y="13841"/>
                  </a:lnTo>
                  <a:lnTo>
                    <a:pt x="871" y="13861"/>
                  </a:lnTo>
                  <a:lnTo>
                    <a:pt x="923" y="13881"/>
                  </a:lnTo>
                  <a:lnTo>
                    <a:pt x="1018" y="13881"/>
                  </a:lnTo>
                  <a:lnTo>
                    <a:pt x="1055" y="13871"/>
                  </a:lnTo>
                  <a:lnTo>
                    <a:pt x="1103" y="13861"/>
                  </a:lnTo>
                  <a:lnTo>
                    <a:pt x="1191" y="13871"/>
                  </a:lnTo>
                  <a:lnTo>
                    <a:pt x="1306" y="13891"/>
                  </a:lnTo>
                  <a:lnTo>
                    <a:pt x="1438" y="13921"/>
                  </a:lnTo>
                  <a:lnTo>
                    <a:pt x="2048" y="14060"/>
                  </a:lnTo>
                  <a:lnTo>
                    <a:pt x="2148" y="14081"/>
                  </a:lnTo>
                  <a:lnTo>
                    <a:pt x="2229" y="14110"/>
                  </a:lnTo>
                  <a:lnTo>
                    <a:pt x="2287" y="14130"/>
                  </a:lnTo>
                  <a:lnTo>
                    <a:pt x="2334" y="14160"/>
                  </a:lnTo>
                  <a:lnTo>
                    <a:pt x="2363" y="14200"/>
                  </a:lnTo>
                  <a:lnTo>
                    <a:pt x="2373" y="14220"/>
                  </a:lnTo>
                  <a:lnTo>
                    <a:pt x="2383" y="14240"/>
                  </a:lnTo>
                  <a:lnTo>
                    <a:pt x="2388" y="14260"/>
                  </a:lnTo>
                  <a:lnTo>
                    <a:pt x="2390" y="14290"/>
                  </a:lnTo>
                  <a:lnTo>
                    <a:pt x="2390" y="14320"/>
                  </a:lnTo>
                  <a:lnTo>
                    <a:pt x="2388" y="14350"/>
                  </a:lnTo>
                  <a:lnTo>
                    <a:pt x="2388" y="14390"/>
                  </a:lnTo>
                  <a:lnTo>
                    <a:pt x="2392" y="14430"/>
                  </a:lnTo>
                  <a:lnTo>
                    <a:pt x="2402" y="14460"/>
                  </a:lnTo>
                  <a:lnTo>
                    <a:pt x="2414" y="14490"/>
                  </a:lnTo>
                  <a:lnTo>
                    <a:pt x="2427" y="14500"/>
                  </a:lnTo>
                  <a:lnTo>
                    <a:pt x="2439" y="14530"/>
                  </a:lnTo>
                  <a:lnTo>
                    <a:pt x="2461" y="14590"/>
                  </a:lnTo>
                  <a:lnTo>
                    <a:pt x="2485" y="14690"/>
                  </a:lnTo>
                  <a:lnTo>
                    <a:pt x="2510" y="14809"/>
                  </a:lnTo>
                  <a:lnTo>
                    <a:pt x="2534" y="14949"/>
                  </a:lnTo>
                  <a:lnTo>
                    <a:pt x="2558" y="15109"/>
                  </a:lnTo>
                  <a:lnTo>
                    <a:pt x="2580" y="15299"/>
                  </a:lnTo>
                  <a:lnTo>
                    <a:pt x="2602" y="15499"/>
                  </a:lnTo>
                  <a:lnTo>
                    <a:pt x="2627" y="15728"/>
                  </a:lnTo>
                  <a:lnTo>
                    <a:pt x="2651" y="15928"/>
                  </a:lnTo>
                  <a:lnTo>
                    <a:pt x="2671" y="16088"/>
                  </a:lnTo>
                  <a:lnTo>
                    <a:pt x="2685" y="16178"/>
                  </a:lnTo>
                  <a:lnTo>
                    <a:pt x="2695" y="16227"/>
                  </a:lnTo>
                  <a:lnTo>
                    <a:pt x="2702" y="16278"/>
                  </a:lnTo>
                  <a:lnTo>
                    <a:pt x="2707" y="16327"/>
                  </a:lnTo>
                  <a:lnTo>
                    <a:pt x="2707" y="16367"/>
                  </a:lnTo>
                  <a:lnTo>
                    <a:pt x="2710" y="16387"/>
                  </a:lnTo>
                  <a:lnTo>
                    <a:pt x="2717" y="16417"/>
                  </a:lnTo>
                  <a:lnTo>
                    <a:pt x="2732" y="16447"/>
                  </a:lnTo>
                  <a:lnTo>
                    <a:pt x="2751" y="16477"/>
                  </a:lnTo>
                  <a:lnTo>
                    <a:pt x="2768" y="16497"/>
                  </a:lnTo>
                  <a:lnTo>
                    <a:pt x="2783" y="16527"/>
                  </a:lnTo>
                  <a:lnTo>
                    <a:pt x="2790" y="16567"/>
                  </a:lnTo>
                  <a:lnTo>
                    <a:pt x="2793" y="16577"/>
                  </a:lnTo>
                  <a:lnTo>
                    <a:pt x="2793" y="16597"/>
                  </a:lnTo>
                  <a:lnTo>
                    <a:pt x="2795" y="16617"/>
                  </a:lnTo>
                  <a:lnTo>
                    <a:pt x="2800" y="16647"/>
                  </a:lnTo>
                  <a:lnTo>
                    <a:pt x="2810" y="16677"/>
                  </a:lnTo>
                  <a:lnTo>
                    <a:pt x="2822" y="16697"/>
                  </a:lnTo>
                  <a:lnTo>
                    <a:pt x="2834" y="16727"/>
                  </a:lnTo>
                  <a:lnTo>
                    <a:pt x="2849" y="16777"/>
                  </a:lnTo>
                  <a:lnTo>
                    <a:pt x="2861" y="16846"/>
                  </a:lnTo>
                  <a:lnTo>
                    <a:pt x="2868" y="16927"/>
                  </a:lnTo>
                  <a:lnTo>
                    <a:pt x="2878" y="17016"/>
                  </a:lnTo>
                  <a:lnTo>
                    <a:pt x="2893" y="17076"/>
                  </a:lnTo>
                  <a:lnTo>
                    <a:pt x="2908" y="17136"/>
                  </a:lnTo>
                  <a:lnTo>
                    <a:pt x="2917" y="17146"/>
                  </a:lnTo>
                  <a:lnTo>
                    <a:pt x="2927" y="17156"/>
                  </a:lnTo>
                  <a:lnTo>
                    <a:pt x="2949" y="17186"/>
                  </a:lnTo>
                  <a:lnTo>
                    <a:pt x="2973" y="17216"/>
                  </a:lnTo>
                  <a:lnTo>
                    <a:pt x="2995" y="17256"/>
                  </a:lnTo>
                  <a:lnTo>
                    <a:pt x="3020" y="17306"/>
                  </a:lnTo>
                  <a:lnTo>
                    <a:pt x="3039" y="17356"/>
                  </a:lnTo>
                  <a:lnTo>
                    <a:pt x="3054" y="17396"/>
                  </a:lnTo>
                  <a:lnTo>
                    <a:pt x="3064" y="17446"/>
                  </a:lnTo>
                  <a:lnTo>
                    <a:pt x="3066" y="17456"/>
                  </a:lnTo>
                  <a:lnTo>
                    <a:pt x="3066" y="17486"/>
                  </a:lnTo>
                  <a:lnTo>
                    <a:pt x="3069" y="17506"/>
                  </a:lnTo>
                  <a:lnTo>
                    <a:pt x="3078" y="17546"/>
                  </a:lnTo>
                  <a:lnTo>
                    <a:pt x="3093" y="17586"/>
                  </a:lnTo>
                  <a:lnTo>
                    <a:pt x="3113" y="17636"/>
                  </a:lnTo>
                  <a:lnTo>
                    <a:pt x="3135" y="17685"/>
                  </a:lnTo>
                  <a:lnTo>
                    <a:pt x="3157" y="17755"/>
                  </a:lnTo>
                  <a:lnTo>
                    <a:pt x="3179" y="17825"/>
                  </a:lnTo>
                  <a:lnTo>
                    <a:pt x="3196" y="17885"/>
                  </a:lnTo>
                  <a:lnTo>
                    <a:pt x="3215" y="17965"/>
                  </a:lnTo>
                  <a:lnTo>
                    <a:pt x="3225" y="17985"/>
                  </a:lnTo>
                  <a:lnTo>
                    <a:pt x="3237" y="18005"/>
                  </a:lnTo>
                  <a:lnTo>
                    <a:pt x="3247" y="18025"/>
                  </a:lnTo>
                  <a:lnTo>
                    <a:pt x="3262" y="18035"/>
                  </a:lnTo>
                  <a:lnTo>
                    <a:pt x="3293" y="18035"/>
                  </a:lnTo>
                  <a:lnTo>
                    <a:pt x="3325" y="18045"/>
                  </a:lnTo>
                  <a:lnTo>
                    <a:pt x="3337" y="18045"/>
                  </a:lnTo>
                  <a:lnTo>
                    <a:pt x="3347" y="18065"/>
                  </a:lnTo>
                  <a:lnTo>
                    <a:pt x="3357" y="18085"/>
                  </a:lnTo>
                  <a:lnTo>
                    <a:pt x="3366" y="18115"/>
                  </a:lnTo>
                  <a:lnTo>
                    <a:pt x="3386" y="18185"/>
                  </a:lnTo>
                  <a:lnTo>
                    <a:pt x="3403" y="18265"/>
                  </a:lnTo>
                  <a:lnTo>
                    <a:pt x="3410" y="18295"/>
                  </a:lnTo>
                  <a:lnTo>
                    <a:pt x="3418" y="18305"/>
                  </a:lnTo>
                  <a:lnTo>
                    <a:pt x="3425" y="18305"/>
                  </a:lnTo>
                  <a:lnTo>
                    <a:pt x="3430" y="18295"/>
                  </a:lnTo>
                  <a:lnTo>
                    <a:pt x="3449" y="18255"/>
                  </a:lnTo>
                  <a:lnTo>
                    <a:pt x="3464" y="18225"/>
                  </a:lnTo>
                  <a:lnTo>
                    <a:pt x="3481" y="18205"/>
                  </a:lnTo>
                  <a:lnTo>
                    <a:pt x="3498" y="18205"/>
                  </a:lnTo>
                  <a:lnTo>
                    <a:pt x="3515" y="18215"/>
                  </a:lnTo>
                  <a:lnTo>
                    <a:pt x="3535" y="18225"/>
                  </a:lnTo>
                  <a:lnTo>
                    <a:pt x="3569" y="18235"/>
                  </a:lnTo>
                  <a:lnTo>
                    <a:pt x="3657" y="18235"/>
                  </a:lnTo>
                  <a:lnTo>
                    <a:pt x="3764" y="18215"/>
                  </a:lnTo>
                  <a:lnTo>
                    <a:pt x="3852" y="18454"/>
                  </a:lnTo>
                  <a:lnTo>
                    <a:pt x="3882" y="18524"/>
                  </a:lnTo>
                  <a:lnTo>
                    <a:pt x="3908" y="18594"/>
                  </a:lnTo>
                  <a:lnTo>
                    <a:pt x="3940" y="18654"/>
                  </a:lnTo>
                  <a:lnTo>
                    <a:pt x="3977" y="18714"/>
                  </a:lnTo>
                  <a:lnTo>
                    <a:pt x="4023" y="18774"/>
                  </a:lnTo>
                  <a:lnTo>
                    <a:pt x="4079" y="18844"/>
                  </a:lnTo>
                  <a:lnTo>
                    <a:pt x="4238" y="19034"/>
                  </a:lnTo>
                  <a:lnTo>
                    <a:pt x="4372" y="19173"/>
                  </a:lnTo>
                  <a:lnTo>
                    <a:pt x="4521" y="19313"/>
                  </a:lnTo>
                  <a:lnTo>
                    <a:pt x="4660" y="19443"/>
                  </a:lnTo>
                  <a:lnTo>
                    <a:pt x="4780" y="19533"/>
                  </a:lnTo>
                  <a:lnTo>
                    <a:pt x="5163" y="19833"/>
                  </a:lnTo>
                  <a:lnTo>
                    <a:pt x="5219" y="19872"/>
                  </a:lnTo>
                  <a:lnTo>
                    <a:pt x="5273" y="19902"/>
                  </a:lnTo>
                  <a:lnTo>
                    <a:pt x="5315" y="19912"/>
                  </a:lnTo>
                  <a:lnTo>
                    <a:pt x="5339" y="19912"/>
                  </a:lnTo>
                  <a:lnTo>
                    <a:pt x="5356" y="19902"/>
                  </a:lnTo>
                  <a:lnTo>
                    <a:pt x="5378" y="19902"/>
                  </a:lnTo>
                  <a:lnTo>
                    <a:pt x="5385" y="19922"/>
                  </a:lnTo>
                  <a:lnTo>
                    <a:pt x="5390" y="19932"/>
                  </a:lnTo>
                  <a:lnTo>
                    <a:pt x="5405" y="19942"/>
                  </a:lnTo>
                  <a:lnTo>
                    <a:pt x="5446" y="19982"/>
                  </a:lnTo>
                  <a:lnTo>
                    <a:pt x="5573" y="20072"/>
                  </a:lnTo>
                  <a:lnTo>
                    <a:pt x="5708" y="20142"/>
                  </a:lnTo>
                  <a:lnTo>
                    <a:pt x="5756" y="20172"/>
                  </a:lnTo>
                  <a:lnTo>
                    <a:pt x="5805" y="20172"/>
                  </a:lnTo>
                  <a:lnTo>
                    <a:pt x="5837" y="20182"/>
                  </a:lnTo>
                  <a:lnTo>
                    <a:pt x="5925" y="20242"/>
                  </a:lnTo>
                  <a:lnTo>
                    <a:pt x="6049" y="20322"/>
                  </a:lnTo>
                  <a:lnTo>
                    <a:pt x="6196" y="20402"/>
                  </a:lnTo>
                  <a:lnTo>
                    <a:pt x="6394" y="20502"/>
                  </a:lnTo>
                  <a:lnTo>
                    <a:pt x="6430" y="20521"/>
                  </a:lnTo>
                  <a:lnTo>
                    <a:pt x="6469" y="20531"/>
                  </a:lnTo>
                  <a:lnTo>
                    <a:pt x="6516" y="20542"/>
                  </a:lnTo>
                  <a:lnTo>
                    <a:pt x="6579" y="20572"/>
                  </a:lnTo>
                  <a:lnTo>
                    <a:pt x="6667" y="20611"/>
                  </a:lnTo>
                  <a:lnTo>
                    <a:pt x="6755" y="20651"/>
                  </a:lnTo>
                  <a:lnTo>
                    <a:pt x="6821" y="20681"/>
                  </a:lnTo>
                  <a:lnTo>
                    <a:pt x="6897" y="20681"/>
                  </a:lnTo>
                  <a:lnTo>
                    <a:pt x="6918" y="20691"/>
                  </a:lnTo>
                  <a:lnTo>
                    <a:pt x="6943" y="20701"/>
                  </a:lnTo>
                  <a:lnTo>
                    <a:pt x="6962" y="20721"/>
                  </a:lnTo>
                  <a:lnTo>
                    <a:pt x="6982" y="20741"/>
                  </a:lnTo>
                  <a:lnTo>
                    <a:pt x="7001" y="20751"/>
                  </a:lnTo>
                  <a:lnTo>
                    <a:pt x="7016" y="20751"/>
                  </a:lnTo>
                  <a:lnTo>
                    <a:pt x="7028" y="20741"/>
                  </a:lnTo>
                  <a:lnTo>
                    <a:pt x="7048" y="20731"/>
                  </a:lnTo>
                  <a:lnTo>
                    <a:pt x="7065" y="20731"/>
                  </a:lnTo>
                  <a:lnTo>
                    <a:pt x="7119" y="20771"/>
                  </a:lnTo>
                  <a:lnTo>
                    <a:pt x="7204" y="20811"/>
                  </a:lnTo>
                  <a:lnTo>
                    <a:pt x="7311" y="20861"/>
                  </a:lnTo>
                  <a:lnTo>
                    <a:pt x="7429" y="20911"/>
                  </a:lnTo>
                  <a:lnTo>
                    <a:pt x="7617" y="20981"/>
                  </a:lnTo>
                  <a:lnTo>
                    <a:pt x="7692" y="20991"/>
                  </a:lnTo>
                  <a:lnTo>
                    <a:pt x="7783" y="21001"/>
                  </a:lnTo>
                  <a:lnTo>
                    <a:pt x="7929" y="21041"/>
                  </a:lnTo>
                  <a:lnTo>
                    <a:pt x="8071" y="21091"/>
                  </a:lnTo>
                  <a:lnTo>
                    <a:pt x="8146" y="21121"/>
                  </a:lnTo>
                  <a:lnTo>
                    <a:pt x="8161" y="21131"/>
                  </a:lnTo>
                  <a:lnTo>
                    <a:pt x="8185" y="21121"/>
                  </a:lnTo>
                  <a:lnTo>
                    <a:pt x="8234" y="21121"/>
                  </a:lnTo>
                  <a:lnTo>
                    <a:pt x="8312" y="21151"/>
                  </a:lnTo>
                  <a:lnTo>
                    <a:pt x="8393" y="21181"/>
                  </a:lnTo>
                  <a:lnTo>
                    <a:pt x="8447" y="21210"/>
                  </a:lnTo>
                  <a:lnTo>
                    <a:pt x="8493" y="21230"/>
                  </a:lnTo>
                  <a:lnTo>
                    <a:pt x="8549" y="21240"/>
                  </a:lnTo>
                  <a:lnTo>
                    <a:pt x="8688" y="21260"/>
                  </a:lnTo>
                  <a:lnTo>
                    <a:pt x="8940" y="21310"/>
                  </a:lnTo>
                  <a:lnTo>
                    <a:pt x="9313" y="21380"/>
                  </a:lnTo>
                  <a:lnTo>
                    <a:pt x="9433" y="21400"/>
                  </a:lnTo>
                  <a:lnTo>
                    <a:pt x="9523" y="21400"/>
                  </a:lnTo>
                  <a:lnTo>
                    <a:pt x="9753" y="21450"/>
                  </a:lnTo>
                  <a:lnTo>
                    <a:pt x="9965" y="21480"/>
                  </a:lnTo>
                  <a:lnTo>
                    <a:pt x="10263" y="21510"/>
                  </a:lnTo>
                  <a:lnTo>
                    <a:pt x="10575" y="21540"/>
                  </a:lnTo>
                  <a:lnTo>
                    <a:pt x="10820" y="21540"/>
                  </a:lnTo>
                  <a:lnTo>
                    <a:pt x="10934" y="21550"/>
                  </a:lnTo>
                  <a:lnTo>
                    <a:pt x="10973" y="21550"/>
                  </a:lnTo>
                  <a:lnTo>
                    <a:pt x="10995" y="21560"/>
                  </a:lnTo>
                  <a:lnTo>
                    <a:pt x="11012" y="21570"/>
                  </a:lnTo>
                  <a:lnTo>
                    <a:pt x="11042" y="21580"/>
                  </a:lnTo>
                  <a:lnTo>
                    <a:pt x="11242" y="21580"/>
                  </a:lnTo>
                  <a:lnTo>
                    <a:pt x="11374" y="21590"/>
                  </a:lnTo>
                  <a:lnTo>
                    <a:pt x="11481" y="21600"/>
                  </a:lnTo>
                  <a:lnTo>
                    <a:pt x="11520" y="21600"/>
                  </a:lnTo>
                  <a:lnTo>
                    <a:pt x="11542" y="21590"/>
                  </a:lnTo>
                  <a:lnTo>
                    <a:pt x="11562" y="21580"/>
                  </a:lnTo>
                  <a:lnTo>
                    <a:pt x="11671" y="21580"/>
                  </a:lnTo>
                  <a:lnTo>
                    <a:pt x="11816" y="21590"/>
                  </a:lnTo>
                  <a:lnTo>
                    <a:pt x="12028" y="21580"/>
                  </a:lnTo>
                  <a:lnTo>
                    <a:pt x="12218" y="21570"/>
                  </a:lnTo>
                  <a:lnTo>
                    <a:pt x="12311" y="21570"/>
                  </a:lnTo>
                  <a:lnTo>
                    <a:pt x="12372" y="21580"/>
                  </a:lnTo>
                  <a:lnTo>
                    <a:pt x="12506" y="21580"/>
                  </a:lnTo>
                  <a:lnTo>
                    <a:pt x="12941" y="21550"/>
                  </a:lnTo>
                  <a:lnTo>
                    <a:pt x="13388" y="21500"/>
                  </a:lnTo>
                  <a:lnTo>
                    <a:pt x="14037" y="21420"/>
                  </a:lnTo>
                  <a:lnTo>
                    <a:pt x="14623" y="21330"/>
                  </a:lnTo>
                  <a:lnTo>
                    <a:pt x="14811" y="21300"/>
                  </a:lnTo>
                  <a:lnTo>
                    <a:pt x="14887" y="21290"/>
                  </a:lnTo>
                  <a:lnTo>
                    <a:pt x="14913" y="21270"/>
                  </a:lnTo>
                  <a:lnTo>
                    <a:pt x="14979" y="21260"/>
                  </a:lnTo>
                  <a:lnTo>
                    <a:pt x="15182" y="21221"/>
                  </a:lnTo>
                  <a:lnTo>
                    <a:pt x="15392" y="21181"/>
                  </a:lnTo>
                  <a:lnTo>
                    <a:pt x="15507" y="21151"/>
                  </a:lnTo>
                  <a:lnTo>
                    <a:pt x="15592" y="21121"/>
                  </a:lnTo>
                  <a:lnTo>
                    <a:pt x="15734" y="21091"/>
                  </a:lnTo>
                  <a:lnTo>
                    <a:pt x="15902" y="21041"/>
                  </a:lnTo>
                  <a:lnTo>
                    <a:pt x="16049" y="21001"/>
                  </a:lnTo>
                  <a:lnTo>
                    <a:pt x="16176" y="20961"/>
                  </a:lnTo>
                  <a:lnTo>
                    <a:pt x="16300" y="20931"/>
                  </a:lnTo>
                  <a:lnTo>
                    <a:pt x="16405" y="20911"/>
                  </a:lnTo>
                  <a:lnTo>
                    <a:pt x="16532" y="20861"/>
                  </a:lnTo>
                  <a:lnTo>
                    <a:pt x="16676" y="20801"/>
                  </a:lnTo>
                  <a:lnTo>
                    <a:pt x="16825" y="20731"/>
                  </a:lnTo>
                  <a:lnTo>
                    <a:pt x="16971" y="20651"/>
                  </a:lnTo>
                  <a:lnTo>
                    <a:pt x="17106" y="20572"/>
                  </a:lnTo>
                  <a:lnTo>
                    <a:pt x="17216" y="20491"/>
                  </a:lnTo>
                  <a:lnTo>
                    <a:pt x="17296" y="20412"/>
                  </a:lnTo>
                  <a:lnTo>
                    <a:pt x="17347" y="20352"/>
                  </a:lnTo>
                  <a:lnTo>
                    <a:pt x="17399" y="20272"/>
                  </a:lnTo>
                  <a:lnTo>
                    <a:pt x="17450" y="20192"/>
                  </a:lnTo>
                  <a:lnTo>
                    <a:pt x="17496" y="20102"/>
                  </a:lnTo>
                  <a:lnTo>
                    <a:pt x="17540" y="20012"/>
                  </a:lnTo>
                  <a:lnTo>
                    <a:pt x="17574" y="19932"/>
                  </a:lnTo>
                  <a:lnTo>
                    <a:pt x="17596" y="19863"/>
                  </a:lnTo>
                  <a:lnTo>
                    <a:pt x="17604" y="19833"/>
                  </a:lnTo>
                  <a:lnTo>
                    <a:pt x="17609" y="19803"/>
                  </a:lnTo>
                  <a:lnTo>
                    <a:pt x="17611" y="19782"/>
                  </a:lnTo>
                  <a:lnTo>
                    <a:pt x="17618" y="19752"/>
                  </a:lnTo>
                  <a:lnTo>
                    <a:pt x="17640" y="19683"/>
                  </a:lnTo>
                  <a:lnTo>
                    <a:pt x="17672" y="19593"/>
                  </a:lnTo>
                  <a:lnTo>
                    <a:pt x="17711" y="19503"/>
                  </a:lnTo>
                  <a:lnTo>
                    <a:pt x="17733" y="19443"/>
                  </a:lnTo>
                  <a:lnTo>
                    <a:pt x="17755" y="19383"/>
                  </a:lnTo>
                  <a:lnTo>
                    <a:pt x="17772" y="19323"/>
                  </a:lnTo>
                  <a:lnTo>
                    <a:pt x="17789" y="19263"/>
                  </a:lnTo>
                  <a:lnTo>
                    <a:pt x="17804" y="19203"/>
                  </a:lnTo>
                  <a:lnTo>
                    <a:pt x="17819" y="19143"/>
                  </a:lnTo>
                  <a:lnTo>
                    <a:pt x="17828" y="19073"/>
                  </a:lnTo>
                  <a:lnTo>
                    <a:pt x="17836" y="19013"/>
                  </a:lnTo>
                  <a:lnTo>
                    <a:pt x="17848" y="18904"/>
                  </a:lnTo>
                  <a:lnTo>
                    <a:pt x="17863" y="18794"/>
                  </a:lnTo>
                  <a:lnTo>
                    <a:pt x="17875" y="18684"/>
                  </a:lnTo>
                  <a:lnTo>
                    <a:pt x="17889" y="18604"/>
                  </a:lnTo>
                  <a:lnTo>
                    <a:pt x="17894" y="18564"/>
                  </a:lnTo>
                  <a:lnTo>
                    <a:pt x="17899" y="18524"/>
                  </a:lnTo>
                  <a:lnTo>
                    <a:pt x="17902" y="18474"/>
                  </a:lnTo>
                  <a:lnTo>
                    <a:pt x="17904" y="18424"/>
                  </a:lnTo>
                  <a:lnTo>
                    <a:pt x="17902" y="18305"/>
                  </a:lnTo>
                  <a:lnTo>
                    <a:pt x="17894" y="18185"/>
                  </a:lnTo>
                  <a:lnTo>
                    <a:pt x="17884" y="18075"/>
                  </a:lnTo>
                  <a:lnTo>
                    <a:pt x="17880" y="17975"/>
                  </a:lnTo>
                  <a:lnTo>
                    <a:pt x="17877" y="17895"/>
                  </a:lnTo>
                  <a:lnTo>
                    <a:pt x="17877" y="17845"/>
                  </a:lnTo>
                  <a:lnTo>
                    <a:pt x="17875" y="17795"/>
                  </a:lnTo>
                  <a:lnTo>
                    <a:pt x="17867" y="17705"/>
                  </a:lnTo>
                  <a:lnTo>
                    <a:pt x="17855" y="17596"/>
                  </a:lnTo>
                  <a:lnTo>
                    <a:pt x="17838" y="17466"/>
                  </a:lnTo>
                  <a:lnTo>
                    <a:pt x="17823" y="17336"/>
                  </a:lnTo>
                  <a:lnTo>
                    <a:pt x="17811" y="17236"/>
                  </a:lnTo>
                  <a:lnTo>
                    <a:pt x="17806" y="17146"/>
                  </a:lnTo>
                  <a:lnTo>
                    <a:pt x="17806" y="17116"/>
                  </a:lnTo>
                  <a:lnTo>
                    <a:pt x="17809" y="17076"/>
                  </a:lnTo>
                  <a:lnTo>
                    <a:pt x="17811" y="17056"/>
                  </a:lnTo>
                  <a:lnTo>
                    <a:pt x="17816" y="17026"/>
                  </a:lnTo>
                  <a:lnTo>
                    <a:pt x="17823" y="17006"/>
                  </a:lnTo>
                  <a:lnTo>
                    <a:pt x="17833" y="16987"/>
                  </a:lnTo>
                  <a:lnTo>
                    <a:pt x="17855" y="16946"/>
                  </a:lnTo>
                  <a:lnTo>
                    <a:pt x="17884" y="16927"/>
                  </a:lnTo>
                  <a:lnTo>
                    <a:pt x="17965" y="16846"/>
                  </a:lnTo>
                  <a:lnTo>
                    <a:pt x="18060" y="16737"/>
                  </a:lnTo>
                  <a:lnTo>
                    <a:pt x="18109" y="16687"/>
                  </a:lnTo>
                  <a:lnTo>
                    <a:pt x="18168" y="16637"/>
                  </a:lnTo>
                  <a:lnTo>
                    <a:pt x="18226" y="16597"/>
                  </a:lnTo>
                  <a:lnTo>
                    <a:pt x="18280" y="16577"/>
                  </a:lnTo>
                  <a:lnTo>
                    <a:pt x="18458" y="16517"/>
                  </a:lnTo>
                  <a:lnTo>
                    <a:pt x="18646" y="16447"/>
                  </a:lnTo>
                  <a:lnTo>
                    <a:pt x="18817" y="16367"/>
                  </a:lnTo>
                  <a:lnTo>
                    <a:pt x="18939" y="16297"/>
                  </a:lnTo>
                  <a:lnTo>
                    <a:pt x="19034" y="16248"/>
                  </a:lnTo>
                  <a:lnTo>
                    <a:pt x="19066" y="16227"/>
                  </a:lnTo>
                  <a:lnTo>
                    <a:pt x="19081" y="16227"/>
                  </a:lnTo>
                  <a:lnTo>
                    <a:pt x="19105" y="16237"/>
                  </a:lnTo>
                  <a:lnTo>
                    <a:pt x="19149" y="16218"/>
                  </a:lnTo>
                  <a:lnTo>
                    <a:pt x="19269" y="16158"/>
                  </a:lnTo>
                  <a:lnTo>
                    <a:pt x="19388" y="16078"/>
                  </a:lnTo>
                  <a:lnTo>
                    <a:pt x="19430" y="16038"/>
                  </a:lnTo>
                  <a:lnTo>
                    <a:pt x="19454" y="16008"/>
                  </a:lnTo>
                  <a:lnTo>
                    <a:pt x="19464" y="15988"/>
                  </a:lnTo>
                  <a:lnTo>
                    <a:pt x="19479" y="15968"/>
                  </a:lnTo>
                  <a:lnTo>
                    <a:pt x="19501" y="15968"/>
                  </a:lnTo>
                  <a:lnTo>
                    <a:pt x="19523" y="15978"/>
                  </a:lnTo>
                  <a:lnTo>
                    <a:pt x="19554" y="15978"/>
                  </a:lnTo>
                  <a:lnTo>
                    <a:pt x="19598" y="15958"/>
                  </a:lnTo>
                  <a:lnTo>
                    <a:pt x="19645" y="15938"/>
                  </a:lnTo>
                  <a:lnTo>
                    <a:pt x="19696" y="15908"/>
                  </a:lnTo>
                  <a:lnTo>
                    <a:pt x="19745" y="15868"/>
                  </a:lnTo>
                  <a:lnTo>
                    <a:pt x="19791" y="15828"/>
                  </a:lnTo>
                  <a:lnTo>
                    <a:pt x="19828" y="15788"/>
                  </a:lnTo>
                  <a:lnTo>
                    <a:pt x="19859" y="15748"/>
                  </a:lnTo>
                  <a:lnTo>
                    <a:pt x="19889" y="15728"/>
                  </a:lnTo>
                  <a:lnTo>
                    <a:pt x="19913" y="15718"/>
                  </a:lnTo>
                  <a:lnTo>
                    <a:pt x="19942" y="15718"/>
                  </a:lnTo>
                  <a:lnTo>
                    <a:pt x="19964" y="15698"/>
                  </a:lnTo>
                  <a:lnTo>
                    <a:pt x="20030" y="15628"/>
                  </a:lnTo>
                  <a:lnTo>
                    <a:pt x="20121" y="15528"/>
                  </a:lnTo>
                  <a:lnTo>
                    <a:pt x="20221" y="15399"/>
                  </a:lnTo>
                  <a:lnTo>
                    <a:pt x="20321" y="15269"/>
                  </a:lnTo>
                  <a:lnTo>
                    <a:pt x="20406" y="15139"/>
                  </a:lnTo>
                  <a:lnTo>
                    <a:pt x="20467" y="15039"/>
                  </a:lnTo>
                  <a:lnTo>
                    <a:pt x="20487" y="15009"/>
                  </a:lnTo>
                  <a:lnTo>
                    <a:pt x="20494" y="14979"/>
                  </a:lnTo>
                  <a:lnTo>
                    <a:pt x="20497" y="14949"/>
                  </a:lnTo>
                  <a:lnTo>
                    <a:pt x="20506" y="14919"/>
                  </a:lnTo>
                  <a:lnTo>
                    <a:pt x="20521" y="14889"/>
                  </a:lnTo>
                  <a:lnTo>
                    <a:pt x="20536" y="14859"/>
                  </a:lnTo>
                  <a:lnTo>
                    <a:pt x="20555" y="14809"/>
                  </a:lnTo>
                  <a:lnTo>
                    <a:pt x="20577" y="14749"/>
                  </a:lnTo>
                  <a:lnTo>
                    <a:pt x="20599" y="14670"/>
                  </a:lnTo>
                  <a:lnTo>
                    <a:pt x="20619" y="14580"/>
                  </a:lnTo>
                  <a:lnTo>
                    <a:pt x="20641" y="14470"/>
                  </a:lnTo>
                  <a:lnTo>
                    <a:pt x="20663" y="14340"/>
                  </a:lnTo>
                  <a:lnTo>
                    <a:pt x="20682" y="14210"/>
                  </a:lnTo>
                  <a:lnTo>
                    <a:pt x="20699" y="14060"/>
                  </a:lnTo>
                  <a:lnTo>
                    <a:pt x="20719" y="13921"/>
                  </a:lnTo>
                  <a:lnTo>
                    <a:pt x="20736" y="13811"/>
                  </a:lnTo>
                  <a:lnTo>
                    <a:pt x="20753" y="13731"/>
                  </a:lnTo>
                  <a:lnTo>
                    <a:pt x="20760" y="13711"/>
                  </a:lnTo>
                  <a:lnTo>
                    <a:pt x="20765" y="13701"/>
                  </a:lnTo>
                  <a:lnTo>
                    <a:pt x="20775" y="13691"/>
                  </a:lnTo>
                  <a:lnTo>
                    <a:pt x="20782" y="13671"/>
                  </a:lnTo>
                  <a:lnTo>
                    <a:pt x="20787" y="13651"/>
                  </a:lnTo>
                  <a:lnTo>
                    <a:pt x="20794" y="13611"/>
                  </a:lnTo>
                  <a:lnTo>
                    <a:pt x="20799" y="13571"/>
                  </a:lnTo>
                  <a:lnTo>
                    <a:pt x="20802" y="13521"/>
                  </a:lnTo>
                  <a:lnTo>
                    <a:pt x="20804" y="13411"/>
                  </a:lnTo>
                  <a:lnTo>
                    <a:pt x="20804" y="13282"/>
                  </a:lnTo>
                  <a:lnTo>
                    <a:pt x="20799" y="13132"/>
                  </a:lnTo>
                  <a:lnTo>
                    <a:pt x="20790" y="12982"/>
                  </a:lnTo>
                  <a:lnTo>
                    <a:pt x="20775" y="12822"/>
                  </a:lnTo>
                  <a:lnTo>
                    <a:pt x="20758" y="12642"/>
                  </a:lnTo>
                  <a:lnTo>
                    <a:pt x="20746" y="12483"/>
                  </a:lnTo>
                  <a:lnTo>
                    <a:pt x="20738" y="12353"/>
                  </a:lnTo>
                  <a:lnTo>
                    <a:pt x="20736" y="12303"/>
                  </a:lnTo>
                  <a:lnTo>
                    <a:pt x="20738" y="12273"/>
                  </a:lnTo>
                  <a:lnTo>
                    <a:pt x="20738" y="12203"/>
                  </a:lnTo>
                  <a:lnTo>
                    <a:pt x="20733" y="12133"/>
                  </a:lnTo>
                  <a:lnTo>
                    <a:pt x="20724" y="12053"/>
                  </a:lnTo>
                  <a:lnTo>
                    <a:pt x="20711" y="11963"/>
                  </a:lnTo>
                  <a:lnTo>
                    <a:pt x="20697" y="11884"/>
                  </a:lnTo>
                  <a:lnTo>
                    <a:pt x="20685" y="11794"/>
                  </a:lnTo>
                  <a:lnTo>
                    <a:pt x="20675" y="11714"/>
                  </a:lnTo>
                  <a:lnTo>
                    <a:pt x="20670" y="11644"/>
                  </a:lnTo>
                  <a:lnTo>
                    <a:pt x="20667" y="11594"/>
                  </a:lnTo>
                  <a:lnTo>
                    <a:pt x="20660" y="11544"/>
                  </a:lnTo>
                  <a:lnTo>
                    <a:pt x="20643" y="11424"/>
                  </a:lnTo>
                  <a:lnTo>
                    <a:pt x="20619" y="11284"/>
                  </a:lnTo>
                  <a:lnTo>
                    <a:pt x="20587" y="11125"/>
                  </a:lnTo>
                  <a:lnTo>
                    <a:pt x="20550" y="10955"/>
                  </a:lnTo>
                  <a:lnTo>
                    <a:pt x="20509" y="10785"/>
                  </a:lnTo>
                  <a:lnTo>
                    <a:pt x="20462" y="10615"/>
                  </a:lnTo>
                  <a:lnTo>
                    <a:pt x="20414" y="10455"/>
                  </a:lnTo>
                  <a:lnTo>
                    <a:pt x="20372" y="10296"/>
                  </a:lnTo>
                  <a:lnTo>
                    <a:pt x="20335" y="10166"/>
                  </a:lnTo>
                  <a:lnTo>
                    <a:pt x="20313" y="10056"/>
                  </a:lnTo>
                  <a:lnTo>
                    <a:pt x="20309" y="10016"/>
                  </a:lnTo>
                  <a:lnTo>
                    <a:pt x="20309" y="9986"/>
                  </a:lnTo>
                  <a:lnTo>
                    <a:pt x="20316" y="9966"/>
                  </a:lnTo>
                  <a:lnTo>
                    <a:pt x="20333" y="9926"/>
                  </a:lnTo>
                  <a:lnTo>
                    <a:pt x="20401" y="9816"/>
                  </a:lnTo>
                  <a:lnTo>
                    <a:pt x="20499" y="9687"/>
                  </a:lnTo>
                  <a:lnTo>
                    <a:pt x="20616" y="9537"/>
                  </a:lnTo>
                  <a:lnTo>
                    <a:pt x="20812" y="9297"/>
                  </a:lnTo>
                  <a:lnTo>
                    <a:pt x="20956" y="9107"/>
                  </a:lnTo>
                  <a:lnTo>
                    <a:pt x="21007" y="9037"/>
                  </a:lnTo>
                  <a:lnTo>
                    <a:pt x="21046" y="8967"/>
                  </a:lnTo>
                  <a:lnTo>
                    <a:pt x="21070" y="8928"/>
                  </a:lnTo>
                  <a:lnTo>
                    <a:pt x="21078" y="8908"/>
                  </a:lnTo>
                  <a:lnTo>
                    <a:pt x="21080" y="8898"/>
                  </a:lnTo>
                  <a:lnTo>
                    <a:pt x="21082" y="8878"/>
                  </a:lnTo>
                  <a:lnTo>
                    <a:pt x="21092" y="8858"/>
                  </a:lnTo>
                  <a:lnTo>
                    <a:pt x="21126" y="8788"/>
                  </a:lnTo>
                  <a:lnTo>
                    <a:pt x="21170" y="8718"/>
                  </a:lnTo>
                  <a:lnTo>
                    <a:pt x="21217" y="8648"/>
                  </a:lnTo>
                  <a:lnTo>
                    <a:pt x="21239" y="8608"/>
                  </a:lnTo>
                  <a:lnTo>
                    <a:pt x="21266" y="8538"/>
                  </a:lnTo>
                  <a:lnTo>
                    <a:pt x="21295" y="8468"/>
                  </a:lnTo>
                  <a:lnTo>
                    <a:pt x="21322" y="8378"/>
                  </a:lnTo>
                  <a:lnTo>
                    <a:pt x="21346" y="8299"/>
                  </a:lnTo>
                  <a:lnTo>
                    <a:pt x="21368" y="8219"/>
                  </a:lnTo>
                  <a:lnTo>
                    <a:pt x="21380" y="8159"/>
                  </a:lnTo>
                  <a:lnTo>
                    <a:pt x="21380" y="8109"/>
                  </a:lnTo>
                  <a:lnTo>
                    <a:pt x="21383" y="8089"/>
                  </a:lnTo>
                  <a:lnTo>
                    <a:pt x="21395" y="8019"/>
                  </a:lnTo>
                  <a:lnTo>
                    <a:pt x="21415" y="7919"/>
                  </a:lnTo>
                  <a:lnTo>
                    <a:pt x="21439" y="7809"/>
                  </a:lnTo>
                  <a:lnTo>
                    <a:pt x="21458" y="7719"/>
                  </a:lnTo>
                  <a:lnTo>
                    <a:pt x="21476" y="7629"/>
                  </a:lnTo>
                  <a:lnTo>
                    <a:pt x="21493" y="7540"/>
                  </a:lnTo>
                  <a:lnTo>
                    <a:pt x="21505" y="7440"/>
                  </a:lnTo>
                  <a:lnTo>
                    <a:pt x="21517" y="7350"/>
                  </a:lnTo>
                  <a:lnTo>
                    <a:pt x="21529" y="7250"/>
                  </a:lnTo>
                  <a:lnTo>
                    <a:pt x="21537" y="7150"/>
                  </a:lnTo>
                  <a:lnTo>
                    <a:pt x="21544" y="7050"/>
                  </a:lnTo>
                  <a:lnTo>
                    <a:pt x="21546" y="6960"/>
                  </a:lnTo>
                  <a:lnTo>
                    <a:pt x="21549" y="6870"/>
                  </a:lnTo>
                  <a:lnTo>
                    <a:pt x="21549" y="6701"/>
                  </a:lnTo>
                  <a:lnTo>
                    <a:pt x="21544" y="6641"/>
                  </a:lnTo>
                  <a:lnTo>
                    <a:pt x="21537" y="6571"/>
                  </a:lnTo>
                  <a:lnTo>
                    <a:pt x="21527" y="6531"/>
                  </a:lnTo>
                  <a:lnTo>
                    <a:pt x="21515" y="6491"/>
                  </a:lnTo>
                  <a:lnTo>
                    <a:pt x="21505" y="6451"/>
                  </a:lnTo>
                  <a:lnTo>
                    <a:pt x="21497" y="6401"/>
                  </a:lnTo>
                  <a:lnTo>
                    <a:pt x="21493" y="6341"/>
                  </a:lnTo>
                  <a:lnTo>
                    <a:pt x="21495" y="6281"/>
                  </a:lnTo>
                  <a:lnTo>
                    <a:pt x="21497" y="6251"/>
                  </a:lnTo>
                  <a:lnTo>
                    <a:pt x="21502" y="6221"/>
                  </a:lnTo>
                  <a:lnTo>
                    <a:pt x="21505" y="6221"/>
                  </a:lnTo>
                  <a:lnTo>
                    <a:pt x="21510" y="6231"/>
                  </a:lnTo>
                  <a:lnTo>
                    <a:pt x="21517" y="6251"/>
                  </a:lnTo>
                  <a:lnTo>
                    <a:pt x="21524" y="6291"/>
                  </a:lnTo>
                  <a:lnTo>
                    <a:pt x="21549" y="6441"/>
                  </a:lnTo>
                  <a:lnTo>
                    <a:pt x="21568" y="6551"/>
                  </a:lnTo>
                  <a:lnTo>
                    <a:pt x="21583" y="6621"/>
                  </a:lnTo>
                  <a:lnTo>
                    <a:pt x="21588" y="6631"/>
                  </a:lnTo>
                  <a:lnTo>
                    <a:pt x="21595" y="6641"/>
                  </a:lnTo>
                  <a:lnTo>
                    <a:pt x="21598" y="6641"/>
                  </a:lnTo>
                  <a:lnTo>
                    <a:pt x="21600" y="6621"/>
                  </a:lnTo>
                  <a:lnTo>
                    <a:pt x="21600" y="6571"/>
                  </a:lnTo>
                  <a:lnTo>
                    <a:pt x="21598" y="6521"/>
                  </a:lnTo>
                  <a:lnTo>
                    <a:pt x="21588" y="6461"/>
                  </a:lnTo>
                  <a:lnTo>
                    <a:pt x="21578" y="6401"/>
                  </a:lnTo>
                  <a:lnTo>
                    <a:pt x="21568" y="6351"/>
                  </a:lnTo>
                  <a:lnTo>
                    <a:pt x="21559" y="6281"/>
                  </a:lnTo>
                  <a:lnTo>
                    <a:pt x="21556" y="6211"/>
                  </a:lnTo>
                  <a:lnTo>
                    <a:pt x="21556" y="6161"/>
                  </a:lnTo>
                  <a:lnTo>
                    <a:pt x="21559" y="6091"/>
                  </a:lnTo>
                  <a:lnTo>
                    <a:pt x="21556" y="6022"/>
                  </a:lnTo>
                  <a:lnTo>
                    <a:pt x="21554" y="5942"/>
                  </a:lnTo>
                  <a:lnTo>
                    <a:pt x="21549" y="5862"/>
                  </a:lnTo>
                  <a:lnTo>
                    <a:pt x="21537" y="5772"/>
                  </a:lnTo>
                  <a:lnTo>
                    <a:pt x="21534" y="5752"/>
                  </a:lnTo>
                  <a:lnTo>
                    <a:pt x="21529" y="5732"/>
                  </a:lnTo>
                  <a:lnTo>
                    <a:pt x="21522" y="5732"/>
                  </a:lnTo>
                  <a:lnTo>
                    <a:pt x="21515" y="5742"/>
                  </a:lnTo>
                  <a:lnTo>
                    <a:pt x="21493" y="5772"/>
                  </a:lnTo>
                  <a:lnTo>
                    <a:pt x="21476" y="5802"/>
                  </a:lnTo>
                  <a:lnTo>
                    <a:pt x="21461" y="5812"/>
                  </a:lnTo>
                  <a:lnTo>
                    <a:pt x="21456" y="5802"/>
                  </a:lnTo>
                  <a:lnTo>
                    <a:pt x="21451" y="5792"/>
                  </a:lnTo>
                  <a:lnTo>
                    <a:pt x="21441" y="5752"/>
                  </a:lnTo>
                  <a:lnTo>
                    <a:pt x="21441" y="5712"/>
                  </a:lnTo>
                  <a:lnTo>
                    <a:pt x="21444" y="5692"/>
                  </a:lnTo>
                  <a:lnTo>
                    <a:pt x="21449" y="5672"/>
                  </a:lnTo>
                  <a:lnTo>
                    <a:pt x="21461" y="5642"/>
                  </a:lnTo>
                  <a:lnTo>
                    <a:pt x="21480" y="5622"/>
                  </a:lnTo>
                  <a:lnTo>
                    <a:pt x="21497" y="5602"/>
                  </a:lnTo>
                  <a:lnTo>
                    <a:pt x="21507" y="5582"/>
                  </a:lnTo>
                  <a:lnTo>
                    <a:pt x="21510" y="5572"/>
                  </a:lnTo>
                  <a:lnTo>
                    <a:pt x="21510" y="5562"/>
                  </a:lnTo>
                  <a:lnTo>
                    <a:pt x="21502" y="5552"/>
                  </a:lnTo>
                  <a:lnTo>
                    <a:pt x="21493" y="5532"/>
                  </a:lnTo>
                  <a:lnTo>
                    <a:pt x="21488" y="5502"/>
                  </a:lnTo>
                  <a:lnTo>
                    <a:pt x="21490" y="5472"/>
                  </a:lnTo>
                  <a:lnTo>
                    <a:pt x="21495" y="5442"/>
                  </a:lnTo>
                  <a:lnTo>
                    <a:pt x="21497" y="5433"/>
                  </a:lnTo>
                  <a:lnTo>
                    <a:pt x="21497" y="5373"/>
                  </a:lnTo>
                  <a:lnTo>
                    <a:pt x="21490" y="5333"/>
                  </a:lnTo>
                  <a:lnTo>
                    <a:pt x="21478" y="5293"/>
                  </a:lnTo>
                  <a:lnTo>
                    <a:pt x="21466" y="5253"/>
                  </a:lnTo>
                  <a:lnTo>
                    <a:pt x="21456" y="5203"/>
                  </a:lnTo>
                  <a:lnTo>
                    <a:pt x="21451" y="5163"/>
                  </a:lnTo>
                  <a:lnTo>
                    <a:pt x="21451" y="5033"/>
                  </a:lnTo>
                  <a:lnTo>
                    <a:pt x="21446" y="4993"/>
                  </a:lnTo>
                  <a:lnTo>
                    <a:pt x="21441" y="4963"/>
                  </a:lnTo>
                  <a:lnTo>
                    <a:pt x="21434" y="4953"/>
                  </a:lnTo>
                  <a:lnTo>
                    <a:pt x="21427" y="4973"/>
                  </a:lnTo>
                  <a:lnTo>
                    <a:pt x="21419" y="5003"/>
                  </a:lnTo>
                  <a:lnTo>
                    <a:pt x="21415" y="5053"/>
                  </a:lnTo>
                  <a:lnTo>
                    <a:pt x="21410" y="5103"/>
                  </a:lnTo>
                  <a:lnTo>
                    <a:pt x="21400" y="5143"/>
                  </a:lnTo>
                  <a:lnTo>
                    <a:pt x="21385" y="5173"/>
                  </a:lnTo>
                  <a:lnTo>
                    <a:pt x="21371" y="5173"/>
                  </a:lnTo>
                  <a:lnTo>
                    <a:pt x="21358" y="5163"/>
                  </a:lnTo>
                  <a:lnTo>
                    <a:pt x="21353" y="5153"/>
                  </a:lnTo>
                  <a:lnTo>
                    <a:pt x="21351" y="5143"/>
                  </a:lnTo>
                  <a:lnTo>
                    <a:pt x="21349" y="5123"/>
                  </a:lnTo>
                  <a:lnTo>
                    <a:pt x="21351" y="5103"/>
                  </a:lnTo>
                  <a:lnTo>
                    <a:pt x="21358" y="5053"/>
                  </a:lnTo>
                  <a:lnTo>
                    <a:pt x="21363" y="5023"/>
                  </a:lnTo>
                  <a:lnTo>
                    <a:pt x="21368" y="4993"/>
                  </a:lnTo>
                  <a:lnTo>
                    <a:pt x="21368" y="4963"/>
                  </a:lnTo>
                  <a:lnTo>
                    <a:pt x="21366" y="4953"/>
                  </a:lnTo>
                  <a:lnTo>
                    <a:pt x="21358" y="4933"/>
                  </a:lnTo>
                  <a:lnTo>
                    <a:pt x="21351" y="4913"/>
                  </a:lnTo>
                  <a:lnTo>
                    <a:pt x="21322" y="4883"/>
                  </a:lnTo>
                  <a:lnTo>
                    <a:pt x="21297" y="4863"/>
                  </a:lnTo>
                  <a:lnTo>
                    <a:pt x="21283" y="4843"/>
                  </a:lnTo>
                  <a:lnTo>
                    <a:pt x="21280" y="4823"/>
                  </a:lnTo>
                  <a:lnTo>
                    <a:pt x="21283" y="4813"/>
                  </a:lnTo>
                  <a:lnTo>
                    <a:pt x="21292" y="4793"/>
                  </a:lnTo>
                  <a:lnTo>
                    <a:pt x="21305" y="4773"/>
                  </a:lnTo>
                  <a:lnTo>
                    <a:pt x="21314" y="4754"/>
                  </a:lnTo>
                  <a:lnTo>
                    <a:pt x="21322" y="4733"/>
                  </a:lnTo>
                  <a:lnTo>
                    <a:pt x="21324" y="4703"/>
                  </a:lnTo>
                  <a:lnTo>
                    <a:pt x="21324" y="4684"/>
                  </a:lnTo>
                  <a:lnTo>
                    <a:pt x="21322" y="4654"/>
                  </a:lnTo>
                  <a:lnTo>
                    <a:pt x="21314" y="4643"/>
                  </a:lnTo>
                  <a:lnTo>
                    <a:pt x="21305" y="4624"/>
                  </a:lnTo>
                  <a:lnTo>
                    <a:pt x="21295" y="4613"/>
                  </a:lnTo>
                  <a:lnTo>
                    <a:pt x="21290" y="4624"/>
                  </a:lnTo>
                  <a:lnTo>
                    <a:pt x="21288" y="4643"/>
                  </a:lnTo>
                  <a:lnTo>
                    <a:pt x="21288" y="4664"/>
                  </a:lnTo>
                  <a:lnTo>
                    <a:pt x="21290" y="4684"/>
                  </a:lnTo>
                  <a:lnTo>
                    <a:pt x="21283" y="4713"/>
                  </a:lnTo>
                  <a:lnTo>
                    <a:pt x="21275" y="4733"/>
                  </a:lnTo>
                  <a:lnTo>
                    <a:pt x="21261" y="4733"/>
                  </a:lnTo>
                  <a:lnTo>
                    <a:pt x="21246" y="4724"/>
                  </a:lnTo>
                  <a:lnTo>
                    <a:pt x="21234" y="4703"/>
                  </a:lnTo>
                  <a:lnTo>
                    <a:pt x="21224" y="4664"/>
                  </a:lnTo>
                  <a:lnTo>
                    <a:pt x="21219" y="4624"/>
                  </a:lnTo>
                  <a:lnTo>
                    <a:pt x="21214" y="4574"/>
                  </a:lnTo>
                  <a:lnTo>
                    <a:pt x="21207" y="4544"/>
                  </a:lnTo>
                  <a:lnTo>
                    <a:pt x="21200" y="4524"/>
                  </a:lnTo>
                  <a:lnTo>
                    <a:pt x="21187" y="4514"/>
                  </a:lnTo>
                  <a:lnTo>
                    <a:pt x="21180" y="4514"/>
                  </a:lnTo>
                  <a:lnTo>
                    <a:pt x="21170" y="4484"/>
                  </a:lnTo>
                  <a:lnTo>
                    <a:pt x="21163" y="4434"/>
                  </a:lnTo>
                  <a:lnTo>
                    <a:pt x="21161" y="4374"/>
                  </a:lnTo>
                  <a:lnTo>
                    <a:pt x="21158" y="4324"/>
                  </a:lnTo>
                  <a:lnTo>
                    <a:pt x="21151" y="4274"/>
                  </a:lnTo>
                  <a:lnTo>
                    <a:pt x="21141" y="4244"/>
                  </a:lnTo>
                  <a:lnTo>
                    <a:pt x="21136" y="4244"/>
                  </a:lnTo>
                  <a:lnTo>
                    <a:pt x="21131" y="4234"/>
                  </a:lnTo>
                  <a:lnTo>
                    <a:pt x="21122" y="4234"/>
                  </a:lnTo>
                  <a:lnTo>
                    <a:pt x="21112" y="4214"/>
                  </a:lnTo>
                  <a:lnTo>
                    <a:pt x="21104" y="4174"/>
                  </a:lnTo>
                  <a:lnTo>
                    <a:pt x="21100" y="4134"/>
                  </a:lnTo>
                  <a:lnTo>
                    <a:pt x="21095" y="4094"/>
                  </a:lnTo>
                  <a:lnTo>
                    <a:pt x="21087" y="4054"/>
                  </a:lnTo>
                  <a:lnTo>
                    <a:pt x="21078" y="4034"/>
                  </a:lnTo>
                  <a:lnTo>
                    <a:pt x="21056" y="4034"/>
                  </a:lnTo>
                  <a:lnTo>
                    <a:pt x="21048" y="4014"/>
                  </a:lnTo>
                  <a:lnTo>
                    <a:pt x="21043" y="3994"/>
                  </a:lnTo>
                  <a:lnTo>
                    <a:pt x="21043" y="3945"/>
                  </a:lnTo>
                  <a:lnTo>
                    <a:pt x="21036" y="3905"/>
                  </a:lnTo>
                  <a:lnTo>
                    <a:pt x="21024" y="3885"/>
                  </a:lnTo>
                  <a:lnTo>
                    <a:pt x="21007" y="3865"/>
                  </a:lnTo>
                  <a:lnTo>
                    <a:pt x="20958" y="3815"/>
                  </a:lnTo>
                  <a:lnTo>
                    <a:pt x="20941" y="3785"/>
                  </a:lnTo>
                  <a:lnTo>
                    <a:pt x="20929" y="3765"/>
                  </a:lnTo>
                  <a:lnTo>
                    <a:pt x="20919" y="3735"/>
                  </a:lnTo>
                  <a:lnTo>
                    <a:pt x="20914" y="3705"/>
                  </a:lnTo>
                  <a:lnTo>
                    <a:pt x="20912" y="3675"/>
                  </a:lnTo>
                  <a:lnTo>
                    <a:pt x="20912" y="3645"/>
                  </a:lnTo>
                  <a:lnTo>
                    <a:pt x="20914" y="3605"/>
                  </a:lnTo>
                  <a:lnTo>
                    <a:pt x="20912" y="3565"/>
                  </a:lnTo>
                  <a:lnTo>
                    <a:pt x="20907" y="3545"/>
                  </a:lnTo>
                  <a:lnTo>
                    <a:pt x="20899" y="3525"/>
                  </a:lnTo>
                  <a:lnTo>
                    <a:pt x="20890" y="3515"/>
                  </a:lnTo>
                  <a:lnTo>
                    <a:pt x="20877" y="3515"/>
                  </a:lnTo>
                  <a:lnTo>
                    <a:pt x="20865" y="3525"/>
                  </a:lnTo>
                  <a:lnTo>
                    <a:pt x="20848" y="3535"/>
                  </a:lnTo>
                  <a:lnTo>
                    <a:pt x="20836" y="3555"/>
                  </a:lnTo>
                  <a:lnTo>
                    <a:pt x="20821" y="3555"/>
                  </a:lnTo>
                  <a:lnTo>
                    <a:pt x="20819" y="3545"/>
                  </a:lnTo>
                  <a:lnTo>
                    <a:pt x="20821" y="3515"/>
                  </a:lnTo>
                  <a:lnTo>
                    <a:pt x="20829" y="3475"/>
                  </a:lnTo>
                  <a:lnTo>
                    <a:pt x="20855" y="3365"/>
                  </a:lnTo>
                  <a:lnTo>
                    <a:pt x="20868" y="3315"/>
                  </a:lnTo>
                  <a:lnTo>
                    <a:pt x="20875" y="3266"/>
                  </a:lnTo>
                  <a:lnTo>
                    <a:pt x="20877" y="3236"/>
                  </a:lnTo>
                  <a:lnTo>
                    <a:pt x="20875" y="3225"/>
                  </a:lnTo>
                  <a:lnTo>
                    <a:pt x="20873" y="3215"/>
                  </a:lnTo>
                  <a:lnTo>
                    <a:pt x="20799" y="3136"/>
                  </a:lnTo>
                  <a:lnTo>
                    <a:pt x="20772" y="3086"/>
                  </a:lnTo>
                  <a:lnTo>
                    <a:pt x="20765" y="3066"/>
                  </a:lnTo>
                  <a:lnTo>
                    <a:pt x="20760" y="3046"/>
                  </a:lnTo>
                  <a:lnTo>
                    <a:pt x="20758" y="3026"/>
                  </a:lnTo>
                  <a:lnTo>
                    <a:pt x="20758" y="2996"/>
                  </a:lnTo>
                  <a:lnTo>
                    <a:pt x="20760" y="2966"/>
                  </a:lnTo>
                  <a:lnTo>
                    <a:pt x="20768" y="2936"/>
                  </a:lnTo>
                  <a:lnTo>
                    <a:pt x="20772" y="2896"/>
                  </a:lnTo>
                  <a:lnTo>
                    <a:pt x="20775" y="2856"/>
                  </a:lnTo>
                  <a:lnTo>
                    <a:pt x="20775" y="2806"/>
                  </a:lnTo>
                  <a:lnTo>
                    <a:pt x="20772" y="2756"/>
                  </a:lnTo>
                  <a:lnTo>
                    <a:pt x="20768" y="2696"/>
                  </a:lnTo>
                  <a:lnTo>
                    <a:pt x="20760" y="2646"/>
                  </a:lnTo>
                  <a:lnTo>
                    <a:pt x="20741" y="2527"/>
                  </a:lnTo>
                  <a:lnTo>
                    <a:pt x="20716" y="2416"/>
                  </a:lnTo>
                  <a:lnTo>
                    <a:pt x="20685" y="2317"/>
                  </a:lnTo>
                  <a:lnTo>
                    <a:pt x="20653" y="2237"/>
                  </a:lnTo>
                  <a:lnTo>
                    <a:pt x="20633" y="2207"/>
                  </a:lnTo>
                  <a:lnTo>
                    <a:pt x="20616" y="2177"/>
                  </a:lnTo>
                  <a:lnTo>
                    <a:pt x="20580" y="2137"/>
                  </a:lnTo>
                  <a:lnTo>
                    <a:pt x="20555" y="2127"/>
                  </a:lnTo>
                  <a:lnTo>
                    <a:pt x="20545" y="2127"/>
                  </a:lnTo>
                  <a:lnTo>
                    <a:pt x="20538" y="2137"/>
                  </a:lnTo>
                  <a:lnTo>
                    <a:pt x="20533" y="2147"/>
                  </a:lnTo>
                  <a:lnTo>
                    <a:pt x="20531" y="2167"/>
                  </a:lnTo>
                  <a:lnTo>
                    <a:pt x="20526" y="2217"/>
                  </a:lnTo>
                  <a:lnTo>
                    <a:pt x="20523" y="2227"/>
                  </a:lnTo>
                  <a:lnTo>
                    <a:pt x="20519" y="2227"/>
                  </a:lnTo>
                  <a:lnTo>
                    <a:pt x="20509" y="2197"/>
                  </a:lnTo>
                  <a:lnTo>
                    <a:pt x="20494" y="2137"/>
                  </a:lnTo>
                  <a:lnTo>
                    <a:pt x="20484" y="2087"/>
                  </a:lnTo>
                  <a:lnTo>
                    <a:pt x="20475" y="2017"/>
                  </a:lnTo>
                  <a:lnTo>
                    <a:pt x="20472" y="1957"/>
                  </a:lnTo>
                  <a:lnTo>
                    <a:pt x="20472" y="1897"/>
                  </a:lnTo>
                  <a:lnTo>
                    <a:pt x="20475" y="1867"/>
                  </a:lnTo>
                  <a:lnTo>
                    <a:pt x="20472" y="1837"/>
                  </a:lnTo>
                  <a:lnTo>
                    <a:pt x="20470" y="1807"/>
                  </a:lnTo>
                  <a:lnTo>
                    <a:pt x="20462" y="1788"/>
                  </a:lnTo>
                  <a:lnTo>
                    <a:pt x="20455" y="1767"/>
                  </a:lnTo>
                  <a:lnTo>
                    <a:pt x="20443" y="1737"/>
                  </a:lnTo>
                  <a:lnTo>
                    <a:pt x="20411" y="1698"/>
                  </a:lnTo>
                  <a:lnTo>
                    <a:pt x="20384" y="1658"/>
                  </a:lnTo>
                  <a:lnTo>
                    <a:pt x="20360" y="1608"/>
                  </a:lnTo>
                  <a:lnTo>
                    <a:pt x="20345" y="1568"/>
                  </a:lnTo>
                  <a:lnTo>
                    <a:pt x="20340" y="1538"/>
                  </a:lnTo>
                  <a:lnTo>
                    <a:pt x="20335" y="1518"/>
                  </a:lnTo>
                  <a:lnTo>
                    <a:pt x="20333" y="1478"/>
                  </a:lnTo>
                  <a:lnTo>
                    <a:pt x="20331" y="1468"/>
                  </a:lnTo>
                  <a:lnTo>
                    <a:pt x="20328" y="1478"/>
                  </a:lnTo>
                  <a:lnTo>
                    <a:pt x="20323" y="1508"/>
                  </a:lnTo>
                  <a:lnTo>
                    <a:pt x="20318" y="1528"/>
                  </a:lnTo>
                  <a:lnTo>
                    <a:pt x="20311" y="1548"/>
                  </a:lnTo>
                  <a:lnTo>
                    <a:pt x="20301" y="1558"/>
                  </a:lnTo>
                  <a:lnTo>
                    <a:pt x="20292" y="1558"/>
                  </a:lnTo>
                  <a:lnTo>
                    <a:pt x="20287" y="1548"/>
                  </a:lnTo>
                  <a:lnTo>
                    <a:pt x="20284" y="1538"/>
                  </a:lnTo>
                  <a:lnTo>
                    <a:pt x="20284" y="1498"/>
                  </a:lnTo>
                  <a:lnTo>
                    <a:pt x="20294" y="1448"/>
                  </a:lnTo>
                  <a:lnTo>
                    <a:pt x="20309" y="1398"/>
                  </a:lnTo>
                  <a:lnTo>
                    <a:pt x="20326" y="1328"/>
                  </a:lnTo>
                  <a:lnTo>
                    <a:pt x="20331" y="1298"/>
                  </a:lnTo>
                  <a:lnTo>
                    <a:pt x="20333" y="1268"/>
                  </a:lnTo>
                  <a:lnTo>
                    <a:pt x="20333" y="1218"/>
                  </a:lnTo>
                  <a:lnTo>
                    <a:pt x="20328" y="1188"/>
                  </a:lnTo>
                  <a:lnTo>
                    <a:pt x="20321" y="1158"/>
                  </a:lnTo>
                  <a:lnTo>
                    <a:pt x="20309" y="1099"/>
                  </a:lnTo>
                  <a:lnTo>
                    <a:pt x="20301" y="1079"/>
                  </a:lnTo>
                  <a:lnTo>
                    <a:pt x="20299" y="1088"/>
                  </a:lnTo>
                  <a:lnTo>
                    <a:pt x="20299" y="1198"/>
                  </a:lnTo>
                  <a:lnTo>
                    <a:pt x="20292" y="1268"/>
                  </a:lnTo>
                  <a:lnTo>
                    <a:pt x="20279" y="1338"/>
                  </a:lnTo>
                  <a:lnTo>
                    <a:pt x="20262" y="1408"/>
                  </a:lnTo>
                  <a:lnTo>
                    <a:pt x="20221" y="1558"/>
                  </a:lnTo>
                  <a:lnTo>
                    <a:pt x="20218" y="1368"/>
                  </a:lnTo>
                  <a:lnTo>
                    <a:pt x="20213" y="1298"/>
                  </a:lnTo>
                  <a:lnTo>
                    <a:pt x="20204" y="1228"/>
                  </a:lnTo>
                  <a:lnTo>
                    <a:pt x="20191" y="1169"/>
                  </a:lnTo>
                  <a:lnTo>
                    <a:pt x="20184" y="1148"/>
                  </a:lnTo>
                  <a:lnTo>
                    <a:pt x="20177" y="1139"/>
                  </a:lnTo>
                  <a:lnTo>
                    <a:pt x="20162" y="1118"/>
                  </a:lnTo>
                  <a:lnTo>
                    <a:pt x="20155" y="1088"/>
                  </a:lnTo>
                  <a:lnTo>
                    <a:pt x="20152" y="1069"/>
                  </a:lnTo>
                  <a:lnTo>
                    <a:pt x="20152" y="1058"/>
                  </a:lnTo>
                  <a:lnTo>
                    <a:pt x="20155" y="1039"/>
                  </a:lnTo>
                  <a:lnTo>
                    <a:pt x="20157" y="1019"/>
                  </a:lnTo>
                  <a:lnTo>
                    <a:pt x="20165" y="989"/>
                  </a:lnTo>
                  <a:lnTo>
                    <a:pt x="20165" y="959"/>
                  </a:lnTo>
                  <a:lnTo>
                    <a:pt x="20155" y="949"/>
                  </a:lnTo>
                  <a:lnTo>
                    <a:pt x="20140" y="939"/>
                  </a:lnTo>
                  <a:lnTo>
                    <a:pt x="20130" y="939"/>
                  </a:lnTo>
                  <a:lnTo>
                    <a:pt x="20121" y="949"/>
                  </a:lnTo>
                  <a:lnTo>
                    <a:pt x="20111" y="969"/>
                  </a:lnTo>
                  <a:lnTo>
                    <a:pt x="20104" y="999"/>
                  </a:lnTo>
                  <a:lnTo>
                    <a:pt x="20096" y="1028"/>
                  </a:lnTo>
                  <a:lnTo>
                    <a:pt x="20089" y="1069"/>
                  </a:lnTo>
                  <a:lnTo>
                    <a:pt x="20084" y="1118"/>
                  </a:lnTo>
                  <a:lnTo>
                    <a:pt x="20082" y="1169"/>
                  </a:lnTo>
                  <a:lnTo>
                    <a:pt x="20077" y="1188"/>
                  </a:lnTo>
                  <a:lnTo>
                    <a:pt x="20062" y="1198"/>
                  </a:lnTo>
                  <a:lnTo>
                    <a:pt x="20018" y="1208"/>
                  </a:lnTo>
                  <a:lnTo>
                    <a:pt x="19994" y="1208"/>
                  </a:lnTo>
                  <a:lnTo>
                    <a:pt x="19979" y="1198"/>
                  </a:lnTo>
                  <a:lnTo>
                    <a:pt x="19969" y="1188"/>
                  </a:lnTo>
                  <a:lnTo>
                    <a:pt x="19969" y="1178"/>
                  </a:lnTo>
                  <a:lnTo>
                    <a:pt x="19972" y="1178"/>
                  </a:lnTo>
                  <a:lnTo>
                    <a:pt x="19974" y="1158"/>
                  </a:lnTo>
                  <a:lnTo>
                    <a:pt x="19974" y="1139"/>
                  </a:lnTo>
                  <a:lnTo>
                    <a:pt x="19967" y="1079"/>
                  </a:lnTo>
                  <a:lnTo>
                    <a:pt x="19957" y="999"/>
                  </a:lnTo>
                  <a:lnTo>
                    <a:pt x="19942" y="909"/>
                  </a:lnTo>
                  <a:lnTo>
                    <a:pt x="19925" y="819"/>
                  </a:lnTo>
                  <a:lnTo>
                    <a:pt x="19908" y="739"/>
                  </a:lnTo>
                  <a:lnTo>
                    <a:pt x="19894" y="679"/>
                  </a:lnTo>
                  <a:lnTo>
                    <a:pt x="19881" y="649"/>
                  </a:lnTo>
                  <a:lnTo>
                    <a:pt x="19874" y="649"/>
                  </a:lnTo>
                  <a:lnTo>
                    <a:pt x="19869" y="679"/>
                  </a:lnTo>
                  <a:lnTo>
                    <a:pt x="19864" y="719"/>
                  </a:lnTo>
                  <a:lnTo>
                    <a:pt x="19859" y="759"/>
                  </a:lnTo>
                  <a:lnTo>
                    <a:pt x="19857" y="789"/>
                  </a:lnTo>
                  <a:lnTo>
                    <a:pt x="19855" y="809"/>
                  </a:lnTo>
                  <a:lnTo>
                    <a:pt x="19842" y="839"/>
                  </a:lnTo>
                  <a:lnTo>
                    <a:pt x="19830" y="859"/>
                  </a:lnTo>
                  <a:lnTo>
                    <a:pt x="19815" y="849"/>
                  </a:lnTo>
                  <a:lnTo>
                    <a:pt x="19801" y="839"/>
                  </a:lnTo>
                  <a:lnTo>
                    <a:pt x="19789" y="839"/>
                  </a:lnTo>
                  <a:lnTo>
                    <a:pt x="19779" y="849"/>
                  </a:lnTo>
                  <a:lnTo>
                    <a:pt x="19774" y="869"/>
                  </a:lnTo>
                  <a:lnTo>
                    <a:pt x="19772" y="889"/>
                  </a:lnTo>
                  <a:lnTo>
                    <a:pt x="19764" y="909"/>
                  </a:lnTo>
                  <a:lnTo>
                    <a:pt x="19747" y="909"/>
                  </a:lnTo>
                  <a:lnTo>
                    <a:pt x="19737" y="889"/>
                  </a:lnTo>
                  <a:lnTo>
                    <a:pt x="19732" y="849"/>
                  </a:lnTo>
                  <a:lnTo>
                    <a:pt x="19730" y="809"/>
                  </a:lnTo>
                  <a:lnTo>
                    <a:pt x="19730" y="769"/>
                  </a:lnTo>
                  <a:lnTo>
                    <a:pt x="19735" y="699"/>
                  </a:lnTo>
                  <a:lnTo>
                    <a:pt x="19735" y="689"/>
                  </a:lnTo>
                  <a:lnTo>
                    <a:pt x="19732" y="679"/>
                  </a:lnTo>
                  <a:lnTo>
                    <a:pt x="19725" y="689"/>
                  </a:lnTo>
                  <a:lnTo>
                    <a:pt x="19706" y="739"/>
                  </a:lnTo>
                  <a:lnTo>
                    <a:pt x="19696" y="749"/>
                  </a:lnTo>
                  <a:lnTo>
                    <a:pt x="19686" y="769"/>
                  </a:lnTo>
                  <a:lnTo>
                    <a:pt x="19659" y="769"/>
                  </a:lnTo>
                  <a:lnTo>
                    <a:pt x="19625" y="749"/>
                  </a:lnTo>
                  <a:lnTo>
                    <a:pt x="19581" y="709"/>
                  </a:lnTo>
                  <a:lnTo>
                    <a:pt x="19540" y="669"/>
                  </a:lnTo>
                  <a:lnTo>
                    <a:pt x="19508" y="649"/>
                  </a:lnTo>
                  <a:lnTo>
                    <a:pt x="19496" y="649"/>
                  </a:lnTo>
                  <a:lnTo>
                    <a:pt x="19486" y="659"/>
                  </a:lnTo>
                  <a:lnTo>
                    <a:pt x="19479" y="679"/>
                  </a:lnTo>
                  <a:lnTo>
                    <a:pt x="19474" y="699"/>
                  </a:lnTo>
                  <a:lnTo>
                    <a:pt x="19469" y="719"/>
                  </a:lnTo>
                  <a:lnTo>
                    <a:pt x="19464" y="739"/>
                  </a:lnTo>
                  <a:lnTo>
                    <a:pt x="19447" y="749"/>
                  </a:lnTo>
                  <a:lnTo>
                    <a:pt x="19425" y="749"/>
                  </a:lnTo>
                  <a:lnTo>
                    <a:pt x="19400" y="739"/>
                  </a:lnTo>
                  <a:lnTo>
                    <a:pt x="19374" y="699"/>
                  </a:lnTo>
                  <a:lnTo>
                    <a:pt x="19347" y="659"/>
                  </a:lnTo>
                  <a:lnTo>
                    <a:pt x="19320" y="609"/>
                  </a:lnTo>
                  <a:lnTo>
                    <a:pt x="19298" y="539"/>
                  </a:lnTo>
                  <a:lnTo>
                    <a:pt x="19281" y="479"/>
                  </a:lnTo>
                  <a:lnTo>
                    <a:pt x="19264" y="429"/>
                  </a:lnTo>
                  <a:lnTo>
                    <a:pt x="19249" y="400"/>
                  </a:lnTo>
                  <a:lnTo>
                    <a:pt x="19239" y="379"/>
                  </a:lnTo>
                  <a:lnTo>
                    <a:pt x="19230" y="379"/>
                  </a:lnTo>
                  <a:lnTo>
                    <a:pt x="19225" y="390"/>
                  </a:lnTo>
                  <a:lnTo>
                    <a:pt x="19222" y="419"/>
                  </a:lnTo>
                  <a:lnTo>
                    <a:pt x="19225" y="459"/>
                  </a:lnTo>
                  <a:lnTo>
                    <a:pt x="19225" y="499"/>
                  </a:lnTo>
                  <a:lnTo>
                    <a:pt x="19222" y="519"/>
                  </a:lnTo>
                  <a:lnTo>
                    <a:pt x="19217" y="529"/>
                  </a:lnTo>
                  <a:lnTo>
                    <a:pt x="19210" y="509"/>
                  </a:lnTo>
                  <a:lnTo>
                    <a:pt x="19200" y="489"/>
                  </a:lnTo>
                  <a:lnTo>
                    <a:pt x="19193" y="489"/>
                  </a:lnTo>
                  <a:lnTo>
                    <a:pt x="19186" y="509"/>
                  </a:lnTo>
                  <a:lnTo>
                    <a:pt x="19181" y="539"/>
                  </a:lnTo>
                  <a:lnTo>
                    <a:pt x="19178" y="579"/>
                  </a:lnTo>
                  <a:lnTo>
                    <a:pt x="19176" y="599"/>
                  </a:lnTo>
                  <a:lnTo>
                    <a:pt x="19171" y="619"/>
                  </a:lnTo>
                  <a:lnTo>
                    <a:pt x="19164" y="619"/>
                  </a:lnTo>
                  <a:lnTo>
                    <a:pt x="19154" y="609"/>
                  </a:lnTo>
                  <a:lnTo>
                    <a:pt x="19142" y="579"/>
                  </a:lnTo>
                  <a:lnTo>
                    <a:pt x="19098" y="479"/>
                  </a:lnTo>
                  <a:lnTo>
                    <a:pt x="19073" y="429"/>
                  </a:lnTo>
                  <a:lnTo>
                    <a:pt x="19051" y="400"/>
                  </a:lnTo>
                  <a:lnTo>
                    <a:pt x="19037" y="390"/>
                  </a:lnTo>
                  <a:lnTo>
                    <a:pt x="19029" y="390"/>
                  </a:lnTo>
                  <a:lnTo>
                    <a:pt x="19024" y="400"/>
                  </a:lnTo>
                  <a:lnTo>
                    <a:pt x="19015" y="409"/>
                  </a:lnTo>
                  <a:lnTo>
                    <a:pt x="18981" y="409"/>
                  </a:lnTo>
                  <a:lnTo>
                    <a:pt x="18961" y="390"/>
                  </a:lnTo>
                  <a:lnTo>
                    <a:pt x="18941" y="370"/>
                  </a:lnTo>
                  <a:lnTo>
                    <a:pt x="18927" y="379"/>
                  </a:lnTo>
                  <a:lnTo>
                    <a:pt x="18915" y="400"/>
                  </a:lnTo>
                  <a:lnTo>
                    <a:pt x="18910" y="409"/>
                  </a:lnTo>
                  <a:lnTo>
                    <a:pt x="18907" y="429"/>
                  </a:lnTo>
                  <a:lnTo>
                    <a:pt x="18905" y="459"/>
                  </a:lnTo>
                  <a:lnTo>
                    <a:pt x="18900" y="469"/>
                  </a:lnTo>
                  <a:lnTo>
                    <a:pt x="18895" y="479"/>
                  </a:lnTo>
                  <a:lnTo>
                    <a:pt x="18888" y="489"/>
                  </a:lnTo>
                  <a:lnTo>
                    <a:pt x="18866" y="479"/>
                  </a:lnTo>
                  <a:lnTo>
                    <a:pt x="18837" y="439"/>
                  </a:lnTo>
                  <a:lnTo>
                    <a:pt x="18749" y="330"/>
                  </a:lnTo>
                  <a:lnTo>
                    <a:pt x="18714" y="290"/>
                  </a:lnTo>
                  <a:lnTo>
                    <a:pt x="18688" y="270"/>
                  </a:lnTo>
                  <a:lnTo>
                    <a:pt x="18666" y="260"/>
                  </a:lnTo>
                  <a:lnTo>
                    <a:pt x="18649" y="260"/>
                  </a:lnTo>
                  <a:lnTo>
                    <a:pt x="18639" y="280"/>
                  </a:lnTo>
                  <a:lnTo>
                    <a:pt x="18634" y="300"/>
                  </a:lnTo>
                  <a:lnTo>
                    <a:pt x="18634" y="310"/>
                  </a:lnTo>
                  <a:lnTo>
                    <a:pt x="18631" y="340"/>
                  </a:lnTo>
                  <a:lnTo>
                    <a:pt x="18627" y="360"/>
                  </a:lnTo>
                  <a:lnTo>
                    <a:pt x="18622" y="370"/>
                  </a:lnTo>
                  <a:lnTo>
                    <a:pt x="18617" y="370"/>
                  </a:lnTo>
                  <a:lnTo>
                    <a:pt x="18600" y="360"/>
                  </a:lnTo>
                  <a:lnTo>
                    <a:pt x="18580" y="330"/>
                  </a:lnTo>
                  <a:lnTo>
                    <a:pt x="18556" y="290"/>
                  </a:lnTo>
                  <a:lnTo>
                    <a:pt x="18531" y="280"/>
                  </a:lnTo>
                  <a:lnTo>
                    <a:pt x="18504" y="280"/>
                  </a:lnTo>
                  <a:lnTo>
                    <a:pt x="18480" y="300"/>
                  </a:lnTo>
                  <a:lnTo>
                    <a:pt x="18458" y="330"/>
                  </a:lnTo>
                  <a:lnTo>
                    <a:pt x="18436" y="330"/>
                  </a:lnTo>
                  <a:lnTo>
                    <a:pt x="18431" y="319"/>
                  </a:lnTo>
                  <a:lnTo>
                    <a:pt x="18431" y="280"/>
                  </a:lnTo>
                  <a:lnTo>
                    <a:pt x="18429" y="270"/>
                  </a:lnTo>
                  <a:lnTo>
                    <a:pt x="18421" y="270"/>
                  </a:lnTo>
                  <a:lnTo>
                    <a:pt x="18409" y="290"/>
                  </a:lnTo>
                  <a:lnTo>
                    <a:pt x="18395" y="340"/>
                  </a:lnTo>
                  <a:lnTo>
                    <a:pt x="18385" y="360"/>
                  </a:lnTo>
                  <a:lnTo>
                    <a:pt x="18373" y="379"/>
                  </a:lnTo>
                  <a:lnTo>
                    <a:pt x="18348" y="409"/>
                  </a:lnTo>
                  <a:lnTo>
                    <a:pt x="18324" y="429"/>
                  </a:lnTo>
                  <a:lnTo>
                    <a:pt x="18299" y="419"/>
                  </a:lnTo>
                  <a:lnTo>
                    <a:pt x="18277" y="409"/>
                  </a:lnTo>
                  <a:lnTo>
                    <a:pt x="18258" y="419"/>
                  </a:lnTo>
                  <a:lnTo>
                    <a:pt x="18246" y="439"/>
                  </a:lnTo>
                  <a:lnTo>
                    <a:pt x="18241" y="449"/>
                  </a:lnTo>
                  <a:lnTo>
                    <a:pt x="18238" y="469"/>
                  </a:lnTo>
                  <a:lnTo>
                    <a:pt x="18234" y="499"/>
                  </a:lnTo>
                  <a:lnTo>
                    <a:pt x="18226" y="519"/>
                  </a:lnTo>
                  <a:lnTo>
                    <a:pt x="18219" y="519"/>
                  </a:lnTo>
                  <a:lnTo>
                    <a:pt x="18209" y="499"/>
                  </a:lnTo>
                  <a:lnTo>
                    <a:pt x="18204" y="469"/>
                  </a:lnTo>
                  <a:lnTo>
                    <a:pt x="18199" y="439"/>
                  </a:lnTo>
                  <a:lnTo>
                    <a:pt x="18202" y="409"/>
                  </a:lnTo>
                  <a:lnTo>
                    <a:pt x="18207" y="390"/>
                  </a:lnTo>
                  <a:lnTo>
                    <a:pt x="18212" y="370"/>
                  </a:lnTo>
                  <a:lnTo>
                    <a:pt x="18212" y="349"/>
                  </a:lnTo>
                  <a:lnTo>
                    <a:pt x="18207" y="330"/>
                  </a:lnTo>
                  <a:lnTo>
                    <a:pt x="18199" y="310"/>
                  </a:lnTo>
                  <a:lnTo>
                    <a:pt x="18175" y="310"/>
                  </a:lnTo>
                  <a:lnTo>
                    <a:pt x="18163" y="330"/>
                  </a:lnTo>
                  <a:lnTo>
                    <a:pt x="18153" y="360"/>
                  </a:lnTo>
                  <a:lnTo>
                    <a:pt x="18148" y="379"/>
                  </a:lnTo>
                  <a:lnTo>
                    <a:pt x="18141" y="390"/>
                  </a:lnTo>
                  <a:lnTo>
                    <a:pt x="18121" y="390"/>
                  </a:lnTo>
                  <a:lnTo>
                    <a:pt x="18097" y="370"/>
                  </a:lnTo>
                  <a:lnTo>
                    <a:pt x="18068" y="319"/>
                  </a:lnTo>
                  <a:lnTo>
                    <a:pt x="18036" y="260"/>
                  </a:lnTo>
                  <a:lnTo>
                    <a:pt x="18014" y="240"/>
                  </a:lnTo>
                  <a:lnTo>
                    <a:pt x="18007" y="240"/>
                  </a:lnTo>
                  <a:lnTo>
                    <a:pt x="17999" y="250"/>
                  </a:lnTo>
                  <a:lnTo>
                    <a:pt x="17994" y="290"/>
                  </a:lnTo>
                  <a:lnTo>
                    <a:pt x="17987" y="330"/>
                  </a:lnTo>
                  <a:lnTo>
                    <a:pt x="17977" y="360"/>
                  </a:lnTo>
                  <a:lnTo>
                    <a:pt x="17965" y="379"/>
                  </a:lnTo>
                  <a:lnTo>
                    <a:pt x="17950" y="390"/>
                  </a:lnTo>
                  <a:lnTo>
                    <a:pt x="17936" y="379"/>
                  </a:lnTo>
                  <a:lnTo>
                    <a:pt x="17921" y="360"/>
                  </a:lnTo>
                  <a:lnTo>
                    <a:pt x="17909" y="330"/>
                  </a:lnTo>
                  <a:lnTo>
                    <a:pt x="17902" y="300"/>
                  </a:lnTo>
                  <a:lnTo>
                    <a:pt x="17902" y="260"/>
                  </a:lnTo>
                  <a:lnTo>
                    <a:pt x="17904" y="240"/>
                  </a:lnTo>
                  <a:lnTo>
                    <a:pt x="17909" y="220"/>
                  </a:lnTo>
                  <a:lnTo>
                    <a:pt x="17921" y="190"/>
                  </a:lnTo>
                  <a:lnTo>
                    <a:pt x="17941" y="170"/>
                  </a:lnTo>
                  <a:lnTo>
                    <a:pt x="17967" y="150"/>
                  </a:lnTo>
                  <a:lnTo>
                    <a:pt x="17972" y="140"/>
                  </a:lnTo>
                  <a:lnTo>
                    <a:pt x="17975" y="130"/>
                  </a:lnTo>
                  <a:lnTo>
                    <a:pt x="17972" y="120"/>
                  </a:lnTo>
                  <a:lnTo>
                    <a:pt x="17967" y="100"/>
                  </a:lnTo>
                  <a:lnTo>
                    <a:pt x="17941" y="70"/>
                  </a:lnTo>
                  <a:lnTo>
                    <a:pt x="17919" y="50"/>
                  </a:lnTo>
                  <a:lnTo>
                    <a:pt x="17899" y="40"/>
                  </a:lnTo>
                  <a:lnTo>
                    <a:pt x="17882" y="40"/>
                  </a:lnTo>
                  <a:lnTo>
                    <a:pt x="17870" y="60"/>
                  </a:lnTo>
                  <a:lnTo>
                    <a:pt x="17860" y="70"/>
                  </a:lnTo>
                  <a:lnTo>
                    <a:pt x="17848" y="70"/>
                  </a:lnTo>
                  <a:lnTo>
                    <a:pt x="17836" y="60"/>
                  </a:lnTo>
                  <a:lnTo>
                    <a:pt x="17821" y="30"/>
                  </a:lnTo>
                  <a:lnTo>
                    <a:pt x="17809" y="10"/>
                  </a:lnTo>
                  <a:lnTo>
                    <a:pt x="1779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8" name="Google Shape;1389;p53"/>
            <p:cNvSpPr/>
            <p:nvPr/>
          </p:nvSpPr>
          <p:spPr>
            <a:xfrm rot="10800000" flipH="1">
              <a:off x="81279" y="63153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0" y="0"/>
                  </a:moveTo>
                  <a:lnTo>
                    <a:pt x="959" y="1190"/>
                  </a:lnTo>
                  <a:lnTo>
                    <a:pt x="0" y="3606"/>
                  </a:lnTo>
                  <a:lnTo>
                    <a:pt x="0" y="7212"/>
                  </a:lnTo>
                  <a:lnTo>
                    <a:pt x="1890" y="9592"/>
                  </a:lnTo>
                  <a:lnTo>
                    <a:pt x="4710" y="13198"/>
                  </a:lnTo>
                  <a:lnTo>
                    <a:pt x="8460" y="15614"/>
                  </a:lnTo>
                  <a:lnTo>
                    <a:pt x="16920" y="20410"/>
                  </a:lnTo>
                  <a:lnTo>
                    <a:pt x="19739" y="21600"/>
                  </a:lnTo>
                  <a:lnTo>
                    <a:pt x="20670" y="20410"/>
                  </a:lnTo>
                  <a:lnTo>
                    <a:pt x="21600" y="20410"/>
                  </a:lnTo>
                  <a:lnTo>
                    <a:pt x="20670" y="16804"/>
                  </a:lnTo>
                  <a:lnTo>
                    <a:pt x="16920" y="10819"/>
                  </a:lnTo>
                  <a:lnTo>
                    <a:pt x="13169" y="5986"/>
                  </a:lnTo>
                  <a:lnTo>
                    <a:pt x="9390" y="2379"/>
                  </a:lnTo>
                  <a:lnTo>
                    <a:pt x="5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9" name="Google Shape;1390;p53"/>
            <p:cNvSpPr/>
            <p:nvPr/>
          </p:nvSpPr>
          <p:spPr>
            <a:xfrm rot="10800000" flipH="1">
              <a:off x="355865" y="8487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47" y="0"/>
                  </a:moveTo>
                  <a:lnTo>
                    <a:pt x="2173" y="3106"/>
                  </a:lnTo>
                  <a:lnTo>
                    <a:pt x="0" y="6165"/>
                  </a:lnTo>
                  <a:lnTo>
                    <a:pt x="0" y="10800"/>
                  </a:lnTo>
                  <a:lnTo>
                    <a:pt x="2173" y="13906"/>
                  </a:lnTo>
                  <a:lnTo>
                    <a:pt x="4347" y="18542"/>
                  </a:lnTo>
                  <a:lnTo>
                    <a:pt x="12973" y="21600"/>
                  </a:lnTo>
                  <a:lnTo>
                    <a:pt x="17287" y="20071"/>
                  </a:lnTo>
                  <a:lnTo>
                    <a:pt x="19460" y="18542"/>
                  </a:lnTo>
                  <a:lnTo>
                    <a:pt x="21600" y="15435"/>
                  </a:lnTo>
                  <a:lnTo>
                    <a:pt x="21600" y="10800"/>
                  </a:lnTo>
                  <a:lnTo>
                    <a:pt x="19460" y="6165"/>
                  </a:lnTo>
                  <a:lnTo>
                    <a:pt x="17287" y="3106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0" name="Google Shape;1391;p53"/>
            <p:cNvSpPr/>
            <p:nvPr/>
          </p:nvSpPr>
          <p:spPr>
            <a:xfrm rot="10800000" flipH="1">
              <a:off x="371878" y="8872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3" y="0"/>
                  </a:moveTo>
                  <a:lnTo>
                    <a:pt x="9730" y="3619"/>
                  </a:lnTo>
                  <a:lnTo>
                    <a:pt x="5417" y="9019"/>
                  </a:lnTo>
                  <a:lnTo>
                    <a:pt x="1103" y="17981"/>
                  </a:lnTo>
                  <a:lnTo>
                    <a:pt x="0" y="19763"/>
                  </a:lnTo>
                  <a:lnTo>
                    <a:pt x="0" y="21600"/>
                  </a:lnTo>
                  <a:lnTo>
                    <a:pt x="2173" y="21600"/>
                  </a:lnTo>
                  <a:lnTo>
                    <a:pt x="9730" y="19763"/>
                  </a:lnTo>
                  <a:lnTo>
                    <a:pt x="15113" y="14419"/>
                  </a:lnTo>
                  <a:lnTo>
                    <a:pt x="19460" y="10800"/>
                  </a:lnTo>
                  <a:lnTo>
                    <a:pt x="21600" y="5400"/>
                  </a:lnTo>
                  <a:lnTo>
                    <a:pt x="21600" y="3619"/>
                  </a:lnTo>
                  <a:lnTo>
                    <a:pt x="20530" y="1781"/>
                  </a:lnTo>
                  <a:lnTo>
                    <a:pt x="1835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1" name="Google Shape;1392;p53"/>
            <p:cNvSpPr/>
            <p:nvPr/>
          </p:nvSpPr>
          <p:spPr>
            <a:xfrm rot="10800000" flipH="1">
              <a:off x="376427" y="8606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5" y="0"/>
                  </a:moveTo>
                  <a:lnTo>
                    <a:pt x="4320" y="1428"/>
                  </a:lnTo>
                  <a:lnTo>
                    <a:pt x="1425" y="2856"/>
                  </a:lnTo>
                  <a:lnTo>
                    <a:pt x="0" y="7185"/>
                  </a:lnTo>
                  <a:lnTo>
                    <a:pt x="0" y="11514"/>
                  </a:lnTo>
                  <a:lnTo>
                    <a:pt x="2895" y="14415"/>
                  </a:lnTo>
                  <a:lnTo>
                    <a:pt x="7215" y="18744"/>
                  </a:lnTo>
                  <a:lnTo>
                    <a:pt x="12960" y="20172"/>
                  </a:lnTo>
                  <a:lnTo>
                    <a:pt x="17280" y="21600"/>
                  </a:lnTo>
                  <a:lnTo>
                    <a:pt x="21600" y="20172"/>
                  </a:lnTo>
                  <a:lnTo>
                    <a:pt x="21600" y="12987"/>
                  </a:lnTo>
                  <a:lnTo>
                    <a:pt x="14385" y="4329"/>
                  </a:lnTo>
                  <a:lnTo>
                    <a:pt x="11490" y="1428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2" name="Google Shape;1393;p53"/>
            <p:cNvSpPr/>
            <p:nvPr/>
          </p:nvSpPr>
          <p:spPr>
            <a:xfrm rot="10800000" flipH="1">
              <a:off x="385077" y="89011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3" y="0"/>
                  </a:moveTo>
                  <a:lnTo>
                    <a:pt x="1697" y="2287"/>
                  </a:lnTo>
                  <a:lnTo>
                    <a:pt x="0" y="5699"/>
                  </a:lnTo>
                  <a:lnTo>
                    <a:pt x="0" y="9111"/>
                  </a:lnTo>
                  <a:lnTo>
                    <a:pt x="1697" y="12489"/>
                  </a:lnTo>
                  <a:lnTo>
                    <a:pt x="4989" y="15901"/>
                  </a:lnTo>
                  <a:lnTo>
                    <a:pt x="9977" y="19313"/>
                  </a:lnTo>
                  <a:lnTo>
                    <a:pt x="16611" y="21600"/>
                  </a:lnTo>
                  <a:lnTo>
                    <a:pt x="19954" y="21600"/>
                  </a:lnTo>
                  <a:lnTo>
                    <a:pt x="21600" y="19313"/>
                  </a:lnTo>
                  <a:lnTo>
                    <a:pt x="19954" y="13650"/>
                  </a:lnTo>
                  <a:lnTo>
                    <a:pt x="14966" y="4538"/>
                  </a:lnTo>
                  <a:lnTo>
                    <a:pt x="11623" y="2287"/>
                  </a:lnTo>
                  <a:lnTo>
                    <a:pt x="997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3" name="Google Shape;1394;p53"/>
            <p:cNvSpPr/>
            <p:nvPr/>
          </p:nvSpPr>
          <p:spPr>
            <a:xfrm rot="10800000" flipH="1">
              <a:off x="390491" y="90547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13" y="0"/>
                  </a:moveTo>
                  <a:lnTo>
                    <a:pt x="1070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173" y="19460"/>
                  </a:lnTo>
                  <a:lnTo>
                    <a:pt x="5383" y="21600"/>
                  </a:lnTo>
                  <a:lnTo>
                    <a:pt x="9730" y="21600"/>
                  </a:lnTo>
                  <a:lnTo>
                    <a:pt x="18357" y="17253"/>
                  </a:lnTo>
                  <a:lnTo>
                    <a:pt x="20530" y="15113"/>
                  </a:lnTo>
                  <a:lnTo>
                    <a:pt x="21600" y="12973"/>
                  </a:lnTo>
                  <a:lnTo>
                    <a:pt x="21600" y="10833"/>
                  </a:lnTo>
                  <a:lnTo>
                    <a:pt x="19427" y="6487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4" name="Google Shape;1395;p53"/>
            <p:cNvSpPr/>
            <p:nvPr/>
          </p:nvSpPr>
          <p:spPr>
            <a:xfrm rot="10800000" flipH="1">
              <a:off x="368200" y="80528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25" y="0"/>
                  </a:moveTo>
                  <a:lnTo>
                    <a:pt x="14400" y="932"/>
                  </a:lnTo>
                  <a:lnTo>
                    <a:pt x="9649" y="4687"/>
                  </a:lnTo>
                  <a:lnTo>
                    <a:pt x="2449" y="11266"/>
                  </a:lnTo>
                  <a:lnTo>
                    <a:pt x="0" y="16913"/>
                  </a:lnTo>
                  <a:lnTo>
                    <a:pt x="0" y="21600"/>
                  </a:lnTo>
                  <a:lnTo>
                    <a:pt x="2449" y="21600"/>
                  </a:lnTo>
                  <a:lnTo>
                    <a:pt x="9649" y="19737"/>
                  </a:lnTo>
                  <a:lnTo>
                    <a:pt x="14400" y="15982"/>
                  </a:lnTo>
                  <a:lnTo>
                    <a:pt x="19225" y="10334"/>
                  </a:lnTo>
                  <a:lnTo>
                    <a:pt x="21600" y="56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5" name="Google Shape;1396;p53"/>
            <p:cNvSpPr/>
            <p:nvPr/>
          </p:nvSpPr>
          <p:spPr>
            <a:xfrm rot="10800000" flipH="1">
              <a:off x="389841" y="865090"/>
              <a:ext cx="12701" cy="13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59"/>
                  </a:lnTo>
                  <a:lnTo>
                    <a:pt x="3418" y="5395"/>
                  </a:lnTo>
                  <a:lnTo>
                    <a:pt x="11381" y="12839"/>
                  </a:lnTo>
                  <a:lnTo>
                    <a:pt x="19345" y="19593"/>
                  </a:lnTo>
                  <a:lnTo>
                    <a:pt x="21600" y="21600"/>
                  </a:lnTo>
                  <a:lnTo>
                    <a:pt x="21600" y="19593"/>
                  </a:lnTo>
                  <a:lnTo>
                    <a:pt x="18182" y="12839"/>
                  </a:lnTo>
                  <a:lnTo>
                    <a:pt x="14799" y="8113"/>
                  </a:lnTo>
                  <a:lnTo>
                    <a:pt x="11381" y="4057"/>
                  </a:lnTo>
                  <a:lnTo>
                    <a:pt x="7963" y="1359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6" name="Google Shape;1397;p53"/>
            <p:cNvSpPr/>
            <p:nvPr/>
          </p:nvSpPr>
          <p:spPr>
            <a:xfrm rot="10800000" flipH="1">
              <a:off x="381256" y="803338"/>
              <a:ext cx="1948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7" y="0"/>
                  </a:moveTo>
                  <a:lnTo>
                    <a:pt x="1441" y="1190"/>
                  </a:lnTo>
                  <a:lnTo>
                    <a:pt x="490" y="2379"/>
                  </a:lnTo>
                  <a:lnTo>
                    <a:pt x="490" y="4796"/>
                  </a:lnTo>
                  <a:lnTo>
                    <a:pt x="0" y="7175"/>
                  </a:lnTo>
                  <a:lnTo>
                    <a:pt x="490" y="9592"/>
                  </a:lnTo>
                  <a:lnTo>
                    <a:pt x="2407" y="13198"/>
                  </a:lnTo>
                  <a:lnTo>
                    <a:pt x="5289" y="16804"/>
                  </a:lnTo>
                  <a:lnTo>
                    <a:pt x="9121" y="19183"/>
                  </a:lnTo>
                  <a:lnTo>
                    <a:pt x="17752" y="21600"/>
                  </a:lnTo>
                  <a:lnTo>
                    <a:pt x="20159" y="21600"/>
                  </a:lnTo>
                  <a:lnTo>
                    <a:pt x="21600" y="20410"/>
                  </a:lnTo>
                  <a:lnTo>
                    <a:pt x="21600" y="19183"/>
                  </a:lnTo>
                  <a:lnTo>
                    <a:pt x="21110" y="19183"/>
                  </a:lnTo>
                  <a:lnTo>
                    <a:pt x="19669" y="15577"/>
                  </a:lnTo>
                  <a:lnTo>
                    <a:pt x="12954" y="7175"/>
                  </a:lnTo>
                  <a:lnTo>
                    <a:pt x="7680" y="2379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7" name="Google Shape;1398;p53"/>
            <p:cNvSpPr/>
            <p:nvPr/>
          </p:nvSpPr>
          <p:spPr>
            <a:xfrm rot="10800000" flipH="1">
              <a:off x="409825" y="897902"/>
              <a:ext cx="203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26" y="0"/>
                  </a:moveTo>
                  <a:lnTo>
                    <a:pt x="911" y="4825"/>
                  </a:lnTo>
                  <a:lnTo>
                    <a:pt x="0" y="4825"/>
                  </a:lnTo>
                  <a:lnTo>
                    <a:pt x="0" y="7200"/>
                  </a:lnTo>
                  <a:lnTo>
                    <a:pt x="1836" y="12025"/>
                  </a:lnTo>
                  <a:lnTo>
                    <a:pt x="6432" y="16775"/>
                  </a:lnTo>
                  <a:lnTo>
                    <a:pt x="14699" y="21600"/>
                  </a:lnTo>
                  <a:lnTo>
                    <a:pt x="17915" y="21600"/>
                  </a:lnTo>
                  <a:lnTo>
                    <a:pt x="20220" y="19225"/>
                  </a:lnTo>
                  <a:lnTo>
                    <a:pt x="21130" y="16775"/>
                  </a:lnTo>
                  <a:lnTo>
                    <a:pt x="21600" y="14400"/>
                  </a:lnTo>
                  <a:lnTo>
                    <a:pt x="21130" y="12025"/>
                  </a:lnTo>
                  <a:lnTo>
                    <a:pt x="19750" y="7200"/>
                  </a:lnTo>
                  <a:lnTo>
                    <a:pt x="17459" y="4825"/>
                  </a:lnTo>
                  <a:lnTo>
                    <a:pt x="1102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8" name="Google Shape;1399;p53"/>
            <p:cNvSpPr/>
            <p:nvPr/>
          </p:nvSpPr>
          <p:spPr>
            <a:xfrm rot="10800000" flipH="1">
              <a:off x="390055" y="8286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9" y="0"/>
                  </a:moveTo>
                  <a:lnTo>
                    <a:pt x="5986" y="1298"/>
                  </a:lnTo>
                  <a:lnTo>
                    <a:pt x="2417" y="3816"/>
                  </a:lnTo>
                  <a:lnTo>
                    <a:pt x="1190" y="8931"/>
                  </a:lnTo>
                  <a:lnTo>
                    <a:pt x="0" y="14007"/>
                  </a:lnTo>
                  <a:lnTo>
                    <a:pt x="0" y="17823"/>
                  </a:lnTo>
                  <a:lnTo>
                    <a:pt x="1190" y="20341"/>
                  </a:lnTo>
                  <a:lnTo>
                    <a:pt x="2417" y="21600"/>
                  </a:lnTo>
                  <a:lnTo>
                    <a:pt x="4796" y="21600"/>
                  </a:lnTo>
                  <a:lnTo>
                    <a:pt x="8402" y="20341"/>
                  </a:lnTo>
                  <a:lnTo>
                    <a:pt x="16804" y="14007"/>
                  </a:lnTo>
                  <a:lnTo>
                    <a:pt x="20410" y="8931"/>
                  </a:lnTo>
                  <a:lnTo>
                    <a:pt x="21600" y="5115"/>
                  </a:lnTo>
                  <a:lnTo>
                    <a:pt x="19221" y="2557"/>
                  </a:lnTo>
                  <a:lnTo>
                    <a:pt x="1561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9" name="Google Shape;1400;p53"/>
            <p:cNvSpPr/>
            <p:nvPr/>
          </p:nvSpPr>
          <p:spPr>
            <a:xfrm rot="10800000" flipH="1">
              <a:off x="394604" y="8420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29" y="0"/>
                  </a:moveTo>
                  <a:lnTo>
                    <a:pt x="8219" y="1646"/>
                  </a:lnTo>
                  <a:lnTo>
                    <a:pt x="4110" y="4989"/>
                  </a:lnTo>
                  <a:lnTo>
                    <a:pt x="1019" y="8280"/>
                  </a:lnTo>
                  <a:lnTo>
                    <a:pt x="0" y="13269"/>
                  </a:lnTo>
                  <a:lnTo>
                    <a:pt x="0" y="16611"/>
                  </a:lnTo>
                  <a:lnTo>
                    <a:pt x="2039" y="19903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3349" y="19903"/>
                  </a:lnTo>
                  <a:lnTo>
                    <a:pt x="17490" y="16611"/>
                  </a:lnTo>
                  <a:lnTo>
                    <a:pt x="20581" y="13269"/>
                  </a:lnTo>
                  <a:lnTo>
                    <a:pt x="21600" y="8280"/>
                  </a:lnTo>
                  <a:lnTo>
                    <a:pt x="21600" y="4989"/>
                  </a:lnTo>
                  <a:lnTo>
                    <a:pt x="20581" y="1646"/>
                  </a:lnTo>
                  <a:lnTo>
                    <a:pt x="1749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0" name="Google Shape;1401;p53"/>
            <p:cNvSpPr/>
            <p:nvPr/>
          </p:nvSpPr>
          <p:spPr>
            <a:xfrm rot="10800000" flipH="1">
              <a:off x="414946" y="8803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10" y="0"/>
                  </a:moveTo>
                  <a:lnTo>
                    <a:pt x="2039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039" y="19460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7490" y="17320"/>
                  </a:lnTo>
                  <a:lnTo>
                    <a:pt x="19529" y="15113"/>
                  </a:lnTo>
                  <a:lnTo>
                    <a:pt x="21600" y="12973"/>
                  </a:lnTo>
                  <a:lnTo>
                    <a:pt x="20549" y="8627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1" name="Google Shape;1402;p53"/>
            <p:cNvSpPr/>
            <p:nvPr/>
          </p:nvSpPr>
          <p:spPr>
            <a:xfrm rot="10800000" flipH="1">
              <a:off x="373900" y="712317"/>
              <a:ext cx="17314" cy="1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8" y="0"/>
                  </a:moveTo>
                  <a:lnTo>
                    <a:pt x="1087" y="1427"/>
                  </a:lnTo>
                  <a:lnTo>
                    <a:pt x="552" y="2876"/>
                  </a:lnTo>
                  <a:lnTo>
                    <a:pt x="0" y="5038"/>
                  </a:lnTo>
                  <a:lnTo>
                    <a:pt x="552" y="6487"/>
                  </a:lnTo>
                  <a:lnTo>
                    <a:pt x="2157" y="9362"/>
                  </a:lnTo>
                  <a:lnTo>
                    <a:pt x="4330" y="11524"/>
                  </a:lnTo>
                  <a:lnTo>
                    <a:pt x="7022" y="13664"/>
                  </a:lnTo>
                  <a:lnTo>
                    <a:pt x="11887" y="17276"/>
                  </a:lnTo>
                  <a:lnTo>
                    <a:pt x="15665" y="20151"/>
                  </a:lnTo>
                  <a:lnTo>
                    <a:pt x="18908" y="21600"/>
                  </a:lnTo>
                  <a:lnTo>
                    <a:pt x="21600" y="21600"/>
                  </a:lnTo>
                  <a:lnTo>
                    <a:pt x="21600" y="18724"/>
                  </a:lnTo>
                  <a:lnTo>
                    <a:pt x="19978" y="15827"/>
                  </a:lnTo>
                  <a:lnTo>
                    <a:pt x="17822" y="11524"/>
                  </a:lnTo>
                  <a:lnTo>
                    <a:pt x="14043" y="6487"/>
                  </a:lnTo>
                  <a:lnTo>
                    <a:pt x="10800" y="2876"/>
                  </a:lnTo>
                  <a:lnTo>
                    <a:pt x="7557" y="713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2" name="Google Shape;1403;p53"/>
            <p:cNvSpPr/>
            <p:nvPr/>
          </p:nvSpPr>
          <p:spPr>
            <a:xfrm rot="10800000" flipH="1">
              <a:off x="430088" y="90049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383"/>
                  </a:lnTo>
                  <a:lnTo>
                    <a:pt x="738" y="2383"/>
                  </a:lnTo>
                  <a:lnTo>
                    <a:pt x="4454" y="9608"/>
                  </a:lnTo>
                  <a:lnTo>
                    <a:pt x="10431" y="14375"/>
                  </a:lnTo>
                  <a:lnTo>
                    <a:pt x="16385" y="19217"/>
                  </a:lnTo>
                  <a:lnTo>
                    <a:pt x="20123" y="21600"/>
                  </a:lnTo>
                  <a:lnTo>
                    <a:pt x="21600" y="21600"/>
                  </a:lnTo>
                  <a:lnTo>
                    <a:pt x="20123" y="16833"/>
                  </a:lnTo>
                  <a:lnTo>
                    <a:pt x="16385" y="9608"/>
                  </a:lnTo>
                  <a:lnTo>
                    <a:pt x="11169" y="4767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3" name="Google Shape;1404;p53"/>
            <p:cNvSpPr/>
            <p:nvPr/>
          </p:nvSpPr>
          <p:spPr>
            <a:xfrm rot="10800000" flipH="1">
              <a:off x="434845" y="8753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0" y="0"/>
                  </a:moveTo>
                  <a:lnTo>
                    <a:pt x="738" y="932"/>
                  </a:lnTo>
                  <a:lnTo>
                    <a:pt x="0" y="3755"/>
                  </a:lnTo>
                  <a:lnTo>
                    <a:pt x="0" y="7511"/>
                  </a:lnTo>
                  <a:lnTo>
                    <a:pt x="738" y="10334"/>
                  </a:lnTo>
                  <a:lnTo>
                    <a:pt x="2238" y="13158"/>
                  </a:lnTo>
                  <a:lnTo>
                    <a:pt x="5215" y="16913"/>
                  </a:lnTo>
                  <a:lnTo>
                    <a:pt x="7454" y="18805"/>
                  </a:lnTo>
                  <a:lnTo>
                    <a:pt x="10431" y="20668"/>
                  </a:lnTo>
                  <a:lnTo>
                    <a:pt x="13408" y="21600"/>
                  </a:lnTo>
                  <a:lnTo>
                    <a:pt x="15646" y="20668"/>
                  </a:lnTo>
                  <a:lnTo>
                    <a:pt x="17885" y="18805"/>
                  </a:lnTo>
                  <a:lnTo>
                    <a:pt x="19385" y="16913"/>
                  </a:lnTo>
                  <a:lnTo>
                    <a:pt x="20862" y="13158"/>
                  </a:lnTo>
                  <a:lnTo>
                    <a:pt x="21600" y="8442"/>
                  </a:lnTo>
                  <a:lnTo>
                    <a:pt x="21600" y="6579"/>
                  </a:lnTo>
                  <a:lnTo>
                    <a:pt x="18623" y="6579"/>
                  </a:lnTo>
                  <a:lnTo>
                    <a:pt x="14908" y="8442"/>
                  </a:lnTo>
                  <a:lnTo>
                    <a:pt x="11169" y="11266"/>
                  </a:lnTo>
                  <a:lnTo>
                    <a:pt x="8192" y="11266"/>
                  </a:lnTo>
                  <a:lnTo>
                    <a:pt x="7454" y="10334"/>
                  </a:lnTo>
                  <a:lnTo>
                    <a:pt x="5954" y="9403"/>
                  </a:lnTo>
                  <a:lnTo>
                    <a:pt x="4477" y="4687"/>
                  </a:lnTo>
                  <a:lnTo>
                    <a:pt x="3715" y="932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4" name="Google Shape;1405;p53"/>
            <p:cNvSpPr/>
            <p:nvPr/>
          </p:nvSpPr>
          <p:spPr>
            <a:xfrm rot="10800000" flipH="1">
              <a:off x="472063" y="89768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9575" y="1340"/>
                  </a:lnTo>
                  <a:lnTo>
                    <a:pt x="4825" y="5400"/>
                  </a:lnTo>
                  <a:lnTo>
                    <a:pt x="2449" y="10800"/>
                  </a:lnTo>
                  <a:lnTo>
                    <a:pt x="0" y="17540"/>
                  </a:lnTo>
                  <a:lnTo>
                    <a:pt x="2449" y="20260"/>
                  </a:lnTo>
                  <a:lnTo>
                    <a:pt x="4825" y="21600"/>
                  </a:lnTo>
                  <a:lnTo>
                    <a:pt x="7200" y="21600"/>
                  </a:lnTo>
                  <a:lnTo>
                    <a:pt x="14400" y="18921"/>
                  </a:lnTo>
                  <a:lnTo>
                    <a:pt x="19225" y="14860"/>
                  </a:lnTo>
                  <a:lnTo>
                    <a:pt x="21600" y="9460"/>
                  </a:lnTo>
                  <a:lnTo>
                    <a:pt x="21600" y="5400"/>
                  </a:lnTo>
                  <a:lnTo>
                    <a:pt x="19225" y="1340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5" name="Google Shape;1406;p53"/>
            <p:cNvSpPr/>
            <p:nvPr/>
          </p:nvSpPr>
          <p:spPr>
            <a:xfrm rot="10800000" flipH="1">
              <a:off x="483391" y="903958"/>
              <a:ext cx="263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9" y="0"/>
                  </a:moveTo>
                  <a:lnTo>
                    <a:pt x="1064" y="2557"/>
                  </a:lnTo>
                  <a:lnTo>
                    <a:pt x="351" y="3816"/>
                  </a:lnTo>
                  <a:lnTo>
                    <a:pt x="0" y="5075"/>
                  </a:lnTo>
                  <a:lnTo>
                    <a:pt x="0" y="6374"/>
                  </a:lnTo>
                  <a:lnTo>
                    <a:pt x="351" y="7633"/>
                  </a:lnTo>
                  <a:lnTo>
                    <a:pt x="1765" y="10151"/>
                  </a:lnTo>
                  <a:lnTo>
                    <a:pt x="4254" y="11449"/>
                  </a:lnTo>
                  <a:lnTo>
                    <a:pt x="7083" y="10151"/>
                  </a:lnTo>
                  <a:lnTo>
                    <a:pt x="10274" y="10151"/>
                  </a:lnTo>
                  <a:lnTo>
                    <a:pt x="13453" y="11449"/>
                  </a:lnTo>
                  <a:lnTo>
                    <a:pt x="15931" y="13967"/>
                  </a:lnTo>
                  <a:lnTo>
                    <a:pt x="17708" y="17784"/>
                  </a:lnTo>
                  <a:lnTo>
                    <a:pt x="18771" y="20341"/>
                  </a:lnTo>
                  <a:lnTo>
                    <a:pt x="19835" y="21600"/>
                  </a:lnTo>
                  <a:lnTo>
                    <a:pt x="20887" y="20341"/>
                  </a:lnTo>
                  <a:lnTo>
                    <a:pt x="21249" y="17784"/>
                  </a:lnTo>
                  <a:lnTo>
                    <a:pt x="21600" y="13967"/>
                  </a:lnTo>
                  <a:lnTo>
                    <a:pt x="21249" y="11449"/>
                  </a:lnTo>
                  <a:lnTo>
                    <a:pt x="20887" y="8892"/>
                  </a:lnTo>
                  <a:lnTo>
                    <a:pt x="19835" y="7633"/>
                  </a:lnTo>
                  <a:lnTo>
                    <a:pt x="15931" y="3816"/>
                  </a:lnTo>
                  <a:lnTo>
                    <a:pt x="8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6" name="Google Shape;1407;p53"/>
            <p:cNvSpPr/>
            <p:nvPr/>
          </p:nvSpPr>
          <p:spPr>
            <a:xfrm rot="10800000" flipH="1">
              <a:off x="978039" y="890974"/>
              <a:ext cx="1514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3" y="3894"/>
                  </a:lnTo>
                  <a:lnTo>
                    <a:pt x="5543" y="9796"/>
                  </a:lnTo>
                  <a:lnTo>
                    <a:pt x="11718" y="15698"/>
                  </a:lnTo>
                  <a:lnTo>
                    <a:pt x="17892" y="21600"/>
                  </a:lnTo>
                  <a:lnTo>
                    <a:pt x="21600" y="21600"/>
                  </a:lnTo>
                  <a:lnTo>
                    <a:pt x="19746" y="15698"/>
                  </a:lnTo>
                  <a:lnTo>
                    <a:pt x="14814" y="9796"/>
                  </a:lnTo>
                  <a:lnTo>
                    <a:pt x="9863" y="5902"/>
                  </a:lnTo>
                  <a:lnTo>
                    <a:pt x="5543" y="194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7" name="Google Shape;1408;p53"/>
            <p:cNvSpPr/>
            <p:nvPr/>
          </p:nvSpPr>
          <p:spPr>
            <a:xfrm rot="10800000" flipH="1">
              <a:off x="3726843" y="7674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57" y="0"/>
                  </a:moveTo>
                  <a:lnTo>
                    <a:pt x="0" y="2417"/>
                  </a:lnTo>
                  <a:lnTo>
                    <a:pt x="0" y="6023"/>
                  </a:lnTo>
                  <a:lnTo>
                    <a:pt x="1259" y="10819"/>
                  </a:lnTo>
                  <a:lnTo>
                    <a:pt x="5075" y="14425"/>
                  </a:lnTo>
                  <a:lnTo>
                    <a:pt x="8892" y="18031"/>
                  </a:lnTo>
                  <a:lnTo>
                    <a:pt x="13967" y="21600"/>
                  </a:lnTo>
                  <a:lnTo>
                    <a:pt x="20341" y="21600"/>
                  </a:lnTo>
                  <a:lnTo>
                    <a:pt x="21600" y="19221"/>
                  </a:lnTo>
                  <a:lnTo>
                    <a:pt x="21600" y="15614"/>
                  </a:lnTo>
                  <a:lnTo>
                    <a:pt x="20341" y="10819"/>
                  </a:lnTo>
                  <a:lnTo>
                    <a:pt x="17784" y="7212"/>
                  </a:lnTo>
                  <a:lnTo>
                    <a:pt x="13967" y="3606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969" name="Google Shape;1409;p53"/>
          <p:cNvSpPr/>
          <p:nvPr/>
        </p:nvSpPr>
        <p:spPr>
          <a:xfrm rot="894505">
            <a:off x="-1732637" y="-107746"/>
            <a:ext cx="3755115" cy="2211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600" extrusionOk="0">
                <a:moveTo>
                  <a:pt x="20346" y="0"/>
                </a:moveTo>
                <a:cubicBezTo>
                  <a:pt x="20041" y="0"/>
                  <a:pt x="19745" y="198"/>
                  <a:pt x="19456" y="298"/>
                </a:cubicBezTo>
                <a:cubicBezTo>
                  <a:pt x="19257" y="364"/>
                  <a:pt x="19055" y="397"/>
                  <a:pt x="18853" y="408"/>
                </a:cubicBezTo>
                <a:cubicBezTo>
                  <a:pt x="18414" y="441"/>
                  <a:pt x="18020" y="670"/>
                  <a:pt x="17587" y="708"/>
                </a:cubicBezTo>
                <a:cubicBezTo>
                  <a:pt x="17699" y="664"/>
                  <a:pt x="17750" y="490"/>
                  <a:pt x="17844" y="402"/>
                </a:cubicBezTo>
                <a:cubicBezTo>
                  <a:pt x="17603" y="512"/>
                  <a:pt x="17359" y="643"/>
                  <a:pt x="17116" y="746"/>
                </a:cubicBezTo>
                <a:cubicBezTo>
                  <a:pt x="16824" y="855"/>
                  <a:pt x="16513" y="833"/>
                  <a:pt x="16231" y="992"/>
                </a:cubicBezTo>
                <a:cubicBezTo>
                  <a:pt x="15949" y="1145"/>
                  <a:pt x="15673" y="1341"/>
                  <a:pt x="15379" y="1472"/>
                </a:cubicBezTo>
                <a:cubicBezTo>
                  <a:pt x="15087" y="1608"/>
                  <a:pt x="14789" y="1669"/>
                  <a:pt x="14503" y="1816"/>
                </a:cubicBezTo>
                <a:cubicBezTo>
                  <a:pt x="14093" y="2023"/>
                  <a:pt x="13709" y="2302"/>
                  <a:pt x="13295" y="2509"/>
                </a:cubicBezTo>
                <a:cubicBezTo>
                  <a:pt x="12750" y="2771"/>
                  <a:pt x="12215" y="3093"/>
                  <a:pt x="11693" y="3470"/>
                </a:cubicBezTo>
                <a:cubicBezTo>
                  <a:pt x="11362" y="3715"/>
                  <a:pt x="11036" y="3890"/>
                  <a:pt x="10693" y="4097"/>
                </a:cubicBezTo>
                <a:cubicBezTo>
                  <a:pt x="10635" y="4131"/>
                  <a:pt x="10428" y="4287"/>
                  <a:pt x="10288" y="4287"/>
                </a:cubicBezTo>
                <a:cubicBezTo>
                  <a:pt x="10227" y="4287"/>
                  <a:pt x="10178" y="4257"/>
                  <a:pt x="10160" y="4174"/>
                </a:cubicBezTo>
                <a:cubicBezTo>
                  <a:pt x="10125" y="3993"/>
                  <a:pt x="10465" y="3666"/>
                  <a:pt x="10552" y="3530"/>
                </a:cubicBezTo>
                <a:cubicBezTo>
                  <a:pt x="10035" y="3699"/>
                  <a:pt x="9590" y="4081"/>
                  <a:pt x="9116" y="4386"/>
                </a:cubicBezTo>
                <a:cubicBezTo>
                  <a:pt x="8574" y="4736"/>
                  <a:pt x="8000" y="5009"/>
                  <a:pt x="7484" y="5429"/>
                </a:cubicBezTo>
                <a:cubicBezTo>
                  <a:pt x="6859" y="5937"/>
                  <a:pt x="6199" y="6510"/>
                  <a:pt x="5651" y="7148"/>
                </a:cubicBezTo>
                <a:cubicBezTo>
                  <a:pt x="5394" y="7448"/>
                  <a:pt x="4947" y="8019"/>
                  <a:pt x="4550" y="8019"/>
                </a:cubicBezTo>
                <a:cubicBezTo>
                  <a:pt x="4521" y="8019"/>
                  <a:pt x="4493" y="8017"/>
                  <a:pt x="4465" y="8010"/>
                </a:cubicBezTo>
                <a:cubicBezTo>
                  <a:pt x="4603" y="7787"/>
                  <a:pt x="5215" y="6968"/>
                  <a:pt x="4712" y="6951"/>
                </a:cubicBezTo>
                <a:cubicBezTo>
                  <a:pt x="4704" y="6951"/>
                  <a:pt x="4697" y="6951"/>
                  <a:pt x="4690" y="6951"/>
                </a:cubicBezTo>
                <a:cubicBezTo>
                  <a:pt x="4383" y="6951"/>
                  <a:pt x="4151" y="7179"/>
                  <a:pt x="3878" y="7350"/>
                </a:cubicBezTo>
                <a:cubicBezTo>
                  <a:pt x="3647" y="7492"/>
                  <a:pt x="3446" y="7688"/>
                  <a:pt x="3224" y="7852"/>
                </a:cubicBezTo>
                <a:cubicBezTo>
                  <a:pt x="2814" y="8152"/>
                  <a:pt x="2398" y="8382"/>
                  <a:pt x="2003" y="8725"/>
                </a:cubicBezTo>
                <a:cubicBezTo>
                  <a:pt x="1311" y="9325"/>
                  <a:pt x="647" y="9948"/>
                  <a:pt x="0" y="10613"/>
                </a:cubicBezTo>
                <a:cubicBezTo>
                  <a:pt x="0" y="11618"/>
                  <a:pt x="202" y="12868"/>
                  <a:pt x="301" y="13861"/>
                </a:cubicBezTo>
                <a:cubicBezTo>
                  <a:pt x="468" y="15520"/>
                  <a:pt x="558" y="17228"/>
                  <a:pt x="609" y="18904"/>
                </a:cubicBezTo>
                <a:cubicBezTo>
                  <a:pt x="635" y="19662"/>
                  <a:pt x="702" y="20427"/>
                  <a:pt x="962" y="21114"/>
                </a:cubicBezTo>
                <a:cubicBezTo>
                  <a:pt x="1043" y="21327"/>
                  <a:pt x="1135" y="21598"/>
                  <a:pt x="1337" y="21598"/>
                </a:cubicBezTo>
                <a:cubicBezTo>
                  <a:pt x="1358" y="21598"/>
                  <a:pt x="1380" y="21595"/>
                  <a:pt x="1404" y="21589"/>
                </a:cubicBezTo>
                <a:lnTo>
                  <a:pt x="1429" y="21594"/>
                </a:lnTo>
                <a:cubicBezTo>
                  <a:pt x="1440" y="21598"/>
                  <a:pt x="1452" y="21600"/>
                  <a:pt x="1465" y="21600"/>
                </a:cubicBezTo>
                <a:cubicBezTo>
                  <a:pt x="1603" y="21600"/>
                  <a:pt x="1853" y="21403"/>
                  <a:pt x="1961" y="21343"/>
                </a:cubicBezTo>
                <a:cubicBezTo>
                  <a:pt x="2112" y="21261"/>
                  <a:pt x="2260" y="21098"/>
                  <a:pt x="2410" y="21032"/>
                </a:cubicBezTo>
                <a:cubicBezTo>
                  <a:pt x="2561" y="20967"/>
                  <a:pt x="2679" y="20983"/>
                  <a:pt x="2824" y="20874"/>
                </a:cubicBezTo>
                <a:cubicBezTo>
                  <a:pt x="3801" y="20153"/>
                  <a:pt x="4811" y="19526"/>
                  <a:pt x="5724" y="18664"/>
                </a:cubicBezTo>
                <a:cubicBezTo>
                  <a:pt x="5859" y="18538"/>
                  <a:pt x="5933" y="18407"/>
                  <a:pt x="6042" y="18249"/>
                </a:cubicBezTo>
                <a:cubicBezTo>
                  <a:pt x="6225" y="17982"/>
                  <a:pt x="6433" y="17883"/>
                  <a:pt x="6660" y="17703"/>
                </a:cubicBezTo>
                <a:cubicBezTo>
                  <a:pt x="7154" y="17304"/>
                  <a:pt x="7663" y="16923"/>
                  <a:pt x="8132" y="16486"/>
                </a:cubicBezTo>
                <a:cubicBezTo>
                  <a:pt x="8433" y="16208"/>
                  <a:pt x="8651" y="15826"/>
                  <a:pt x="8891" y="15476"/>
                </a:cubicBezTo>
                <a:cubicBezTo>
                  <a:pt x="9000" y="15318"/>
                  <a:pt x="9116" y="15171"/>
                  <a:pt x="9237" y="15040"/>
                </a:cubicBezTo>
                <a:cubicBezTo>
                  <a:pt x="9317" y="14947"/>
                  <a:pt x="9430" y="14881"/>
                  <a:pt x="9491" y="14767"/>
                </a:cubicBezTo>
                <a:cubicBezTo>
                  <a:pt x="9473" y="14765"/>
                  <a:pt x="9455" y="14764"/>
                  <a:pt x="9436" y="14764"/>
                </a:cubicBezTo>
                <a:cubicBezTo>
                  <a:pt x="9056" y="14764"/>
                  <a:pt x="8632" y="15168"/>
                  <a:pt x="8246" y="15168"/>
                </a:cubicBezTo>
                <a:cubicBezTo>
                  <a:pt x="8183" y="15168"/>
                  <a:pt x="8121" y="15157"/>
                  <a:pt x="8061" y="15133"/>
                </a:cubicBezTo>
                <a:cubicBezTo>
                  <a:pt x="8045" y="14974"/>
                  <a:pt x="8250" y="14805"/>
                  <a:pt x="8327" y="14707"/>
                </a:cubicBezTo>
                <a:cubicBezTo>
                  <a:pt x="8481" y="14510"/>
                  <a:pt x="8648" y="14336"/>
                  <a:pt x="8818" y="14177"/>
                </a:cubicBezTo>
                <a:cubicBezTo>
                  <a:pt x="9215" y="13817"/>
                  <a:pt x="9574" y="13402"/>
                  <a:pt x="9939" y="12987"/>
                </a:cubicBezTo>
                <a:cubicBezTo>
                  <a:pt x="10177" y="12720"/>
                  <a:pt x="10366" y="12436"/>
                  <a:pt x="10644" y="12229"/>
                </a:cubicBezTo>
                <a:cubicBezTo>
                  <a:pt x="10827" y="12093"/>
                  <a:pt x="11023" y="12000"/>
                  <a:pt x="11205" y="11869"/>
                </a:cubicBezTo>
                <a:cubicBezTo>
                  <a:pt x="11274" y="11818"/>
                  <a:pt x="11349" y="11681"/>
                  <a:pt x="11429" y="11681"/>
                </a:cubicBezTo>
                <a:cubicBezTo>
                  <a:pt x="11435" y="11681"/>
                  <a:pt x="11440" y="11682"/>
                  <a:pt x="11446" y="11683"/>
                </a:cubicBezTo>
                <a:cubicBezTo>
                  <a:pt x="11486" y="11875"/>
                  <a:pt x="11435" y="12074"/>
                  <a:pt x="11571" y="12074"/>
                </a:cubicBezTo>
                <a:cubicBezTo>
                  <a:pt x="11598" y="12074"/>
                  <a:pt x="11633" y="12066"/>
                  <a:pt x="11677" y="12049"/>
                </a:cubicBezTo>
                <a:cubicBezTo>
                  <a:pt x="11757" y="11984"/>
                  <a:pt x="11837" y="11918"/>
                  <a:pt x="11917" y="11852"/>
                </a:cubicBezTo>
                <a:cubicBezTo>
                  <a:pt x="12061" y="11749"/>
                  <a:pt x="12206" y="11650"/>
                  <a:pt x="12353" y="11569"/>
                </a:cubicBezTo>
                <a:cubicBezTo>
                  <a:pt x="12680" y="11356"/>
                  <a:pt x="13000" y="11110"/>
                  <a:pt x="13308" y="10837"/>
                </a:cubicBezTo>
                <a:cubicBezTo>
                  <a:pt x="13645" y="10532"/>
                  <a:pt x="13952" y="10248"/>
                  <a:pt x="14327" y="10018"/>
                </a:cubicBezTo>
                <a:cubicBezTo>
                  <a:pt x="14885" y="9675"/>
                  <a:pt x="15439" y="9364"/>
                  <a:pt x="15975" y="8971"/>
                </a:cubicBezTo>
                <a:cubicBezTo>
                  <a:pt x="16504" y="8589"/>
                  <a:pt x="16988" y="8190"/>
                  <a:pt x="17446" y="7677"/>
                </a:cubicBezTo>
                <a:cubicBezTo>
                  <a:pt x="17606" y="7497"/>
                  <a:pt x="17792" y="7334"/>
                  <a:pt x="17949" y="7148"/>
                </a:cubicBezTo>
                <a:cubicBezTo>
                  <a:pt x="18017" y="7071"/>
                  <a:pt x="18090" y="6984"/>
                  <a:pt x="18100" y="6859"/>
                </a:cubicBezTo>
                <a:cubicBezTo>
                  <a:pt x="18110" y="6696"/>
                  <a:pt x="18025" y="6648"/>
                  <a:pt x="17913" y="6648"/>
                </a:cubicBezTo>
                <a:cubicBezTo>
                  <a:pt x="17774" y="6648"/>
                  <a:pt x="17594" y="6723"/>
                  <a:pt x="17507" y="6744"/>
                </a:cubicBezTo>
                <a:cubicBezTo>
                  <a:pt x="17347" y="6777"/>
                  <a:pt x="17190" y="6810"/>
                  <a:pt x="17036" y="6864"/>
                </a:cubicBezTo>
                <a:cubicBezTo>
                  <a:pt x="16957" y="6890"/>
                  <a:pt x="16833" y="6972"/>
                  <a:pt x="16733" y="6972"/>
                </a:cubicBezTo>
                <a:cubicBezTo>
                  <a:pt x="16703" y="6972"/>
                  <a:pt x="16675" y="6965"/>
                  <a:pt x="16651" y="6946"/>
                </a:cubicBezTo>
                <a:cubicBezTo>
                  <a:pt x="16398" y="6744"/>
                  <a:pt x="16924" y="6504"/>
                  <a:pt x="17000" y="6400"/>
                </a:cubicBezTo>
                <a:cubicBezTo>
                  <a:pt x="16959" y="6386"/>
                  <a:pt x="16917" y="6383"/>
                  <a:pt x="16875" y="6383"/>
                </a:cubicBezTo>
                <a:cubicBezTo>
                  <a:pt x="16824" y="6383"/>
                  <a:pt x="16773" y="6388"/>
                  <a:pt x="16722" y="6388"/>
                </a:cubicBezTo>
                <a:cubicBezTo>
                  <a:pt x="16700" y="6388"/>
                  <a:pt x="16677" y="6387"/>
                  <a:pt x="16654" y="6384"/>
                </a:cubicBezTo>
                <a:cubicBezTo>
                  <a:pt x="16581" y="6367"/>
                  <a:pt x="16507" y="6340"/>
                  <a:pt x="16433" y="6307"/>
                </a:cubicBezTo>
                <a:cubicBezTo>
                  <a:pt x="16387" y="6291"/>
                  <a:pt x="16341" y="6288"/>
                  <a:pt x="16293" y="6288"/>
                </a:cubicBezTo>
                <a:cubicBezTo>
                  <a:pt x="16249" y="6288"/>
                  <a:pt x="16205" y="6291"/>
                  <a:pt x="16161" y="6291"/>
                </a:cubicBezTo>
                <a:cubicBezTo>
                  <a:pt x="16107" y="6291"/>
                  <a:pt x="16055" y="6286"/>
                  <a:pt x="16004" y="6264"/>
                </a:cubicBezTo>
                <a:cubicBezTo>
                  <a:pt x="16071" y="6160"/>
                  <a:pt x="16225" y="6122"/>
                  <a:pt x="16318" y="6051"/>
                </a:cubicBezTo>
                <a:cubicBezTo>
                  <a:pt x="16440" y="5953"/>
                  <a:pt x="16552" y="5832"/>
                  <a:pt x="16674" y="5734"/>
                </a:cubicBezTo>
                <a:cubicBezTo>
                  <a:pt x="17084" y="5402"/>
                  <a:pt x="17529" y="5156"/>
                  <a:pt x="17946" y="4845"/>
                </a:cubicBezTo>
                <a:cubicBezTo>
                  <a:pt x="18145" y="4698"/>
                  <a:pt x="18279" y="4474"/>
                  <a:pt x="18465" y="4310"/>
                </a:cubicBezTo>
                <a:cubicBezTo>
                  <a:pt x="18673" y="4125"/>
                  <a:pt x="18898" y="3966"/>
                  <a:pt x="19106" y="3781"/>
                </a:cubicBezTo>
                <a:cubicBezTo>
                  <a:pt x="19331" y="3590"/>
                  <a:pt x="19584" y="3464"/>
                  <a:pt x="19811" y="3278"/>
                </a:cubicBezTo>
                <a:cubicBezTo>
                  <a:pt x="19994" y="3131"/>
                  <a:pt x="20161" y="2957"/>
                  <a:pt x="20353" y="2820"/>
                </a:cubicBezTo>
                <a:cubicBezTo>
                  <a:pt x="20616" y="2634"/>
                  <a:pt x="20860" y="2444"/>
                  <a:pt x="21077" y="2176"/>
                </a:cubicBezTo>
                <a:cubicBezTo>
                  <a:pt x="21180" y="2050"/>
                  <a:pt x="21283" y="1930"/>
                  <a:pt x="21388" y="1816"/>
                </a:cubicBezTo>
                <a:cubicBezTo>
                  <a:pt x="21440" y="1783"/>
                  <a:pt x="21488" y="1745"/>
                  <a:pt x="21529" y="1691"/>
                </a:cubicBezTo>
                <a:cubicBezTo>
                  <a:pt x="21600" y="1494"/>
                  <a:pt x="21379" y="1510"/>
                  <a:pt x="21263" y="1472"/>
                </a:cubicBezTo>
                <a:cubicBezTo>
                  <a:pt x="21010" y="1396"/>
                  <a:pt x="20757" y="1325"/>
                  <a:pt x="20523" y="1183"/>
                </a:cubicBezTo>
                <a:cubicBezTo>
                  <a:pt x="20334" y="1063"/>
                  <a:pt x="20174" y="1150"/>
                  <a:pt x="19984" y="1074"/>
                </a:cubicBezTo>
                <a:cubicBezTo>
                  <a:pt x="20007" y="643"/>
                  <a:pt x="20539" y="484"/>
                  <a:pt x="20578" y="42"/>
                </a:cubicBezTo>
                <a:cubicBezTo>
                  <a:pt x="20500" y="12"/>
                  <a:pt x="20423" y="0"/>
                  <a:pt x="20346" y="0"/>
                </a:cubicBezTo>
                <a:close/>
              </a:path>
            </a:pathLst>
          </a:custGeom>
          <a:solidFill>
            <a:srgbClr val="FAF7F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70" name="Google Shape;1410;p53"/>
          <p:cNvSpPr/>
          <p:nvPr/>
        </p:nvSpPr>
        <p:spPr>
          <a:xfrm rot="10800000">
            <a:off x="3564967" y="4199325"/>
            <a:ext cx="5438280" cy="1691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600" extrusionOk="0">
                <a:moveTo>
                  <a:pt x="17648" y="0"/>
                </a:moveTo>
                <a:cubicBezTo>
                  <a:pt x="17549" y="0"/>
                  <a:pt x="17451" y="8"/>
                  <a:pt x="17354" y="26"/>
                </a:cubicBezTo>
                <a:cubicBezTo>
                  <a:pt x="16890" y="103"/>
                  <a:pt x="16419" y="380"/>
                  <a:pt x="15958" y="523"/>
                </a:cubicBezTo>
                <a:cubicBezTo>
                  <a:pt x="15254" y="742"/>
                  <a:pt x="14542" y="723"/>
                  <a:pt x="13841" y="972"/>
                </a:cubicBezTo>
                <a:cubicBezTo>
                  <a:pt x="13501" y="1096"/>
                  <a:pt x="13161" y="1238"/>
                  <a:pt x="12821" y="1353"/>
                </a:cubicBezTo>
                <a:cubicBezTo>
                  <a:pt x="12576" y="1429"/>
                  <a:pt x="12383" y="1697"/>
                  <a:pt x="12150" y="1820"/>
                </a:cubicBezTo>
                <a:cubicBezTo>
                  <a:pt x="12031" y="1888"/>
                  <a:pt x="11925" y="1868"/>
                  <a:pt x="11807" y="1954"/>
                </a:cubicBezTo>
                <a:cubicBezTo>
                  <a:pt x="11706" y="2036"/>
                  <a:pt x="11553" y="2318"/>
                  <a:pt x="11546" y="2365"/>
                </a:cubicBezTo>
                <a:cubicBezTo>
                  <a:pt x="11536" y="2364"/>
                  <a:pt x="11526" y="2364"/>
                  <a:pt x="11516" y="2364"/>
                </a:cubicBezTo>
                <a:cubicBezTo>
                  <a:pt x="11319" y="2364"/>
                  <a:pt x="11120" y="2431"/>
                  <a:pt x="10929" y="2565"/>
                </a:cubicBezTo>
                <a:cubicBezTo>
                  <a:pt x="10515" y="2832"/>
                  <a:pt x="10092" y="2937"/>
                  <a:pt x="9672" y="3080"/>
                </a:cubicBezTo>
                <a:cubicBezTo>
                  <a:pt x="9403" y="3176"/>
                  <a:pt x="9157" y="3367"/>
                  <a:pt x="8894" y="3510"/>
                </a:cubicBezTo>
                <a:cubicBezTo>
                  <a:pt x="8752" y="3586"/>
                  <a:pt x="8658" y="3739"/>
                  <a:pt x="8519" y="3844"/>
                </a:cubicBezTo>
                <a:cubicBezTo>
                  <a:pt x="8377" y="3949"/>
                  <a:pt x="8066" y="3997"/>
                  <a:pt x="7998" y="4388"/>
                </a:cubicBezTo>
                <a:cubicBezTo>
                  <a:pt x="7951" y="4656"/>
                  <a:pt x="8031" y="4798"/>
                  <a:pt x="7924" y="5027"/>
                </a:cubicBezTo>
                <a:cubicBezTo>
                  <a:pt x="7839" y="5209"/>
                  <a:pt x="7652" y="5285"/>
                  <a:pt x="7552" y="5390"/>
                </a:cubicBezTo>
                <a:cubicBezTo>
                  <a:pt x="7404" y="5543"/>
                  <a:pt x="7271" y="5781"/>
                  <a:pt x="7120" y="5915"/>
                </a:cubicBezTo>
                <a:cubicBezTo>
                  <a:pt x="7171" y="5904"/>
                  <a:pt x="7226" y="5887"/>
                  <a:pt x="7280" y="5887"/>
                </a:cubicBezTo>
                <a:cubicBezTo>
                  <a:pt x="7321" y="5887"/>
                  <a:pt x="7360" y="5896"/>
                  <a:pt x="7398" y="5924"/>
                </a:cubicBezTo>
                <a:cubicBezTo>
                  <a:pt x="7401" y="6306"/>
                  <a:pt x="7147" y="6306"/>
                  <a:pt x="7034" y="6401"/>
                </a:cubicBezTo>
                <a:cubicBezTo>
                  <a:pt x="6570" y="6841"/>
                  <a:pt x="6138" y="7508"/>
                  <a:pt x="5677" y="7986"/>
                </a:cubicBezTo>
                <a:cubicBezTo>
                  <a:pt x="5157" y="8521"/>
                  <a:pt x="4613" y="8969"/>
                  <a:pt x="4107" y="9570"/>
                </a:cubicBezTo>
                <a:cubicBezTo>
                  <a:pt x="3930" y="9790"/>
                  <a:pt x="3593" y="10133"/>
                  <a:pt x="3486" y="10591"/>
                </a:cubicBezTo>
                <a:cubicBezTo>
                  <a:pt x="3504" y="10609"/>
                  <a:pt x="3526" y="10616"/>
                  <a:pt x="3550" y="10616"/>
                </a:cubicBezTo>
                <a:cubicBezTo>
                  <a:pt x="3715" y="10616"/>
                  <a:pt x="4005" y="10271"/>
                  <a:pt x="4172" y="10271"/>
                </a:cubicBezTo>
                <a:cubicBezTo>
                  <a:pt x="4224" y="10271"/>
                  <a:pt x="4264" y="10303"/>
                  <a:pt x="4284" y="10391"/>
                </a:cubicBezTo>
                <a:cubicBezTo>
                  <a:pt x="4018" y="10772"/>
                  <a:pt x="3749" y="11078"/>
                  <a:pt x="3519" y="11584"/>
                </a:cubicBezTo>
                <a:cubicBezTo>
                  <a:pt x="3279" y="12109"/>
                  <a:pt x="3043" y="12624"/>
                  <a:pt x="2800" y="13139"/>
                </a:cubicBezTo>
                <a:cubicBezTo>
                  <a:pt x="2608" y="13550"/>
                  <a:pt x="2431" y="13951"/>
                  <a:pt x="2215" y="14285"/>
                </a:cubicBezTo>
                <a:cubicBezTo>
                  <a:pt x="1940" y="14705"/>
                  <a:pt x="1612" y="14962"/>
                  <a:pt x="1322" y="15316"/>
                </a:cubicBezTo>
                <a:cubicBezTo>
                  <a:pt x="990" y="15716"/>
                  <a:pt x="656" y="16146"/>
                  <a:pt x="328" y="16575"/>
                </a:cubicBezTo>
                <a:cubicBezTo>
                  <a:pt x="213" y="16718"/>
                  <a:pt x="59" y="16871"/>
                  <a:pt x="0" y="17158"/>
                </a:cubicBezTo>
                <a:cubicBezTo>
                  <a:pt x="53" y="17187"/>
                  <a:pt x="107" y="17199"/>
                  <a:pt x="160" y="17199"/>
                </a:cubicBezTo>
                <a:cubicBezTo>
                  <a:pt x="518" y="17199"/>
                  <a:pt x="888" y="16632"/>
                  <a:pt x="1212" y="16375"/>
                </a:cubicBezTo>
                <a:cubicBezTo>
                  <a:pt x="1632" y="16051"/>
                  <a:pt x="2073" y="15974"/>
                  <a:pt x="2490" y="15668"/>
                </a:cubicBezTo>
                <a:cubicBezTo>
                  <a:pt x="2708" y="15516"/>
                  <a:pt x="2915" y="15296"/>
                  <a:pt x="3134" y="15153"/>
                </a:cubicBezTo>
                <a:cubicBezTo>
                  <a:pt x="3569" y="14867"/>
                  <a:pt x="3998" y="14561"/>
                  <a:pt x="4432" y="14256"/>
                </a:cubicBezTo>
                <a:cubicBezTo>
                  <a:pt x="4624" y="14123"/>
                  <a:pt x="4820" y="14008"/>
                  <a:pt x="5009" y="13855"/>
                </a:cubicBezTo>
                <a:cubicBezTo>
                  <a:pt x="5118" y="13772"/>
                  <a:pt x="5329" y="13492"/>
                  <a:pt x="5442" y="13492"/>
                </a:cubicBezTo>
                <a:cubicBezTo>
                  <a:pt x="5446" y="13492"/>
                  <a:pt x="5449" y="13492"/>
                  <a:pt x="5452" y="13493"/>
                </a:cubicBezTo>
                <a:cubicBezTo>
                  <a:pt x="5142" y="14227"/>
                  <a:pt x="4633" y="14590"/>
                  <a:pt x="4376" y="15468"/>
                </a:cubicBezTo>
                <a:cubicBezTo>
                  <a:pt x="4410" y="15508"/>
                  <a:pt x="4444" y="15525"/>
                  <a:pt x="4480" y="15525"/>
                </a:cubicBezTo>
                <a:cubicBezTo>
                  <a:pt x="4644" y="15525"/>
                  <a:pt x="4824" y="15167"/>
                  <a:pt x="4990" y="15167"/>
                </a:cubicBezTo>
                <a:cubicBezTo>
                  <a:pt x="5001" y="15167"/>
                  <a:pt x="5012" y="15169"/>
                  <a:pt x="5024" y="15172"/>
                </a:cubicBezTo>
                <a:cubicBezTo>
                  <a:pt x="5109" y="15640"/>
                  <a:pt x="4725" y="16088"/>
                  <a:pt x="4663" y="16508"/>
                </a:cubicBezTo>
                <a:cubicBezTo>
                  <a:pt x="4630" y="16747"/>
                  <a:pt x="4681" y="16985"/>
                  <a:pt x="4648" y="17224"/>
                </a:cubicBezTo>
                <a:cubicBezTo>
                  <a:pt x="4595" y="17606"/>
                  <a:pt x="4456" y="17701"/>
                  <a:pt x="4314" y="17883"/>
                </a:cubicBezTo>
                <a:cubicBezTo>
                  <a:pt x="3894" y="18407"/>
                  <a:pt x="3486" y="19028"/>
                  <a:pt x="3096" y="19744"/>
                </a:cubicBezTo>
                <a:cubicBezTo>
                  <a:pt x="2948" y="20030"/>
                  <a:pt x="2800" y="20307"/>
                  <a:pt x="2637" y="20555"/>
                </a:cubicBezTo>
                <a:cubicBezTo>
                  <a:pt x="2478" y="20794"/>
                  <a:pt x="2250" y="20965"/>
                  <a:pt x="2147" y="21366"/>
                </a:cubicBezTo>
                <a:cubicBezTo>
                  <a:pt x="2189" y="21386"/>
                  <a:pt x="2231" y="21395"/>
                  <a:pt x="2271" y="21395"/>
                </a:cubicBezTo>
                <a:cubicBezTo>
                  <a:pt x="2502" y="21395"/>
                  <a:pt x="2694" y="21101"/>
                  <a:pt x="2918" y="20889"/>
                </a:cubicBezTo>
                <a:cubicBezTo>
                  <a:pt x="3196" y="20612"/>
                  <a:pt x="3477" y="20402"/>
                  <a:pt x="3764" y="20249"/>
                </a:cubicBezTo>
                <a:cubicBezTo>
                  <a:pt x="3875" y="20185"/>
                  <a:pt x="4006" y="20059"/>
                  <a:pt x="4122" y="20059"/>
                </a:cubicBezTo>
                <a:cubicBezTo>
                  <a:pt x="4126" y="20059"/>
                  <a:pt x="4130" y="20059"/>
                  <a:pt x="4134" y="20059"/>
                </a:cubicBezTo>
                <a:cubicBezTo>
                  <a:pt x="4225" y="20622"/>
                  <a:pt x="3693" y="21080"/>
                  <a:pt x="3616" y="21538"/>
                </a:cubicBezTo>
                <a:cubicBezTo>
                  <a:pt x="3650" y="21581"/>
                  <a:pt x="3690" y="21600"/>
                  <a:pt x="3734" y="21600"/>
                </a:cubicBezTo>
                <a:cubicBezTo>
                  <a:pt x="3992" y="21600"/>
                  <a:pt x="4390" y="20952"/>
                  <a:pt x="4559" y="20755"/>
                </a:cubicBezTo>
                <a:cubicBezTo>
                  <a:pt x="5050" y="20183"/>
                  <a:pt x="5645" y="19944"/>
                  <a:pt x="6159" y="19467"/>
                </a:cubicBezTo>
                <a:cubicBezTo>
                  <a:pt x="6481" y="19181"/>
                  <a:pt x="6777" y="18799"/>
                  <a:pt x="7102" y="18541"/>
                </a:cubicBezTo>
                <a:cubicBezTo>
                  <a:pt x="7280" y="18398"/>
                  <a:pt x="7392" y="18169"/>
                  <a:pt x="7552" y="17950"/>
                </a:cubicBezTo>
                <a:cubicBezTo>
                  <a:pt x="7649" y="17816"/>
                  <a:pt x="7830" y="17759"/>
                  <a:pt x="7898" y="17558"/>
                </a:cubicBezTo>
                <a:cubicBezTo>
                  <a:pt x="7794" y="17473"/>
                  <a:pt x="7534" y="17654"/>
                  <a:pt x="7552" y="17224"/>
                </a:cubicBezTo>
                <a:cubicBezTo>
                  <a:pt x="7744" y="16938"/>
                  <a:pt x="7942" y="16718"/>
                  <a:pt x="8146" y="16547"/>
                </a:cubicBezTo>
                <a:cubicBezTo>
                  <a:pt x="8218" y="16494"/>
                  <a:pt x="8409" y="16294"/>
                  <a:pt x="8536" y="16294"/>
                </a:cubicBezTo>
                <a:cubicBezTo>
                  <a:pt x="8571" y="16294"/>
                  <a:pt x="8601" y="16310"/>
                  <a:pt x="8622" y="16346"/>
                </a:cubicBezTo>
                <a:cubicBezTo>
                  <a:pt x="8726" y="16528"/>
                  <a:pt x="8596" y="16880"/>
                  <a:pt x="8664" y="17090"/>
                </a:cubicBezTo>
                <a:cubicBezTo>
                  <a:pt x="8693" y="17179"/>
                  <a:pt x="8744" y="17211"/>
                  <a:pt x="8803" y="17211"/>
                </a:cubicBezTo>
                <a:cubicBezTo>
                  <a:pt x="8928" y="17211"/>
                  <a:pt x="9092" y="17066"/>
                  <a:pt x="9166" y="17014"/>
                </a:cubicBezTo>
                <a:cubicBezTo>
                  <a:pt x="9379" y="16880"/>
                  <a:pt x="9595" y="16833"/>
                  <a:pt x="9811" y="16738"/>
                </a:cubicBezTo>
                <a:cubicBezTo>
                  <a:pt x="9982" y="16670"/>
                  <a:pt x="10179" y="16480"/>
                  <a:pt x="10358" y="16480"/>
                </a:cubicBezTo>
                <a:cubicBezTo>
                  <a:pt x="10380" y="16480"/>
                  <a:pt x="10402" y="16483"/>
                  <a:pt x="10423" y="16489"/>
                </a:cubicBezTo>
                <a:cubicBezTo>
                  <a:pt x="10557" y="16532"/>
                  <a:pt x="10637" y="16686"/>
                  <a:pt x="10770" y="16686"/>
                </a:cubicBezTo>
                <a:cubicBezTo>
                  <a:pt x="10784" y="16686"/>
                  <a:pt x="10798" y="16684"/>
                  <a:pt x="10813" y="16680"/>
                </a:cubicBezTo>
                <a:cubicBezTo>
                  <a:pt x="11097" y="16613"/>
                  <a:pt x="11351" y="16003"/>
                  <a:pt x="11609" y="15688"/>
                </a:cubicBezTo>
                <a:cubicBezTo>
                  <a:pt x="12094" y="15096"/>
                  <a:pt x="12593" y="14638"/>
                  <a:pt x="13102" y="14304"/>
                </a:cubicBezTo>
                <a:cubicBezTo>
                  <a:pt x="13072" y="14320"/>
                  <a:pt x="13029" y="14339"/>
                  <a:pt x="12987" y="14339"/>
                </a:cubicBezTo>
                <a:cubicBezTo>
                  <a:pt x="12955" y="14339"/>
                  <a:pt x="12924" y="14327"/>
                  <a:pt x="12901" y="14294"/>
                </a:cubicBezTo>
                <a:cubicBezTo>
                  <a:pt x="12738" y="14056"/>
                  <a:pt x="12978" y="13693"/>
                  <a:pt x="13061" y="13512"/>
                </a:cubicBezTo>
                <a:cubicBezTo>
                  <a:pt x="13510" y="12500"/>
                  <a:pt x="14134" y="11861"/>
                  <a:pt x="14704" y="11288"/>
                </a:cubicBezTo>
                <a:cubicBezTo>
                  <a:pt x="15092" y="10897"/>
                  <a:pt x="15488" y="10544"/>
                  <a:pt x="15875" y="10143"/>
                </a:cubicBezTo>
                <a:cubicBezTo>
                  <a:pt x="16047" y="9961"/>
                  <a:pt x="16248" y="9818"/>
                  <a:pt x="16372" y="9475"/>
                </a:cubicBezTo>
                <a:cubicBezTo>
                  <a:pt x="16556" y="8969"/>
                  <a:pt x="16351" y="9093"/>
                  <a:pt x="16313" y="8730"/>
                </a:cubicBezTo>
                <a:cubicBezTo>
                  <a:pt x="16275" y="8396"/>
                  <a:pt x="16816" y="8196"/>
                  <a:pt x="16916" y="8110"/>
                </a:cubicBezTo>
                <a:cubicBezTo>
                  <a:pt x="17502" y="7605"/>
                  <a:pt x="18072" y="7022"/>
                  <a:pt x="18664" y="6564"/>
                </a:cubicBezTo>
                <a:cubicBezTo>
                  <a:pt x="19089" y="6239"/>
                  <a:pt x="19388" y="5763"/>
                  <a:pt x="19770" y="5266"/>
                </a:cubicBezTo>
                <a:cubicBezTo>
                  <a:pt x="20148" y="4769"/>
                  <a:pt x="20533" y="4388"/>
                  <a:pt x="20896" y="3815"/>
                </a:cubicBezTo>
                <a:cubicBezTo>
                  <a:pt x="21091" y="3510"/>
                  <a:pt x="21420" y="3014"/>
                  <a:pt x="21493" y="2450"/>
                </a:cubicBezTo>
                <a:cubicBezTo>
                  <a:pt x="21600" y="1610"/>
                  <a:pt x="21319" y="1191"/>
                  <a:pt x="20973" y="1048"/>
                </a:cubicBezTo>
                <a:cubicBezTo>
                  <a:pt x="20601" y="886"/>
                  <a:pt x="20216" y="838"/>
                  <a:pt x="19841" y="685"/>
                </a:cubicBezTo>
                <a:cubicBezTo>
                  <a:pt x="19477" y="542"/>
                  <a:pt x="19116" y="313"/>
                  <a:pt x="18746" y="208"/>
                </a:cubicBezTo>
                <a:cubicBezTo>
                  <a:pt x="18388" y="110"/>
                  <a:pt x="18014" y="0"/>
                  <a:pt x="17648" y="0"/>
                </a:cubicBezTo>
                <a:close/>
              </a:path>
            </a:pathLst>
          </a:custGeom>
          <a:solidFill>
            <a:srgbClr val="FAF7F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71" name="Google Shape;1411;p53"/>
          <p:cNvSpPr txBox="1">
            <a:spLocks noGrp="1"/>
          </p:cNvSpPr>
          <p:nvPr>
            <p:ph type="title"/>
          </p:nvPr>
        </p:nvSpPr>
        <p:spPr>
          <a:xfrm>
            <a:off x="758775" y="391233"/>
            <a:ext cx="7626299" cy="572702"/>
          </a:xfrm>
          <a:prstGeom prst="rect">
            <a:avLst/>
          </a:prstGeom>
        </p:spPr>
        <p:txBody>
          <a:bodyPr/>
          <a:lstStyle>
            <a:lvl1pPr defTabSz="658368">
              <a:defRPr sz="2520"/>
            </a:lvl1pPr>
          </a:lstStyle>
          <a:p>
            <a:r>
              <a:t>Sommaire</a:t>
            </a:r>
          </a:p>
        </p:txBody>
      </p:sp>
      <p:sp>
        <p:nvSpPr>
          <p:cNvPr id="972" name="Google Shape;1412;p53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299" cy="34743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600">
                <a:latin typeface="Assistant"/>
                <a:ea typeface="Assistant"/>
                <a:cs typeface="Assistant"/>
                <a:sym typeface="Assistant"/>
              </a:defRPr>
            </a:pPr>
            <a:r>
              <a:rPr dirty="0"/>
              <a:t>Voilà </a:t>
            </a:r>
            <a:r>
              <a:rPr dirty="0" err="1"/>
              <a:t>ce</a:t>
            </a:r>
            <a:r>
              <a:rPr dirty="0"/>
              <a:t> que </a:t>
            </a:r>
            <a:r>
              <a:rPr dirty="0" err="1"/>
              <a:t>vous</a:t>
            </a:r>
            <a:r>
              <a:rPr dirty="0"/>
              <a:t> </a:t>
            </a:r>
            <a:r>
              <a:rPr dirty="0" err="1"/>
              <a:t>retrouverez</a:t>
            </a:r>
            <a:r>
              <a:rPr dirty="0"/>
              <a:t> dans </a:t>
            </a:r>
            <a:r>
              <a:rPr dirty="0" err="1"/>
              <a:t>cet</a:t>
            </a:r>
            <a:r>
              <a:rPr dirty="0"/>
              <a:t> exposé: </a:t>
            </a:r>
          </a:p>
          <a:p>
            <a:pPr marL="0" indent="149225">
              <a:buSzTx/>
              <a:buNone/>
              <a:defRPr sz="2600">
                <a:latin typeface="Assistant"/>
                <a:ea typeface="Assistant"/>
                <a:cs typeface="Assistant"/>
                <a:sym typeface="Assistant"/>
              </a:defRPr>
            </a:pPr>
            <a:endParaRPr dirty="0"/>
          </a:p>
          <a:p>
            <a:pPr marL="0" indent="149225">
              <a:buSzTx/>
              <a:buNone/>
              <a:defRPr sz="2600">
                <a:latin typeface="Assistant"/>
                <a:ea typeface="Assistant"/>
                <a:cs typeface="Assistant"/>
                <a:sym typeface="Assistant"/>
              </a:defRPr>
            </a:pPr>
            <a:r>
              <a:rPr dirty="0"/>
              <a:t>1. Les </a:t>
            </a:r>
            <a:r>
              <a:rPr dirty="0" err="1"/>
              <a:t>origines</a:t>
            </a:r>
            <a:r>
              <a:rPr dirty="0"/>
              <a:t> du Hamas </a:t>
            </a:r>
          </a:p>
          <a:p>
            <a:pPr marL="0" indent="149225">
              <a:buSzTx/>
              <a:buNone/>
              <a:defRPr sz="2600">
                <a:latin typeface="Assistant"/>
                <a:ea typeface="Assistant"/>
                <a:cs typeface="Assistant"/>
                <a:sym typeface="Assistant"/>
              </a:defRPr>
            </a:pPr>
            <a:endParaRPr dirty="0"/>
          </a:p>
          <a:p>
            <a:pPr marL="0" indent="149225">
              <a:buSzTx/>
              <a:buNone/>
              <a:defRPr sz="2600">
                <a:latin typeface="Assistant"/>
                <a:ea typeface="Assistant"/>
                <a:cs typeface="Assistant"/>
                <a:sym typeface="Assistant"/>
              </a:defRPr>
            </a:pPr>
            <a:r>
              <a:rPr dirty="0"/>
              <a:t>2. Structure et </a:t>
            </a:r>
            <a:r>
              <a:rPr dirty="0" err="1"/>
              <a:t>développement</a:t>
            </a:r>
            <a:r>
              <a:rPr dirty="0"/>
              <a:t> du Hamas</a:t>
            </a:r>
          </a:p>
          <a:p>
            <a:pPr marL="0" indent="149225">
              <a:buSzTx/>
              <a:buNone/>
              <a:defRPr sz="2600">
                <a:latin typeface="Assistant"/>
                <a:ea typeface="Assistant"/>
                <a:cs typeface="Assistant"/>
                <a:sym typeface="Assistant"/>
              </a:defRPr>
            </a:pPr>
            <a:endParaRPr dirty="0"/>
          </a:p>
          <a:p>
            <a:pPr marL="0" indent="149225">
              <a:buSzTx/>
              <a:buNone/>
              <a:defRPr sz="2600">
                <a:latin typeface="Assistant"/>
                <a:ea typeface="Assistant"/>
                <a:cs typeface="Assistant"/>
                <a:sym typeface="Assistant"/>
              </a:defRPr>
            </a:pPr>
            <a:r>
              <a:rPr dirty="0"/>
              <a:t>3. </a:t>
            </a:r>
            <a:r>
              <a:rPr dirty="0" err="1"/>
              <a:t>L’implication</a:t>
            </a:r>
            <a:r>
              <a:rPr dirty="0"/>
              <a:t> du Hamas dans les </a:t>
            </a:r>
            <a:r>
              <a:rPr dirty="0" err="1"/>
              <a:t>conflit</a:t>
            </a:r>
            <a:r>
              <a:rPr lang="fr-FR" dirty="0"/>
              <a:t>s </a:t>
            </a:r>
            <a:endParaRPr dirty="0"/>
          </a:p>
        </p:txBody>
      </p:sp>
      <p:grpSp>
        <p:nvGrpSpPr>
          <p:cNvPr id="977" name="Google Shape;1413;p53"/>
          <p:cNvGrpSpPr/>
          <p:nvPr/>
        </p:nvGrpSpPr>
        <p:grpSpPr>
          <a:xfrm>
            <a:off x="7481641" y="-390505"/>
            <a:ext cx="2071717" cy="1846266"/>
            <a:chOff x="0" y="0"/>
            <a:chExt cx="2071716" cy="1846265"/>
          </a:xfrm>
        </p:grpSpPr>
        <p:sp>
          <p:nvSpPr>
            <p:cNvPr id="973" name="Google Shape;1414;p53"/>
            <p:cNvSpPr/>
            <p:nvPr/>
          </p:nvSpPr>
          <p:spPr>
            <a:xfrm rot="3366779" flipH="1">
              <a:off x="903255" y="882246"/>
              <a:ext cx="1174164" cy="612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515" extrusionOk="0">
                  <a:moveTo>
                    <a:pt x="8254" y="21515"/>
                  </a:moveTo>
                  <a:cubicBezTo>
                    <a:pt x="8003" y="21515"/>
                    <a:pt x="7780" y="21389"/>
                    <a:pt x="7569" y="21135"/>
                  </a:cubicBezTo>
                  <a:cubicBezTo>
                    <a:pt x="7319" y="20832"/>
                    <a:pt x="7135" y="20353"/>
                    <a:pt x="6989" y="19619"/>
                  </a:cubicBezTo>
                  <a:cubicBezTo>
                    <a:pt x="6780" y="18610"/>
                    <a:pt x="6687" y="17523"/>
                    <a:pt x="6608" y="16437"/>
                  </a:cubicBezTo>
                  <a:cubicBezTo>
                    <a:pt x="6490" y="14946"/>
                    <a:pt x="6384" y="13532"/>
                    <a:pt x="5950" y="12369"/>
                  </a:cubicBezTo>
                  <a:cubicBezTo>
                    <a:pt x="5265" y="10526"/>
                    <a:pt x="4042" y="9996"/>
                    <a:pt x="2857" y="9490"/>
                  </a:cubicBezTo>
                  <a:cubicBezTo>
                    <a:pt x="2541" y="9363"/>
                    <a:pt x="2238" y="9212"/>
                    <a:pt x="1922" y="9059"/>
                  </a:cubicBezTo>
                  <a:cubicBezTo>
                    <a:pt x="1001" y="8581"/>
                    <a:pt x="14" y="7419"/>
                    <a:pt x="1" y="5599"/>
                  </a:cubicBezTo>
                  <a:cubicBezTo>
                    <a:pt x="-26" y="4058"/>
                    <a:pt x="738" y="2896"/>
                    <a:pt x="1462" y="2645"/>
                  </a:cubicBezTo>
                  <a:cubicBezTo>
                    <a:pt x="2252" y="2391"/>
                    <a:pt x="3041" y="2946"/>
                    <a:pt x="3646" y="3478"/>
                  </a:cubicBezTo>
                  <a:cubicBezTo>
                    <a:pt x="3791" y="3629"/>
                    <a:pt x="3962" y="3779"/>
                    <a:pt x="4107" y="3932"/>
                  </a:cubicBezTo>
                  <a:cubicBezTo>
                    <a:pt x="4620" y="4413"/>
                    <a:pt x="5121" y="4916"/>
                    <a:pt x="5687" y="5118"/>
                  </a:cubicBezTo>
                  <a:cubicBezTo>
                    <a:pt x="7122" y="5725"/>
                    <a:pt x="8450" y="4588"/>
                    <a:pt x="9846" y="3402"/>
                  </a:cubicBezTo>
                  <a:cubicBezTo>
                    <a:pt x="10781" y="2593"/>
                    <a:pt x="11741" y="1784"/>
                    <a:pt x="12729" y="1508"/>
                  </a:cubicBezTo>
                  <a:cubicBezTo>
                    <a:pt x="13071" y="1407"/>
                    <a:pt x="13413" y="1380"/>
                    <a:pt x="13768" y="1330"/>
                  </a:cubicBezTo>
                  <a:cubicBezTo>
                    <a:pt x="14097" y="1306"/>
                    <a:pt x="14440" y="1279"/>
                    <a:pt x="14769" y="1178"/>
                  </a:cubicBezTo>
                  <a:cubicBezTo>
                    <a:pt x="15164" y="1103"/>
                    <a:pt x="15571" y="874"/>
                    <a:pt x="15954" y="672"/>
                  </a:cubicBezTo>
                  <a:cubicBezTo>
                    <a:pt x="16243" y="522"/>
                    <a:pt x="16546" y="396"/>
                    <a:pt x="16835" y="270"/>
                  </a:cubicBezTo>
                  <a:cubicBezTo>
                    <a:pt x="17744" y="-85"/>
                    <a:pt x="18652" y="-85"/>
                    <a:pt x="19534" y="243"/>
                  </a:cubicBezTo>
                  <a:cubicBezTo>
                    <a:pt x="19928" y="371"/>
                    <a:pt x="20508" y="647"/>
                    <a:pt x="20955" y="1355"/>
                  </a:cubicBezTo>
                  <a:cubicBezTo>
                    <a:pt x="21376" y="2011"/>
                    <a:pt x="21574" y="3022"/>
                    <a:pt x="21482" y="3932"/>
                  </a:cubicBezTo>
                  <a:cubicBezTo>
                    <a:pt x="21376" y="4766"/>
                    <a:pt x="21073" y="5347"/>
                    <a:pt x="20613" y="5599"/>
                  </a:cubicBezTo>
                  <a:cubicBezTo>
                    <a:pt x="20179" y="5826"/>
                    <a:pt x="19717" y="5903"/>
                    <a:pt x="19270" y="5952"/>
                  </a:cubicBezTo>
                  <a:cubicBezTo>
                    <a:pt x="18705" y="6028"/>
                    <a:pt x="18112" y="6080"/>
                    <a:pt x="17533" y="6559"/>
                  </a:cubicBezTo>
                  <a:cubicBezTo>
                    <a:pt x="17270" y="6736"/>
                    <a:pt x="17006" y="6988"/>
                    <a:pt x="16835" y="7444"/>
                  </a:cubicBezTo>
                  <a:cubicBezTo>
                    <a:pt x="16612" y="8050"/>
                    <a:pt x="16638" y="8808"/>
                    <a:pt x="16664" y="9592"/>
                  </a:cubicBezTo>
                  <a:cubicBezTo>
                    <a:pt x="16677" y="10147"/>
                    <a:pt x="16690" y="10753"/>
                    <a:pt x="16612" y="11333"/>
                  </a:cubicBezTo>
                  <a:cubicBezTo>
                    <a:pt x="16441" y="12521"/>
                    <a:pt x="15849" y="13279"/>
                    <a:pt x="15282" y="13986"/>
                  </a:cubicBezTo>
                  <a:lnTo>
                    <a:pt x="9860" y="20353"/>
                  </a:lnTo>
                  <a:cubicBezTo>
                    <a:pt x="9438" y="20884"/>
                    <a:pt x="8833" y="21515"/>
                    <a:pt x="8254" y="21515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4" name="Google Shape;1415;p53"/>
            <p:cNvSpPr/>
            <p:nvPr/>
          </p:nvSpPr>
          <p:spPr>
            <a:xfrm rot="3366779" flipH="1">
              <a:off x="1406368" y="1115208"/>
              <a:ext cx="159047" cy="10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210" extrusionOk="0">
                  <a:moveTo>
                    <a:pt x="3371" y="21210"/>
                  </a:moveTo>
                  <a:cubicBezTo>
                    <a:pt x="2606" y="21210"/>
                    <a:pt x="1934" y="20902"/>
                    <a:pt x="1458" y="20606"/>
                  </a:cubicBezTo>
                  <a:cubicBezTo>
                    <a:pt x="982" y="20149"/>
                    <a:pt x="506" y="19397"/>
                    <a:pt x="217" y="18496"/>
                  </a:cubicBezTo>
                  <a:cubicBezTo>
                    <a:pt x="-72" y="17127"/>
                    <a:pt x="-72" y="15918"/>
                    <a:pt x="217" y="14709"/>
                  </a:cubicBezTo>
                  <a:cubicBezTo>
                    <a:pt x="1552" y="10330"/>
                    <a:pt x="4807" y="9429"/>
                    <a:pt x="7766" y="8516"/>
                  </a:cubicBezTo>
                  <a:cubicBezTo>
                    <a:pt x="9296" y="8072"/>
                    <a:pt x="10732" y="7764"/>
                    <a:pt x="11973" y="6863"/>
                  </a:cubicBezTo>
                  <a:cubicBezTo>
                    <a:pt x="12925" y="6111"/>
                    <a:pt x="14073" y="4742"/>
                    <a:pt x="15221" y="3533"/>
                  </a:cubicBezTo>
                  <a:cubicBezTo>
                    <a:pt x="16946" y="1571"/>
                    <a:pt x="18757" y="-390"/>
                    <a:pt x="19998" y="66"/>
                  </a:cubicBezTo>
                  <a:cubicBezTo>
                    <a:pt x="20287" y="214"/>
                    <a:pt x="20669" y="523"/>
                    <a:pt x="20864" y="1275"/>
                  </a:cubicBezTo>
                  <a:cubicBezTo>
                    <a:pt x="21528" y="3385"/>
                    <a:pt x="21052" y="6111"/>
                    <a:pt x="19334" y="8973"/>
                  </a:cubicBezTo>
                  <a:cubicBezTo>
                    <a:pt x="15798" y="15165"/>
                    <a:pt x="8054" y="21210"/>
                    <a:pt x="3371" y="21210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5" name="Google Shape;1416;p53"/>
            <p:cNvSpPr/>
            <p:nvPr/>
          </p:nvSpPr>
          <p:spPr>
            <a:xfrm rot="3366779" flipH="1">
              <a:off x="459285" y="-106141"/>
              <a:ext cx="466568" cy="135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471" extrusionOk="0">
                  <a:moveTo>
                    <a:pt x="12717" y="21471"/>
                  </a:moveTo>
                  <a:cubicBezTo>
                    <a:pt x="12554" y="21471"/>
                    <a:pt x="12422" y="21460"/>
                    <a:pt x="12291" y="21448"/>
                  </a:cubicBezTo>
                  <a:cubicBezTo>
                    <a:pt x="11307" y="21334"/>
                    <a:pt x="10977" y="20935"/>
                    <a:pt x="11406" y="20275"/>
                  </a:cubicBezTo>
                  <a:cubicBezTo>
                    <a:pt x="12521" y="18420"/>
                    <a:pt x="11569" y="16393"/>
                    <a:pt x="8845" y="14742"/>
                  </a:cubicBezTo>
                  <a:cubicBezTo>
                    <a:pt x="8089" y="14275"/>
                    <a:pt x="7170" y="13831"/>
                    <a:pt x="6282" y="13387"/>
                  </a:cubicBezTo>
                  <a:cubicBezTo>
                    <a:pt x="5660" y="13090"/>
                    <a:pt x="5035" y="12772"/>
                    <a:pt x="4478" y="12476"/>
                  </a:cubicBezTo>
                  <a:cubicBezTo>
                    <a:pt x="2705" y="11520"/>
                    <a:pt x="1786" y="10711"/>
                    <a:pt x="1686" y="9914"/>
                  </a:cubicBezTo>
                  <a:cubicBezTo>
                    <a:pt x="1555" y="9117"/>
                    <a:pt x="2244" y="8331"/>
                    <a:pt x="2901" y="7579"/>
                  </a:cubicBezTo>
                  <a:cubicBezTo>
                    <a:pt x="3199" y="7238"/>
                    <a:pt x="3526" y="6885"/>
                    <a:pt x="3756" y="6532"/>
                  </a:cubicBezTo>
                  <a:cubicBezTo>
                    <a:pt x="4641" y="5177"/>
                    <a:pt x="4346" y="3708"/>
                    <a:pt x="2936" y="2376"/>
                  </a:cubicBezTo>
                  <a:cubicBezTo>
                    <a:pt x="2574" y="2012"/>
                    <a:pt x="2016" y="1704"/>
                    <a:pt x="1459" y="1386"/>
                  </a:cubicBezTo>
                  <a:cubicBezTo>
                    <a:pt x="965" y="1124"/>
                    <a:pt x="472" y="839"/>
                    <a:pt x="113" y="531"/>
                  </a:cubicBezTo>
                  <a:cubicBezTo>
                    <a:pt x="-118" y="327"/>
                    <a:pt x="46" y="212"/>
                    <a:pt x="244" y="133"/>
                  </a:cubicBezTo>
                  <a:cubicBezTo>
                    <a:pt x="1064" y="-129"/>
                    <a:pt x="3821" y="53"/>
                    <a:pt x="4708" y="190"/>
                  </a:cubicBezTo>
                  <a:cubicBezTo>
                    <a:pt x="5891" y="395"/>
                    <a:pt x="6939" y="691"/>
                    <a:pt x="7859" y="976"/>
                  </a:cubicBezTo>
                  <a:cubicBezTo>
                    <a:pt x="8188" y="1078"/>
                    <a:pt x="8516" y="1180"/>
                    <a:pt x="8845" y="1260"/>
                  </a:cubicBezTo>
                  <a:lnTo>
                    <a:pt x="10320" y="1647"/>
                  </a:lnTo>
                  <a:cubicBezTo>
                    <a:pt x="12259" y="2148"/>
                    <a:pt x="14229" y="2661"/>
                    <a:pt x="15082" y="3436"/>
                  </a:cubicBezTo>
                  <a:cubicBezTo>
                    <a:pt x="15739" y="4038"/>
                    <a:pt x="15575" y="4687"/>
                    <a:pt x="15476" y="5314"/>
                  </a:cubicBezTo>
                  <a:cubicBezTo>
                    <a:pt x="15409" y="5462"/>
                    <a:pt x="15377" y="5621"/>
                    <a:pt x="15377" y="5758"/>
                  </a:cubicBezTo>
                  <a:cubicBezTo>
                    <a:pt x="15181" y="7045"/>
                    <a:pt x="15803" y="8354"/>
                    <a:pt x="17181" y="9527"/>
                  </a:cubicBezTo>
                  <a:cubicBezTo>
                    <a:pt x="17675" y="9926"/>
                    <a:pt x="18200" y="10324"/>
                    <a:pt x="18790" y="10723"/>
                  </a:cubicBezTo>
                  <a:cubicBezTo>
                    <a:pt x="19415" y="11155"/>
                    <a:pt x="20072" y="11611"/>
                    <a:pt x="20565" y="12065"/>
                  </a:cubicBezTo>
                  <a:cubicBezTo>
                    <a:pt x="20991" y="12476"/>
                    <a:pt x="21482" y="13034"/>
                    <a:pt x="21254" y="13592"/>
                  </a:cubicBezTo>
                  <a:cubicBezTo>
                    <a:pt x="21091" y="13990"/>
                    <a:pt x="20565" y="14354"/>
                    <a:pt x="20005" y="14696"/>
                  </a:cubicBezTo>
                  <a:lnTo>
                    <a:pt x="19415" y="15129"/>
                  </a:lnTo>
                  <a:cubicBezTo>
                    <a:pt x="18364" y="15926"/>
                    <a:pt x="18004" y="16837"/>
                    <a:pt x="17642" y="17713"/>
                  </a:cubicBezTo>
                  <a:cubicBezTo>
                    <a:pt x="17181" y="18863"/>
                    <a:pt x="16691" y="20059"/>
                    <a:pt x="14688" y="21004"/>
                  </a:cubicBezTo>
                  <a:cubicBezTo>
                    <a:pt x="14063" y="21323"/>
                    <a:pt x="13374" y="21471"/>
                    <a:pt x="12717" y="21471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6" name="Google Shape;1417;p53"/>
            <p:cNvSpPr/>
            <p:nvPr/>
          </p:nvSpPr>
          <p:spPr>
            <a:xfrm rot="3366779" flipH="1">
              <a:off x="606576" y="410615"/>
              <a:ext cx="135309" cy="31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1" h="21552" extrusionOk="0">
                  <a:moveTo>
                    <a:pt x="2935" y="0"/>
                  </a:moveTo>
                  <a:cubicBezTo>
                    <a:pt x="2049" y="0"/>
                    <a:pt x="1482" y="102"/>
                    <a:pt x="1153" y="301"/>
                  </a:cubicBezTo>
                  <a:cubicBezTo>
                    <a:pt x="-529" y="1100"/>
                    <a:pt x="29" y="3292"/>
                    <a:pt x="367" y="4742"/>
                  </a:cubicBezTo>
                  <a:cubicBezTo>
                    <a:pt x="586" y="5190"/>
                    <a:pt x="705" y="5536"/>
                    <a:pt x="705" y="5838"/>
                  </a:cubicBezTo>
                  <a:cubicBezTo>
                    <a:pt x="815" y="7435"/>
                    <a:pt x="2826" y="9480"/>
                    <a:pt x="6409" y="12022"/>
                  </a:cubicBezTo>
                  <a:cubicBezTo>
                    <a:pt x="8091" y="13220"/>
                    <a:pt x="10102" y="14418"/>
                    <a:pt x="12003" y="15664"/>
                  </a:cubicBezTo>
                  <a:cubicBezTo>
                    <a:pt x="13009" y="16263"/>
                    <a:pt x="13795" y="17212"/>
                    <a:pt x="14581" y="18158"/>
                  </a:cubicBezTo>
                  <a:cubicBezTo>
                    <a:pt x="15925" y="19803"/>
                    <a:pt x="17150" y="21600"/>
                    <a:pt x="20842" y="21551"/>
                  </a:cubicBezTo>
                  <a:cubicBezTo>
                    <a:pt x="20961" y="21551"/>
                    <a:pt x="21071" y="21303"/>
                    <a:pt x="21071" y="21201"/>
                  </a:cubicBezTo>
                  <a:lnTo>
                    <a:pt x="21071" y="21152"/>
                  </a:lnTo>
                  <a:cubicBezTo>
                    <a:pt x="21071" y="20952"/>
                    <a:pt x="20733" y="20402"/>
                    <a:pt x="19956" y="19653"/>
                  </a:cubicBezTo>
                  <a:cubicBezTo>
                    <a:pt x="18612" y="18060"/>
                    <a:pt x="16820" y="16463"/>
                    <a:pt x="14800" y="14715"/>
                  </a:cubicBezTo>
                  <a:cubicBezTo>
                    <a:pt x="12680" y="12821"/>
                    <a:pt x="10659" y="10926"/>
                    <a:pt x="8648" y="8779"/>
                  </a:cubicBezTo>
                  <a:cubicBezTo>
                    <a:pt x="7643" y="7732"/>
                    <a:pt x="7524" y="6237"/>
                    <a:pt x="7524" y="4840"/>
                  </a:cubicBezTo>
                  <a:cubicBezTo>
                    <a:pt x="7414" y="2497"/>
                    <a:pt x="7076" y="200"/>
                    <a:pt x="3054" y="102"/>
                  </a:cubicBezTo>
                  <a:cubicBezTo>
                    <a:pt x="3054" y="0"/>
                    <a:pt x="2935" y="0"/>
                    <a:pt x="2935" y="0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983" name="Google Shape;1418;p53"/>
          <p:cNvGrpSpPr/>
          <p:nvPr/>
        </p:nvGrpSpPr>
        <p:grpSpPr>
          <a:xfrm>
            <a:off x="-1608698" y="3067284"/>
            <a:ext cx="2651657" cy="3179278"/>
            <a:chOff x="0" y="0"/>
            <a:chExt cx="2651656" cy="3179276"/>
          </a:xfrm>
        </p:grpSpPr>
        <p:sp>
          <p:nvSpPr>
            <p:cNvPr id="978" name="Google Shape;1419;p53"/>
            <p:cNvSpPr/>
            <p:nvPr/>
          </p:nvSpPr>
          <p:spPr>
            <a:xfrm rot="4216967">
              <a:off x="84247" y="783569"/>
              <a:ext cx="2484032" cy="1610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452" extrusionOk="0">
                  <a:moveTo>
                    <a:pt x="1943" y="21452"/>
                  </a:moveTo>
                  <a:cubicBezTo>
                    <a:pt x="1644" y="21452"/>
                    <a:pt x="1308" y="21320"/>
                    <a:pt x="919" y="21041"/>
                  </a:cubicBezTo>
                  <a:cubicBezTo>
                    <a:pt x="417" y="20696"/>
                    <a:pt x="128" y="20284"/>
                    <a:pt x="38" y="19783"/>
                  </a:cubicBezTo>
                  <a:cubicBezTo>
                    <a:pt x="-53" y="19314"/>
                    <a:pt x="38" y="18853"/>
                    <a:pt x="118" y="18392"/>
                  </a:cubicBezTo>
                  <a:cubicBezTo>
                    <a:pt x="134" y="18285"/>
                    <a:pt x="150" y="18194"/>
                    <a:pt x="171" y="18104"/>
                  </a:cubicBezTo>
                  <a:cubicBezTo>
                    <a:pt x="209" y="17866"/>
                    <a:pt x="235" y="17619"/>
                    <a:pt x="267" y="17380"/>
                  </a:cubicBezTo>
                  <a:cubicBezTo>
                    <a:pt x="337" y="16821"/>
                    <a:pt x="411" y="16221"/>
                    <a:pt x="609" y="15727"/>
                  </a:cubicBezTo>
                  <a:cubicBezTo>
                    <a:pt x="988" y="14789"/>
                    <a:pt x="1708" y="14420"/>
                    <a:pt x="2402" y="14074"/>
                  </a:cubicBezTo>
                  <a:cubicBezTo>
                    <a:pt x="2525" y="14008"/>
                    <a:pt x="2653" y="13951"/>
                    <a:pt x="2770" y="13876"/>
                  </a:cubicBezTo>
                  <a:cubicBezTo>
                    <a:pt x="3539" y="13457"/>
                    <a:pt x="4393" y="12527"/>
                    <a:pt x="4292" y="11269"/>
                  </a:cubicBezTo>
                  <a:cubicBezTo>
                    <a:pt x="4270" y="11006"/>
                    <a:pt x="4211" y="10751"/>
                    <a:pt x="4153" y="10504"/>
                  </a:cubicBezTo>
                  <a:cubicBezTo>
                    <a:pt x="4083" y="10241"/>
                    <a:pt x="4019" y="9961"/>
                    <a:pt x="4004" y="9674"/>
                  </a:cubicBezTo>
                  <a:cubicBezTo>
                    <a:pt x="3966" y="8908"/>
                    <a:pt x="4265" y="8275"/>
                    <a:pt x="4558" y="7658"/>
                  </a:cubicBezTo>
                  <a:cubicBezTo>
                    <a:pt x="4830" y="7082"/>
                    <a:pt x="5119" y="6474"/>
                    <a:pt x="5119" y="5783"/>
                  </a:cubicBezTo>
                  <a:cubicBezTo>
                    <a:pt x="5119" y="5610"/>
                    <a:pt x="5098" y="5445"/>
                    <a:pt x="5087" y="5273"/>
                  </a:cubicBezTo>
                  <a:cubicBezTo>
                    <a:pt x="5071" y="5117"/>
                    <a:pt x="5055" y="4952"/>
                    <a:pt x="5055" y="4796"/>
                  </a:cubicBezTo>
                  <a:cubicBezTo>
                    <a:pt x="5034" y="3554"/>
                    <a:pt x="5818" y="2649"/>
                    <a:pt x="6560" y="2320"/>
                  </a:cubicBezTo>
                  <a:cubicBezTo>
                    <a:pt x="7280" y="1999"/>
                    <a:pt x="8044" y="2024"/>
                    <a:pt x="8775" y="2040"/>
                  </a:cubicBezTo>
                  <a:cubicBezTo>
                    <a:pt x="9404" y="2065"/>
                    <a:pt x="10050" y="2073"/>
                    <a:pt x="10664" y="1884"/>
                  </a:cubicBezTo>
                  <a:cubicBezTo>
                    <a:pt x="11246" y="1712"/>
                    <a:pt x="11806" y="1349"/>
                    <a:pt x="12345" y="1004"/>
                  </a:cubicBezTo>
                  <a:cubicBezTo>
                    <a:pt x="12639" y="807"/>
                    <a:pt x="12943" y="609"/>
                    <a:pt x="13258" y="445"/>
                  </a:cubicBezTo>
                  <a:cubicBezTo>
                    <a:pt x="14352" y="-139"/>
                    <a:pt x="15259" y="-148"/>
                    <a:pt x="15970" y="420"/>
                  </a:cubicBezTo>
                  <a:cubicBezTo>
                    <a:pt x="16423" y="774"/>
                    <a:pt x="16775" y="1382"/>
                    <a:pt x="17106" y="1958"/>
                  </a:cubicBezTo>
                  <a:cubicBezTo>
                    <a:pt x="17389" y="2443"/>
                    <a:pt x="17683" y="2945"/>
                    <a:pt x="18035" y="3307"/>
                  </a:cubicBezTo>
                  <a:cubicBezTo>
                    <a:pt x="18435" y="3718"/>
                    <a:pt x="18905" y="3949"/>
                    <a:pt x="19358" y="4162"/>
                  </a:cubicBezTo>
                  <a:cubicBezTo>
                    <a:pt x="19551" y="4253"/>
                    <a:pt x="19748" y="4352"/>
                    <a:pt x="19945" y="4458"/>
                  </a:cubicBezTo>
                  <a:cubicBezTo>
                    <a:pt x="20826" y="4960"/>
                    <a:pt x="21547" y="6383"/>
                    <a:pt x="21456" y="7428"/>
                  </a:cubicBezTo>
                  <a:cubicBezTo>
                    <a:pt x="21397" y="8119"/>
                    <a:pt x="21003" y="8563"/>
                    <a:pt x="20335" y="8662"/>
                  </a:cubicBezTo>
                  <a:lnTo>
                    <a:pt x="20218" y="8686"/>
                  </a:lnTo>
                  <a:cubicBezTo>
                    <a:pt x="19583" y="8777"/>
                    <a:pt x="18521" y="8933"/>
                    <a:pt x="18296" y="9945"/>
                  </a:cubicBezTo>
                  <a:cubicBezTo>
                    <a:pt x="18190" y="10422"/>
                    <a:pt x="18291" y="10907"/>
                    <a:pt x="18398" y="11417"/>
                  </a:cubicBezTo>
                  <a:cubicBezTo>
                    <a:pt x="18547" y="12141"/>
                    <a:pt x="18702" y="12889"/>
                    <a:pt x="18280" y="13663"/>
                  </a:cubicBezTo>
                  <a:cubicBezTo>
                    <a:pt x="18184" y="13843"/>
                    <a:pt x="18056" y="14000"/>
                    <a:pt x="17933" y="14140"/>
                  </a:cubicBezTo>
                  <a:cubicBezTo>
                    <a:pt x="17800" y="14304"/>
                    <a:pt x="17661" y="14469"/>
                    <a:pt x="17560" y="14674"/>
                  </a:cubicBezTo>
                  <a:cubicBezTo>
                    <a:pt x="17373" y="15061"/>
                    <a:pt x="17320" y="15554"/>
                    <a:pt x="17261" y="16040"/>
                  </a:cubicBezTo>
                  <a:cubicBezTo>
                    <a:pt x="17202" y="16525"/>
                    <a:pt x="17149" y="17043"/>
                    <a:pt x="16941" y="17446"/>
                  </a:cubicBezTo>
                  <a:cubicBezTo>
                    <a:pt x="16583" y="18154"/>
                    <a:pt x="15927" y="18244"/>
                    <a:pt x="15345" y="18277"/>
                  </a:cubicBezTo>
                  <a:cubicBezTo>
                    <a:pt x="14678" y="18310"/>
                    <a:pt x="13851" y="18351"/>
                    <a:pt x="13199" y="17750"/>
                  </a:cubicBezTo>
                  <a:cubicBezTo>
                    <a:pt x="13098" y="17660"/>
                    <a:pt x="13007" y="17562"/>
                    <a:pt x="12911" y="17455"/>
                  </a:cubicBezTo>
                  <a:cubicBezTo>
                    <a:pt x="12783" y="17314"/>
                    <a:pt x="12650" y="17167"/>
                    <a:pt x="12505" y="17052"/>
                  </a:cubicBezTo>
                  <a:cubicBezTo>
                    <a:pt x="11710" y="16475"/>
                    <a:pt x="10792" y="17232"/>
                    <a:pt x="10312" y="17742"/>
                  </a:cubicBezTo>
                  <a:cubicBezTo>
                    <a:pt x="10157" y="17907"/>
                    <a:pt x="10008" y="18072"/>
                    <a:pt x="9863" y="18244"/>
                  </a:cubicBezTo>
                  <a:cubicBezTo>
                    <a:pt x="9378" y="18804"/>
                    <a:pt x="8871" y="19380"/>
                    <a:pt x="8273" y="19585"/>
                  </a:cubicBezTo>
                  <a:cubicBezTo>
                    <a:pt x="7649" y="19799"/>
                    <a:pt x="6982" y="19593"/>
                    <a:pt x="6336" y="19388"/>
                  </a:cubicBezTo>
                  <a:cubicBezTo>
                    <a:pt x="5514" y="19132"/>
                    <a:pt x="4740" y="18886"/>
                    <a:pt x="4046" y="19461"/>
                  </a:cubicBezTo>
                  <a:cubicBezTo>
                    <a:pt x="3779" y="19675"/>
                    <a:pt x="3550" y="20004"/>
                    <a:pt x="3326" y="20325"/>
                  </a:cubicBezTo>
                  <a:cubicBezTo>
                    <a:pt x="3027" y="20753"/>
                    <a:pt x="2712" y="21205"/>
                    <a:pt x="2306" y="21370"/>
                  </a:cubicBezTo>
                  <a:cubicBezTo>
                    <a:pt x="2183" y="21436"/>
                    <a:pt x="2066" y="21452"/>
                    <a:pt x="1943" y="21452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9" name="Google Shape;1420;p53"/>
            <p:cNvSpPr/>
            <p:nvPr/>
          </p:nvSpPr>
          <p:spPr>
            <a:xfrm rot="4216967">
              <a:off x="283237" y="921783"/>
              <a:ext cx="2056371" cy="1269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extrusionOk="0">
                  <a:moveTo>
                    <a:pt x="294" y="21579"/>
                  </a:moveTo>
                  <a:cubicBezTo>
                    <a:pt x="196" y="21579"/>
                    <a:pt x="86" y="21526"/>
                    <a:pt x="8" y="21285"/>
                  </a:cubicBezTo>
                  <a:cubicBezTo>
                    <a:pt x="-11" y="21190"/>
                    <a:pt x="8" y="21107"/>
                    <a:pt x="41" y="21011"/>
                  </a:cubicBezTo>
                  <a:cubicBezTo>
                    <a:pt x="60" y="20969"/>
                    <a:pt x="67" y="20917"/>
                    <a:pt x="73" y="20875"/>
                  </a:cubicBezTo>
                  <a:cubicBezTo>
                    <a:pt x="138" y="20486"/>
                    <a:pt x="183" y="20108"/>
                    <a:pt x="222" y="19761"/>
                  </a:cubicBezTo>
                  <a:cubicBezTo>
                    <a:pt x="268" y="19373"/>
                    <a:pt x="326" y="18827"/>
                    <a:pt x="391" y="18659"/>
                  </a:cubicBezTo>
                  <a:cubicBezTo>
                    <a:pt x="514" y="18354"/>
                    <a:pt x="1169" y="18007"/>
                    <a:pt x="1610" y="17765"/>
                  </a:cubicBezTo>
                  <a:cubicBezTo>
                    <a:pt x="1753" y="17692"/>
                    <a:pt x="1921" y="17597"/>
                    <a:pt x="2083" y="17503"/>
                  </a:cubicBezTo>
                  <a:cubicBezTo>
                    <a:pt x="4139" y="16337"/>
                    <a:pt x="5325" y="13805"/>
                    <a:pt x="5125" y="11074"/>
                  </a:cubicBezTo>
                  <a:cubicBezTo>
                    <a:pt x="5073" y="10380"/>
                    <a:pt x="4949" y="9824"/>
                    <a:pt x="4852" y="9413"/>
                  </a:cubicBezTo>
                  <a:cubicBezTo>
                    <a:pt x="4852" y="9403"/>
                    <a:pt x="4839" y="9382"/>
                    <a:pt x="4833" y="9371"/>
                  </a:cubicBezTo>
                  <a:cubicBezTo>
                    <a:pt x="4820" y="9340"/>
                    <a:pt x="4807" y="9298"/>
                    <a:pt x="4807" y="9256"/>
                  </a:cubicBezTo>
                  <a:cubicBezTo>
                    <a:pt x="4820" y="9087"/>
                    <a:pt x="4917" y="8920"/>
                    <a:pt x="5015" y="8741"/>
                  </a:cubicBezTo>
                  <a:cubicBezTo>
                    <a:pt x="5053" y="8678"/>
                    <a:pt x="5086" y="8615"/>
                    <a:pt x="5118" y="8552"/>
                  </a:cubicBezTo>
                  <a:cubicBezTo>
                    <a:pt x="5546" y="7586"/>
                    <a:pt x="6136" y="6272"/>
                    <a:pt x="6149" y="4455"/>
                  </a:cubicBezTo>
                  <a:cubicBezTo>
                    <a:pt x="6149" y="4003"/>
                    <a:pt x="6104" y="3625"/>
                    <a:pt x="6084" y="3351"/>
                  </a:cubicBezTo>
                  <a:lnTo>
                    <a:pt x="6084" y="3331"/>
                  </a:lnTo>
                  <a:cubicBezTo>
                    <a:pt x="6084" y="3320"/>
                    <a:pt x="6071" y="3299"/>
                    <a:pt x="6084" y="3279"/>
                  </a:cubicBezTo>
                  <a:cubicBezTo>
                    <a:pt x="6117" y="3121"/>
                    <a:pt x="6279" y="2984"/>
                    <a:pt x="6590" y="2837"/>
                  </a:cubicBezTo>
                  <a:cubicBezTo>
                    <a:pt x="7076" y="2616"/>
                    <a:pt x="7647" y="2584"/>
                    <a:pt x="8140" y="2584"/>
                  </a:cubicBezTo>
                  <a:cubicBezTo>
                    <a:pt x="8341" y="2584"/>
                    <a:pt x="8549" y="2584"/>
                    <a:pt x="8749" y="2596"/>
                  </a:cubicBezTo>
                  <a:lnTo>
                    <a:pt x="8763" y="2596"/>
                  </a:lnTo>
                  <a:cubicBezTo>
                    <a:pt x="8983" y="2596"/>
                    <a:pt x="9210" y="2616"/>
                    <a:pt x="9443" y="2616"/>
                  </a:cubicBezTo>
                  <a:cubicBezTo>
                    <a:pt x="9988" y="2616"/>
                    <a:pt x="10702" y="2584"/>
                    <a:pt x="11440" y="2354"/>
                  </a:cubicBezTo>
                  <a:cubicBezTo>
                    <a:pt x="12323" y="2059"/>
                    <a:pt x="13127" y="1524"/>
                    <a:pt x="13827" y="1051"/>
                  </a:cubicBezTo>
                  <a:cubicBezTo>
                    <a:pt x="14177" y="809"/>
                    <a:pt x="14508" y="589"/>
                    <a:pt x="14832" y="410"/>
                  </a:cubicBezTo>
                  <a:cubicBezTo>
                    <a:pt x="15306" y="148"/>
                    <a:pt x="15746" y="0"/>
                    <a:pt x="16090" y="0"/>
                  </a:cubicBezTo>
                  <a:cubicBezTo>
                    <a:pt x="16337" y="0"/>
                    <a:pt x="16537" y="63"/>
                    <a:pt x="16693" y="200"/>
                  </a:cubicBezTo>
                  <a:cubicBezTo>
                    <a:pt x="16959" y="420"/>
                    <a:pt x="17257" y="957"/>
                    <a:pt x="17575" y="1534"/>
                  </a:cubicBezTo>
                  <a:cubicBezTo>
                    <a:pt x="17971" y="2249"/>
                    <a:pt x="18425" y="3057"/>
                    <a:pt x="19040" y="3730"/>
                  </a:cubicBezTo>
                  <a:cubicBezTo>
                    <a:pt x="19741" y="4475"/>
                    <a:pt x="20467" y="4854"/>
                    <a:pt x="21109" y="5169"/>
                  </a:cubicBezTo>
                  <a:cubicBezTo>
                    <a:pt x="21155" y="5201"/>
                    <a:pt x="21233" y="5211"/>
                    <a:pt x="21304" y="5211"/>
                  </a:cubicBezTo>
                  <a:cubicBezTo>
                    <a:pt x="21414" y="5222"/>
                    <a:pt x="21511" y="5243"/>
                    <a:pt x="21563" y="5316"/>
                  </a:cubicBezTo>
                  <a:cubicBezTo>
                    <a:pt x="21583" y="5348"/>
                    <a:pt x="21589" y="5379"/>
                    <a:pt x="21589" y="5432"/>
                  </a:cubicBezTo>
                  <a:cubicBezTo>
                    <a:pt x="21544" y="6294"/>
                    <a:pt x="20993" y="6577"/>
                    <a:pt x="20357" y="6903"/>
                  </a:cubicBezTo>
                  <a:cubicBezTo>
                    <a:pt x="19683" y="7249"/>
                    <a:pt x="18918" y="7638"/>
                    <a:pt x="18671" y="8825"/>
                  </a:cubicBezTo>
                  <a:cubicBezTo>
                    <a:pt x="18347" y="10349"/>
                    <a:pt x="18606" y="11672"/>
                    <a:pt x="18775" y="12555"/>
                  </a:cubicBezTo>
                  <a:lnTo>
                    <a:pt x="18801" y="12628"/>
                  </a:lnTo>
                  <a:cubicBezTo>
                    <a:pt x="18820" y="12701"/>
                    <a:pt x="18840" y="12765"/>
                    <a:pt x="18833" y="12839"/>
                  </a:cubicBezTo>
                  <a:cubicBezTo>
                    <a:pt x="18833" y="12859"/>
                    <a:pt x="18820" y="12859"/>
                    <a:pt x="18820" y="12870"/>
                  </a:cubicBezTo>
                  <a:cubicBezTo>
                    <a:pt x="18619" y="13132"/>
                    <a:pt x="18314" y="13511"/>
                    <a:pt x="18042" y="14089"/>
                  </a:cubicBezTo>
                  <a:cubicBezTo>
                    <a:pt x="17556" y="15129"/>
                    <a:pt x="17439" y="16242"/>
                    <a:pt x="17348" y="17062"/>
                  </a:cubicBezTo>
                  <a:cubicBezTo>
                    <a:pt x="17348" y="17093"/>
                    <a:pt x="17341" y="17135"/>
                    <a:pt x="17341" y="17177"/>
                  </a:cubicBezTo>
                  <a:cubicBezTo>
                    <a:pt x="17341" y="17271"/>
                    <a:pt x="17341" y="17377"/>
                    <a:pt x="17296" y="17439"/>
                  </a:cubicBezTo>
                  <a:cubicBezTo>
                    <a:pt x="17245" y="17535"/>
                    <a:pt x="17127" y="17535"/>
                    <a:pt x="16965" y="17513"/>
                  </a:cubicBezTo>
                  <a:cubicBezTo>
                    <a:pt x="16894" y="17513"/>
                    <a:pt x="16810" y="17503"/>
                    <a:pt x="16732" y="17513"/>
                  </a:cubicBezTo>
                  <a:cubicBezTo>
                    <a:pt x="16551" y="17535"/>
                    <a:pt x="16369" y="17535"/>
                    <a:pt x="16181" y="17535"/>
                  </a:cubicBezTo>
                  <a:cubicBezTo>
                    <a:pt x="15837" y="17535"/>
                    <a:pt x="15364" y="17503"/>
                    <a:pt x="15104" y="17251"/>
                  </a:cubicBezTo>
                  <a:cubicBezTo>
                    <a:pt x="15052" y="17198"/>
                    <a:pt x="14975" y="17114"/>
                    <a:pt x="14890" y="17020"/>
                  </a:cubicBezTo>
                  <a:cubicBezTo>
                    <a:pt x="14690" y="16778"/>
                    <a:pt x="14436" y="16494"/>
                    <a:pt x="14119" y="16242"/>
                  </a:cubicBezTo>
                  <a:cubicBezTo>
                    <a:pt x="13652" y="15874"/>
                    <a:pt x="13133" y="15696"/>
                    <a:pt x="12589" y="15696"/>
                  </a:cubicBezTo>
                  <a:cubicBezTo>
                    <a:pt x="11408" y="15696"/>
                    <a:pt x="10345" y="16589"/>
                    <a:pt x="9664" y="17345"/>
                  </a:cubicBezTo>
                  <a:cubicBezTo>
                    <a:pt x="9450" y="17587"/>
                    <a:pt x="9249" y="17818"/>
                    <a:pt x="9061" y="18038"/>
                  </a:cubicBezTo>
                  <a:cubicBezTo>
                    <a:pt x="8601" y="18595"/>
                    <a:pt x="8166" y="19120"/>
                    <a:pt x="7809" y="19246"/>
                  </a:cubicBezTo>
                  <a:cubicBezTo>
                    <a:pt x="7718" y="19278"/>
                    <a:pt x="7621" y="19300"/>
                    <a:pt x="7498" y="19300"/>
                  </a:cubicBezTo>
                  <a:cubicBezTo>
                    <a:pt x="7135" y="19300"/>
                    <a:pt x="6681" y="19162"/>
                    <a:pt x="6208" y="19005"/>
                  </a:cubicBezTo>
                  <a:cubicBezTo>
                    <a:pt x="5624" y="18805"/>
                    <a:pt x="4963" y="18595"/>
                    <a:pt x="4262" y="18595"/>
                  </a:cubicBezTo>
                  <a:cubicBezTo>
                    <a:pt x="3504" y="18595"/>
                    <a:pt x="2836" y="18858"/>
                    <a:pt x="2220" y="19384"/>
                  </a:cubicBezTo>
                  <a:cubicBezTo>
                    <a:pt x="1688" y="19845"/>
                    <a:pt x="1292" y="20444"/>
                    <a:pt x="968" y="20927"/>
                  </a:cubicBezTo>
                  <a:cubicBezTo>
                    <a:pt x="923" y="20981"/>
                    <a:pt x="884" y="21053"/>
                    <a:pt x="845" y="21127"/>
                  </a:cubicBezTo>
                  <a:cubicBezTo>
                    <a:pt x="715" y="21337"/>
                    <a:pt x="585" y="21548"/>
                    <a:pt x="495" y="21590"/>
                  </a:cubicBezTo>
                  <a:lnTo>
                    <a:pt x="495" y="21558"/>
                  </a:lnTo>
                  <a:lnTo>
                    <a:pt x="495" y="21590"/>
                  </a:lnTo>
                  <a:cubicBezTo>
                    <a:pt x="488" y="21590"/>
                    <a:pt x="488" y="21590"/>
                    <a:pt x="482" y="21600"/>
                  </a:cubicBezTo>
                  <a:cubicBezTo>
                    <a:pt x="417" y="21548"/>
                    <a:pt x="358" y="21579"/>
                    <a:pt x="294" y="21579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0" name="Google Shape;1421;p53"/>
            <p:cNvSpPr/>
            <p:nvPr/>
          </p:nvSpPr>
          <p:spPr>
            <a:xfrm rot="4216967">
              <a:off x="854191" y="1237614"/>
              <a:ext cx="1115287" cy="794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544" extrusionOk="0">
                  <a:moveTo>
                    <a:pt x="2187" y="21528"/>
                  </a:moveTo>
                  <a:cubicBezTo>
                    <a:pt x="1938" y="21528"/>
                    <a:pt x="1632" y="21394"/>
                    <a:pt x="1326" y="21294"/>
                  </a:cubicBezTo>
                  <a:cubicBezTo>
                    <a:pt x="1160" y="21227"/>
                    <a:pt x="995" y="21176"/>
                    <a:pt x="854" y="21126"/>
                  </a:cubicBezTo>
                  <a:cubicBezTo>
                    <a:pt x="795" y="21109"/>
                    <a:pt x="700" y="21109"/>
                    <a:pt x="617" y="21126"/>
                  </a:cubicBezTo>
                  <a:cubicBezTo>
                    <a:pt x="440" y="21142"/>
                    <a:pt x="240" y="21142"/>
                    <a:pt x="169" y="20924"/>
                  </a:cubicBezTo>
                  <a:cubicBezTo>
                    <a:pt x="-267" y="19452"/>
                    <a:pt x="217" y="18011"/>
                    <a:pt x="736" y="16504"/>
                  </a:cubicBezTo>
                  <a:cubicBezTo>
                    <a:pt x="1160" y="15231"/>
                    <a:pt x="1620" y="13925"/>
                    <a:pt x="1502" y="12552"/>
                  </a:cubicBezTo>
                  <a:cubicBezTo>
                    <a:pt x="1479" y="12318"/>
                    <a:pt x="1443" y="12101"/>
                    <a:pt x="1396" y="11900"/>
                  </a:cubicBezTo>
                  <a:cubicBezTo>
                    <a:pt x="1326" y="11565"/>
                    <a:pt x="1267" y="11246"/>
                    <a:pt x="1302" y="10961"/>
                  </a:cubicBezTo>
                  <a:cubicBezTo>
                    <a:pt x="1337" y="10744"/>
                    <a:pt x="1360" y="10509"/>
                    <a:pt x="1396" y="10275"/>
                  </a:cubicBezTo>
                  <a:cubicBezTo>
                    <a:pt x="1620" y="8449"/>
                    <a:pt x="1915" y="5938"/>
                    <a:pt x="3307" y="4147"/>
                  </a:cubicBezTo>
                  <a:cubicBezTo>
                    <a:pt x="3413" y="4029"/>
                    <a:pt x="3544" y="4063"/>
                    <a:pt x="3649" y="4112"/>
                  </a:cubicBezTo>
                  <a:cubicBezTo>
                    <a:pt x="3697" y="4130"/>
                    <a:pt x="3720" y="4130"/>
                    <a:pt x="3755" y="4130"/>
                  </a:cubicBezTo>
                  <a:cubicBezTo>
                    <a:pt x="4109" y="4130"/>
                    <a:pt x="4475" y="4130"/>
                    <a:pt x="4806" y="4147"/>
                  </a:cubicBezTo>
                  <a:lnTo>
                    <a:pt x="4829" y="4147"/>
                  </a:lnTo>
                  <a:cubicBezTo>
                    <a:pt x="5289" y="4179"/>
                    <a:pt x="5690" y="4179"/>
                    <a:pt x="6127" y="4179"/>
                  </a:cubicBezTo>
                  <a:cubicBezTo>
                    <a:pt x="7259" y="4179"/>
                    <a:pt x="8769" y="4112"/>
                    <a:pt x="10385" y="3643"/>
                  </a:cubicBezTo>
                  <a:cubicBezTo>
                    <a:pt x="12320" y="3109"/>
                    <a:pt x="14007" y="2103"/>
                    <a:pt x="15363" y="1299"/>
                  </a:cubicBezTo>
                  <a:cubicBezTo>
                    <a:pt x="15953" y="948"/>
                    <a:pt x="16508" y="613"/>
                    <a:pt x="17015" y="362"/>
                  </a:cubicBezTo>
                  <a:cubicBezTo>
                    <a:pt x="17109" y="312"/>
                    <a:pt x="17204" y="261"/>
                    <a:pt x="17286" y="211"/>
                  </a:cubicBezTo>
                  <a:cubicBezTo>
                    <a:pt x="17570" y="60"/>
                    <a:pt x="17793" y="-56"/>
                    <a:pt x="17935" y="27"/>
                  </a:cubicBezTo>
                  <a:cubicBezTo>
                    <a:pt x="18112" y="111"/>
                    <a:pt x="18254" y="379"/>
                    <a:pt x="18371" y="613"/>
                  </a:cubicBezTo>
                  <a:cubicBezTo>
                    <a:pt x="18431" y="714"/>
                    <a:pt x="18466" y="814"/>
                    <a:pt x="18513" y="897"/>
                  </a:cubicBezTo>
                  <a:cubicBezTo>
                    <a:pt x="18749" y="1283"/>
                    <a:pt x="19150" y="1602"/>
                    <a:pt x="19563" y="1937"/>
                  </a:cubicBezTo>
                  <a:cubicBezTo>
                    <a:pt x="20353" y="2556"/>
                    <a:pt x="21239" y="3275"/>
                    <a:pt x="21297" y="4699"/>
                  </a:cubicBezTo>
                  <a:cubicBezTo>
                    <a:pt x="21333" y="5369"/>
                    <a:pt x="20978" y="5871"/>
                    <a:pt x="20601" y="6407"/>
                  </a:cubicBezTo>
                  <a:cubicBezTo>
                    <a:pt x="20294" y="6876"/>
                    <a:pt x="19975" y="7328"/>
                    <a:pt x="19822" y="7931"/>
                  </a:cubicBezTo>
                  <a:cubicBezTo>
                    <a:pt x="19492" y="9337"/>
                    <a:pt x="19552" y="10693"/>
                    <a:pt x="19610" y="11900"/>
                  </a:cubicBezTo>
                  <a:cubicBezTo>
                    <a:pt x="19646" y="12787"/>
                    <a:pt x="19681" y="13657"/>
                    <a:pt x="19552" y="14378"/>
                  </a:cubicBezTo>
                  <a:cubicBezTo>
                    <a:pt x="19516" y="14579"/>
                    <a:pt x="19410" y="14695"/>
                    <a:pt x="19315" y="14847"/>
                  </a:cubicBezTo>
                  <a:cubicBezTo>
                    <a:pt x="19257" y="14930"/>
                    <a:pt x="19197" y="14997"/>
                    <a:pt x="19150" y="15081"/>
                  </a:cubicBezTo>
                  <a:cubicBezTo>
                    <a:pt x="18879" y="15583"/>
                    <a:pt x="18749" y="16236"/>
                    <a:pt x="18619" y="16839"/>
                  </a:cubicBezTo>
                  <a:cubicBezTo>
                    <a:pt x="18443" y="17642"/>
                    <a:pt x="18277" y="18430"/>
                    <a:pt x="17806" y="18664"/>
                  </a:cubicBezTo>
                  <a:cubicBezTo>
                    <a:pt x="17498" y="18781"/>
                    <a:pt x="17204" y="18430"/>
                    <a:pt x="16850" y="17977"/>
                  </a:cubicBezTo>
                  <a:cubicBezTo>
                    <a:pt x="16590" y="17693"/>
                    <a:pt x="16319" y="17341"/>
                    <a:pt x="16000" y="17124"/>
                  </a:cubicBezTo>
                  <a:cubicBezTo>
                    <a:pt x="14702" y="16253"/>
                    <a:pt x="13287" y="15818"/>
                    <a:pt x="11836" y="15818"/>
                  </a:cubicBezTo>
                  <a:cubicBezTo>
                    <a:pt x="8851" y="15818"/>
                    <a:pt x="6304" y="17676"/>
                    <a:pt x="4676" y="19234"/>
                  </a:cubicBezTo>
                  <a:cubicBezTo>
                    <a:pt x="4251" y="19653"/>
                    <a:pt x="3838" y="20071"/>
                    <a:pt x="3484" y="20455"/>
                  </a:cubicBezTo>
                  <a:cubicBezTo>
                    <a:pt x="3378" y="20557"/>
                    <a:pt x="3283" y="20691"/>
                    <a:pt x="3177" y="20807"/>
                  </a:cubicBezTo>
                  <a:cubicBezTo>
                    <a:pt x="2906" y="21126"/>
                    <a:pt x="2635" y="21461"/>
                    <a:pt x="2399" y="21544"/>
                  </a:cubicBezTo>
                  <a:cubicBezTo>
                    <a:pt x="2329" y="21528"/>
                    <a:pt x="2269" y="21528"/>
                    <a:pt x="2187" y="21528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1" name="Google Shape;1422;p53"/>
            <p:cNvSpPr/>
            <p:nvPr/>
          </p:nvSpPr>
          <p:spPr>
            <a:xfrm rot="4216967">
              <a:off x="1125279" y="1467467"/>
              <a:ext cx="658107" cy="328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390" extrusionOk="0">
                  <a:moveTo>
                    <a:pt x="1908" y="21390"/>
                  </a:moveTo>
                  <a:cubicBezTo>
                    <a:pt x="1326" y="21390"/>
                    <a:pt x="805" y="21107"/>
                    <a:pt x="303" y="20464"/>
                  </a:cubicBezTo>
                  <a:cubicBezTo>
                    <a:pt x="-79" y="19941"/>
                    <a:pt x="21" y="18975"/>
                    <a:pt x="142" y="17970"/>
                  </a:cubicBezTo>
                  <a:cubicBezTo>
                    <a:pt x="223" y="17369"/>
                    <a:pt x="283" y="16764"/>
                    <a:pt x="242" y="16282"/>
                  </a:cubicBezTo>
                  <a:cubicBezTo>
                    <a:pt x="223" y="15838"/>
                    <a:pt x="162" y="15437"/>
                    <a:pt x="123" y="15076"/>
                  </a:cubicBezTo>
                  <a:cubicBezTo>
                    <a:pt x="82" y="14672"/>
                    <a:pt x="21" y="14271"/>
                    <a:pt x="21" y="13867"/>
                  </a:cubicBezTo>
                  <a:cubicBezTo>
                    <a:pt x="-18" y="12100"/>
                    <a:pt x="-79" y="9485"/>
                    <a:pt x="644" y="8479"/>
                  </a:cubicBezTo>
                  <a:cubicBezTo>
                    <a:pt x="1026" y="7996"/>
                    <a:pt x="1487" y="8115"/>
                    <a:pt x="1929" y="8318"/>
                  </a:cubicBezTo>
                  <a:cubicBezTo>
                    <a:pt x="2149" y="8437"/>
                    <a:pt x="2390" y="8519"/>
                    <a:pt x="2611" y="8519"/>
                  </a:cubicBezTo>
                  <a:cubicBezTo>
                    <a:pt x="4798" y="8519"/>
                    <a:pt x="7710" y="8397"/>
                    <a:pt x="10942" y="7070"/>
                  </a:cubicBezTo>
                  <a:cubicBezTo>
                    <a:pt x="14776" y="5582"/>
                    <a:pt x="18047" y="2806"/>
                    <a:pt x="20457" y="795"/>
                  </a:cubicBezTo>
                  <a:cubicBezTo>
                    <a:pt x="20516" y="756"/>
                    <a:pt x="20618" y="595"/>
                    <a:pt x="20718" y="434"/>
                  </a:cubicBezTo>
                  <a:cubicBezTo>
                    <a:pt x="20918" y="151"/>
                    <a:pt x="21159" y="-210"/>
                    <a:pt x="21300" y="151"/>
                  </a:cubicBezTo>
                  <a:cubicBezTo>
                    <a:pt x="21521" y="634"/>
                    <a:pt x="21280" y="1239"/>
                    <a:pt x="21059" y="1801"/>
                  </a:cubicBezTo>
                  <a:cubicBezTo>
                    <a:pt x="20918" y="2162"/>
                    <a:pt x="20778" y="2484"/>
                    <a:pt x="20718" y="2845"/>
                  </a:cubicBezTo>
                  <a:cubicBezTo>
                    <a:pt x="20196" y="5864"/>
                    <a:pt x="20216" y="8801"/>
                    <a:pt x="20277" y="11334"/>
                  </a:cubicBezTo>
                  <a:cubicBezTo>
                    <a:pt x="20296" y="13427"/>
                    <a:pt x="20316" y="15237"/>
                    <a:pt x="20055" y="16725"/>
                  </a:cubicBezTo>
                  <a:cubicBezTo>
                    <a:pt x="19754" y="18453"/>
                    <a:pt x="18149" y="17369"/>
                    <a:pt x="16281" y="16121"/>
                  </a:cubicBezTo>
                  <a:cubicBezTo>
                    <a:pt x="14957" y="15237"/>
                    <a:pt x="13452" y="14271"/>
                    <a:pt x="12327" y="14271"/>
                  </a:cubicBezTo>
                  <a:cubicBezTo>
                    <a:pt x="10240" y="14271"/>
                    <a:pt x="8151" y="16360"/>
                    <a:pt x="6325" y="18213"/>
                  </a:cubicBezTo>
                  <a:cubicBezTo>
                    <a:pt x="4698" y="19902"/>
                    <a:pt x="3213" y="21390"/>
                    <a:pt x="1908" y="21390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2" name="Google Shape;1423;p53"/>
            <p:cNvSpPr/>
            <p:nvPr/>
          </p:nvSpPr>
          <p:spPr>
            <a:xfrm rot="4216967">
              <a:off x="-32531" y="668058"/>
              <a:ext cx="2716719" cy="1843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600" extrusionOk="0">
                  <a:moveTo>
                    <a:pt x="20896" y="5567"/>
                  </a:moveTo>
                  <a:cubicBezTo>
                    <a:pt x="20520" y="4864"/>
                    <a:pt x="20017" y="4307"/>
                    <a:pt x="19465" y="4010"/>
                  </a:cubicBezTo>
                  <a:cubicBezTo>
                    <a:pt x="19270" y="3902"/>
                    <a:pt x="19075" y="3808"/>
                    <a:pt x="18884" y="3721"/>
                  </a:cubicBezTo>
                  <a:cubicBezTo>
                    <a:pt x="18513" y="3547"/>
                    <a:pt x="18167" y="3388"/>
                    <a:pt x="17908" y="3135"/>
                  </a:cubicBezTo>
                  <a:cubicBezTo>
                    <a:pt x="17683" y="2903"/>
                    <a:pt x="17463" y="2555"/>
                    <a:pt x="17234" y="2171"/>
                  </a:cubicBezTo>
                  <a:cubicBezTo>
                    <a:pt x="16882" y="1600"/>
                    <a:pt x="16492" y="963"/>
                    <a:pt x="15930" y="529"/>
                  </a:cubicBezTo>
                  <a:cubicBezTo>
                    <a:pt x="15486" y="181"/>
                    <a:pt x="14978" y="0"/>
                    <a:pt x="14427" y="0"/>
                  </a:cubicBezTo>
                  <a:cubicBezTo>
                    <a:pt x="13899" y="0"/>
                    <a:pt x="13333" y="167"/>
                    <a:pt x="12728" y="471"/>
                  </a:cubicBezTo>
                  <a:cubicBezTo>
                    <a:pt x="12425" y="637"/>
                    <a:pt x="12132" y="818"/>
                    <a:pt x="11844" y="984"/>
                  </a:cubicBezTo>
                  <a:cubicBezTo>
                    <a:pt x="11365" y="1281"/>
                    <a:pt x="10921" y="1557"/>
                    <a:pt x="10482" y="1687"/>
                  </a:cubicBezTo>
                  <a:cubicBezTo>
                    <a:pt x="10120" y="1795"/>
                    <a:pt x="9720" y="1803"/>
                    <a:pt x="9412" y="1803"/>
                  </a:cubicBezTo>
                  <a:cubicBezTo>
                    <a:pt x="9256" y="1803"/>
                    <a:pt x="9095" y="1803"/>
                    <a:pt x="8944" y="1795"/>
                  </a:cubicBezTo>
                  <a:cubicBezTo>
                    <a:pt x="8787" y="1795"/>
                    <a:pt x="8616" y="1781"/>
                    <a:pt x="8446" y="1781"/>
                  </a:cubicBezTo>
                  <a:cubicBezTo>
                    <a:pt x="7913" y="1781"/>
                    <a:pt x="7284" y="1817"/>
                    <a:pt x="6649" y="2092"/>
                  </a:cubicBezTo>
                  <a:cubicBezTo>
                    <a:pt x="6141" y="2302"/>
                    <a:pt x="5672" y="2700"/>
                    <a:pt x="5321" y="3207"/>
                  </a:cubicBezTo>
                  <a:cubicBezTo>
                    <a:pt x="4847" y="3873"/>
                    <a:pt x="4593" y="4734"/>
                    <a:pt x="4613" y="5610"/>
                  </a:cubicBezTo>
                  <a:cubicBezTo>
                    <a:pt x="4618" y="5849"/>
                    <a:pt x="4637" y="6044"/>
                    <a:pt x="4652" y="6211"/>
                  </a:cubicBezTo>
                  <a:cubicBezTo>
                    <a:pt x="4662" y="6290"/>
                    <a:pt x="4671" y="6399"/>
                    <a:pt x="4671" y="6442"/>
                  </a:cubicBezTo>
                  <a:cubicBezTo>
                    <a:pt x="4671" y="6609"/>
                    <a:pt x="4471" y="7022"/>
                    <a:pt x="4334" y="7297"/>
                  </a:cubicBezTo>
                  <a:cubicBezTo>
                    <a:pt x="4017" y="7934"/>
                    <a:pt x="3587" y="8817"/>
                    <a:pt x="3651" y="9989"/>
                  </a:cubicBezTo>
                  <a:cubicBezTo>
                    <a:pt x="3675" y="10431"/>
                    <a:pt x="3773" y="10815"/>
                    <a:pt x="3846" y="11083"/>
                  </a:cubicBezTo>
                  <a:cubicBezTo>
                    <a:pt x="3881" y="11206"/>
                    <a:pt x="3920" y="11365"/>
                    <a:pt x="3929" y="11430"/>
                  </a:cubicBezTo>
                  <a:cubicBezTo>
                    <a:pt x="3939" y="11553"/>
                    <a:pt x="3685" y="12002"/>
                    <a:pt x="3138" y="12291"/>
                  </a:cubicBezTo>
                  <a:cubicBezTo>
                    <a:pt x="3036" y="12342"/>
                    <a:pt x="2933" y="12400"/>
                    <a:pt x="2821" y="12451"/>
                  </a:cubicBezTo>
                  <a:cubicBezTo>
                    <a:pt x="2108" y="12805"/>
                    <a:pt x="1220" y="13239"/>
                    <a:pt x="692" y="14477"/>
                  </a:cubicBezTo>
                  <a:cubicBezTo>
                    <a:pt x="419" y="15136"/>
                    <a:pt x="326" y="15845"/>
                    <a:pt x="258" y="16418"/>
                  </a:cubicBezTo>
                  <a:cubicBezTo>
                    <a:pt x="233" y="16613"/>
                    <a:pt x="209" y="16794"/>
                    <a:pt x="184" y="16960"/>
                  </a:cubicBezTo>
                  <a:cubicBezTo>
                    <a:pt x="174" y="17032"/>
                    <a:pt x="160" y="17112"/>
                    <a:pt x="145" y="17184"/>
                  </a:cubicBezTo>
                  <a:cubicBezTo>
                    <a:pt x="48" y="17691"/>
                    <a:pt x="-84" y="18379"/>
                    <a:pt x="72" y="19147"/>
                  </a:cubicBezTo>
                  <a:cubicBezTo>
                    <a:pt x="233" y="19979"/>
                    <a:pt x="672" y="20638"/>
                    <a:pt x="1381" y="21122"/>
                  </a:cubicBezTo>
                  <a:cubicBezTo>
                    <a:pt x="1864" y="21448"/>
                    <a:pt x="2293" y="21600"/>
                    <a:pt x="2699" y="21600"/>
                  </a:cubicBezTo>
                  <a:cubicBezTo>
                    <a:pt x="2894" y="21600"/>
                    <a:pt x="3085" y="21564"/>
                    <a:pt x="3270" y="21492"/>
                  </a:cubicBezTo>
                  <a:cubicBezTo>
                    <a:pt x="3861" y="21252"/>
                    <a:pt x="4261" y="20695"/>
                    <a:pt x="4593" y="20254"/>
                  </a:cubicBezTo>
                  <a:cubicBezTo>
                    <a:pt x="4764" y="20015"/>
                    <a:pt x="4921" y="19797"/>
                    <a:pt x="5057" y="19689"/>
                  </a:cubicBezTo>
                  <a:cubicBezTo>
                    <a:pt x="5184" y="19588"/>
                    <a:pt x="5330" y="19544"/>
                    <a:pt x="5526" y="19544"/>
                  </a:cubicBezTo>
                  <a:cubicBezTo>
                    <a:pt x="5814" y="19544"/>
                    <a:pt x="6165" y="19653"/>
                    <a:pt x="6542" y="19761"/>
                  </a:cubicBezTo>
                  <a:cubicBezTo>
                    <a:pt x="6971" y="19892"/>
                    <a:pt x="7459" y="20044"/>
                    <a:pt x="7967" y="20044"/>
                  </a:cubicBezTo>
                  <a:cubicBezTo>
                    <a:pt x="8231" y="20044"/>
                    <a:pt x="8470" y="20008"/>
                    <a:pt x="8699" y="19928"/>
                  </a:cubicBezTo>
                  <a:cubicBezTo>
                    <a:pt x="9432" y="19682"/>
                    <a:pt x="9998" y="19060"/>
                    <a:pt x="10501" y="18516"/>
                  </a:cubicBezTo>
                  <a:cubicBezTo>
                    <a:pt x="10628" y="18379"/>
                    <a:pt x="10755" y="18234"/>
                    <a:pt x="10887" y="18104"/>
                  </a:cubicBezTo>
                  <a:cubicBezTo>
                    <a:pt x="11229" y="17764"/>
                    <a:pt x="11570" y="17554"/>
                    <a:pt x="11805" y="17554"/>
                  </a:cubicBezTo>
                  <a:cubicBezTo>
                    <a:pt x="11873" y="17554"/>
                    <a:pt x="11927" y="17576"/>
                    <a:pt x="11985" y="17612"/>
                  </a:cubicBezTo>
                  <a:cubicBezTo>
                    <a:pt x="12039" y="17648"/>
                    <a:pt x="12132" y="17742"/>
                    <a:pt x="12215" y="17836"/>
                  </a:cubicBezTo>
                  <a:cubicBezTo>
                    <a:pt x="12312" y="17938"/>
                    <a:pt x="12415" y="18053"/>
                    <a:pt x="12547" y="18162"/>
                  </a:cubicBezTo>
                  <a:cubicBezTo>
                    <a:pt x="13216" y="18748"/>
                    <a:pt x="13948" y="18821"/>
                    <a:pt x="14510" y="18821"/>
                  </a:cubicBezTo>
                  <a:cubicBezTo>
                    <a:pt x="14686" y="18821"/>
                    <a:pt x="14851" y="18813"/>
                    <a:pt x="15003" y="18806"/>
                  </a:cubicBezTo>
                  <a:cubicBezTo>
                    <a:pt x="15506" y="18777"/>
                    <a:pt x="16536" y="18734"/>
                    <a:pt x="17161" y="17554"/>
                  </a:cubicBezTo>
                  <a:cubicBezTo>
                    <a:pt x="17483" y="16938"/>
                    <a:pt x="17566" y="16236"/>
                    <a:pt x="17630" y="15715"/>
                  </a:cubicBezTo>
                  <a:cubicBezTo>
                    <a:pt x="17654" y="15520"/>
                    <a:pt x="17688" y="15194"/>
                    <a:pt x="17732" y="15100"/>
                  </a:cubicBezTo>
                  <a:cubicBezTo>
                    <a:pt x="17756" y="15057"/>
                    <a:pt x="17849" y="14948"/>
                    <a:pt x="17908" y="14876"/>
                  </a:cubicBezTo>
                  <a:cubicBezTo>
                    <a:pt x="18044" y="14723"/>
                    <a:pt x="18215" y="14521"/>
                    <a:pt x="18367" y="14253"/>
                  </a:cubicBezTo>
                  <a:cubicBezTo>
                    <a:pt x="19075" y="13000"/>
                    <a:pt x="18796" y="11690"/>
                    <a:pt x="18640" y="10996"/>
                  </a:cubicBezTo>
                  <a:cubicBezTo>
                    <a:pt x="18616" y="10880"/>
                    <a:pt x="18581" y="10721"/>
                    <a:pt x="18562" y="10605"/>
                  </a:cubicBezTo>
                  <a:cubicBezTo>
                    <a:pt x="18787" y="10453"/>
                    <a:pt x="19334" y="10373"/>
                    <a:pt x="19519" y="10344"/>
                  </a:cubicBezTo>
                  <a:lnTo>
                    <a:pt x="19631" y="10322"/>
                  </a:lnTo>
                  <a:cubicBezTo>
                    <a:pt x="20676" y="10170"/>
                    <a:pt x="21364" y="9323"/>
                    <a:pt x="21467" y="8064"/>
                  </a:cubicBezTo>
                  <a:cubicBezTo>
                    <a:pt x="21516" y="7260"/>
                    <a:pt x="21321" y="6370"/>
                    <a:pt x="20896" y="5567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dashDot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987" name="Google Shape;1424;p53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984" name="Google Shape;1425;p53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5" name="Google Shape;1426;p53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6" name="Google Shape;1427;p53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988" name="Google Shape;1428;p53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989" name="Google Shape;1429;p53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993" name="Google Shape;1430;p53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990" name="Google Shape;1431;p53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1" name="Google Shape;1432;p53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2" name="Google Shape;1433;p53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2558;p75"/>
          <p:cNvSpPr txBox="1">
            <a:spLocks noGrp="1"/>
          </p:cNvSpPr>
          <p:nvPr>
            <p:ph type="title"/>
          </p:nvPr>
        </p:nvSpPr>
        <p:spPr>
          <a:xfrm>
            <a:off x="758775" y="391233"/>
            <a:ext cx="7626299" cy="572702"/>
          </a:xfrm>
          <a:prstGeom prst="rect">
            <a:avLst/>
          </a:prstGeom>
        </p:spPr>
        <p:txBody>
          <a:bodyPr anchor="ctr"/>
          <a:lstStyle>
            <a:lvl1pPr defTabSz="658368">
              <a:defRPr sz="2520"/>
            </a:lvl1pPr>
          </a:lstStyle>
          <a:p>
            <a:r>
              <a:rPr lang="fr-FR" dirty="0"/>
              <a:t>Campagne a triple objectif</a:t>
            </a:r>
            <a:endParaRPr dirty="0"/>
          </a:p>
        </p:txBody>
      </p:sp>
      <p:sp>
        <p:nvSpPr>
          <p:cNvPr id="1866" name="Google Shape;2559;p75"/>
          <p:cNvSpPr txBox="1"/>
          <p:nvPr/>
        </p:nvSpPr>
        <p:spPr>
          <a:xfrm>
            <a:off x="758775" y="2296662"/>
            <a:ext cx="3110639" cy="53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 algn="ctr" defTabSz="850391">
              <a:defRPr sz="2232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</a:lstStyle>
          <a:p>
            <a:r>
              <a:rPr lang="fr-FR" dirty="0"/>
              <a:t>Protéger ses frontières</a:t>
            </a:r>
            <a:endParaRPr dirty="0"/>
          </a:p>
        </p:txBody>
      </p:sp>
      <p:sp>
        <p:nvSpPr>
          <p:cNvPr id="1868" name="Google Shape;2561;p75"/>
          <p:cNvSpPr txBox="1"/>
          <p:nvPr/>
        </p:nvSpPr>
        <p:spPr>
          <a:xfrm>
            <a:off x="866725" y="1635090"/>
            <a:ext cx="2518802" cy="53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 algn="ctr" defTabSz="859536">
              <a:defRPr sz="2256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</a:lstStyle>
          <a:p>
            <a:r>
              <a:rPr lang="fr-FR" dirty="0"/>
              <a:t>Eradiquer le Hamas</a:t>
            </a:r>
            <a:endParaRPr dirty="0"/>
          </a:p>
        </p:txBody>
      </p:sp>
      <p:sp>
        <p:nvSpPr>
          <p:cNvPr id="1872" name="Google Shape;2565;p75"/>
          <p:cNvSpPr txBox="1"/>
          <p:nvPr/>
        </p:nvSpPr>
        <p:spPr>
          <a:xfrm>
            <a:off x="758775" y="3029649"/>
            <a:ext cx="2518802" cy="53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 algn="ctr" defTabSz="859536">
              <a:defRPr sz="2256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</a:lstStyle>
          <a:p>
            <a:r>
              <a:rPr lang="fr-FR" dirty="0"/>
              <a:t>Libérer les otages</a:t>
            </a:r>
            <a:endParaRPr dirty="0"/>
          </a:p>
        </p:txBody>
      </p:sp>
      <p:grpSp>
        <p:nvGrpSpPr>
          <p:cNvPr id="1881" name="Google Shape;2571;p75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878" name="Google Shape;2572;p75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79" name="Google Shape;2573;p75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0" name="Google Shape;2574;p75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882" name="Google Shape;2575;p75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883" name="Google Shape;2576;p75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887" name="Google Shape;2577;p75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884" name="Google Shape;2578;p75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5" name="Google Shape;2579;p75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6" name="Google Shape;2580;p75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3A5B3D2-D020-C3B5-0918-7FF8A1A9B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500" y="1295851"/>
            <a:ext cx="3914775" cy="25717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5F09742-B707-7FDC-DA35-CCA51D1E9364}"/>
              </a:ext>
            </a:extLst>
          </p:cNvPr>
          <p:cNvSpPr txBox="1"/>
          <p:nvPr/>
        </p:nvSpPr>
        <p:spPr>
          <a:xfrm>
            <a:off x="5410200" y="3992289"/>
            <a:ext cx="385445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ssistant Medium"/>
                <a:sym typeface="Arial"/>
              </a:rPr>
              <a:t>Benyamin Netanyahou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2585;p76"/>
          <p:cNvSpPr txBox="1">
            <a:spLocks noGrp="1"/>
          </p:cNvSpPr>
          <p:nvPr>
            <p:ph type="title"/>
          </p:nvPr>
        </p:nvSpPr>
        <p:spPr>
          <a:xfrm>
            <a:off x="758775" y="391233"/>
            <a:ext cx="7626299" cy="572702"/>
          </a:xfrm>
          <a:prstGeom prst="rect">
            <a:avLst/>
          </a:prstGeom>
        </p:spPr>
        <p:txBody>
          <a:bodyPr/>
          <a:lstStyle>
            <a:lvl1pPr defTabSz="658368">
              <a:defRPr sz="2520"/>
            </a:lvl1pPr>
          </a:lstStyle>
          <a:p>
            <a:r>
              <a:rPr lang="fr-FR" dirty="0"/>
              <a:t>Autres solutions ?</a:t>
            </a:r>
            <a:endParaRPr dirty="0"/>
          </a:p>
        </p:txBody>
      </p:sp>
      <p:sp>
        <p:nvSpPr>
          <p:cNvPr id="1890" name="Google Shape;2586;p76"/>
          <p:cNvSpPr txBox="1"/>
          <p:nvPr/>
        </p:nvSpPr>
        <p:spPr>
          <a:xfrm>
            <a:off x="5550044" y="1134975"/>
            <a:ext cx="3263756" cy="36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Autofit/>
          </a:bodyPr>
          <a:lstStyle>
            <a:lvl1pPr defTabSz="466344">
              <a:defRPr sz="1224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</a:lstStyle>
          <a:p>
            <a:r>
              <a:rPr lang="fr-FR" sz="1800" dirty="0"/>
              <a:t>Une gouvernance partagée ? </a:t>
            </a:r>
            <a:endParaRPr sz="1800" dirty="0"/>
          </a:p>
        </p:txBody>
      </p:sp>
      <p:sp>
        <p:nvSpPr>
          <p:cNvPr id="1892" name="Google Shape;2588;p76"/>
          <p:cNvSpPr txBox="1"/>
          <p:nvPr/>
        </p:nvSpPr>
        <p:spPr>
          <a:xfrm>
            <a:off x="330200" y="713261"/>
            <a:ext cx="4552949" cy="1209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defTabSz="466344">
              <a:defRPr sz="1224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</a:lstStyle>
          <a:p>
            <a:r>
              <a:rPr lang="fr-FR" sz="1800" dirty="0"/>
              <a:t>Le retour de l’Autorité Palestinienne ?</a:t>
            </a:r>
            <a:endParaRPr sz="1800" dirty="0"/>
          </a:p>
        </p:txBody>
      </p:sp>
      <p:grpSp>
        <p:nvGrpSpPr>
          <p:cNvPr id="1901" name="Google Shape;2594;p76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898" name="Google Shape;2595;p76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9" name="Google Shape;2596;p76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0" name="Google Shape;2597;p76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902" name="Google Shape;2598;p76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903" name="Google Shape;2599;p76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907" name="Google Shape;2600;p76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904" name="Google Shape;2601;p76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5" name="Google Shape;2602;p76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6" name="Google Shape;2603;p76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3C332BF-F84F-C91F-60EC-98924BB2C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485" y="1691923"/>
            <a:ext cx="3427702" cy="22822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7B0E65-19B3-E6DF-D581-BD7EAC08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840" y="1708565"/>
            <a:ext cx="4364643" cy="18836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2646;p77"/>
          <p:cNvSpPr txBox="1">
            <a:spLocks noGrp="1"/>
          </p:cNvSpPr>
          <p:nvPr>
            <p:ph type="title"/>
          </p:nvPr>
        </p:nvSpPr>
        <p:spPr>
          <a:xfrm>
            <a:off x="758775" y="391233"/>
            <a:ext cx="7626299" cy="572702"/>
          </a:xfrm>
          <a:prstGeom prst="rect">
            <a:avLst/>
          </a:prstGeom>
        </p:spPr>
        <p:txBody>
          <a:bodyPr/>
          <a:lstStyle>
            <a:lvl1pPr algn="l" defTabSz="658368">
              <a:defRPr sz="2520"/>
            </a:lvl1pPr>
          </a:lstStyle>
          <a:p>
            <a:r>
              <a:rPr lang="fr-FR" dirty="0"/>
              <a:t>Conclusion</a:t>
            </a:r>
            <a:endParaRPr dirty="0"/>
          </a:p>
        </p:txBody>
      </p:sp>
      <p:grpSp>
        <p:nvGrpSpPr>
          <p:cNvPr id="1971" name="Google Shape;2667;p77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968" name="Google Shape;2668;p77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69" name="Google Shape;2669;p77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70" name="Google Shape;2670;p77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972" name="Google Shape;2671;p77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973" name="Google Shape;2672;p77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977" name="Google Shape;2673;p77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974" name="Google Shape;2674;p77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75" name="Google Shape;2675;p77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76" name="Google Shape;2676;p77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D69F866-DA6A-0AFD-B54C-7BFB43688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164" y="-257726"/>
            <a:ext cx="4898571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2682;p78"/>
          <p:cNvSpPr txBox="1">
            <a:spLocks noGrp="1"/>
          </p:cNvSpPr>
          <p:nvPr>
            <p:ph type="title"/>
          </p:nvPr>
        </p:nvSpPr>
        <p:spPr>
          <a:xfrm>
            <a:off x="758775" y="391233"/>
            <a:ext cx="7626299" cy="572702"/>
          </a:xfrm>
          <a:prstGeom prst="rect">
            <a:avLst/>
          </a:prstGeom>
        </p:spPr>
        <p:txBody>
          <a:bodyPr/>
          <a:lstStyle>
            <a:lvl1pPr algn="l" defTabSz="658368">
              <a:defRPr sz="2520"/>
            </a:lvl1pPr>
          </a:lstStyle>
          <a:p>
            <a:r>
              <a:rPr lang="fr-FR" dirty="0"/>
              <a:t>Sources:</a:t>
            </a:r>
            <a:endParaRPr dirty="0"/>
          </a:p>
        </p:txBody>
      </p:sp>
      <p:grpSp>
        <p:nvGrpSpPr>
          <p:cNvPr id="1989" name="Google Shape;2688;p78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986" name="Google Shape;2689;p78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87" name="Google Shape;2690;p78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88" name="Google Shape;2691;p78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990" name="Google Shape;2692;p78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endParaRPr u="sng" dirty="0">
              <a:uFill>
                <a:solidFill>
                  <a:schemeClr val="accent6"/>
                </a:solidFill>
              </a:uFill>
              <a:hlinkClick r:id="" action="ppaction://hlinkshowjump?jump=nextslide"/>
            </a:endParaRPr>
          </a:p>
        </p:txBody>
      </p:sp>
      <p:sp>
        <p:nvSpPr>
          <p:cNvPr id="1991" name="Google Shape;2693;p78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lang="fr-FR" u="sng" dirty="0" err="1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  <a:endParaRPr u="sng" dirty="0">
              <a:solidFill>
                <a:schemeClr val="tx1"/>
              </a:solidFill>
              <a:uFill>
                <a:solidFill>
                  <a:schemeClr val="accent6"/>
                </a:solidFill>
              </a:u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5FFB0A-C15C-4294-489A-B679EC130987}"/>
              </a:ext>
            </a:extLst>
          </p:cNvPr>
          <p:cNvSpPr txBox="1"/>
          <p:nvPr/>
        </p:nvSpPr>
        <p:spPr>
          <a:xfrm>
            <a:off x="908050" y="1143000"/>
            <a:ext cx="7397750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-</a:t>
            </a:r>
            <a:r>
              <a:rPr lang="fr-FR" dirty="0">
                <a:hlinkClick r:id="rId2"/>
              </a:rPr>
              <a:t>(5) La stratégie d'Israël à Gaza, Ukraine, </a:t>
            </a:r>
            <a:r>
              <a:rPr lang="fr-FR" dirty="0" err="1">
                <a:hlinkClick r:id="rId2"/>
              </a:rPr>
              <a:t>WeWork</a:t>
            </a:r>
            <a:r>
              <a:rPr lang="fr-FR" dirty="0">
                <a:hlinkClick r:id="rId2"/>
              </a:rPr>
              <a:t>... Actus du jour – YouTube</a:t>
            </a:r>
            <a:endParaRPr lang="fr-FR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-</a:t>
            </a:r>
            <a:r>
              <a:rPr lang="fr-FR" b="0" i="0" u="sng" dirty="0">
                <a:effectLst/>
                <a:latin typeface="-apple-system"/>
                <a:hlinkClick r:id="rId3"/>
              </a:rPr>
              <a:t>https://fr.m.wikipedia.org/wiki/Hamas</a:t>
            </a:r>
            <a:endParaRPr lang="fr-FR" b="0" i="0" u="sng" dirty="0">
              <a:effectLst/>
              <a:latin typeface="-apple-system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0" i="0" u="sng" dirty="0">
                <a:effectLst/>
                <a:latin typeface="-apple-system"/>
              </a:rPr>
              <a:t>-</a:t>
            </a:r>
            <a:r>
              <a:rPr lang="fr-FR" b="0" i="0" u="sng" dirty="0">
                <a:effectLst/>
                <a:latin typeface="-apple-system"/>
                <a:hlinkClick r:id="rId4"/>
              </a:rPr>
              <a:t>https://www.cairn.info/revue-confluences-mediterranee-2005-4-page-105.htm</a:t>
            </a:r>
            <a:endParaRPr lang="fr-FR" b="0" i="0" u="sng" dirty="0">
              <a:effectLst/>
              <a:latin typeface="-apple-system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u="sng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uFillTx/>
                <a:latin typeface="-apple-system"/>
                <a:ea typeface="+mj-ea"/>
                <a:cs typeface="+mj-cs"/>
                <a:sym typeface="Arial"/>
              </a:rPr>
              <a:t>-</a:t>
            </a:r>
            <a:r>
              <a:rPr lang="fr-FR" b="0" i="0" u="sng" dirty="0">
                <a:effectLst/>
                <a:latin typeface="-apple-system"/>
                <a:hlinkClick r:id="rId5"/>
              </a:rPr>
              <a:t>https://m.youtube.com/</a:t>
            </a:r>
            <a:r>
              <a:rPr lang="fr-FR" b="0" i="0" u="sng" dirty="0" err="1">
                <a:effectLst/>
                <a:latin typeface="-apple-system"/>
                <a:hlinkClick r:id="rId5"/>
              </a:rPr>
              <a:t>watch?v</a:t>
            </a:r>
            <a:r>
              <a:rPr lang="fr-FR" b="0" i="0" u="sng" dirty="0">
                <a:effectLst/>
                <a:latin typeface="-apple-system"/>
                <a:hlinkClick r:id="rId5"/>
              </a:rPr>
              <a:t>=tF1L6gGs95c</a:t>
            </a:r>
            <a:r>
              <a:rPr lang="fr-FR" u="sng" dirty="0">
                <a:latin typeface="-apple-system"/>
              </a:rPr>
              <a:t>, </a:t>
            </a:r>
            <a:r>
              <a:rPr lang="fr-FR" dirty="0">
                <a:latin typeface="-apple-system"/>
              </a:rPr>
              <a:t>Le Hamas, Fabrique de la Terreur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-apple-system"/>
                <a:ea typeface="+mj-ea"/>
                <a:cs typeface="+mj-cs"/>
                <a:sym typeface="Arial"/>
              </a:rPr>
              <a:t>-</a:t>
            </a:r>
            <a:r>
              <a:rPr lang="fr-FR" b="0" i="0" u="sng" dirty="0">
                <a:effectLst/>
                <a:latin typeface="-apple-system"/>
                <a:hlinkClick r:id="rId6"/>
              </a:rPr>
              <a:t>https://www.youtube.com/watch?v=TTGdO4rLfb0</a:t>
            </a:r>
            <a:r>
              <a:rPr lang="fr-FR" b="0" i="0" u="sng" dirty="0">
                <a:effectLst/>
                <a:latin typeface="-apple-system"/>
              </a:rPr>
              <a:t>, </a:t>
            </a:r>
            <a:r>
              <a:rPr lang="fr-FR" b="0" i="0" dirty="0">
                <a:effectLst/>
                <a:latin typeface="-apple-system"/>
              </a:rPr>
              <a:t>Qu’est ce que le Hamas ?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uFillTx/>
                <a:latin typeface="-apple-system"/>
                <a:ea typeface="+mj-ea"/>
                <a:cs typeface="+mj-cs"/>
                <a:sym typeface="Arial"/>
              </a:rPr>
              <a:t>-</a:t>
            </a:r>
            <a:r>
              <a:rPr lang="fr-FR" b="0" i="0" u="sng" dirty="0">
                <a:effectLst/>
                <a:latin typeface="-apple-system"/>
                <a:hlinkClick r:id="rId7"/>
              </a:rPr>
              <a:t>https://www.la-croix.com/Monde/hamas-mouvement-islamiste-palestinien</a:t>
            </a:r>
            <a:endParaRPr lang="fr-FR" b="0" i="0" u="sng" dirty="0">
              <a:effectLst/>
              <a:latin typeface="-apple-system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0" i="0" u="sng" dirty="0">
                <a:effectLst/>
                <a:latin typeface="-apple-system"/>
                <a:hlinkClick r:id="rId8"/>
              </a:rPr>
              <a:t>-https://www.publicsenat.fr/actualites/international/dou-vient-le-hamas-lorganisation-islamiste-a-lorigine-des-attaques-contre-israel</a:t>
            </a:r>
            <a:endParaRPr lang="fr-FR" b="0" i="0" u="sng" dirty="0">
              <a:effectLst/>
              <a:latin typeface="-apple-system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u="sng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uFillTx/>
                <a:latin typeface="-apple-system"/>
                <a:ea typeface="+mj-ea"/>
                <a:cs typeface="+mj-cs"/>
                <a:sym typeface="Arial"/>
              </a:rPr>
              <a:t>-</a:t>
            </a:r>
            <a:r>
              <a:rPr lang="fr-FR" dirty="0">
                <a:hlinkClick r:id="rId9"/>
              </a:rPr>
              <a:t>(5) Israël - Palestine : pourquoi la paix semble impossible – YouTube</a:t>
            </a:r>
            <a:endParaRPr lang="fr-FR" u="sng" dirty="0">
              <a:latin typeface="-apple-system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713;p60"/>
          <p:cNvGrpSpPr/>
          <p:nvPr/>
        </p:nvGrpSpPr>
        <p:grpSpPr>
          <a:xfrm>
            <a:off x="2657475" y="4650618"/>
            <a:ext cx="3829050" cy="936059"/>
            <a:chOff x="0" y="0"/>
            <a:chExt cx="3829050" cy="936057"/>
          </a:xfrm>
        </p:grpSpPr>
        <p:sp>
          <p:nvSpPr>
            <p:cNvPr id="995" name="Google Shape;1714;p60"/>
            <p:cNvSpPr/>
            <p:nvPr/>
          </p:nvSpPr>
          <p:spPr>
            <a:xfrm rot="10800000" flipH="1">
              <a:off x="0" y="0"/>
              <a:ext cx="3829050" cy="93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45" y="509"/>
                  </a:moveTo>
                  <a:lnTo>
                    <a:pt x="14455" y="529"/>
                  </a:lnTo>
                  <a:lnTo>
                    <a:pt x="14464" y="569"/>
                  </a:lnTo>
                  <a:lnTo>
                    <a:pt x="14469" y="609"/>
                  </a:lnTo>
                  <a:lnTo>
                    <a:pt x="14469" y="649"/>
                  </a:lnTo>
                  <a:lnTo>
                    <a:pt x="14467" y="689"/>
                  </a:lnTo>
                  <a:lnTo>
                    <a:pt x="14459" y="719"/>
                  </a:lnTo>
                  <a:lnTo>
                    <a:pt x="14447" y="739"/>
                  </a:lnTo>
                  <a:lnTo>
                    <a:pt x="14440" y="739"/>
                  </a:lnTo>
                  <a:lnTo>
                    <a:pt x="14430" y="709"/>
                  </a:lnTo>
                  <a:lnTo>
                    <a:pt x="14423" y="659"/>
                  </a:lnTo>
                  <a:lnTo>
                    <a:pt x="14418" y="609"/>
                  </a:lnTo>
                  <a:lnTo>
                    <a:pt x="14418" y="569"/>
                  </a:lnTo>
                  <a:lnTo>
                    <a:pt x="14423" y="539"/>
                  </a:lnTo>
                  <a:lnTo>
                    <a:pt x="14428" y="519"/>
                  </a:lnTo>
                  <a:lnTo>
                    <a:pt x="14435" y="509"/>
                  </a:lnTo>
                  <a:close/>
                  <a:moveTo>
                    <a:pt x="13698" y="769"/>
                  </a:moveTo>
                  <a:lnTo>
                    <a:pt x="13712" y="799"/>
                  </a:lnTo>
                  <a:lnTo>
                    <a:pt x="13717" y="819"/>
                  </a:lnTo>
                  <a:lnTo>
                    <a:pt x="13720" y="829"/>
                  </a:lnTo>
                  <a:lnTo>
                    <a:pt x="13717" y="839"/>
                  </a:lnTo>
                  <a:lnTo>
                    <a:pt x="13710" y="849"/>
                  </a:lnTo>
                  <a:lnTo>
                    <a:pt x="13690" y="869"/>
                  </a:lnTo>
                  <a:lnTo>
                    <a:pt x="13681" y="869"/>
                  </a:lnTo>
                  <a:lnTo>
                    <a:pt x="13673" y="859"/>
                  </a:lnTo>
                  <a:lnTo>
                    <a:pt x="13668" y="839"/>
                  </a:lnTo>
                  <a:lnTo>
                    <a:pt x="13668" y="809"/>
                  </a:lnTo>
                  <a:lnTo>
                    <a:pt x="13673" y="789"/>
                  </a:lnTo>
                  <a:lnTo>
                    <a:pt x="13678" y="769"/>
                  </a:lnTo>
                  <a:close/>
                  <a:moveTo>
                    <a:pt x="3039" y="1258"/>
                  </a:moveTo>
                  <a:lnTo>
                    <a:pt x="3052" y="1278"/>
                  </a:lnTo>
                  <a:lnTo>
                    <a:pt x="3064" y="1308"/>
                  </a:lnTo>
                  <a:lnTo>
                    <a:pt x="3071" y="1328"/>
                  </a:lnTo>
                  <a:lnTo>
                    <a:pt x="3074" y="1338"/>
                  </a:lnTo>
                  <a:lnTo>
                    <a:pt x="3064" y="1338"/>
                  </a:lnTo>
                  <a:lnTo>
                    <a:pt x="3047" y="1328"/>
                  </a:lnTo>
                  <a:lnTo>
                    <a:pt x="3030" y="1298"/>
                  </a:lnTo>
                  <a:lnTo>
                    <a:pt x="3020" y="1278"/>
                  </a:lnTo>
                  <a:lnTo>
                    <a:pt x="3015" y="1268"/>
                  </a:lnTo>
                  <a:lnTo>
                    <a:pt x="3015" y="1258"/>
                  </a:lnTo>
                  <a:close/>
                  <a:moveTo>
                    <a:pt x="12541" y="1058"/>
                  </a:moveTo>
                  <a:lnTo>
                    <a:pt x="12597" y="1088"/>
                  </a:lnTo>
                  <a:lnTo>
                    <a:pt x="12646" y="1128"/>
                  </a:lnTo>
                  <a:lnTo>
                    <a:pt x="12692" y="1169"/>
                  </a:lnTo>
                  <a:lnTo>
                    <a:pt x="12736" y="1208"/>
                  </a:lnTo>
                  <a:lnTo>
                    <a:pt x="12775" y="1258"/>
                  </a:lnTo>
                  <a:lnTo>
                    <a:pt x="12794" y="1298"/>
                  </a:lnTo>
                  <a:lnTo>
                    <a:pt x="12804" y="1318"/>
                  </a:lnTo>
                  <a:lnTo>
                    <a:pt x="12807" y="1338"/>
                  </a:lnTo>
                  <a:lnTo>
                    <a:pt x="12804" y="1348"/>
                  </a:lnTo>
                  <a:lnTo>
                    <a:pt x="12797" y="1358"/>
                  </a:lnTo>
                  <a:lnTo>
                    <a:pt x="12780" y="1368"/>
                  </a:lnTo>
                  <a:lnTo>
                    <a:pt x="12755" y="1368"/>
                  </a:lnTo>
                  <a:lnTo>
                    <a:pt x="12726" y="1358"/>
                  </a:lnTo>
                  <a:lnTo>
                    <a:pt x="12690" y="1338"/>
                  </a:lnTo>
                  <a:lnTo>
                    <a:pt x="12611" y="1288"/>
                  </a:lnTo>
                  <a:lnTo>
                    <a:pt x="12553" y="1258"/>
                  </a:lnTo>
                  <a:lnTo>
                    <a:pt x="12533" y="1238"/>
                  </a:lnTo>
                  <a:lnTo>
                    <a:pt x="12521" y="1218"/>
                  </a:lnTo>
                  <a:lnTo>
                    <a:pt x="12519" y="1198"/>
                  </a:lnTo>
                  <a:lnTo>
                    <a:pt x="12516" y="1188"/>
                  </a:lnTo>
                  <a:lnTo>
                    <a:pt x="12516" y="1139"/>
                  </a:lnTo>
                  <a:lnTo>
                    <a:pt x="12521" y="1099"/>
                  </a:lnTo>
                  <a:lnTo>
                    <a:pt x="12526" y="1069"/>
                  </a:lnTo>
                  <a:lnTo>
                    <a:pt x="12533" y="1058"/>
                  </a:lnTo>
                  <a:close/>
                  <a:moveTo>
                    <a:pt x="18085" y="1308"/>
                  </a:moveTo>
                  <a:lnTo>
                    <a:pt x="18092" y="1318"/>
                  </a:lnTo>
                  <a:lnTo>
                    <a:pt x="18097" y="1338"/>
                  </a:lnTo>
                  <a:lnTo>
                    <a:pt x="18097" y="1358"/>
                  </a:lnTo>
                  <a:lnTo>
                    <a:pt x="18092" y="1388"/>
                  </a:lnTo>
                  <a:lnTo>
                    <a:pt x="18085" y="1408"/>
                  </a:lnTo>
                  <a:lnTo>
                    <a:pt x="18077" y="1428"/>
                  </a:lnTo>
                  <a:lnTo>
                    <a:pt x="18065" y="1438"/>
                  </a:lnTo>
                  <a:lnTo>
                    <a:pt x="18055" y="1438"/>
                  </a:lnTo>
                  <a:lnTo>
                    <a:pt x="18048" y="1428"/>
                  </a:lnTo>
                  <a:lnTo>
                    <a:pt x="18043" y="1408"/>
                  </a:lnTo>
                  <a:lnTo>
                    <a:pt x="18043" y="1378"/>
                  </a:lnTo>
                  <a:lnTo>
                    <a:pt x="18048" y="1358"/>
                  </a:lnTo>
                  <a:lnTo>
                    <a:pt x="18055" y="1338"/>
                  </a:lnTo>
                  <a:lnTo>
                    <a:pt x="18063" y="1318"/>
                  </a:lnTo>
                  <a:lnTo>
                    <a:pt x="18075" y="1308"/>
                  </a:lnTo>
                  <a:close/>
                  <a:moveTo>
                    <a:pt x="20572" y="2267"/>
                  </a:moveTo>
                  <a:lnTo>
                    <a:pt x="20582" y="2277"/>
                  </a:lnTo>
                  <a:lnTo>
                    <a:pt x="20592" y="2287"/>
                  </a:lnTo>
                  <a:lnTo>
                    <a:pt x="20602" y="2307"/>
                  </a:lnTo>
                  <a:lnTo>
                    <a:pt x="20606" y="2337"/>
                  </a:lnTo>
                  <a:lnTo>
                    <a:pt x="20609" y="2367"/>
                  </a:lnTo>
                  <a:lnTo>
                    <a:pt x="20604" y="2387"/>
                  </a:lnTo>
                  <a:lnTo>
                    <a:pt x="20594" y="2387"/>
                  </a:lnTo>
                  <a:lnTo>
                    <a:pt x="20582" y="2377"/>
                  </a:lnTo>
                  <a:lnTo>
                    <a:pt x="20558" y="2347"/>
                  </a:lnTo>
                  <a:lnTo>
                    <a:pt x="20550" y="2327"/>
                  </a:lnTo>
                  <a:lnTo>
                    <a:pt x="20548" y="2317"/>
                  </a:lnTo>
                  <a:lnTo>
                    <a:pt x="20548" y="2297"/>
                  </a:lnTo>
                  <a:lnTo>
                    <a:pt x="20553" y="2287"/>
                  </a:lnTo>
                  <a:lnTo>
                    <a:pt x="20572" y="2267"/>
                  </a:lnTo>
                  <a:close/>
                  <a:moveTo>
                    <a:pt x="20707" y="2487"/>
                  </a:moveTo>
                  <a:lnTo>
                    <a:pt x="20714" y="2506"/>
                  </a:lnTo>
                  <a:lnTo>
                    <a:pt x="20719" y="2536"/>
                  </a:lnTo>
                  <a:lnTo>
                    <a:pt x="20721" y="2566"/>
                  </a:lnTo>
                  <a:lnTo>
                    <a:pt x="20719" y="2606"/>
                  </a:lnTo>
                  <a:lnTo>
                    <a:pt x="20711" y="2646"/>
                  </a:lnTo>
                  <a:lnTo>
                    <a:pt x="20702" y="2666"/>
                  </a:lnTo>
                  <a:lnTo>
                    <a:pt x="20692" y="2686"/>
                  </a:lnTo>
                  <a:lnTo>
                    <a:pt x="20682" y="2676"/>
                  </a:lnTo>
                  <a:lnTo>
                    <a:pt x="20675" y="2666"/>
                  </a:lnTo>
                  <a:lnTo>
                    <a:pt x="20667" y="2636"/>
                  </a:lnTo>
                  <a:lnTo>
                    <a:pt x="20667" y="2596"/>
                  </a:lnTo>
                  <a:lnTo>
                    <a:pt x="20670" y="2566"/>
                  </a:lnTo>
                  <a:lnTo>
                    <a:pt x="20675" y="2527"/>
                  </a:lnTo>
                  <a:lnTo>
                    <a:pt x="20685" y="2497"/>
                  </a:lnTo>
                  <a:lnTo>
                    <a:pt x="20694" y="2487"/>
                  </a:lnTo>
                  <a:close/>
                  <a:moveTo>
                    <a:pt x="2295" y="3505"/>
                  </a:moveTo>
                  <a:lnTo>
                    <a:pt x="2305" y="3515"/>
                  </a:lnTo>
                  <a:lnTo>
                    <a:pt x="2314" y="3535"/>
                  </a:lnTo>
                  <a:lnTo>
                    <a:pt x="2319" y="3565"/>
                  </a:lnTo>
                  <a:lnTo>
                    <a:pt x="2319" y="3585"/>
                  </a:lnTo>
                  <a:lnTo>
                    <a:pt x="2314" y="3605"/>
                  </a:lnTo>
                  <a:lnTo>
                    <a:pt x="2305" y="3605"/>
                  </a:lnTo>
                  <a:lnTo>
                    <a:pt x="2292" y="3595"/>
                  </a:lnTo>
                  <a:lnTo>
                    <a:pt x="2270" y="3565"/>
                  </a:lnTo>
                  <a:lnTo>
                    <a:pt x="2263" y="3555"/>
                  </a:lnTo>
                  <a:lnTo>
                    <a:pt x="2261" y="3535"/>
                  </a:lnTo>
                  <a:lnTo>
                    <a:pt x="2261" y="3525"/>
                  </a:lnTo>
                  <a:lnTo>
                    <a:pt x="2265" y="3525"/>
                  </a:lnTo>
                  <a:lnTo>
                    <a:pt x="2285" y="3505"/>
                  </a:lnTo>
                  <a:close/>
                  <a:moveTo>
                    <a:pt x="2466" y="4454"/>
                  </a:moveTo>
                  <a:lnTo>
                    <a:pt x="2475" y="4464"/>
                  </a:lnTo>
                  <a:lnTo>
                    <a:pt x="2485" y="4474"/>
                  </a:lnTo>
                  <a:lnTo>
                    <a:pt x="2493" y="4494"/>
                  </a:lnTo>
                  <a:lnTo>
                    <a:pt x="2495" y="4524"/>
                  </a:lnTo>
                  <a:lnTo>
                    <a:pt x="2495" y="4554"/>
                  </a:lnTo>
                  <a:lnTo>
                    <a:pt x="2490" y="4574"/>
                  </a:lnTo>
                  <a:lnTo>
                    <a:pt x="2480" y="4584"/>
                  </a:lnTo>
                  <a:lnTo>
                    <a:pt x="2468" y="4584"/>
                  </a:lnTo>
                  <a:lnTo>
                    <a:pt x="2453" y="4574"/>
                  </a:lnTo>
                  <a:lnTo>
                    <a:pt x="2439" y="4544"/>
                  </a:lnTo>
                  <a:lnTo>
                    <a:pt x="2431" y="4524"/>
                  </a:lnTo>
                  <a:lnTo>
                    <a:pt x="2431" y="4484"/>
                  </a:lnTo>
                  <a:lnTo>
                    <a:pt x="2434" y="4474"/>
                  </a:lnTo>
                  <a:lnTo>
                    <a:pt x="2444" y="4464"/>
                  </a:lnTo>
                  <a:lnTo>
                    <a:pt x="2456" y="4454"/>
                  </a:lnTo>
                  <a:close/>
                  <a:moveTo>
                    <a:pt x="298" y="7340"/>
                  </a:moveTo>
                  <a:lnTo>
                    <a:pt x="315" y="7350"/>
                  </a:lnTo>
                  <a:lnTo>
                    <a:pt x="325" y="7370"/>
                  </a:lnTo>
                  <a:lnTo>
                    <a:pt x="334" y="7410"/>
                  </a:lnTo>
                  <a:lnTo>
                    <a:pt x="339" y="7450"/>
                  </a:lnTo>
                  <a:lnTo>
                    <a:pt x="344" y="7500"/>
                  </a:lnTo>
                  <a:lnTo>
                    <a:pt x="347" y="7560"/>
                  </a:lnTo>
                  <a:lnTo>
                    <a:pt x="347" y="7579"/>
                  </a:lnTo>
                  <a:lnTo>
                    <a:pt x="344" y="7579"/>
                  </a:lnTo>
                  <a:lnTo>
                    <a:pt x="337" y="7560"/>
                  </a:lnTo>
                  <a:lnTo>
                    <a:pt x="322" y="7500"/>
                  </a:lnTo>
                  <a:lnTo>
                    <a:pt x="300" y="7410"/>
                  </a:lnTo>
                  <a:lnTo>
                    <a:pt x="295" y="7380"/>
                  </a:lnTo>
                  <a:lnTo>
                    <a:pt x="293" y="7360"/>
                  </a:lnTo>
                  <a:lnTo>
                    <a:pt x="293" y="7350"/>
                  </a:lnTo>
                  <a:lnTo>
                    <a:pt x="298" y="7340"/>
                  </a:lnTo>
                  <a:close/>
                  <a:moveTo>
                    <a:pt x="17794" y="0"/>
                  </a:moveTo>
                  <a:lnTo>
                    <a:pt x="17782" y="20"/>
                  </a:lnTo>
                  <a:lnTo>
                    <a:pt x="17772" y="40"/>
                  </a:lnTo>
                  <a:lnTo>
                    <a:pt x="17760" y="70"/>
                  </a:lnTo>
                  <a:lnTo>
                    <a:pt x="17745" y="80"/>
                  </a:lnTo>
                  <a:lnTo>
                    <a:pt x="17726" y="80"/>
                  </a:lnTo>
                  <a:lnTo>
                    <a:pt x="17706" y="70"/>
                  </a:lnTo>
                  <a:lnTo>
                    <a:pt x="17687" y="50"/>
                  </a:lnTo>
                  <a:lnTo>
                    <a:pt x="17665" y="50"/>
                  </a:lnTo>
                  <a:lnTo>
                    <a:pt x="17643" y="60"/>
                  </a:lnTo>
                  <a:lnTo>
                    <a:pt x="17623" y="80"/>
                  </a:lnTo>
                  <a:lnTo>
                    <a:pt x="17606" y="100"/>
                  </a:lnTo>
                  <a:lnTo>
                    <a:pt x="17587" y="110"/>
                  </a:lnTo>
                  <a:lnTo>
                    <a:pt x="17565" y="110"/>
                  </a:lnTo>
                  <a:lnTo>
                    <a:pt x="17548" y="90"/>
                  </a:lnTo>
                  <a:lnTo>
                    <a:pt x="17528" y="80"/>
                  </a:lnTo>
                  <a:lnTo>
                    <a:pt x="17501" y="80"/>
                  </a:lnTo>
                  <a:lnTo>
                    <a:pt x="17474" y="90"/>
                  </a:lnTo>
                  <a:lnTo>
                    <a:pt x="17447" y="110"/>
                  </a:lnTo>
                  <a:lnTo>
                    <a:pt x="17421" y="140"/>
                  </a:lnTo>
                  <a:lnTo>
                    <a:pt x="17377" y="140"/>
                  </a:lnTo>
                  <a:lnTo>
                    <a:pt x="17369" y="130"/>
                  </a:lnTo>
                  <a:lnTo>
                    <a:pt x="17364" y="110"/>
                  </a:lnTo>
                  <a:lnTo>
                    <a:pt x="17355" y="90"/>
                  </a:lnTo>
                  <a:lnTo>
                    <a:pt x="17347" y="90"/>
                  </a:lnTo>
                  <a:lnTo>
                    <a:pt x="17343" y="100"/>
                  </a:lnTo>
                  <a:lnTo>
                    <a:pt x="17338" y="120"/>
                  </a:lnTo>
                  <a:lnTo>
                    <a:pt x="17338" y="130"/>
                  </a:lnTo>
                  <a:lnTo>
                    <a:pt x="17333" y="140"/>
                  </a:lnTo>
                  <a:lnTo>
                    <a:pt x="17323" y="150"/>
                  </a:lnTo>
                  <a:lnTo>
                    <a:pt x="17308" y="130"/>
                  </a:lnTo>
                  <a:lnTo>
                    <a:pt x="17291" y="100"/>
                  </a:lnTo>
                  <a:lnTo>
                    <a:pt x="17281" y="90"/>
                  </a:lnTo>
                  <a:lnTo>
                    <a:pt x="17269" y="70"/>
                  </a:lnTo>
                  <a:lnTo>
                    <a:pt x="17255" y="60"/>
                  </a:lnTo>
                  <a:lnTo>
                    <a:pt x="17238" y="60"/>
                  </a:lnTo>
                  <a:lnTo>
                    <a:pt x="17201" y="70"/>
                  </a:lnTo>
                  <a:lnTo>
                    <a:pt x="17159" y="110"/>
                  </a:lnTo>
                  <a:lnTo>
                    <a:pt x="17120" y="140"/>
                  </a:lnTo>
                  <a:lnTo>
                    <a:pt x="17086" y="150"/>
                  </a:lnTo>
                  <a:lnTo>
                    <a:pt x="17057" y="150"/>
                  </a:lnTo>
                  <a:lnTo>
                    <a:pt x="17047" y="140"/>
                  </a:lnTo>
                  <a:lnTo>
                    <a:pt x="17037" y="130"/>
                  </a:lnTo>
                  <a:lnTo>
                    <a:pt x="17025" y="110"/>
                  </a:lnTo>
                  <a:lnTo>
                    <a:pt x="17013" y="110"/>
                  </a:lnTo>
                  <a:lnTo>
                    <a:pt x="16998" y="120"/>
                  </a:lnTo>
                  <a:lnTo>
                    <a:pt x="16989" y="150"/>
                  </a:lnTo>
                  <a:lnTo>
                    <a:pt x="16984" y="160"/>
                  </a:lnTo>
                  <a:lnTo>
                    <a:pt x="16974" y="170"/>
                  </a:lnTo>
                  <a:lnTo>
                    <a:pt x="16947" y="180"/>
                  </a:lnTo>
                  <a:lnTo>
                    <a:pt x="16908" y="190"/>
                  </a:lnTo>
                  <a:lnTo>
                    <a:pt x="16864" y="200"/>
                  </a:lnTo>
                  <a:lnTo>
                    <a:pt x="16813" y="190"/>
                  </a:lnTo>
                  <a:lnTo>
                    <a:pt x="16764" y="180"/>
                  </a:lnTo>
                  <a:lnTo>
                    <a:pt x="16715" y="160"/>
                  </a:lnTo>
                  <a:lnTo>
                    <a:pt x="16674" y="140"/>
                  </a:lnTo>
                  <a:lnTo>
                    <a:pt x="16657" y="130"/>
                  </a:lnTo>
                  <a:lnTo>
                    <a:pt x="16642" y="130"/>
                  </a:lnTo>
                  <a:lnTo>
                    <a:pt x="16627" y="150"/>
                  </a:lnTo>
                  <a:lnTo>
                    <a:pt x="16615" y="160"/>
                  </a:lnTo>
                  <a:lnTo>
                    <a:pt x="16605" y="180"/>
                  </a:lnTo>
                  <a:lnTo>
                    <a:pt x="16595" y="180"/>
                  </a:lnTo>
                  <a:lnTo>
                    <a:pt x="16588" y="160"/>
                  </a:lnTo>
                  <a:lnTo>
                    <a:pt x="16583" y="130"/>
                  </a:lnTo>
                  <a:lnTo>
                    <a:pt x="16578" y="110"/>
                  </a:lnTo>
                  <a:lnTo>
                    <a:pt x="16574" y="100"/>
                  </a:lnTo>
                  <a:lnTo>
                    <a:pt x="16559" y="90"/>
                  </a:lnTo>
                  <a:lnTo>
                    <a:pt x="16539" y="90"/>
                  </a:lnTo>
                  <a:lnTo>
                    <a:pt x="16517" y="110"/>
                  </a:lnTo>
                  <a:lnTo>
                    <a:pt x="16491" y="140"/>
                  </a:lnTo>
                  <a:lnTo>
                    <a:pt x="16464" y="150"/>
                  </a:lnTo>
                  <a:lnTo>
                    <a:pt x="16437" y="140"/>
                  </a:lnTo>
                  <a:lnTo>
                    <a:pt x="16415" y="130"/>
                  </a:lnTo>
                  <a:lnTo>
                    <a:pt x="16395" y="110"/>
                  </a:lnTo>
                  <a:lnTo>
                    <a:pt x="16373" y="110"/>
                  </a:lnTo>
                  <a:lnTo>
                    <a:pt x="16356" y="130"/>
                  </a:lnTo>
                  <a:lnTo>
                    <a:pt x="16342" y="150"/>
                  </a:lnTo>
                  <a:lnTo>
                    <a:pt x="16334" y="170"/>
                  </a:lnTo>
                  <a:lnTo>
                    <a:pt x="16325" y="180"/>
                  </a:lnTo>
                  <a:lnTo>
                    <a:pt x="16303" y="190"/>
                  </a:lnTo>
                  <a:lnTo>
                    <a:pt x="16276" y="190"/>
                  </a:lnTo>
                  <a:lnTo>
                    <a:pt x="16249" y="170"/>
                  </a:lnTo>
                  <a:lnTo>
                    <a:pt x="16220" y="150"/>
                  </a:lnTo>
                  <a:lnTo>
                    <a:pt x="16190" y="150"/>
                  </a:lnTo>
                  <a:lnTo>
                    <a:pt x="16163" y="160"/>
                  </a:lnTo>
                  <a:lnTo>
                    <a:pt x="16144" y="190"/>
                  </a:lnTo>
                  <a:lnTo>
                    <a:pt x="16132" y="210"/>
                  </a:lnTo>
                  <a:lnTo>
                    <a:pt x="16122" y="220"/>
                  </a:lnTo>
                  <a:lnTo>
                    <a:pt x="16097" y="220"/>
                  </a:lnTo>
                  <a:lnTo>
                    <a:pt x="16073" y="200"/>
                  </a:lnTo>
                  <a:lnTo>
                    <a:pt x="16044" y="160"/>
                  </a:lnTo>
                  <a:lnTo>
                    <a:pt x="16014" y="120"/>
                  </a:lnTo>
                  <a:lnTo>
                    <a:pt x="16002" y="100"/>
                  </a:lnTo>
                  <a:lnTo>
                    <a:pt x="15983" y="100"/>
                  </a:lnTo>
                  <a:lnTo>
                    <a:pt x="15975" y="110"/>
                  </a:lnTo>
                  <a:lnTo>
                    <a:pt x="15968" y="130"/>
                  </a:lnTo>
                  <a:lnTo>
                    <a:pt x="15963" y="150"/>
                  </a:lnTo>
                  <a:lnTo>
                    <a:pt x="15956" y="180"/>
                  </a:lnTo>
                  <a:lnTo>
                    <a:pt x="15949" y="190"/>
                  </a:lnTo>
                  <a:lnTo>
                    <a:pt x="15939" y="210"/>
                  </a:lnTo>
                  <a:lnTo>
                    <a:pt x="15929" y="210"/>
                  </a:lnTo>
                  <a:lnTo>
                    <a:pt x="15902" y="200"/>
                  </a:lnTo>
                  <a:lnTo>
                    <a:pt x="15870" y="180"/>
                  </a:lnTo>
                  <a:lnTo>
                    <a:pt x="15841" y="150"/>
                  </a:lnTo>
                  <a:lnTo>
                    <a:pt x="15809" y="130"/>
                  </a:lnTo>
                  <a:lnTo>
                    <a:pt x="15783" y="140"/>
                  </a:lnTo>
                  <a:lnTo>
                    <a:pt x="15761" y="150"/>
                  </a:lnTo>
                  <a:lnTo>
                    <a:pt x="15741" y="170"/>
                  </a:lnTo>
                  <a:lnTo>
                    <a:pt x="15707" y="170"/>
                  </a:lnTo>
                  <a:lnTo>
                    <a:pt x="15697" y="150"/>
                  </a:lnTo>
                  <a:lnTo>
                    <a:pt x="15687" y="120"/>
                  </a:lnTo>
                  <a:lnTo>
                    <a:pt x="15678" y="110"/>
                  </a:lnTo>
                  <a:lnTo>
                    <a:pt x="15665" y="110"/>
                  </a:lnTo>
                  <a:lnTo>
                    <a:pt x="15658" y="130"/>
                  </a:lnTo>
                  <a:lnTo>
                    <a:pt x="15646" y="140"/>
                  </a:lnTo>
                  <a:lnTo>
                    <a:pt x="15612" y="140"/>
                  </a:lnTo>
                  <a:lnTo>
                    <a:pt x="15592" y="120"/>
                  </a:lnTo>
                  <a:lnTo>
                    <a:pt x="15573" y="110"/>
                  </a:lnTo>
                  <a:lnTo>
                    <a:pt x="15558" y="110"/>
                  </a:lnTo>
                  <a:lnTo>
                    <a:pt x="15546" y="130"/>
                  </a:lnTo>
                  <a:lnTo>
                    <a:pt x="15541" y="140"/>
                  </a:lnTo>
                  <a:lnTo>
                    <a:pt x="15538" y="160"/>
                  </a:lnTo>
                  <a:lnTo>
                    <a:pt x="15536" y="180"/>
                  </a:lnTo>
                  <a:lnTo>
                    <a:pt x="15529" y="200"/>
                  </a:lnTo>
                  <a:lnTo>
                    <a:pt x="15509" y="260"/>
                  </a:lnTo>
                  <a:lnTo>
                    <a:pt x="15480" y="310"/>
                  </a:lnTo>
                  <a:lnTo>
                    <a:pt x="15443" y="360"/>
                  </a:lnTo>
                  <a:lnTo>
                    <a:pt x="15414" y="390"/>
                  </a:lnTo>
                  <a:lnTo>
                    <a:pt x="15387" y="409"/>
                  </a:lnTo>
                  <a:lnTo>
                    <a:pt x="15360" y="419"/>
                  </a:lnTo>
                  <a:lnTo>
                    <a:pt x="15336" y="419"/>
                  </a:lnTo>
                  <a:lnTo>
                    <a:pt x="15309" y="409"/>
                  </a:lnTo>
                  <a:lnTo>
                    <a:pt x="15282" y="390"/>
                  </a:lnTo>
                  <a:lnTo>
                    <a:pt x="15255" y="360"/>
                  </a:lnTo>
                  <a:lnTo>
                    <a:pt x="15226" y="310"/>
                  </a:lnTo>
                  <a:lnTo>
                    <a:pt x="15209" y="300"/>
                  </a:lnTo>
                  <a:lnTo>
                    <a:pt x="15187" y="310"/>
                  </a:lnTo>
                  <a:lnTo>
                    <a:pt x="15160" y="319"/>
                  </a:lnTo>
                  <a:lnTo>
                    <a:pt x="15133" y="349"/>
                  </a:lnTo>
                  <a:lnTo>
                    <a:pt x="15106" y="379"/>
                  </a:lnTo>
                  <a:lnTo>
                    <a:pt x="15079" y="400"/>
                  </a:lnTo>
                  <a:lnTo>
                    <a:pt x="15055" y="419"/>
                  </a:lnTo>
                  <a:lnTo>
                    <a:pt x="15038" y="409"/>
                  </a:lnTo>
                  <a:lnTo>
                    <a:pt x="15021" y="409"/>
                  </a:lnTo>
                  <a:lnTo>
                    <a:pt x="14999" y="419"/>
                  </a:lnTo>
                  <a:lnTo>
                    <a:pt x="14972" y="439"/>
                  </a:lnTo>
                  <a:lnTo>
                    <a:pt x="14945" y="459"/>
                  </a:lnTo>
                  <a:lnTo>
                    <a:pt x="14916" y="489"/>
                  </a:lnTo>
                  <a:lnTo>
                    <a:pt x="14884" y="499"/>
                  </a:lnTo>
                  <a:lnTo>
                    <a:pt x="14850" y="499"/>
                  </a:lnTo>
                  <a:lnTo>
                    <a:pt x="14821" y="489"/>
                  </a:lnTo>
                  <a:lnTo>
                    <a:pt x="14721" y="439"/>
                  </a:lnTo>
                  <a:lnTo>
                    <a:pt x="14638" y="409"/>
                  </a:lnTo>
                  <a:lnTo>
                    <a:pt x="14606" y="409"/>
                  </a:lnTo>
                  <a:lnTo>
                    <a:pt x="14579" y="419"/>
                  </a:lnTo>
                  <a:lnTo>
                    <a:pt x="14559" y="429"/>
                  </a:lnTo>
                  <a:lnTo>
                    <a:pt x="14550" y="449"/>
                  </a:lnTo>
                  <a:lnTo>
                    <a:pt x="14545" y="459"/>
                  </a:lnTo>
                  <a:lnTo>
                    <a:pt x="14540" y="469"/>
                  </a:lnTo>
                  <a:lnTo>
                    <a:pt x="14520" y="479"/>
                  </a:lnTo>
                  <a:lnTo>
                    <a:pt x="14501" y="479"/>
                  </a:lnTo>
                  <a:lnTo>
                    <a:pt x="14476" y="459"/>
                  </a:lnTo>
                  <a:lnTo>
                    <a:pt x="14452" y="439"/>
                  </a:lnTo>
                  <a:lnTo>
                    <a:pt x="14428" y="429"/>
                  </a:lnTo>
                  <a:lnTo>
                    <a:pt x="14401" y="429"/>
                  </a:lnTo>
                  <a:lnTo>
                    <a:pt x="14381" y="439"/>
                  </a:lnTo>
                  <a:lnTo>
                    <a:pt x="14354" y="469"/>
                  </a:lnTo>
                  <a:lnTo>
                    <a:pt x="14320" y="499"/>
                  </a:lnTo>
                  <a:lnTo>
                    <a:pt x="14281" y="519"/>
                  </a:lnTo>
                  <a:lnTo>
                    <a:pt x="14242" y="529"/>
                  </a:lnTo>
                  <a:lnTo>
                    <a:pt x="14206" y="539"/>
                  </a:lnTo>
                  <a:lnTo>
                    <a:pt x="14171" y="539"/>
                  </a:lnTo>
                  <a:lnTo>
                    <a:pt x="14142" y="529"/>
                  </a:lnTo>
                  <a:lnTo>
                    <a:pt x="14120" y="509"/>
                  </a:lnTo>
                  <a:lnTo>
                    <a:pt x="14103" y="499"/>
                  </a:lnTo>
                  <a:lnTo>
                    <a:pt x="14091" y="499"/>
                  </a:lnTo>
                  <a:lnTo>
                    <a:pt x="14079" y="509"/>
                  </a:lnTo>
                  <a:lnTo>
                    <a:pt x="14076" y="519"/>
                  </a:lnTo>
                  <a:lnTo>
                    <a:pt x="14074" y="539"/>
                  </a:lnTo>
                  <a:lnTo>
                    <a:pt x="14071" y="549"/>
                  </a:lnTo>
                  <a:lnTo>
                    <a:pt x="14066" y="569"/>
                  </a:lnTo>
                  <a:lnTo>
                    <a:pt x="14049" y="599"/>
                  </a:lnTo>
                  <a:lnTo>
                    <a:pt x="14025" y="629"/>
                  </a:lnTo>
                  <a:lnTo>
                    <a:pt x="13998" y="659"/>
                  </a:lnTo>
                  <a:lnTo>
                    <a:pt x="13969" y="689"/>
                  </a:lnTo>
                  <a:lnTo>
                    <a:pt x="13939" y="709"/>
                  </a:lnTo>
                  <a:lnTo>
                    <a:pt x="13896" y="709"/>
                  </a:lnTo>
                  <a:lnTo>
                    <a:pt x="13866" y="689"/>
                  </a:lnTo>
                  <a:lnTo>
                    <a:pt x="13825" y="679"/>
                  </a:lnTo>
                  <a:lnTo>
                    <a:pt x="13808" y="679"/>
                  </a:lnTo>
                  <a:lnTo>
                    <a:pt x="13791" y="669"/>
                  </a:lnTo>
                  <a:lnTo>
                    <a:pt x="13776" y="649"/>
                  </a:lnTo>
                  <a:lnTo>
                    <a:pt x="13769" y="619"/>
                  </a:lnTo>
                  <a:lnTo>
                    <a:pt x="13759" y="609"/>
                  </a:lnTo>
                  <a:lnTo>
                    <a:pt x="13744" y="599"/>
                  </a:lnTo>
                  <a:lnTo>
                    <a:pt x="13727" y="599"/>
                  </a:lnTo>
                  <a:lnTo>
                    <a:pt x="13708" y="619"/>
                  </a:lnTo>
                  <a:lnTo>
                    <a:pt x="13686" y="639"/>
                  </a:lnTo>
                  <a:lnTo>
                    <a:pt x="13664" y="649"/>
                  </a:lnTo>
                  <a:lnTo>
                    <a:pt x="13627" y="649"/>
                  </a:lnTo>
                  <a:lnTo>
                    <a:pt x="13600" y="639"/>
                  </a:lnTo>
                  <a:lnTo>
                    <a:pt x="13571" y="629"/>
                  </a:lnTo>
                  <a:lnTo>
                    <a:pt x="13488" y="629"/>
                  </a:lnTo>
                  <a:lnTo>
                    <a:pt x="13468" y="639"/>
                  </a:lnTo>
                  <a:lnTo>
                    <a:pt x="13454" y="659"/>
                  </a:lnTo>
                  <a:lnTo>
                    <a:pt x="13449" y="679"/>
                  </a:lnTo>
                  <a:lnTo>
                    <a:pt x="13446" y="689"/>
                  </a:lnTo>
                  <a:lnTo>
                    <a:pt x="13441" y="689"/>
                  </a:lnTo>
                  <a:lnTo>
                    <a:pt x="13424" y="699"/>
                  </a:lnTo>
                  <a:lnTo>
                    <a:pt x="13400" y="699"/>
                  </a:lnTo>
                  <a:lnTo>
                    <a:pt x="13371" y="689"/>
                  </a:lnTo>
                  <a:lnTo>
                    <a:pt x="13339" y="679"/>
                  </a:lnTo>
                  <a:lnTo>
                    <a:pt x="13314" y="679"/>
                  </a:lnTo>
                  <a:lnTo>
                    <a:pt x="13305" y="689"/>
                  </a:lnTo>
                  <a:lnTo>
                    <a:pt x="13295" y="709"/>
                  </a:lnTo>
                  <a:lnTo>
                    <a:pt x="13290" y="729"/>
                  </a:lnTo>
                  <a:lnTo>
                    <a:pt x="13288" y="749"/>
                  </a:lnTo>
                  <a:lnTo>
                    <a:pt x="13283" y="789"/>
                  </a:lnTo>
                  <a:lnTo>
                    <a:pt x="13278" y="799"/>
                  </a:lnTo>
                  <a:lnTo>
                    <a:pt x="13273" y="799"/>
                  </a:lnTo>
                  <a:lnTo>
                    <a:pt x="13268" y="759"/>
                  </a:lnTo>
                  <a:lnTo>
                    <a:pt x="13263" y="739"/>
                  </a:lnTo>
                  <a:lnTo>
                    <a:pt x="13244" y="719"/>
                  </a:lnTo>
                  <a:lnTo>
                    <a:pt x="13217" y="699"/>
                  </a:lnTo>
                  <a:lnTo>
                    <a:pt x="13158" y="699"/>
                  </a:lnTo>
                  <a:lnTo>
                    <a:pt x="13129" y="719"/>
                  </a:lnTo>
                  <a:lnTo>
                    <a:pt x="13107" y="749"/>
                  </a:lnTo>
                  <a:lnTo>
                    <a:pt x="13097" y="769"/>
                  </a:lnTo>
                  <a:lnTo>
                    <a:pt x="13090" y="789"/>
                  </a:lnTo>
                  <a:lnTo>
                    <a:pt x="13080" y="809"/>
                  </a:lnTo>
                  <a:lnTo>
                    <a:pt x="13070" y="829"/>
                  </a:lnTo>
                  <a:lnTo>
                    <a:pt x="13056" y="829"/>
                  </a:lnTo>
                  <a:lnTo>
                    <a:pt x="13046" y="819"/>
                  </a:lnTo>
                  <a:lnTo>
                    <a:pt x="13026" y="799"/>
                  </a:lnTo>
                  <a:lnTo>
                    <a:pt x="13004" y="779"/>
                  </a:lnTo>
                  <a:lnTo>
                    <a:pt x="12978" y="779"/>
                  </a:lnTo>
                  <a:lnTo>
                    <a:pt x="12948" y="769"/>
                  </a:lnTo>
                  <a:lnTo>
                    <a:pt x="12921" y="779"/>
                  </a:lnTo>
                  <a:lnTo>
                    <a:pt x="12899" y="789"/>
                  </a:lnTo>
                  <a:lnTo>
                    <a:pt x="12880" y="799"/>
                  </a:lnTo>
                  <a:lnTo>
                    <a:pt x="12870" y="819"/>
                  </a:lnTo>
                  <a:lnTo>
                    <a:pt x="12865" y="829"/>
                  </a:lnTo>
                  <a:lnTo>
                    <a:pt x="12858" y="839"/>
                  </a:lnTo>
                  <a:lnTo>
                    <a:pt x="12834" y="839"/>
                  </a:lnTo>
                  <a:lnTo>
                    <a:pt x="12799" y="819"/>
                  </a:lnTo>
                  <a:lnTo>
                    <a:pt x="12758" y="789"/>
                  </a:lnTo>
                  <a:lnTo>
                    <a:pt x="12711" y="759"/>
                  </a:lnTo>
                  <a:lnTo>
                    <a:pt x="12658" y="749"/>
                  </a:lnTo>
                  <a:lnTo>
                    <a:pt x="12604" y="749"/>
                  </a:lnTo>
                  <a:lnTo>
                    <a:pt x="12558" y="759"/>
                  </a:lnTo>
                  <a:lnTo>
                    <a:pt x="12516" y="779"/>
                  </a:lnTo>
                  <a:lnTo>
                    <a:pt x="12475" y="789"/>
                  </a:lnTo>
                  <a:lnTo>
                    <a:pt x="12443" y="789"/>
                  </a:lnTo>
                  <a:lnTo>
                    <a:pt x="12423" y="779"/>
                  </a:lnTo>
                  <a:lnTo>
                    <a:pt x="12409" y="769"/>
                  </a:lnTo>
                  <a:lnTo>
                    <a:pt x="12399" y="769"/>
                  </a:lnTo>
                  <a:lnTo>
                    <a:pt x="12389" y="779"/>
                  </a:lnTo>
                  <a:lnTo>
                    <a:pt x="12387" y="799"/>
                  </a:lnTo>
                  <a:lnTo>
                    <a:pt x="12384" y="809"/>
                  </a:lnTo>
                  <a:lnTo>
                    <a:pt x="12379" y="819"/>
                  </a:lnTo>
                  <a:lnTo>
                    <a:pt x="12362" y="829"/>
                  </a:lnTo>
                  <a:lnTo>
                    <a:pt x="12340" y="829"/>
                  </a:lnTo>
                  <a:lnTo>
                    <a:pt x="12314" y="819"/>
                  </a:lnTo>
                  <a:lnTo>
                    <a:pt x="12277" y="809"/>
                  </a:lnTo>
                  <a:lnTo>
                    <a:pt x="12235" y="829"/>
                  </a:lnTo>
                  <a:lnTo>
                    <a:pt x="12189" y="859"/>
                  </a:lnTo>
                  <a:lnTo>
                    <a:pt x="12148" y="899"/>
                  </a:lnTo>
                  <a:lnTo>
                    <a:pt x="12104" y="949"/>
                  </a:lnTo>
                  <a:lnTo>
                    <a:pt x="12062" y="969"/>
                  </a:lnTo>
                  <a:lnTo>
                    <a:pt x="12025" y="979"/>
                  </a:lnTo>
                  <a:lnTo>
                    <a:pt x="12008" y="969"/>
                  </a:lnTo>
                  <a:lnTo>
                    <a:pt x="11996" y="959"/>
                  </a:lnTo>
                  <a:lnTo>
                    <a:pt x="11972" y="949"/>
                  </a:lnTo>
                  <a:lnTo>
                    <a:pt x="11947" y="949"/>
                  </a:lnTo>
                  <a:lnTo>
                    <a:pt x="11925" y="969"/>
                  </a:lnTo>
                  <a:lnTo>
                    <a:pt x="11906" y="999"/>
                  </a:lnTo>
                  <a:lnTo>
                    <a:pt x="11886" y="1028"/>
                  </a:lnTo>
                  <a:lnTo>
                    <a:pt x="11869" y="1049"/>
                  </a:lnTo>
                  <a:lnTo>
                    <a:pt x="11850" y="1058"/>
                  </a:lnTo>
                  <a:lnTo>
                    <a:pt x="11833" y="1049"/>
                  </a:lnTo>
                  <a:lnTo>
                    <a:pt x="11811" y="1039"/>
                  </a:lnTo>
                  <a:lnTo>
                    <a:pt x="11774" y="1039"/>
                  </a:lnTo>
                  <a:lnTo>
                    <a:pt x="11733" y="1049"/>
                  </a:lnTo>
                  <a:lnTo>
                    <a:pt x="11686" y="1058"/>
                  </a:lnTo>
                  <a:lnTo>
                    <a:pt x="11642" y="1079"/>
                  </a:lnTo>
                  <a:lnTo>
                    <a:pt x="11603" y="1109"/>
                  </a:lnTo>
                  <a:lnTo>
                    <a:pt x="11576" y="1139"/>
                  </a:lnTo>
                  <a:lnTo>
                    <a:pt x="11569" y="1148"/>
                  </a:lnTo>
                  <a:lnTo>
                    <a:pt x="11564" y="1169"/>
                  </a:lnTo>
                  <a:lnTo>
                    <a:pt x="11554" y="1169"/>
                  </a:lnTo>
                  <a:lnTo>
                    <a:pt x="11542" y="1158"/>
                  </a:lnTo>
                  <a:lnTo>
                    <a:pt x="11530" y="1128"/>
                  </a:lnTo>
                  <a:lnTo>
                    <a:pt x="11513" y="1099"/>
                  </a:lnTo>
                  <a:lnTo>
                    <a:pt x="11493" y="1079"/>
                  </a:lnTo>
                  <a:lnTo>
                    <a:pt x="11476" y="1079"/>
                  </a:lnTo>
                  <a:lnTo>
                    <a:pt x="11457" y="1088"/>
                  </a:lnTo>
                  <a:lnTo>
                    <a:pt x="11440" y="1099"/>
                  </a:lnTo>
                  <a:lnTo>
                    <a:pt x="11391" y="1099"/>
                  </a:lnTo>
                  <a:lnTo>
                    <a:pt x="11366" y="1088"/>
                  </a:lnTo>
                  <a:lnTo>
                    <a:pt x="11337" y="1069"/>
                  </a:lnTo>
                  <a:lnTo>
                    <a:pt x="11259" y="1069"/>
                  </a:lnTo>
                  <a:lnTo>
                    <a:pt x="11220" y="1079"/>
                  </a:lnTo>
                  <a:lnTo>
                    <a:pt x="11176" y="1088"/>
                  </a:lnTo>
                  <a:lnTo>
                    <a:pt x="11142" y="1079"/>
                  </a:lnTo>
                  <a:lnTo>
                    <a:pt x="11130" y="1069"/>
                  </a:lnTo>
                  <a:lnTo>
                    <a:pt x="11117" y="1058"/>
                  </a:lnTo>
                  <a:lnTo>
                    <a:pt x="11110" y="1028"/>
                  </a:lnTo>
                  <a:lnTo>
                    <a:pt x="11100" y="1009"/>
                  </a:lnTo>
                  <a:lnTo>
                    <a:pt x="11088" y="959"/>
                  </a:lnTo>
                  <a:lnTo>
                    <a:pt x="11081" y="949"/>
                  </a:lnTo>
                  <a:lnTo>
                    <a:pt x="11064" y="949"/>
                  </a:lnTo>
                  <a:lnTo>
                    <a:pt x="11054" y="959"/>
                  </a:lnTo>
                  <a:lnTo>
                    <a:pt x="11032" y="989"/>
                  </a:lnTo>
                  <a:lnTo>
                    <a:pt x="11022" y="1009"/>
                  </a:lnTo>
                  <a:lnTo>
                    <a:pt x="11007" y="1028"/>
                  </a:lnTo>
                  <a:lnTo>
                    <a:pt x="10993" y="1028"/>
                  </a:lnTo>
                  <a:lnTo>
                    <a:pt x="10976" y="1039"/>
                  </a:lnTo>
                  <a:lnTo>
                    <a:pt x="10939" y="1028"/>
                  </a:lnTo>
                  <a:lnTo>
                    <a:pt x="10895" y="989"/>
                  </a:lnTo>
                  <a:lnTo>
                    <a:pt x="10856" y="959"/>
                  </a:lnTo>
                  <a:lnTo>
                    <a:pt x="10820" y="929"/>
                  </a:lnTo>
                  <a:lnTo>
                    <a:pt x="10788" y="919"/>
                  </a:lnTo>
                  <a:lnTo>
                    <a:pt x="10768" y="929"/>
                  </a:lnTo>
                  <a:lnTo>
                    <a:pt x="10695" y="989"/>
                  </a:lnTo>
                  <a:lnTo>
                    <a:pt x="10676" y="1009"/>
                  </a:lnTo>
                  <a:lnTo>
                    <a:pt x="10651" y="1009"/>
                  </a:lnTo>
                  <a:lnTo>
                    <a:pt x="10629" y="999"/>
                  </a:lnTo>
                  <a:lnTo>
                    <a:pt x="10607" y="979"/>
                  </a:lnTo>
                  <a:lnTo>
                    <a:pt x="10583" y="959"/>
                  </a:lnTo>
                  <a:lnTo>
                    <a:pt x="10544" y="949"/>
                  </a:lnTo>
                  <a:lnTo>
                    <a:pt x="10497" y="949"/>
                  </a:lnTo>
                  <a:lnTo>
                    <a:pt x="10448" y="959"/>
                  </a:lnTo>
                  <a:lnTo>
                    <a:pt x="10217" y="1009"/>
                  </a:lnTo>
                  <a:lnTo>
                    <a:pt x="10170" y="1019"/>
                  </a:lnTo>
                  <a:lnTo>
                    <a:pt x="10129" y="1039"/>
                  </a:lnTo>
                  <a:lnTo>
                    <a:pt x="10102" y="1049"/>
                  </a:lnTo>
                  <a:lnTo>
                    <a:pt x="10087" y="1069"/>
                  </a:lnTo>
                  <a:lnTo>
                    <a:pt x="10082" y="1079"/>
                  </a:lnTo>
                  <a:lnTo>
                    <a:pt x="10073" y="1079"/>
                  </a:lnTo>
                  <a:lnTo>
                    <a:pt x="10065" y="1069"/>
                  </a:lnTo>
                  <a:lnTo>
                    <a:pt x="10058" y="1049"/>
                  </a:lnTo>
                  <a:lnTo>
                    <a:pt x="10051" y="1039"/>
                  </a:lnTo>
                  <a:lnTo>
                    <a:pt x="10043" y="1028"/>
                  </a:lnTo>
                  <a:lnTo>
                    <a:pt x="9982" y="1028"/>
                  </a:lnTo>
                  <a:lnTo>
                    <a:pt x="9946" y="1058"/>
                  </a:lnTo>
                  <a:lnTo>
                    <a:pt x="9907" y="1079"/>
                  </a:lnTo>
                  <a:lnTo>
                    <a:pt x="9870" y="1088"/>
                  </a:lnTo>
                  <a:lnTo>
                    <a:pt x="9841" y="1088"/>
                  </a:lnTo>
                  <a:lnTo>
                    <a:pt x="9831" y="1079"/>
                  </a:lnTo>
                  <a:lnTo>
                    <a:pt x="9821" y="1069"/>
                  </a:lnTo>
                  <a:lnTo>
                    <a:pt x="9804" y="1049"/>
                  </a:lnTo>
                  <a:lnTo>
                    <a:pt x="9775" y="1039"/>
                  </a:lnTo>
                  <a:lnTo>
                    <a:pt x="9741" y="1049"/>
                  </a:lnTo>
                  <a:lnTo>
                    <a:pt x="9704" y="1069"/>
                  </a:lnTo>
                  <a:lnTo>
                    <a:pt x="9653" y="1088"/>
                  </a:lnTo>
                  <a:lnTo>
                    <a:pt x="9606" y="1099"/>
                  </a:lnTo>
                  <a:lnTo>
                    <a:pt x="9560" y="1088"/>
                  </a:lnTo>
                  <a:lnTo>
                    <a:pt x="9513" y="1049"/>
                  </a:lnTo>
                  <a:lnTo>
                    <a:pt x="9506" y="1058"/>
                  </a:lnTo>
                  <a:lnTo>
                    <a:pt x="9499" y="1069"/>
                  </a:lnTo>
                  <a:lnTo>
                    <a:pt x="9492" y="1088"/>
                  </a:lnTo>
                  <a:lnTo>
                    <a:pt x="9489" y="1118"/>
                  </a:lnTo>
                  <a:lnTo>
                    <a:pt x="9487" y="1139"/>
                  </a:lnTo>
                  <a:lnTo>
                    <a:pt x="9482" y="1148"/>
                  </a:lnTo>
                  <a:lnTo>
                    <a:pt x="9470" y="1158"/>
                  </a:lnTo>
                  <a:lnTo>
                    <a:pt x="9452" y="1169"/>
                  </a:lnTo>
                  <a:lnTo>
                    <a:pt x="9433" y="1148"/>
                  </a:lnTo>
                  <a:lnTo>
                    <a:pt x="9406" y="1128"/>
                  </a:lnTo>
                  <a:lnTo>
                    <a:pt x="9372" y="1118"/>
                  </a:lnTo>
                  <a:lnTo>
                    <a:pt x="9333" y="1109"/>
                  </a:lnTo>
                  <a:lnTo>
                    <a:pt x="9257" y="1109"/>
                  </a:lnTo>
                  <a:lnTo>
                    <a:pt x="9221" y="1099"/>
                  </a:lnTo>
                  <a:lnTo>
                    <a:pt x="9194" y="1079"/>
                  </a:lnTo>
                  <a:lnTo>
                    <a:pt x="9174" y="1049"/>
                  </a:lnTo>
                  <a:lnTo>
                    <a:pt x="9162" y="1028"/>
                  </a:lnTo>
                  <a:lnTo>
                    <a:pt x="9147" y="1019"/>
                  </a:lnTo>
                  <a:lnTo>
                    <a:pt x="9135" y="1028"/>
                  </a:lnTo>
                  <a:lnTo>
                    <a:pt x="9125" y="1049"/>
                  </a:lnTo>
                  <a:lnTo>
                    <a:pt x="9120" y="1069"/>
                  </a:lnTo>
                  <a:lnTo>
                    <a:pt x="9113" y="1079"/>
                  </a:lnTo>
                  <a:lnTo>
                    <a:pt x="9098" y="1088"/>
                  </a:lnTo>
                  <a:lnTo>
                    <a:pt x="9079" y="1088"/>
                  </a:lnTo>
                  <a:lnTo>
                    <a:pt x="9057" y="1069"/>
                  </a:lnTo>
                  <a:lnTo>
                    <a:pt x="9035" y="1058"/>
                  </a:lnTo>
                  <a:lnTo>
                    <a:pt x="9013" y="1058"/>
                  </a:lnTo>
                  <a:lnTo>
                    <a:pt x="8989" y="1079"/>
                  </a:lnTo>
                  <a:lnTo>
                    <a:pt x="8972" y="1109"/>
                  </a:lnTo>
                  <a:lnTo>
                    <a:pt x="8962" y="1128"/>
                  </a:lnTo>
                  <a:lnTo>
                    <a:pt x="8950" y="1139"/>
                  </a:lnTo>
                  <a:lnTo>
                    <a:pt x="8925" y="1148"/>
                  </a:lnTo>
                  <a:lnTo>
                    <a:pt x="8896" y="1148"/>
                  </a:lnTo>
                  <a:lnTo>
                    <a:pt x="8867" y="1118"/>
                  </a:lnTo>
                  <a:lnTo>
                    <a:pt x="8837" y="1099"/>
                  </a:lnTo>
                  <a:lnTo>
                    <a:pt x="8808" y="1079"/>
                  </a:lnTo>
                  <a:lnTo>
                    <a:pt x="8781" y="1079"/>
                  </a:lnTo>
                  <a:lnTo>
                    <a:pt x="8759" y="1088"/>
                  </a:lnTo>
                  <a:lnTo>
                    <a:pt x="8747" y="1099"/>
                  </a:lnTo>
                  <a:lnTo>
                    <a:pt x="8730" y="1109"/>
                  </a:lnTo>
                  <a:lnTo>
                    <a:pt x="8679" y="1109"/>
                  </a:lnTo>
                  <a:lnTo>
                    <a:pt x="8615" y="1099"/>
                  </a:lnTo>
                  <a:lnTo>
                    <a:pt x="8544" y="1079"/>
                  </a:lnTo>
                  <a:lnTo>
                    <a:pt x="8476" y="1058"/>
                  </a:lnTo>
                  <a:lnTo>
                    <a:pt x="8417" y="1028"/>
                  </a:lnTo>
                  <a:lnTo>
                    <a:pt x="8373" y="999"/>
                  </a:lnTo>
                  <a:lnTo>
                    <a:pt x="8359" y="979"/>
                  </a:lnTo>
                  <a:lnTo>
                    <a:pt x="8351" y="969"/>
                  </a:lnTo>
                  <a:lnTo>
                    <a:pt x="8349" y="959"/>
                  </a:lnTo>
                  <a:lnTo>
                    <a:pt x="8344" y="949"/>
                  </a:lnTo>
                  <a:lnTo>
                    <a:pt x="8332" y="949"/>
                  </a:lnTo>
                  <a:lnTo>
                    <a:pt x="8317" y="969"/>
                  </a:lnTo>
                  <a:lnTo>
                    <a:pt x="8303" y="999"/>
                  </a:lnTo>
                  <a:lnTo>
                    <a:pt x="8290" y="1019"/>
                  </a:lnTo>
                  <a:lnTo>
                    <a:pt x="8273" y="1028"/>
                  </a:lnTo>
                  <a:lnTo>
                    <a:pt x="8224" y="1028"/>
                  </a:lnTo>
                  <a:lnTo>
                    <a:pt x="8159" y="1019"/>
                  </a:lnTo>
                  <a:lnTo>
                    <a:pt x="8080" y="989"/>
                  </a:lnTo>
                  <a:lnTo>
                    <a:pt x="8010" y="959"/>
                  </a:lnTo>
                  <a:lnTo>
                    <a:pt x="7944" y="939"/>
                  </a:lnTo>
                  <a:lnTo>
                    <a:pt x="7880" y="939"/>
                  </a:lnTo>
                  <a:lnTo>
                    <a:pt x="7870" y="949"/>
                  </a:lnTo>
                  <a:lnTo>
                    <a:pt x="7853" y="969"/>
                  </a:lnTo>
                  <a:lnTo>
                    <a:pt x="7829" y="979"/>
                  </a:lnTo>
                  <a:lnTo>
                    <a:pt x="7800" y="969"/>
                  </a:lnTo>
                  <a:lnTo>
                    <a:pt x="7770" y="959"/>
                  </a:lnTo>
                  <a:lnTo>
                    <a:pt x="7741" y="939"/>
                  </a:lnTo>
                  <a:lnTo>
                    <a:pt x="7714" y="929"/>
                  </a:lnTo>
                  <a:lnTo>
                    <a:pt x="7692" y="939"/>
                  </a:lnTo>
                  <a:lnTo>
                    <a:pt x="7680" y="949"/>
                  </a:lnTo>
                  <a:lnTo>
                    <a:pt x="7663" y="969"/>
                  </a:lnTo>
                  <a:lnTo>
                    <a:pt x="7626" y="989"/>
                  </a:lnTo>
                  <a:lnTo>
                    <a:pt x="7524" y="1019"/>
                  </a:lnTo>
                  <a:lnTo>
                    <a:pt x="7419" y="1028"/>
                  </a:lnTo>
                  <a:lnTo>
                    <a:pt x="7380" y="1028"/>
                  </a:lnTo>
                  <a:lnTo>
                    <a:pt x="7358" y="1019"/>
                  </a:lnTo>
                  <a:lnTo>
                    <a:pt x="7348" y="1019"/>
                  </a:lnTo>
                  <a:lnTo>
                    <a:pt x="7333" y="1028"/>
                  </a:lnTo>
                  <a:lnTo>
                    <a:pt x="7316" y="1049"/>
                  </a:lnTo>
                  <a:lnTo>
                    <a:pt x="7299" y="1079"/>
                  </a:lnTo>
                  <a:lnTo>
                    <a:pt x="7282" y="1099"/>
                  </a:lnTo>
                  <a:lnTo>
                    <a:pt x="7265" y="1118"/>
                  </a:lnTo>
                  <a:lnTo>
                    <a:pt x="7250" y="1128"/>
                  </a:lnTo>
                  <a:lnTo>
                    <a:pt x="7238" y="1128"/>
                  </a:lnTo>
                  <a:lnTo>
                    <a:pt x="7226" y="1118"/>
                  </a:lnTo>
                  <a:lnTo>
                    <a:pt x="7204" y="1128"/>
                  </a:lnTo>
                  <a:lnTo>
                    <a:pt x="7182" y="1139"/>
                  </a:lnTo>
                  <a:lnTo>
                    <a:pt x="7155" y="1169"/>
                  </a:lnTo>
                  <a:lnTo>
                    <a:pt x="7128" y="1188"/>
                  </a:lnTo>
                  <a:lnTo>
                    <a:pt x="7106" y="1198"/>
                  </a:lnTo>
                  <a:lnTo>
                    <a:pt x="7087" y="1188"/>
                  </a:lnTo>
                  <a:lnTo>
                    <a:pt x="7080" y="1188"/>
                  </a:lnTo>
                  <a:lnTo>
                    <a:pt x="7075" y="1169"/>
                  </a:lnTo>
                  <a:lnTo>
                    <a:pt x="7065" y="1148"/>
                  </a:lnTo>
                  <a:lnTo>
                    <a:pt x="7055" y="1139"/>
                  </a:lnTo>
                  <a:lnTo>
                    <a:pt x="7043" y="1139"/>
                  </a:lnTo>
                  <a:lnTo>
                    <a:pt x="7036" y="1158"/>
                  </a:lnTo>
                  <a:lnTo>
                    <a:pt x="7023" y="1169"/>
                  </a:lnTo>
                  <a:lnTo>
                    <a:pt x="7001" y="1169"/>
                  </a:lnTo>
                  <a:lnTo>
                    <a:pt x="6977" y="1148"/>
                  </a:lnTo>
                  <a:lnTo>
                    <a:pt x="6950" y="1128"/>
                  </a:lnTo>
                  <a:lnTo>
                    <a:pt x="6918" y="1099"/>
                  </a:lnTo>
                  <a:lnTo>
                    <a:pt x="6884" y="1099"/>
                  </a:lnTo>
                  <a:lnTo>
                    <a:pt x="6850" y="1109"/>
                  </a:lnTo>
                  <a:lnTo>
                    <a:pt x="6818" y="1139"/>
                  </a:lnTo>
                  <a:lnTo>
                    <a:pt x="6787" y="1178"/>
                  </a:lnTo>
                  <a:lnTo>
                    <a:pt x="6757" y="1188"/>
                  </a:lnTo>
                  <a:lnTo>
                    <a:pt x="6728" y="1178"/>
                  </a:lnTo>
                  <a:lnTo>
                    <a:pt x="6716" y="1169"/>
                  </a:lnTo>
                  <a:lnTo>
                    <a:pt x="6704" y="1148"/>
                  </a:lnTo>
                  <a:lnTo>
                    <a:pt x="6674" y="1109"/>
                  </a:lnTo>
                  <a:lnTo>
                    <a:pt x="6643" y="1069"/>
                  </a:lnTo>
                  <a:lnTo>
                    <a:pt x="6606" y="1039"/>
                  </a:lnTo>
                  <a:lnTo>
                    <a:pt x="6569" y="1019"/>
                  </a:lnTo>
                  <a:lnTo>
                    <a:pt x="6535" y="999"/>
                  </a:lnTo>
                  <a:lnTo>
                    <a:pt x="6508" y="1009"/>
                  </a:lnTo>
                  <a:lnTo>
                    <a:pt x="6491" y="1019"/>
                  </a:lnTo>
                  <a:lnTo>
                    <a:pt x="6486" y="1028"/>
                  </a:lnTo>
                  <a:lnTo>
                    <a:pt x="6484" y="1049"/>
                  </a:lnTo>
                  <a:lnTo>
                    <a:pt x="6481" y="1069"/>
                  </a:lnTo>
                  <a:lnTo>
                    <a:pt x="6477" y="1079"/>
                  </a:lnTo>
                  <a:lnTo>
                    <a:pt x="6467" y="1088"/>
                  </a:lnTo>
                  <a:lnTo>
                    <a:pt x="6452" y="1088"/>
                  </a:lnTo>
                  <a:lnTo>
                    <a:pt x="6438" y="1079"/>
                  </a:lnTo>
                  <a:lnTo>
                    <a:pt x="6420" y="1069"/>
                  </a:lnTo>
                  <a:lnTo>
                    <a:pt x="6401" y="1039"/>
                  </a:lnTo>
                  <a:lnTo>
                    <a:pt x="6381" y="1009"/>
                  </a:lnTo>
                  <a:lnTo>
                    <a:pt x="6364" y="989"/>
                  </a:lnTo>
                  <a:lnTo>
                    <a:pt x="6345" y="969"/>
                  </a:lnTo>
                  <a:lnTo>
                    <a:pt x="6291" y="969"/>
                  </a:lnTo>
                  <a:lnTo>
                    <a:pt x="6276" y="979"/>
                  </a:lnTo>
                  <a:lnTo>
                    <a:pt x="6264" y="999"/>
                  </a:lnTo>
                  <a:lnTo>
                    <a:pt x="6259" y="1028"/>
                  </a:lnTo>
                  <a:lnTo>
                    <a:pt x="6254" y="1069"/>
                  </a:lnTo>
                  <a:lnTo>
                    <a:pt x="6245" y="1088"/>
                  </a:lnTo>
                  <a:lnTo>
                    <a:pt x="6232" y="1099"/>
                  </a:lnTo>
                  <a:lnTo>
                    <a:pt x="6218" y="1109"/>
                  </a:lnTo>
                  <a:lnTo>
                    <a:pt x="6198" y="1099"/>
                  </a:lnTo>
                  <a:lnTo>
                    <a:pt x="6179" y="1079"/>
                  </a:lnTo>
                  <a:lnTo>
                    <a:pt x="6157" y="1049"/>
                  </a:lnTo>
                  <a:lnTo>
                    <a:pt x="6135" y="1009"/>
                  </a:lnTo>
                  <a:lnTo>
                    <a:pt x="6110" y="979"/>
                  </a:lnTo>
                  <a:lnTo>
                    <a:pt x="6086" y="959"/>
                  </a:lnTo>
                  <a:lnTo>
                    <a:pt x="6059" y="959"/>
                  </a:lnTo>
                  <a:lnTo>
                    <a:pt x="6032" y="969"/>
                  </a:lnTo>
                  <a:lnTo>
                    <a:pt x="6013" y="989"/>
                  </a:lnTo>
                  <a:lnTo>
                    <a:pt x="5996" y="999"/>
                  </a:lnTo>
                  <a:lnTo>
                    <a:pt x="5986" y="989"/>
                  </a:lnTo>
                  <a:lnTo>
                    <a:pt x="5983" y="979"/>
                  </a:lnTo>
                  <a:lnTo>
                    <a:pt x="5983" y="959"/>
                  </a:lnTo>
                  <a:lnTo>
                    <a:pt x="5979" y="949"/>
                  </a:lnTo>
                  <a:lnTo>
                    <a:pt x="5974" y="949"/>
                  </a:lnTo>
                  <a:lnTo>
                    <a:pt x="5964" y="959"/>
                  </a:lnTo>
                  <a:lnTo>
                    <a:pt x="5947" y="979"/>
                  </a:lnTo>
                  <a:lnTo>
                    <a:pt x="5878" y="979"/>
                  </a:lnTo>
                  <a:lnTo>
                    <a:pt x="5835" y="969"/>
                  </a:lnTo>
                  <a:lnTo>
                    <a:pt x="5795" y="959"/>
                  </a:lnTo>
                  <a:lnTo>
                    <a:pt x="5759" y="959"/>
                  </a:lnTo>
                  <a:lnTo>
                    <a:pt x="5734" y="969"/>
                  </a:lnTo>
                  <a:lnTo>
                    <a:pt x="5730" y="979"/>
                  </a:lnTo>
                  <a:lnTo>
                    <a:pt x="5725" y="989"/>
                  </a:lnTo>
                  <a:lnTo>
                    <a:pt x="5722" y="1009"/>
                  </a:lnTo>
                  <a:lnTo>
                    <a:pt x="5712" y="1009"/>
                  </a:lnTo>
                  <a:lnTo>
                    <a:pt x="5703" y="999"/>
                  </a:lnTo>
                  <a:lnTo>
                    <a:pt x="5691" y="979"/>
                  </a:lnTo>
                  <a:lnTo>
                    <a:pt x="5676" y="949"/>
                  </a:lnTo>
                  <a:lnTo>
                    <a:pt x="5664" y="959"/>
                  </a:lnTo>
                  <a:lnTo>
                    <a:pt x="5649" y="979"/>
                  </a:lnTo>
                  <a:lnTo>
                    <a:pt x="5639" y="1019"/>
                  </a:lnTo>
                  <a:lnTo>
                    <a:pt x="5632" y="1069"/>
                  </a:lnTo>
                  <a:lnTo>
                    <a:pt x="5629" y="1109"/>
                  </a:lnTo>
                  <a:lnTo>
                    <a:pt x="5632" y="1128"/>
                  </a:lnTo>
                  <a:lnTo>
                    <a:pt x="5634" y="1148"/>
                  </a:lnTo>
                  <a:lnTo>
                    <a:pt x="5644" y="1169"/>
                  </a:lnTo>
                  <a:lnTo>
                    <a:pt x="5647" y="1169"/>
                  </a:lnTo>
                  <a:lnTo>
                    <a:pt x="5647" y="1178"/>
                  </a:lnTo>
                  <a:lnTo>
                    <a:pt x="5629" y="1198"/>
                  </a:lnTo>
                  <a:lnTo>
                    <a:pt x="5598" y="1208"/>
                  </a:lnTo>
                  <a:lnTo>
                    <a:pt x="5554" y="1218"/>
                  </a:lnTo>
                  <a:lnTo>
                    <a:pt x="5471" y="1218"/>
                  </a:lnTo>
                  <a:lnTo>
                    <a:pt x="5442" y="1198"/>
                  </a:lnTo>
                  <a:lnTo>
                    <a:pt x="5434" y="1188"/>
                  </a:lnTo>
                  <a:lnTo>
                    <a:pt x="5429" y="1178"/>
                  </a:lnTo>
                  <a:lnTo>
                    <a:pt x="5427" y="1169"/>
                  </a:lnTo>
                  <a:lnTo>
                    <a:pt x="5420" y="1148"/>
                  </a:lnTo>
                  <a:lnTo>
                    <a:pt x="5398" y="1109"/>
                  </a:lnTo>
                  <a:lnTo>
                    <a:pt x="5368" y="1079"/>
                  </a:lnTo>
                  <a:lnTo>
                    <a:pt x="5337" y="1049"/>
                  </a:lnTo>
                  <a:lnTo>
                    <a:pt x="5302" y="1028"/>
                  </a:lnTo>
                  <a:lnTo>
                    <a:pt x="5271" y="1019"/>
                  </a:lnTo>
                  <a:lnTo>
                    <a:pt x="5239" y="1019"/>
                  </a:lnTo>
                  <a:lnTo>
                    <a:pt x="5232" y="1028"/>
                  </a:lnTo>
                  <a:lnTo>
                    <a:pt x="5219" y="1049"/>
                  </a:lnTo>
                  <a:lnTo>
                    <a:pt x="5205" y="1039"/>
                  </a:lnTo>
                  <a:lnTo>
                    <a:pt x="5190" y="1028"/>
                  </a:lnTo>
                  <a:lnTo>
                    <a:pt x="5175" y="999"/>
                  </a:lnTo>
                  <a:lnTo>
                    <a:pt x="5158" y="969"/>
                  </a:lnTo>
                  <a:lnTo>
                    <a:pt x="5144" y="959"/>
                  </a:lnTo>
                  <a:lnTo>
                    <a:pt x="5131" y="959"/>
                  </a:lnTo>
                  <a:lnTo>
                    <a:pt x="5119" y="989"/>
                  </a:lnTo>
                  <a:lnTo>
                    <a:pt x="5114" y="999"/>
                  </a:lnTo>
                  <a:lnTo>
                    <a:pt x="5107" y="1009"/>
                  </a:lnTo>
                  <a:lnTo>
                    <a:pt x="5088" y="1009"/>
                  </a:lnTo>
                  <a:lnTo>
                    <a:pt x="5061" y="989"/>
                  </a:lnTo>
                  <a:lnTo>
                    <a:pt x="5031" y="959"/>
                  </a:lnTo>
                  <a:lnTo>
                    <a:pt x="5000" y="929"/>
                  </a:lnTo>
                  <a:lnTo>
                    <a:pt x="4973" y="909"/>
                  </a:lnTo>
                  <a:lnTo>
                    <a:pt x="4948" y="909"/>
                  </a:lnTo>
                  <a:lnTo>
                    <a:pt x="4939" y="919"/>
                  </a:lnTo>
                  <a:lnTo>
                    <a:pt x="4931" y="939"/>
                  </a:lnTo>
                  <a:lnTo>
                    <a:pt x="4917" y="969"/>
                  </a:lnTo>
                  <a:lnTo>
                    <a:pt x="4909" y="979"/>
                  </a:lnTo>
                  <a:lnTo>
                    <a:pt x="4904" y="979"/>
                  </a:lnTo>
                  <a:lnTo>
                    <a:pt x="4900" y="969"/>
                  </a:lnTo>
                  <a:lnTo>
                    <a:pt x="4895" y="949"/>
                  </a:lnTo>
                  <a:lnTo>
                    <a:pt x="4885" y="889"/>
                  </a:lnTo>
                  <a:lnTo>
                    <a:pt x="4878" y="829"/>
                  </a:lnTo>
                  <a:lnTo>
                    <a:pt x="4873" y="819"/>
                  </a:lnTo>
                  <a:lnTo>
                    <a:pt x="4870" y="819"/>
                  </a:lnTo>
                  <a:lnTo>
                    <a:pt x="4865" y="829"/>
                  </a:lnTo>
                  <a:lnTo>
                    <a:pt x="4863" y="849"/>
                  </a:lnTo>
                  <a:lnTo>
                    <a:pt x="4858" y="919"/>
                  </a:lnTo>
                  <a:lnTo>
                    <a:pt x="4851" y="979"/>
                  </a:lnTo>
                  <a:lnTo>
                    <a:pt x="4846" y="1009"/>
                  </a:lnTo>
                  <a:lnTo>
                    <a:pt x="4843" y="1019"/>
                  </a:lnTo>
                  <a:lnTo>
                    <a:pt x="4839" y="1009"/>
                  </a:lnTo>
                  <a:lnTo>
                    <a:pt x="4834" y="979"/>
                  </a:lnTo>
                  <a:lnTo>
                    <a:pt x="4826" y="939"/>
                  </a:lnTo>
                  <a:lnTo>
                    <a:pt x="4814" y="919"/>
                  </a:lnTo>
                  <a:lnTo>
                    <a:pt x="4799" y="899"/>
                  </a:lnTo>
                  <a:lnTo>
                    <a:pt x="4782" y="909"/>
                  </a:lnTo>
                  <a:lnTo>
                    <a:pt x="4763" y="909"/>
                  </a:lnTo>
                  <a:lnTo>
                    <a:pt x="4738" y="899"/>
                  </a:lnTo>
                  <a:lnTo>
                    <a:pt x="4712" y="879"/>
                  </a:lnTo>
                  <a:lnTo>
                    <a:pt x="4687" y="859"/>
                  </a:lnTo>
                  <a:lnTo>
                    <a:pt x="4668" y="839"/>
                  </a:lnTo>
                  <a:lnTo>
                    <a:pt x="4648" y="829"/>
                  </a:lnTo>
                  <a:lnTo>
                    <a:pt x="4636" y="839"/>
                  </a:lnTo>
                  <a:lnTo>
                    <a:pt x="4631" y="839"/>
                  </a:lnTo>
                  <a:lnTo>
                    <a:pt x="4629" y="849"/>
                  </a:lnTo>
                  <a:lnTo>
                    <a:pt x="4629" y="869"/>
                  </a:lnTo>
                  <a:lnTo>
                    <a:pt x="4624" y="869"/>
                  </a:lnTo>
                  <a:lnTo>
                    <a:pt x="4609" y="889"/>
                  </a:lnTo>
                  <a:lnTo>
                    <a:pt x="4587" y="889"/>
                  </a:lnTo>
                  <a:lnTo>
                    <a:pt x="4565" y="879"/>
                  </a:lnTo>
                  <a:lnTo>
                    <a:pt x="4519" y="879"/>
                  </a:lnTo>
                  <a:lnTo>
                    <a:pt x="4504" y="889"/>
                  </a:lnTo>
                  <a:lnTo>
                    <a:pt x="4502" y="899"/>
                  </a:lnTo>
                  <a:lnTo>
                    <a:pt x="4499" y="909"/>
                  </a:lnTo>
                  <a:lnTo>
                    <a:pt x="4494" y="929"/>
                  </a:lnTo>
                  <a:lnTo>
                    <a:pt x="4485" y="939"/>
                  </a:lnTo>
                  <a:lnTo>
                    <a:pt x="4472" y="939"/>
                  </a:lnTo>
                  <a:lnTo>
                    <a:pt x="4458" y="929"/>
                  </a:lnTo>
                  <a:lnTo>
                    <a:pt x="4450" y="919"/>
                  </a:lnTo>
                  <a:lnTo>
                    <a:pt x="4443" y="919"/>
                  </a:lnTo>
                  <a:lnTo>
                    <a:pt x="4428" y="939"/>
                  </a:lnTo>
                  <a:lnTo>
                    <a:pt x="4419" y="979"/>
                  </a:lnTo>
                  <a:lnTo>
                    <a:pt x="4414" y="999"/>
                  </a:lnTo>
                  <a:lnTo>
                    <a:pt x="4411" y="1028"/>
                  </a:lnTo>
                  <a:lnTo>
                    <a:pt x="4399" y="1178"/>
                  </a:lnTo>
                  <a:lnTo>
                    <a:pt x="4387" y="999"/>
                  </a:lnTo>
                  <a:lnTo>
                    <a:pt x="4380" y="909"/>
                  </a:lnTo>
                  <a:lnTo>
                    <a:pt x="4375" y="879"/>
                  </a:lnTo>
                  <a:lnTo>
                    <a:pt x="4370" y="859"/>
                  </a:lnTo>
                  <a:lnTo>
                    <a:pt x="4362" y="849"/>
                  </a:lnTo>
                  <a:lnTo>
                    <a:pt x="4353" y="839"/>
                  </a:lnTo>
                  <a:lnTo>
                    <a:pt x="4328" y="859"/>
                  </a:lnTo>
                  <a:lnTo>
                    <a:pt x="4289" y="899"/>
                  </a:lnTo>
                  <a:lnTo>
                    <a:pt x="4260" y="939"/>
                  </a:lnTo>
                  <a:lnTo>
                    <a:pt x="4250" y="949"/>
                  </a:lnTo>
                  <a:lnTo>
                    <a:pt x="4236" y="959"/>
                  </a:lnTo>
                  <a:lnTo>
                    <a:pt x="4218" y="959"/>
                  </a:lnTo>
                  <a:lnTo>
                    <a:pt x="4196" y="949"/>
                  </a:lnTo>
                  <a:lnTo>
                    <a:pt x="4143" y="909"/>
                  </a:lnTo>
                  <a:lnTo>
                    <a:pt x="4074" y="829"/>
                  </a:lnTo>
                  <a:lnTo>
                    <a:pt x="4040" y="799"/>
                  </a:lnTo>
                  <a:lnTo>
                    <a:pt x="4013" y="789"/>
                  </a:lnTo>
                  <a:lnTo>
                    <a:pt x="4006" y="799"/>
                  </a:lnTo>
                  <a:lnTo>
                    <a:pt x="3999" y="809"/>
                  </a:lnTo>
                  <a:lnTo>
                    <a:pt x="3994" y="819"/>
                  </a:lnTo>
                  <a:lnTo>
                    <a:pt x="3989" y="839"/>
                  </a:lnTo>
                  <a:lnTo>
                    <a:pt x="3984" y="879"/>
                  </a:lnTo>
                  <a:lnTo>
                    <a:pt x="3977" y="889"/>
                  </a:lnTo>
                  <a:lnTo>
                    <a:pt x="3967" y="889"/>
                  </a:lnTo>
                  <a:lnTo>
                    <a:pt x="3955" y="879"/>
                  </a:lnTo>
                  <a:lnTo>
                    <a:pt x="3940" y="859"/>
                  </a:lnTo>
                  <a:lnTo>
                    <a:pt x="3923" y="849"/>
                  </a:lnTo>
                  <a:lnTo>
                    <a:pt x="3901" y="859"/>
                  </a:lnTo>
                  <a:lnTo>
                    <a:pt x="3882" y="879"/>
                  </a:lnTo>
                  <a:lnTo>
                    <a:pt x="3864" y="909"/>
                  </a:lnTo>
                  <a:lnTo>
                    <a:pt x="3852" y="939"/>
                  </a:lnTo>
                  <a:lnTo>
                    <a:pt x="3847" y="959"/>
                  </a:lnTo>
                  <a:lnTo>
                    <a:pt x="3845" y="969"/>
                  </a:lnTo>
                  <a:lnTo>
                    <a:pt x="3845" y="989"/>
                  </a:lnTo>
                  <a:lnTo>
                    <a:pt x="3847" y="1009"/>
                  </a:lnTo>
                  <a:lnTo>
                    <a:pt x="3847" y="1019"/>
                  </a:lnTo>
                  <a:lnTo>
                    <a:pt x="3840" y="1019"/>
                  </a:lnTo>
                  <a:lnTo>
                    <a:pt x="3825" y="999"/>
                  </a:lnTo>
                  <a:lnTo>
                    <a:pt x="3806" y="959"/>
                  </a:lnTo>
                  <a:lnTo>
                    <a:pt x="3781" y="909"/>
                  </a:lnTo>
                  <a:lnTo>
                    <a:pt x="3755" y="889"/>
                  </a:lnTo>
                  <a:lnTo>
                    <a:pt x="3728" y="879"/>
                  </a:lnTo>
                  <a:lnTo>
                    <a:pt x="3701" y="899"/>
                  </a:lnTo>
                  <a:lnTo>
                    <a:pt x="3679" y="919"/>
                  </a:lnTo>
                  <a:lnTo>
                    <a:pt x="3664" y="929"/>
                  </a:lnTo>
                  <a:lnTo>
                    <a:pt x="3655" y="909"/>
                  </a:lnTo>
                  <a:lnTo>
                    <a:pt x="3652" y="899"/>
                  </a:lnTo>
                  <a:lnTo>
                    <a:pt x="3652" y="869"/>
                  </a:lnTo>
                  <a:lnTo>
                    <a:pt x="3650" y="849"/>
                  </a:lnTo>
                  <a:lnTo>
                    <a:pt x="3637" y="809"/>
                  </a:lnTo>
                  <a:lnTo>
                    <a:pt x="3620" y="779"/>
                  </a:lnTo>
                  <a:lnTo>
                    <a:pt x="3601" y="749"/>
                  </a:lnTo>
                  <a:lnTo>
                    <a:pt x="3579" y="719"/>
                  </a:lnTo>
                  <a:lnTo>
                    <a:pt x="3559" y="709"/>
                  </a:lnTo>
                  <a:lnTo>
                    <a:pt x="3542" y="719"/>
                  </a:lnTo>
                  <a:lnTo>
                    <a:pt x="3535" y="719"/>
                  </a:lnTo>
                  <a:lnTo>
                    <a:pt x="3530" y="739"/>
                  </a:lnTo>
                  <a:lnTo>
                    <a:pt x="3525" y="749"/>
                  </a:lnTo>
                  <a:lnTo>
                    <a:pt x="3493" y="749"/>
                  </a:lnTo>
                  <a:lnTo>
                    <a:pt x="3459" y="739"/>
                  </a:lnTo>
                  <a:lnTo>
                    <a:pt x="3420" y="699"/>
                  </a:lnTo>
                  <a:lnTo>
                    <a:pt x="3381" y="669"/>
                  </a:lnTo>
                  <a:lnTo>
                    <a:pt x="3340" y="639"/>
                  </a:lnTo>
                  <a:lnTo>
                    <a:pt x="3298" y="619"/>
                  </a:lnTo>
                  <a:lnTo>
                    <a:pt x="3264" y="609"/>
                  </a:lnTo>
                  <a:lnTo>
                    <a:pt x="3237" y="599"/>
                  </a:lnTo>
                  <a:lnTo>
                    <a:pt x="3222" y="609"/>
                  </a:lnTo>
                  <a:lnTo>
                    <a:pt x="3220" y="619"/>
                  </a:lnTo>
                  <a:lnTo>
                    <a:pt x="3222" y="629"/>
                  </a:lnTo>
                  <a:lnTo>
                    <a:pt x="3240" y="659"/>
                  </a:lnTo>
                  <a:lnTo>
                    <a:pt x="3257" y="689"/>
                  </a:lnTo>
                  <a:lnTo>
                    <a:pt x="3266" y="729"/>
                  </a:lnTo>
                  <a:lnTo>
                    <a:pt x="3271" y="749"/>
                  </a:lnTo>
                  <a:lnTo>
                    <a:pt x="3274" y="779"/>
                  </a:lnTo>
                  <a:lnTo>
                    <a:pt x="3274" y="809"/>
                  </a:lnTo>
                  <a:lnTo>
                    <a:pt x="3271" y="829"/>
                  </a:lnTo>
                  <a:lnTo>
                    <a:pt x="3271" y="879"/>
                  </a:lnTo>
                  <a:lnTo>
                    <a:pt x="3274" y="939"/>
                  </a:lnTo>
                  <a:lnTo>
                    <a:pt x="3281" y="979"/>
                  </a:lnTo>
                  <a:lnTo>
                    <a:pt x="3291" y="1019"/>
                  </a:lnTo>
                  <a:lnTo>
                    <a:pt x="3296" y="1028"/>
                  </a:lnTo>
                  <a:lnTo>
                    <a:pt x="3288" y="1028"/>
                  </a:lnTo>
                  <a:lnTo>
                    <a:pt x="3242" y="979"/>
                  </a:lnTo>
                  <a:lnTo>
                    <a:pt x="3208" y="929"/>
                  </a:lnTo>
                  <a:lnTo>
                    <a:pt x="3186" y="879"/>
                  </a:lnTo>
                  <a:lnTo>
                    <a:pt x="3179" y="859"/>
                  </a:lnTo>
                  <a:lnTo>
                    <a:pt x="3174" y="829"/>
                  </a:lnTo>
                  <a:lnTo>
                    <a:pt x="3174" y="719"/>
                  </a:lnTo>
                  <a:lnTo>
                    <a:pt x="3169" y="699"/>
                  </a:lnTo>
                  <a:lnTo>
                    <a:pt x="3164" y="679"/>
                  </a:lnTo>
                  <a:lnTo>
                    <a:pt x="3142" y="629"/>
                  </a:lnTo>
                  <a:lnTo>
                    <a:pt x="3110" y="589"/>
                  </a:lnTo>
                  <a:lnTo>
                    <a:pt x="3074" y="559"/>
                  </a:lnTo>
                  <a:lnTo>
                    <a:pt x="3061" y="549"/>
                  </a:lnTo>
                  <a:lnTo>
                    <a:pt x="3052" y="559"/>
                  </a:lnTo>
                  <a:lnTo>
                    <a:pt x="3047" y="569"/>
                  </a:lnTo>
                  <a:lnTo>
                    <a:pt x="3044" y="579"/>
                  </a:lnTo>
                  <a:lnTo>
                    <a:pt x="3042" y="609"/>
                  </a:lnTo>
                  <a:lnTo>
                    <a:pt x="3042" y="649"/>
                  </a:lnTo>
                  <a:lnTo>
                    <a:pt x="3044" y="679"/>
                  </a:lnTo>
                  <a:lnTo>
                    <a:pt x="3042" y="709"/>
                  </a:lnTo>
                  <a:lnTo>
                    <a:pt x="3034" y="759"/>
                  </a:lnTo>
                  <a:lnTo>
                    <a:pt x="3020" y="809"/>
                  </a:lnTo>
                  <a:lnTo>
                    <a:pt x="3003" y="839"/>
                  </a:lnTo>
                  <a:lnTo>
                    <a:pt x="2988" y="859"/>
                  </a:lnTo>
                  <a:lnTo>
                    <a:pt x="2973" y="869"/>
                  </a:lnTo>
                  <a:lnTo>
                    <a:pt x="2964" y="869"/>
                  </a:lnTo>
                  <a:lnTo>
                    <a:pt x="2964" y="849"/>
                  </a:lnTo>
                  <a:lnTo>
                    <a:pt x="2961" y="849"/>
                  </a:lnTo>
                  <a:lnTo>
                    <a:pt x="2956" y="839"/>
                  </a:lnTo>
                  <a:lnTo>
                    <a:pt x="2942" y="829"/>
                  </a:lnTo>
                  <a:lnTo>
                    <a:pt x="2917" y="829"/>
                  </a:lnTo>
                  <a:lnTo>
                    <a:pt x="2886" y="839"/>
                  </a:lnTo>
                  <a:lnTo>
                    <a:pt x="2856" y="859"/>
                  </a:lnTo>
                  <a:lnTo>
                    <a:pt x="2829" y="879"/>
                  </a:lnTo>
                  <a:lnTo>
                    <a:pt x="2812" y="899"/>
                  </a:lnTo>
                  <a:lnTo>
                    <a:pt x="2805" y="909"/>
                  </a:lnTo>
                  <a:lnTo>
                    <a:pt x="2803" y="919"/>
                  </a:lnTo>
                  <a:lnTo>
                    <a:pt x="2803" y="949"/>
                  </a:lnTo>
                  <a:lnTo>
                    <a:pt x="2805" y="969"/>
                  </a:lnTo>
                  <a:lnTo>
                    <a:pt x="2812" y="979"/>
                  </a:lnTo>
                  <a:lnTo>
                    <a:pt x="2822" y="989"/>
                  </a:lnTo>
                  <a:lnTo>
                    <a:pt x="2832" y="989"/>
                  </a:lnTo>
                  <a:lnTo>
                    <a:pt x="2846" y="979"/>
                  </a:lnTo>
                  <a:lnTo>
                    <a:pt x="2886" y="949"/>
                  </a:lnTo>
                  <a:lnTo>
                    <a:pt x="2905" y="939"/>
                  </a:lnTo>
                  <a:lnTo>
                    <a:pt x="2922" y="929"/>
                  </a:lnTo>
                  <a:lnTo>
                    <a:pt x="2939" y="939"/>
                  </a:lnTo>
                  <a:lnTo>
                    <a:pt x="2944" y="949"/>
                  </a:lnTo>
                  <a:lnTo>
                    <a:pt x="2947" y="959"/>
                  </a:lnTo>
                  <a:lnTo>
                    <a:pt x="2951" y="979"/>
                  </a:lnTo>
                  <a:lnTo>
                    <a:pt x="2951" y="1019"/>
                  </a:lnTo>
                  <a:lnTo>
                    <a:pt x="2949" y="1039"/>
                  </a:lnTo>
                  <a:lnTo>
                    <a:pt x="2939" y="1079"/>
                  </a:lnTo>
                  <a:lnTo>
                    <a:pt x="2925" y="1109"/>
                  </a:lnTo>
                  <a:lnTo>
                    <a:pt x="2905" y="1128"/>
                  </a:lnTo>
                  <a:lnTo>
                    <a:pt x="2883" y="1139"/>
                  </a:lnTo>
                  <a:lnTo>
                    <a:pt x="2861" y="1139"/>
                  </a:lnTo>
                  <a:lnTo>
                    <a:pt x="2839" y="1128"/>
                  </a:lnTo>
                  <a:lnTo>
                    <a:pt x="2817" y="1109"/>
                  </a:lnTo>
                  <a:lnTo>
                    <a:pt x="2778" y="1109"/>
                  </a:lnTo>
                  <a:lnTo>
                    <a:pt x="2766" y="1128"/>
                  </a:lnTo>
                  <a:lnTo>
                    <a:pt x="2754" y="1148"/>
                  </a:lnTo>
                  <a:lnTo>
                    <a:pt x="2737" y="1139"/>
                  </a:lnTo>
                  <a:lnTo>
                    <a:pt x="2720" y="1118"/>
                  </a:lnTo>
                  <a:lnTo>
                    <a:pt x="2700" y="1088"/>
                  </a:lnTo>
                  <a:lnTo>
                    <a:pt x="2678" y="1039"/>
                  </a:lnTo>
                  <a:lnTo>
                    <a:pt x="2668" y="1028"/>
                  </a:lnTo>
                  <a:lnTo>
                    <a:pt x="2671" y="1049"/>
                  </a:lnTo>
                  <a:lnTo>
                    <a:pt x="2680" y="1118"/>
                  </a:lnTo>
                  <a:lnTo>
                    <a:pt x="2690" y="1188"/>
                  </a:lnTo>
                  <a:lnTo>
                    <a:pt x="2693" y="1218"/>
                  </a:lnTo>
                  <a:lnTo>
                    <a:pt x="2693" y="1228"/>
                  </a:lnTo>
                  <a:lnTo>
                    <a:pt x="2690" y="1238"/>
                  </a:lnTo>
                  <a:lnTo>
                    <a:pt x="2685" y="1248"/>
                  </a:lnTo>
                  <a:lnTo>
                    <a:pt x="2666" y="1248"/>
                  </a:lnTo>
                  <a:lnTo>
                    <a:pt x="2649" y="1238"/>
                  </a:lnTo>
                  <a:lnTo>
                    <a:pt x="2641" y="1228"/>
                  </a:lnTo>
                  <a:lnTo>
                    <a:pt x="2639" y="1208"/>
                  </a:lnTo>
                  <a:lnTo>
                    <a:pt x="2637" y="1188"/>
                  </a:lnTo>
                  <a:lnTo>
                    <a:pt x="2634" y="1169"/>
                  </a:lnTo>
                  <a:lnTo>
                    <a:pt x="2637" y="1099"/>
                  </a:lnTo>
                  <a:lnTo>
                    <a:pt x="2639" y="1069"/>
                  </a:lnTo>
                  <a:lnTo>
                    <a:pt x="2637" y="1039"/>
                  </a:lnTo>
                  <a:lnTo>
                    <a:pt x="2632" y="989"/>
                  </a:lnTo>
                  <a:lnTo>
                    <a:pt x="2619" y="939"/>
                  </a:lnTo>
                  <a:lnTo>
                    <a:pt x="2605" y="899"/>
                  </a:lnTo>
                  <a:lnTo>
                    <a:pt x="2588" y="859"/>
                  </a:lnTo>
                  <a:lnTo>
                    <a:pt x="2568" y="849"/>
                  </a:lnTo>
                  <a:lnTo>
                    <a:pt x="2544" y="849"/>
                  </a:lnTo>
                  <a:lnTo>
                    <a:pt x="2536" y="869"/>
                  </a:lnTo>
                  <a:lnTo>
                    <a:pt x="2534" y="879"/>
                  </a:lnTo>
                  <a:lnTo>
                    <a:pt x="2534" y="889"/>
                  </a:lnTo>
                  <a:lnTo>
                    <a:pt x="2539" y="919"/>
                  </a:lnTo>
                  <a:lnTo>
                    <a:pt x="2549" y="939"/>
                  </a:lnTo>
                  <a:lnTo>
                    <a:pt x="2566" y="969"/>
                  </a:lnTo>
                  <a:lnTo>
                    <a:pt x="2585" y="999"/>
                  </a:lnTo>
                  <a:lnTo>
                    <a:pt x="2600" y="1028"/>
                  </a:lnTo>
                  <a:lnTo>
                    <a:pt x="2610" y="1069"/>
                  </a:lnTo>
                  <a:lnTo>
                    <a:pt x="2610" y="1368"/>
                  </a:lnTo>
                  <a:lnTo>
                    <a:pt x="2607" y="1398"/>
                  </a:lnTo>
                  <a:lnTo>
                    <a:pt x="2605" y="1428"/>
                  </a:lnTo>
                  <a:lnTo>
                    <a:pt x="2597" y="1448"/>
                  </a:lnTo>
                  <a:lnTo>
                    <a:pt x="2590" y="1458"/>
                  </a:lnTo>
                  <a:lnTo>
                    <a:pt x="2578" y="1468"/>
                  </a:lnTo>
                  <a:lnTo>
                    <a:pt x="2546" y="1478"/>
                  </a:lnTo>
                  <a:lnTo>
                    <a:pt x="2519" y="1488"/>
                  </a:lnTo>
                  <a:lnTo>
                    <a:pt x="2500" y="1518"/>
                  </a:lnTo>
                  <a:lnTo>
                    <a:pt x="2495" y="1528"/>
                  </a:lnTo>
                  <a:lnTo>
                    <a:pt x="2490" y="1548"/>
                  </a:lnTo>
                  <a:lnTo>
                    <a:pt x="2488" y="1578"/>
                  </a:lnTo>
                  <a:lnTo>
                    <a:pt x="2490" y="1598"/>
                  </a:lnTo>
                  <a:lnTo>
                    <a:pt x="2490" y="1648"/>
                  </a:lnTo>
                  <a:lnTo>
                    <a:pt x="2485" y="1668"/>
                  </a:lnTo>
                  <a:lnTo>
                    <a:pt x="2480" y="1688"/>
                  </a:lnTo>
                  <a:lnTo>
                    <a:pt x="2471" y="1688"/>
                  </a:lnTo>
                  <a:lnTo>
                    <a:pt x="2461" y="1668"/>
                  </a:lnTo>
                  <a:lnTo>
                    <a:pt x="2451" y="1648"/>
                  </a:lnTo>
                  <a:lnTo>
                    <a:pt x="2441" y="1608"/>
                  </a:lnTo>
                  <a:lnTo>
                    <a:pt x="2434" y="1558"/>
                  </a:lnTo>
                  <a:lnTo>
                    <a:pt x="2431" y="1538"/>
                  </a:lnTo>
                  <a:lnTo>
                    <a:pt x="2427" y="1528"/>
                  </a:lnTo>
                  <a:lnTo>
                    <a:pt x="2419" y="1518"/>
                  </a:lnTo>
                  <a:lnTo>
                    <a:pt x="2412" y="1518"/>
                  </a:lnTo>
                  <a:lnTo>
                    <a:pt x="2392" y="1528"/>
                  </a:lnTo>
                  <a:lnTo>
                    <a:pt x="2370" y="1568"/>
                  </a:lnTo>
                  <a:lnTo>
                    <a:pt x="2344" y="1628"/>
                  </a:lnTo>
                  <a:lnTo>
                    <a:pt x="2336" y="1648"/>
                  </a:lnTo>
                  <a:lnTo>
                    <a:pt x="2331" y="1668"/>
                  </a:lnTo>
                  <a:lnTo>
                    <a:pt x="2331" y="1698"/>
                  </a:lnTo>
                  <a:lnTo>
                    <a:pt x="2334" y="1718"/>
                  </a:lnTo>
                  <a:lnTo>
                    <a:pt x="2351" y="1788"/>
                  </a:lnTo>
                  <a:lnTo>
                    <a:pt x="2358" y="1807"/>
                  </a:lnTo>
                  <a:lnTo>
                    <a:pt x="2370" y="1837"/>
                  </a:lnTo>
                  <a:lnTo>
                    <a:pt x="2400" y="1887"/>
                  </a:lnTo>
                  <a:lnTo>
                    <a:pt x="2436" y="1927"/>
                  </a:lnTo>
                  <a:lnTo>
                    <a:pt x="2478" y="1967"/>
                  </a:lnTo>
                  <a:lnTo>
                    <a:pt x="2512" y="1997"/>
                  </a:lnTo>
                  <a:lnTo>
                    <a:pt x="2539" y="2037"/>
                  </a:lnTo>
                  <a:lnTo>
                    <a:pt x="2558" y="2067"/>
                  </a:lnTo>
                  <a:lnTo>
                    <a:pt x="2563" y="2087"/>
                  </a:lnTo>
                  <a:lnTo>
                    <a:pt x="2566" y="2107"/>
                  </a:lnTo>
                  <a:lnTo>
                    <a:pt x="2568" y="2127"/>
                  </a:lnTo>
                  <a:lnTo>
                    <a:pt x="2566" y="2137"/>
                  </a:lnTo>
                  <a:lnTo>
                    <a:pt x="2561" y="2157"/>
                  </a:lnTo>
                  <a:lnTo>
                    <a:pt x="2556" y="2157"/>
                  </a:lnTo>
                  <a:lnTo>
                    <a:pt x="2534" y="2167"/>
                  </a:lnTo>
                  <a:lnTo>
                    <a:pt x="2500" y="2157"/>
                  </a:lnTo>
                  <a:lnTo>
                    <a:pt x="2473" y="2157"/>
                  </a:lnTo>
                  <a:lnTo>
                    <a:pt x="2439" y="2167"/>
                  </a:lnTo>
                  <a:lnTo>
                    <a:pt x="2402" y="2187"/>
                  </a:lnTo>
                  <a:lnTo>
                    <a:pt x="2370" y="2217"/>
                  </a:lnTo>
                  <a:lnTo>
                    <a:pt x="2331" y="2267"/>
                  </a:lnTo>
                  <a:lnTo>
                    <a:pt x="2319" y="2287"/>
                  </a:lnTo>
                  <a:lnTo>
                    <a:pt x="2312" y="2317"/>
                  </a:lnTo>
                  <a:lnTo>
                    <a:pt x="2307" y="2347"/>
                  </a:lnTo>
                  <a:lnTo>
                    <a:pt x="2305" y="2387"/>
                  </a:lnTo>
                  <a:lnTo>
                    <a:pt x="2305" y="2427"/>
                  </a:lnTo>
                  <a:lnTo>
                    <a:pt x="2307" y="2476"/>
                  </a:lnTo>
                  <a:lnTo>
                    <a:pt x="2312" y="2536"/>
                  </a:lnTo>
                  <a:lnTo>
                    <a:pt x="2317" y="2566"/>
                  </a:lnTo>
                  <a:lnTo>
                    <a:pt x="2322" y="2587"/>
                  </a:lnTo>
                  <a:lnTo>
                    <a:pt x="2324" y="2576"/>
                  </a:lnTo>
                  <a:lnTo>
                    <a:pt x="2327" y="2566"/>
                  </a:lnTo>
                  <a:lnTo>
                    <a:pt x="2331" y="2536"/>
                  </a:lnTo>
                  <a:lnTo>
                    <a:pt x="2339" y="2516"/>
                  </a:lnTo>
                  <a:lnTo>
                    <a:pt x="2356" y="2516"/>
                  </a:lnTo>
                  <a:lnTo>
                    <a:pt x="2366" y="2536"/>
                  </a:lnTo>
                  <a:lnTo>
                    <a:pt x="2370" y="2557"/>
                  </a:lnTo>
                  <a:lnTo>
                    <a:pt x="2375" y="2596"/>
                  </a:lnTo>
                  <a:lnTo>
                    <a:pt x="2375" y="2626"/>
                  </a:lnTo>
                  <a:lnTo>
                    <a:pt x="2373" y="2646"/>
                  </a:lnTo>
                  <a:lnTo>
                    <a:pt x="2368" y="2666"/>
                  </a:lnTo>
                  <a:lnTo>
                    <a:pt x="2356" y="2696"/>
                  </a:lnTo>
                  <a:lnTo>
                    <a:pt x="2341" y="2706"/>
                  </a:lnTo>
                  <a:lnTo>
                    <a:pt x="2324" y="2716"/>
                  </a:lnTo>
                  <a:lnTo>
                    <a:pt x="2307" y="2706"/>
                  </a:lnTo>
                  <a:lnTo>
                    <a:pt x="2292" y="2686"/>
                  </a:lnTo>
                  <a:lnTo>
                    <a:pt x="2280" y="2656"/>
                  </a:lnTo>
                  <a:lnTo>
                    <a:pt x="2275" y="2636"/>
                  </a:lnTo>
                  <a:lnTo>
                    <a:pt x="2270" y="2616"/>
                  </a:lnTo>
                  <a:lnTo>
                    <a:pt x="2265" y="2576"/>
                  </a:lnTo>
                  <a:lnTo>
                    <a:pt x="2258" y="2557"/>
                  </a:lnTo>
                  <a:lnTo>
                    <a:pt x="2248" y="2557"/>
                  </a:lnTo>
                  <a:lnTo>
                    <a:pt x="2239" y="2576"/>
                  </a:lnTo>
                  <a:lnTo>
                    <a:pt x="2234" y="2596"/>
                  </a:lnTo>
                  <a:lnTo>
                    <a:pt x="2231" y="2626"/>
                  </a:lnTo>
                  <a:lnTo>
                    <a:pt x="2236" y="2646"/>
                  </a:lnTo>
                  <a:lnTo>
                    <a:pt x="2244" y="2656"/>
                  </a:lnTo>
                  <a:lnTo>
                    <a:pt x="2251" y="2676"/>
                  </a:lnTo>
                  <a:lnTo>
                    <a:pt x="2256" y="2696"/>
                  </a:lnTo>
                  <a:lnTo>
                    <a:pt x="2256" y="2716"/>
                  </a:lnTo>
                  <a:lnTo>
                    <a:pt x="2251" y="2736"/>
                  </a:lnTo>
                  <a:lnTo>
                    <a:pt x="2248" y="2746"/>
                  </a:lnTo>
                  <a:lnTo>
                    <a:pt x="2248" y="2766"/>
                  </a:lnTo>
                  <a:lnTo>
                    <a:pt x="2256" y="2796"/>
                  </a:lnTo>
                  <a:lnTo>
                    <a:pt x="2270" y="2846"/>
                  </a:lnTo>
                  <a:lnTo>
                    <a:pt x="2290" y="2886"/>
                  </a:lnTo>
                  <a:lnTo>
                    <a:pt x="2300" y="2916"/>
                  </a:lnTo>
                  <a:lnTo>
                    <a:pt x="2312" y="2946"/>
                  </a:lnTo>
                  <a:lnTo>
                    <a:pt x="2327" y="3006"/>
                  </a:lnTo>
                  <a:lnTo>
                    <a:pt x="2336" y="3086"/>
                  </a:lnTo>
                  <a:lnTo>
                    <a:pt x="2344" y="3156"/>
                  </a:lnTo>
                  <a:lnTo>
                    <a:pt x="2344" y="3215"/>
                  </a:lnTo>
                  <a:lnTo>
                    <a:pt x="2341" y="3245"/>
                  </a:lnTo>
                  <a:lnTo>
                    <a:pt x="2336" y="3275"/>
                  </a:lnTo>
                  <a:lnTo>
                    <a:pt x="2331" y="3295"/>
                  </a:lnTo>
                  <a:lnTo>
                    <a:pt x="2324" y="3305"/>
                  </a:lnTo>
                  <a:lnTo>
                    <a:pt x="2317" y="3315"/>
                  </a:lnTo>
                  <a:lnTo>
                    <a:pt x="2305" y="3325"/>
                  </a:lnTo>
                  <a:lnTo>
                    <a:pt x="2275" y="3315"/>
                  </a:lnTo>
                  <a:lnTo>
                    <a:pt x="2258" y="3295"/>
                  </a:lnTo>
                  <a:lnTo>
                    <a:pt x="2256" y="3285"/>
                  </a:lnTo>
                  <a:lnTo>
                    <a:pt x="2256" y="3275"/>
                  </a:lnTo>
                  <a:lnTo>
                    <a:pt x="2265" y="3236"/>
                  </a:lnTo>
                  <a:lnTo>
                    <a:pt x="2268" y="3225"/>
                  </a:lnTo>
                  <a:lnTo>
                    <a:pt x="2270" y="3215"/>
                  </a:lnTo>
                  <a:lnTo>
                    <a:pt x="2268" y="3206"/>
                  </a:lnTo>
                  <a:lnTo>
                    <a:pt x="2265" y="3186"/>
                  </a:lnTo>
                  <a:lnTo>
                    <a:pt x="2253" y="3156"/>
                  </a:lnTo>
                  <a:lnTo>
                    <a:pt x="2234" y="3126"/>
                  </a:lnTo>
                  <a:lnTo>
                    <a:pt x="2204" y="3096"/>
                  </a:lnTo>
                  <a:lnTo>
                    <a:pt x="2192" y="3096"/>
                  </a:lnTo>
                  <a:lnTo>
                    <a:pt x="2192" y="3116"/>
                  </a:lnTo>
                  <a:lnTo>
                    <a:pt x="2197" y="3146"/>
                  </a:lnTo>
                  <a:lnTo>
                    <a:pt x="2212" y="3236"/>
                  </a:lnTo>
                  <a:lnTo>
                    <a:pt x="2224" y="3305"/>
                  </a:lnTo>
                  <a:lnTo>
                    <a:pt x="2231" y="3405"/>
                  </a:lnTo>
                  <a:lnTo>
                    <a:pt x="2236" y="3495"/>
                  </a:lnTo>
                  <a:lnTo>
                    <a:pt x="2234" y="3575"/>
                  </a:lnTo>
                  <a:lnTo>
                    <a:pt x="2234" y="3655"/>
                  </a:lnTo>
                  <a:lnTo>
                    <a:pt x="2239" y="3725"/>
                  </a:lnTo>
                  <a:lnTo>
                    <a:pt x="2246" y="3795"/>
                  </a:lnTo>
                  <a:lnTo>
                    <a:pt x="2253" y="3815"/>
                  </a:lnTo>
                  <a:lnTo>
                    <a:pt x="2258" y="3835"/>
                  </a:lnTo>
                  <a:lnTo>
                    <a:pt x="2273" y="3875"/>
                  </a:lnTo>
                  <a:lnTo>
                    <a:pt x="2275" y="3885"/>
                  </a:lnTo>
                  <a:lnTo>
                    <a:pt x="2275" y="3905"/>
                  </a:lnTo>
                  <a:lnTo>
                    <a:pt x="2270" y="3915"/>
                  </a:lnTo>
                  <a:lnTo>
                    <a:pt x="2253" y="3925"/>
                  </a:lnTo>
                  <a:lnTo>
                    <a:pt x="2241" y="3934"/>
                  </a:lnTo>
                  <a:lnTo>
                    <a:pt x="2236" y="3945"/>
                  </a:lnTo>
                  <a:lnTo>
                    <a:pt x="2234" y="3964"/>
                  </a:lnTo>
                  <a:lnTo>
                    <a:pt x="2231" y="3975"/>
                  </a:lnTo>
                  <a:lnTo>
                    <a:pt x="2231" y="3994"/>
                  </a:lnTo>
                  <a:lnTo>
                    <a:pt x="2236" y="4034"/>
                  </a:lnTo>
                  <a:lnTo>
                    <a:pt x="2246" y="4084"/>
                  </a:lnTo>
                  <a:lnTo>
                    <a:pt x="2261" y="4124"/>
                  </a:lnTo>
                  <a:lnTo>
                    <a:pt x="2280" y="4174"/>
                  </a:lnTo>
                  <a:lnTo>
                    <a:pt x="2302" y="4214"/>
                  </a:lnTo>
                  <a:lnTo>
                    <a:pt x="2319" y="4244"/>
                  </a:lnTo>
                  <a:lnTo>
                    <a:pt x="2329" y="4274"/>
                  </a:lnTo>
                  <a:lnTo>
                    <a:pt x="2334" y="4304"/>
                  </a:lnTo>
                  <a:lnTo>
                    <a:pt x="2334" y="4314"/>
                  </a:lnTo>
                  <a:lnTo>
                    <a:pt x="2331" y="4324"/>
                  </a:lnTo>
                  <a:lnTo>
                    <a:pt x="2322" y="4344"/>
                  </a:lnTo>
                  <a:lnTo>
                    <a:pt x="2314" y="4354"/>
                  </a:lnTo>
                  <a:lnTo>
                    <a:pt x="2305" y="4344"/>
                  </a:lnTo>
                  <a:lnTo>
                    <a:pt x="2297" y="4334"/>
                  </a:lnTo>
                  <a:lnTo>
                    <a:pt x="2290" y="4324"/>
                  </a:lnTo>
                  <a:lnTo>
                    <a:pt x="2285" y="4324"/>
                  </a:lnTo>
                  <a:lnTo>
                    <a:pt x="2280" y="4334"/>
                  </a:lnTo>
                  <a:lnTo>
                    <a:pt x="2275" y="4354"/>
                  </a:lnTo>
                  <a:lnTo>
                    <a:pt x="2278" y="4374"/>
                  </a:lnTo>
                  <a:lnTo>
                    <a:pt x="2283" y="4394"/>
                  </a:lnTo>
                  <a:lnTo>
                    <a:pt x="2300" y="4444"/>
                  </a:lnTo>
                  <a:lnTo>
                    <a:pt x="2329" y="4494"/>
                  </a:lnTo>
                  <a:lnTo>
                    <a:pt x="2361" y="4544"/>
                  </a:lnTo>
                  <a:lnTo>
                    <a:pt x="2397" y="4594"/>
                  </a:lnTo>
                  <a:lnTo>
                    <a:pt x="2431" y="4634"/>
                  </a:lnTo>
                  <a:lnTo>
                    <a:pt x="2461" y="4654"/>
                  </a:lnTo>
                  <a:lnTo>
                    <a:pt x="2483" y="4654"/>
                  </a:lnTo>
                  <a:lnTo>
                    <a:pt x="2500" y="4643"/>
                  </a:lnTo>
                  <a:lnTo>
                    <a:pt x="2514" y="4654"/>
                  </a:lnTo>
                  <a:lnTo>
                    <a:pt x="2527" y="4684"/>
                  </a:lnTo>
                  <a:lnTo>
                    <a:pt x="2536" y="4713"/>
                  </a:lnTo>
                  <a:lnTo>
                    <a:pt x="2544" y="4754"/>
                  </a:lnTo>
                  <a:lnTo>
                    <a:pt x="2544" y="4793"/>
                  </a:lnTo>
                  <a:lnTo>
                    <a:pt x="2541" y="4843"/>
                  </a:lnTo>
                  <a:lnTo>
                    <a:pt x="2534" y="4893"/>
                  </a:lnTo>
                  <a:lnTo>
                    <a:pt x="2519" y="4923"/>
                  </a:lnTo>
                  <a:lnTo>
                    <a:pt x="2502" y="4943"/>
                  </a:lnTo>
                  <a:lnTo>
                    <a:pt x="2483" y="4953"/>
                  </a:lnTo>
                  <a:lnTo>
                    <a:pt x="2461" y="4953"/>
                  </a:lnTo>
                  <a:lnTo>
                    <a:pt x="2439" y="4943"/>
                  </a:lnTo>
                  <a:lnTo>
                    <a:pt x="2419" y="4913"/>
                  </a:lnTo>
                  <a:lnTo>
                    <a:pt x="2400" y="4883"/>
                  </a:lnTo>
                  <a:lnTo>
                    <a:pt x="2385" y="4833"/>
                  </a:lnTo>
                  <a:lnTo>
                    <a:pt x="2375" y="4803"/>
                  </a:lnTo>
                  <a:lnTo>
                    <a:pt x="2361" y="4773"/>
                  </a:lnTo>
                  <a:lnTo>
                    <a:pt x="2348" y="4763"/>
                  </a:lnTo>
                  <a:lnTo>
                    <a:pt x="2331" y="4763"/>
                  </a:lnTo>
                  <a:lnTo>
                    <a:pt x="2331" y="4754"/>
                  </a:lnTo>
                  <a:lnTo>
                    <a:pt x="2353" y="4713"/>
                  </a:lnTo>
                  <a:lnTo>
                    <a:pt x="2373" y="4673"/>
                  </a:lnTo>
                  <a:lnTo>
                    <a:pt x="2378" y="4654"/>
                  </a:lnTo>
                  <a:lnTo>
                    <a:pt x="2378" y="4643"/>
                  </a:lnTo>
                  <a:lnTo>
                    <a:pt x="2370" y="4634"/>
                  </a:lnTo>
                  <a:lnTo>
                    <a:pt x="2334" y="4634"/>
                  </a:lnTo>
                  <a:lnTo>
                    <a:pt x="2319" y="4643"/>
                  </a:lnTo>
                  <a:lnTo>
                    <a:pt x="2309" y="4654"/>
                  </a:lnTo>
                  <a:lnTo>
                    <a:pt x="2305" y="4673"/>
                  </a:lnTo>
                  <a:lnTo>
                    <a:pt x="2302" y="4684"/>
                  </a:lnTo>
                  <a:lnTo>
                    <a:pt x="2300" y="4694"/>
                  </a:lnTo>
                  <a:lnTo>
                    <a:pt x="2290" y="4703"/>
                  </a:lnTo>
                  <a:lnTo>
                    <a:pt x="2278" y="4703"/>
                  </a:lnTo>
                  <a:lnTo>
                    <a:pt x="2261" y="4684"/>
                  </a:lnTo>
                  <a:lnTo>
                    <a:pt x="2244" y="4664"/>
                  </a:lnTo>
                  <a:lnTo>
                    <a:pt x="2239" y="4664"/>
                  </a:lnTo>
                  <a:lnTo>
                    <a:pt x="2234" y="4684"/>
                  </a:lnTo>
                  <a:lnTo>
                    <a:pt x="2236" y="4694"/>
                  </a:lnTo>
                  <a:lnTo>
                    <a:pt x="2244" y="4743"/>
                  </a:lnTo>
                  <a:lnTo>
                    <a:pt x="2251" y="4803"/>
                  </a:lnTo>
                  <a:lnTo>
                    <a:pt x="2253" y="4823"/>
                  </a:lnTo>
                  <a:lnTo>
                    <a:pt x="2251" y="4833"/>
                  </a:lnTo>
                  <a:lnTo>
                    <a:pt x="2246" y="4853"/>
                  </a:lnTo>
                  <a:lnTo>
                    <a:pt x="2241" y="4863"/>
                  </a:lnTo>
                  <a:lnTo>
                    <a:pt x="2219" y="4883"/>
                  </a:lnTo>
                  <a:lnTo>
                    <a:pt x="2207" y="4893"/>
                  </a:lnTo>
                  <a:lnTo>
                    <a:pt x="2200" y="4913"/>
                  </a:lnTo>
                  <a:lnTo>
                    <a:pt x="2195" y="4933"/>
                  </a:lnTo>
                  <a:lnTo>
                    <a:pt x="2195" y="4953"/>
                  </a:lnTo>
                  <a:lnTo>
                    <a:pt x="2200" y="4973"/>
                  </a:lnTo>
                  <a:lnTo>
                    <a:pt x="2207" y="4993"/>
                  </a:lnTo>
                  <a:lnTo>
                    <a:pt x="2229" y="5033"/>
                  </a:lnTo>
                  <a:lnTo>
                    <a:pt x="2258" y="5073"/>
                  </a:lnTo>
                  <a:lnTo>
                    <a:pt x="2292" y="5103"/>
                  </a:lnTo>
                  <a:lnTo>
                    <a:pt x="2327" y="5123"/>
                  </a:lnTo>
                  <a:lnTo>
                    <a:pt x="2361" y="5113"/>
                  </a:lnTo>
                  <a:lnTo>
                    <a:pt x="2417" y="5113"/>
                  </a:lnTo>
                  <a:lnTo>
                    <a:pt x="2436" y="5123"/>
                  </a:lnTo>
                  <a:lnTo>
                    <a:pt x="2449" y="5143"/>
                  </a:lnTo>
                  <a:lnTo>
                    <a:pt x="2453" y="5163"/>
                  </a:lnTo>
                  <a:lnTo>
                    <a:pt x="2458" y="5193"/>
                  </a:lnTo>
                  <a:lnTo>
                    <a:pt x="2463" y="5253"/>
                  </a:lnTo>
                  <a:lnTo>
                    <a:pt x="2466" y="5333"/>
                  </a:lnTo>
                  <a:lnTo>
                    <a:pt x="2463" y="5412"/>
                  </a:lnTo>
                  <a:lnTo>
                    <a:pt x="2461" y="5482"/>
                  </a:lnTo>
                  <a:lnTo>
                    <a:pt x="2456" y="5542"/>
                  </a:lnTo>
                  <a:lnTo>
                    <a:pt x="2449" y="5582"/>
                  </a:lnTo>
                  <a:lnTo>
                    <a:pt x="2427" y="5582"/>
                  </a:lnTo>
                  <a:lnTo>
                    <a:pt x="2410" y="5592"/>
                  </a:lnTo>
                  <a:lnTo>
                    <a:pt x="2392" y="5602"/>
                  </a:lnTo>
                  <a:lnTo>
                    <a:pt x="2373" y="5632"/>
                  </a:lnTo>
                  <a:lnTo>
                    <a:pt x="2351" y="5672"/>
                  </a:lnTo>
                  <a:lnTo>
                    <a:pt x="2341" y="5682"/>
                  </a:lnTo>
                  <a:lnTo>
                    <a:pt x="2339" y="5672"/>
                  </a:lnTo>
                  <a:lnTo>
                    <a:pt x="2341" y="5662"/>
                  </a:lnTo>
                  <a:lnTo>
                    <a:pt x="2353" y="5602"/>
                  </a:lnTo>
                  <a:lnTo>
                    <a:pt x="2358" y="5562"/>
                  </a:lnTo>
                  <a:lnTo>
                    <a:pt x="2361" y="5542"/>
                  </a:lnTo>
                  <a:lnTo>
                    <a:pt x="2358" y="5522"/>
                  </a:lnTo>
                  <a:lnTo>
                    <a:pt x="2356" y="5502"/>
                  </a:lnTo>
                  <a:lnTo>
                    <a:pt x="2351" y="5492"/>
                  </a:lnTo>
                  <a:lnTo>
                    <a:pt x="2339" y="5463"/>
                  </a:lnTo>
                  <a:lnTo>
                    <a:pt x="2324" y="5452"/>
                  </a:lnTo>
                  <a:lnTo>
                    <a:pt x="2312" y="5452"/>
                  </a:lnTo>
                  <a:lnTo>
                    <a:pt x="2302" y="5463"/>
                  </a:lnTo>
                  <a:lnTo>
                    <a:pt x="2297" y="5492"/>
                  </a:lnTo>
                  <a:lnTo>
                    <a:pt x="2297" y="5502"/>
                  </a:lnTo>
                  <a:lnTo>
                    <a:pt x="2292" y="5512"/>
                  </a:lnTo>
                  <a:lnTo>
                    <a:pt x="2283" y="5522"/>
                  </a:lnTo>
                  <a:lnTo>
                    <a:pt x="2265" y="5512"/>
                  </a:lnTo>
                  <a:lnTo>
                    <a:pt x="2246" y="5492"/>
                  </a:lnTo>
                  <a:lnTo>
                    <a:pt x="2226" y="5482"/>
                  </a:lnTo>
                  <a:lnTo>
                    <a:pt x="2212" y="5472"/>
                  </a:lnTo>
                  <a:lnTo>
                    <a:pt x="2200" y="5482"/>
                  </a:lnTo>
                  <a:lnTo>
                    <a:pt x="2197" y="5482"/>
                  </a:lnTo>
                  <a:lnTo>
                    <a:pt x="2195" y="5492"/>
                  </a:lnTo>
                  <a:lnTo>
                    <a:pt x="2195" y="5512"/>
                  </a:lnTo>
                  <a:lnTo>
                    <a:pt x="2197" y="5532"/>
                  </a:lnTo>
                  <a:lnTo>
                    <a:pt x="2204" y="5572"/>
                  </a:lnTo>
                  <a:lnTo>
                    <a:pt x="2214" y="5612"/>
                  </a:lnTo>
                  <a:lnTo>
                    <a:pt x="2229" y="5642"/>
                  </a:lnTo>
                  <a:lnTo>
                    <a:pt x="2246" y="5672"/>
                  </a:lnTo>
                  <a:lnTo>
                    <a:pt x="2261" y="5692"/>
                  </a:lnTo>
                  <a:lnTo>
                    <a:pt x="2275" y="5692"/>
                  </a:lnTo>
                  <a:lnTo>
                    <a:pt x="2285" y="5682"/>
                  </a:lnTo>
                  <a:lnTo>
                    <a:pt x="2295" y="5662"/>
                  </a:lnTo>
                  <a:lnTo>
                    <a:pt x="2305" y="5672"/>
                  </a:lnTo>
                  <a:lnTo>
                    <a:pt x="2314" y="5692"/>
                  </a:lnTo>
                  <a:lnTo>
                    <a:pt x="2322" y="5732"/>
                  </a:lnTo>
                  <a:lnTo>
                    <a:pt x="2327" y="5792"/>
                  </a:lnTo>
                  <a:lnTo>
                    <a:pt x="2329" y="5862"/>
                  </a:lnTo>
                  <a:lnTo>
                    <a:pt x="2329" y="6031"/>
                  </a:lnTo>
                  <a:lnTo>
                    <a:pt x="2327" y="6112"/>
                  </a:lnTo>
                  <a:lnTo>
                    <a:pt x="2324" y="6131"/>
                  </a:lnTo>
                  <a:lnTo>
                    <a:pt x="2319" y="6151"/>
                  </a:lnTo>
                  <a:lnTo>
                    <a:pt x="2317" y="6161"/>
                  </a:lnTo>
                  <a:lnTo>
                    <a:pt x="2307" y="6161"/>
                  </a:lnTo>
                  <a:lnTo>
                    <a:pt x="2300" y="6142"/>
                  </a:lnTo>
                  <a:lnTo>
                    <a:pt x="2292" y="6121"/>
                  </a:lnTo>
                  <a:lnTo>
                    <a:pt x="2285" y="6112"/>
                  </a:lnTo>
                  <a:lnTo>
                    <a:pt x="2285" y="6142"/>
                  </a:lnTo>
                  <a:lnTo>
                    <a:pt x="2290" y="6201"/>
                  </a:lnTo>
                  <a:lnTo>
                    <a:pt x="2290" y="6411"/>
                  </a:lnTo>
                  <a:lnTo>
                    <a:pt x="2287" y="6541"/>
                  </a:lnTo>
                  <a:lnTo>
                    <a:pt x="2283" y="6701"/>
                  </a:lnTo>
                  <a:lnTo>
                    <a:pt x="2278" y="6751"/>
                  </a:lnTo>
                  <a:lnTo>
                    <a:pt x="2275" y="6791"/>
                  </a:lnTo>
                  <a:lnTo>
                    <a:pt x="2270" y="6810"/>
                  </a:lnTo>
                  <a:lnTo>
                    <a:pt x="2256" y="6810"/>
                  </a:lnTo>
                  <a:lnTo>
                    <a:pt x="2246" y="6791"/>
                  </a:lnTo>
                  <a:lnTo>
                    <a:pt x="2229" y="6761"/>
                  </a:lnTo>
                  <a:lnTo>
                    <a:pt x="2209" y="6751"/>
                  </a:lnTo>
                  <a:lnTo>
                    <a:pt x="2185" y="6761"/>
                  </a:lnTo>
                  <a:lnTo>
                    <a:pt x="2163" y="6781"/>
                  </a:lnTo>
                  <a:lnTo>
                    <a:pt x="2151" y="6791"/>
                  </a:lnTo>
                  <a:lnTo>
                    <a:pt x="2134" y="6810"/>
                  </a:lnTo>
                  <a:lnTo>
                    <a:pt x="2087" y="6821"/>
                  </a:lnTo>
                  <a:lnTo>
                    <a:pt x="2034" y="6821"/>
                  </a:lnTo>
                  <a:lnTo>
                    <a:pt x="1975" y="6810"/>
                  </a:lnTo>
                  <a:lnTo>
                    <a:pt x="1919" y="6791"/>
                  </a:lnTo>
                  <a:lnTo>
                    <a:pt x="1868" y="6791"/>
                  </a:lnTo>
                  <a:lnTo>
                    <a:pt x="1826" y="6800"/>
                  </a:lnTo>
                  <a:lnTo>
                    <a:pt x="1811" y="6810"/>
                  </a:lnTo>
                  <a:lnTo>
                    <a:pt x="1802" y="6821"/>
                  </a:lnTo>
                  <a:lnTo>
                    <a:pt x="1787" y="6840"/>
                  </a:lnTo>
                  <a:lnTo>
                    <a:pt x="1765" y="6840"/>
                  </a:lnTo>
                  <a:lnTo>
                    <a:pt x="1745" y="6821"/>
                  </a:lnTo>
                  <a:lnTo>
                    <a:pt x="1724" y="6781"/>
                  </a:lnTo>
                  <a:lnTo>
                    <a:pt x="1709" y="6761"/>
                  </a:lnTo>
                  <a:lnTo>
                    <a:pt x="1689" y="6731"/>
                  </a:lnTo>
                  <a:lnTo>
                    <a:pt x="1667" y="6711"/>
                  </a:lnTo>
                  <a:lnTo>
                    <a:pt x="1643" y="6701"/>
                  </a:lnTo>
                  <a:lnTo>
                    <a:pt x="1584" y="6691"/>
                  </a:lnTo>
                  <a:lnTo>
                    <a:pt x="1521" y="6701"/>
                  </a:lnTo>
                  <a:lnTo>
                    <a:pt x="1462" y="6711"/>
                  </a:lnTo>
                  <a:lnTo>
                    <a:pt x="1399" y="6711"/>
                  </a:lnTo>
                  <a:lnTo>
                    <a:pt x="1335" y="6691"/>
                  </a:lnTo>
                  <a:lnTo>
                    <a:pt x="1272" y="6661"/>
                  </a:lnTo>
                  <a:lnTo>
                    <a:pt x="1240" y="6641"/>
                  </a:lnTo>
                  <a:lnTo>
                    <a:pt x="1196" y="6641"/>
                  </a:lnTo>
                  <a:lnTo>
                    <a:pt x="1191" y="6651"/>
                  </a:lnTo>
                  <a:lnTo>
                    <a:pt x="1189" y="6661"/>
                  </a:lnTo>
                  <a:lnTo>
                    <a:pt x="1184" y="6671"/>
                  </a:lnTo>
                  <a:lnTo>
                    <a:pt x="1152" y="6671"/>
                  </a:lnTo>
                  <a:lnTo>
                    <a:pt x="1113" y="6661"/>
                  </a:lnTo>
                  <a:lnTo>
                    <a:pt x="1069" y="6641"/>
                  </a:lnTo>
                  <a:lnTo>
                    <a:pt x="1020" y="6611"/>
                  </a:lnTo>
                  <a:lnTo>
                    <a:pt x="972" y="6611"/>
                  </a:lnTo>
                  <a:lnTo>
                    <a:pt x="962" y="6621"/>
                  </a:lnTo>
                  <a:lnTo>
                    <a:pt x="955" y="6631"/>
                  </a:lnTo>
                  <a:lnTo>
                    <a:pt x="952" y="6651"/>
                  </a:lnTo>
                  <a:lnTo>
                    <a:pt x="950" y="6691"/>
                  </a:lnTo>
                  <a:lnTo>
                    <a:pt x="940" y="6731"/>
                  </a:lnTo>
                  <a:lnTo>
                    <a:pt x="928" y="6761"/>
                  </a:lnTo>
                  <a:lnTo>
                    <a:pt x="913" y="6791"/>
                  </a:lnTo>
                  <a:lnTo>
                    <a:pt x="893" y="6810"/>
                  </a:lnTo>
                  <a:lnTo>
                    <a:pt x="876" y="6821"/>
                  </a:lnTo>
                  <a:lnTo>
                    <a:pt x="864" y="6830"/>
                  </a:lnTo>
                  <a:lnTo>
                    <a:pt x="854" y="6821"/>
                  </a:lnTo>
                  <a:lnTo>
                    <a:pt x="852" y="6810"/>
                  </a:lnTo>
                  <a:lnTo>
                    <a:pt x="852" y="6791"/>
                  </a:lnTo>
                  <a:lnTo>
                    <a:pt x="859" y="6771"/>
                  </a:lnTo>
                  <a:lnTo>
                    <a:pt x="874" y="6741"/>
                  </a:lnTo>
                  <a:lnTo>
                    <a:pt x="886" y="6721"/>
                  </a:lnTo>
                  <a:lnTo>
                    <a:pt x="893" y="6681"/>
                  </a:lnTo>
                  <a:lnTo>
                    <a:pt x="893" y="6651"/>
                  </a:lnTo>
                  <a:lnTo>
                    <a:pt x="889" y="6621"/>
                  </a:lnTo>
                  <a:lnTo>
                    <a:pt x="879" y="6601"/>
                  </a:lnTo>
                  <a:lnTo>
                    <a:pt x="867" y="6601"/>
                  </a:lnTo>
                  <a:lnTo>
                    <a:pt x="857" y="6611"/>
                  </a:lnTo>
                  <a:lnTo>
                    <a:pt x="847" y="6641"/>
                  </a:lnTo>
                  <a:lnTo>
                    <a:pt x="842" y="6651"/>
                  </a:lnTo>
                  <a:lnTo>
                    <a:pt x="835" y="6661"/>
                  </a:lnTo>
                  <a:lnTo>
                    <a:pt x="813" y="6671"/>
                  </a:lnTo>
                  <a:lnTo>
                    <a:pt x="788" y="6671"/>
                  </a:lnTo>
                  <a:lnTo>
                    <a:pt x="762" y="6641"/>
                  </a:lnTo>
                  <a:lnTo>
                    <a:pt x="730" y="6611"/>
                  </a:lnTo>
                  <a:lnTo>
                    <a:pt x="715" y="6601"/>
                  </a:lnTo>
                  <a:lnTo>
                    <a:pt x="715" y="6611"/>
                  </a:lnTo>
                  <a:lnTo>
                    <a:pt x="718" y="6621"/>
                  </a:lnTo>
                  <a:lnTo>
                    <a:pt x="740" y="6681"/>
                  </a:lnTo>
                  <a:lnTo>
                    <a:pt x="759" y="6731"/>
                  </a:lnTo>
                  <a:lnTo>
                    <a:pt x="764" y="6751"/>
                  </a:lnTo>
                  <a:lnTo>
                    <a:pt x="764" y="6771"/>
                  </a:lnTo>
                  <a:lnTo>
                    <a:pt x="759" y="6781"/>
                  </a:lnTo>
                  <a:lnTo>
                    <a:pt x="747" y="6791"/>
                  </a:lnTo>
                  <a:lnTo>
                    <a:pt x="710" y="6821"/>
                  </a:lnTo>
                  <a:lnTo>
                    <a:pt x="654" y="6821"/>
                  </a:lnTo>
                  <a:lnTo>
                    <a:pt x="632" y="6810"/>
                  </a:lnTo>
                  <a:lnTo>
                    <a:pt x="622" y="6800"/>
                  </a:lnTo>
                  <a:lnTo>
                    <a:pt x="618" y="6781"/>
                  </a:lnTo>
                  <a:lnTo>
                    <a:pt x="613" y="6771"/>
                  </a:lnTo>
                  <a:lnTo>
                    <a:pt x="608" y="6761"/>
                  </a:lnTo>
                  <a:lnTo>
                    <a:pt x="603" y="6771"/>
                  </a:lnTo>
                  <a:lnTo>
                    <a:pt x="598" y="6781"/>
                  </a:lnTo>
                  <a:lnTo>
                    <a:pt x="591" y="6810"/>
                  </a:lnTo>
                  <a:lnTo>
                    <a:pt x="583" y="6870"/>
                  </a:lnTo>
                  <a:lnTo>
                    <a:pt x="581" y="6910"/>
                  </a:lnTo>
                  <a:lnTo>
                    <a:pt x="576" y="6940"/>
                  </a:lnTo>
                  <a:lnTo>
                    <a:pt x="569" y="6970"/>
                  </a:lnTo>
                  <a:lnTo>
                    <a:pt x="561" y="7000"/>
                  </a:lnTo>
                  <a:lnTo>
                    <a:pt x="544" y="7030"/>
                  </a:lnTo>
                  <a:lnTo>
                    <a:pt x="522" y="7050"/>
                  </a:lnTo>
                  <a:lnTo>
                    <a:pt x="500" y="7050"/>
                  </a:lnTo>
                  <a:lnTo>
                    <a:pt x="478" y="7020"/>
                  </a:lnTo>
                  <a:lnTo>
                    <a:pt x="459" y="6980"/>
                  </a:lnTo>
                  <a:lnTo>
                    <a:pt x="449" y="6950"/>
                  </a:lnTo>
                  <a:lnTo>
                    <a:pt x="442" y="6910"/>
                  </a:lnTo>
                  <a:lnTo>
                    <a:pt x="425" y="6840"/>
                  </a:lnTo>
                  <a:lnTo>
                    <a:pt x="417" y="6830"/>
                  </a:lnTo>
                  <a:lnTo>
                    <a:pt x="413" y="6830"/>
                  </a:lnTo>
                  <a:lnTo>
                    <a:pt x="408" y="6851"/>
                  </a:lnTo>
                  <a:lnTo>
                    <a:pt x="403" y="6890"/>
                  </a:lnTo>
                  <a:lnTo>
                    <a:pt x="393" y="7030"/>
                  </a:lnTo>
                  <a:lnTo>
                    <a:pt x="381" y="7150"/>
                  </a:lnTo>
                  <a:lnTo>
                    <a:pt x="376" y="7190"/>
                  </a:lnTo>
                  <a:lnTo>
                    <a:pt x="369" y="7220"/>
                  </a:lnTo>
                  <a:lnTo>
                    <a:pt x="361" y="7240"/>
                  </a:lnTo>
                  <a:lnTo>
                    <a:pt x="354" y="7250"/>
                  </a:lnTo>
                  <a:lnTo>
                    <a:pt x="347" y="7250"/>
                  </a:lnTo>
                  <a:lnTo>
                    <a:pt x="334" y="7240"/>
                  </a:lnTo>
                  <a:lnTo>
                    <a:pt x="317" y="7230"/>
                  </a:lnTo>
                  <a:lnTo>
                    <a:pt x="293" y="7230"/>
                  </a:lnTo>
                  <a:lnTo>
                    <a:pt x="268" y="7250"/>
                  </a:lnTo>
                  <a:lnTo>
                    <a:pt x="247" y="7280"/>
                  </a:lnTo>
                  <a:lnTo>
                    <a:pt x="227" y="7310"/>
                  </a:lnTo>
                  <a:lnTo>
                    <a:pt x="210" y="7350"/>
                  </a:lnTo>
                  <a:lnTo>
                    <a:pt x="205" y="7370"/>
                  </a:lnTo>
                  <a:lnTo>
                    <a:pt x="200" y="7390"/>
                  </a:lnTo>
                  <a:lnTo>
                    <a:pt x="200" y="7460"/>
                  </a:lnTo>
                  <a:lnTo>
                    <a:pt x="195" y="7470"/>
                  </a:lnTo>
                  <a:lnTo>
                    <a:pt x="185" y="7470"/>
                  </a:lnTo>
                  <a:lnTo>
                    <a:pt x="173" y="7460"/>
                  </a:lnTo>
                  <a:lnTo>
                    <a:pt x="166" y="7450"/>
                  </a:lnTo>
                  <a:lnTo>
                    <a:pt x="156" y="7450"/>
                  </a:lnTo>
                  <a:lnTo>
                    <a:pt x="151" y="7460"/>
                  </a:lnTo>
                  <a:lnTo>
                    <a:pt x="144" y="7470"/>
                  </a:lnTo>
                  <a:lnTo>
                    <a:pt x="132" y="7510"/>
                  </a:lnTo>
                  <a:lnTo>
                    <a:pt x="124" y="7570"/>
                  </a:lnTo>
                  <a:lnTo>
                    <a:pt x="120" y="7639"/>
                  </a:lnTo>
                  <a:lnTo>
                    <a:pt x="117" y="7719"/>
                  </a:lnTo>
                  <a:lnTo>
                    <a:pt x="120" y="7809"/>
                  </a:lnTo>
                  <a:lnTo>
                    <a:pt x="127" y="7899"/>
                  </a:lnTo>
                  <a:lnTo>
                    <a:pt x="132" y="7969"/>
                  </a:lnTo>
                  <a:lnTo>
                    <a:pt x="134" y="8029"/>
                  </a:lnTo>
                  <a:lnTo>
                    <a:pt x="129" y="8069"/>
                  </a:lnTo>
                  <a:lnTo>
                    <a:pt x="124" y="8099"/>
                  </a:lnTo>
                  <a:lnTo>
                    <a:pt x="115" y="8119"/>
                  </a:lnTo>
                  <a:lnTo>
                    <a:pt x="103" y="8109"/>
                  </a:lnTo>
                  <a:lnTo>
                    <a:pt x="90" y="8079"/>
                  </a:lnTo>
                  <a:lnTo>
                    <a:pt x="76" y="8039"/>
                  </a:lnTo>
                  <a:lnTo>
                    <a:pt x="61" y="7979"/>
                  </a:lnTo>
                  <a:lnTo>
                    <a:pt x="56" y="7969"/>
                  </a:lnTo>
                  <a:lnTo>
                    <a:pt x="51" y="7979"/>
                  </a:lnTo>
                  <a:lnTo>
                    <a:pt x="46" y="7989"/>
                  </a:lnTo>
                  <a:lnTo>
                    <a:pt x="44" y="8009"/>
                  </a:lnTo>
                  <a:lnTo>
                    <a:pt x="37" y="8089"/>
                  </a:lnTo>
                  <a:lnTo>
                    <a:pt x="32" y="8159"/>
                  </a:lnTo>
                  <a:lnTo>
                    <a:pt x="34" y="8209"/>
                  </a:lnTo>
                  <a:lnTo>
                    <a:pt x="37" y="8228"/>
                  </a:lnTo>
                  <a:lnTo>
                    <a:pt x="39" y="8249"/>
                  </a:lnTo>
                  <a:lnTo>
                    <a:pt x="49" y="8249"/>
                  </a:lnTo>
                  <a:lnTo>
                    <a:pt x="56" y="8258"/>
                  </a:lnTo>
                  <a:lnTo>
                    <a:pt x="63" y="8269"/>
                  </a:lnTo>
                  <a:lnTo>
                    <a:pt x="68" y="8279"/>
                  </a:lnTo>
                  <a:lnTo>
                    <a:pt x="71" y="8309"/>
                  </a:lnTo>
                  <a:lnTo>
                    <a:pt x="71" y="8378"/>
                  </a:lnTo>
                  <a:lnTo>
                    <a:pt x="68" y="8418"/>
                  </a:lnTo>
                  <a:lnTo>
                    <a:pt x="61" y="8458"/>
                  </a:lnTo>
                  <a:lnTo>
                    <a:pt x="61" y="8478"/>
                  </a:lnTo>
                  <a:lnTo>
                    <a:pt x="66" y="8488"/>
                  </a:lnTo>
                  <a:lnTo>
                    <a:pt x="73" y="8498"/>
                  </a:lnTo>
                  <a:lnTo>
                    <a:pt x="100" y="8498"/>
                  </a:lnTo>
                  <a:lnTo>
                    <a:pt x="107" y="8508"/>
                  </a:lnTo>
                  <a:lnTo>
                    <a:pt x="107" y="8568"/>
                  </a:lnTo>
                  <a:lnTo>
                    <a:pt x="112" y="8668"/>
                  </a:lnTo>
                  <a:lnTo>
                    <a:pt x="115" y="8708"/>
                  </a:lnTo>
                  <a:lnTo>
                    <a:pt x="112" y="8728"/>
                  </a:lnTo>
                  <a:lnTo>
                    <a:pt x="110" y="8738"/>
                  </a:lnTo>
                  <a:lnTo>
                    <a:pt x="105" y="8748"/>
                  </a:lnTo>
                  <a:lnTo>
                    <a:pt x="100" y="8748"/>
                  </a:lnTo>
                  <a:lnTo>
                    <a:pt x="83" y="8738"/>
                  </a:lnTo>
                  <a:lnTo>
                    <a:pt x="68" y="8728"/>
                  </a:lnTo>
                  <a:lnTo>
                    <a:pt x="56" y="8738"/>
                  </a:lnTo>
                  <a:lnTo>
                    <a:pt x="51" y="8758"/>
                  </a:lnTo>
                  <a:lnTo>
                    <a:pt x="46" y="8778"/>
                  </a:lnTo>
                  <a:lnTo>
                    <a:pt x="44" y="8798"/>
                  </a:lnTo>
                  <a:lnTo>
                    <a:pt x="41" y="8818"/>
                  </a:lnTo>
                  <a:lnTo>
                    <a:pt x="41" y="8868"/>
                  </a:lnTo>
                  <a:lnTo>
                    <a:pt x="44" y="8908"/>
                  </a:lnTo>
                  <a:lnTo>
                    <a:pt x="51" y="8937"/>
                  </a:lnTo>
                  <a:lnTo>
                    <a:pt x="66" y="8937"/>
                  </a:lnTo>
                  <a:lnTo>
                    <a:pt x="68" y="8948"/>
                  </a:lnTo>
                  <a:lnTo>
                    <a:pt x="71" y="8958"/>
                  </a:lnTo>
                  <a:lnTo>
                    <a:pt x="71" y="8978"/>
                  </a:lnTo>
                  <a:lnTo>
                    <a:pt x="68" y="9018"/>
                  </a:lnTo>
                  <a:lnTo>
                    <a:pt x="59" y="9078"/>
                  </a:lnTo>
                  <a:lnTo>
                    <a:pt x="49" y="9137"/>
                  </a:lnTo>
                  <a:lnTo>
                    <a:pt x="44" y="9187"/>
                  </a:lnTo>
                  <a:lnTo>
                    <a:pt x="44" y="9227"/>
                  </a:lnTo>
                  <a:lnTo>
                    <a:pt x="46" y="9247"/>
                  </a:lnTo>
                  <a:lnTo>
                    <a:pt x="51" y="9247"/>
                  </a:lnTo>
                  <a:lnTo>
                    <a:pt x="56" y="9257"/>
                  </a:lnTo>
                  <a:lnTo>
                    <a:pt x="59" y="9277"/>
                  </a:lnTo>
                  <a:lnTo>
                    <a:pt x="66" y="9337"/>
                  </a:lnTo>
                  <a:lnTo>
                    <a:pt x="71" y="9407"/>
                  </a:lnTo>
                  <a:lnTo>
                    <a:pt x="73" y="9497"/>
                  </a:lnTo>
                  <a:lnTo>
                    <a:pt x="73" y="9577"/>
                  </a:lnTo>
                  <a:lnTo>
                    <a:pt x="71" y="9657"/>
                  </a:lnTo>
                  <a:lnTo>
                    <a:pt x="66" y="9716"/>
                  </a:lnTo>
                  <a:lnTo>
                    <a:pt x="61" y="9727"/>
                  </a:lnTo>
                  <a:lnTo>
                    <a:pt x="59" y="9736"/>
                  </a:lnTo>
                  <a:lnTo>
                    <a:pt x="49" y="9736"/>
                  </a:lnTo>
                  <a:lnTo>
                    <a:pt x="41" y="9716"/>
                  </a:lnTo>
                  <a:lnTo>
                    <a:pt x="34" y="9687"/>
                  </a:lnTo>
                  <a:lnTo>
                    <a:pt x="27" y="9637"/>
                  </a:lnTo>
                  <a:lnTo>
                    <a:pt x="20" y="9587"/>
                  </a:lnTo>
                  <a:lnTo>
                    <a:pt x="15" y="9567"/>
                  </a:lnTo>
                  <a:lnTo>
                    <a:pt x="10" y="9547"/>
                  </a:lnTo>
                  <a:lnTo>
                    <a:pt x="5" y="9547"/>
                  </a:lnTo>
                  <a:lnTo>
                    <a:pt x="2" y="9567"/>
                  </a:lnTo>
                  <a:lnTo>
                    <a:pt x="0" y="9597"/>
                  </a:lnTo>
                  <a:lnTo>
                    <a:pt x="0" y="9687"/>
                  </a:lnTo>
                  <a:lnTo>
                    <a:pt x="2" y="9806"/>
                  </a:lnTo>
                  <a:lnTo>
                    <a:pt x="7" y="9966"/>
                  </a:lnTo>
                  <a:lnTo>
                    <a:pt x="17" y="10126"/>
                  </a:lnTo>
                  <a:lnTo>
                    <a:pt x="32" y="10306"/>
                  </a:lnTo>
                  <a:lnTo>
                    <a:pt x="46" y="10505"/>
                  </a:lnTo>
                  <a:lnTo>
                    <a:pt x="59" y="10685"/>
                  </a:lnTo>
                  <a:lnTo>
                    <a:pt x="66" y="10815"/>
                  </a:lnTo>
                  <a:lnTo>
                    <a:pt x="66" y="10935"/>
                  </a:lnTo>
                  <a:lnTo>
                    <a:pt x="68" y="10985"/>
                  </a:lnTo>
                  <a:lnTo>
                    <a:pt x="73" y="11025"/>
                  </a:lnTo>
                  <a:lnTo>
                    <a:pt x="81" y="11055"/>
                  </a:lnTo>
                  <a:lnTo>
                    <a:pt x="88" y="11095"/>
                  </a:lnTo>
                  <a:lnTo>
                    <a:pt x="93" y="11145"/>
                  </a:lnTo>
                  <a:lnTo>
                    <a:pt x="95" y="11194"/>
                  </a:lnTo>
                  <a:lnTo>
                    <a:pt x="93" y="11244"/>
                  </a:lnTo>
                  <a:lnTo>
                    <a:pt x="90" y="11294"/>
                  </a:lnTo>
                  <a:lnTo>
                    <a:pt x="93" y="11334"/>
                  </a:lnTo>
                  <a:lnTo>
                    <a:pt x="98" y="11374"/>
                  </a:lnTo>
                  <a:lnTo>
                    <a:pt x="107" y="11394"/>
                  </a:lnTo>
                  <a:lnTo>
                    <a:pt x="110" y="11404"/>
                  </a:lnTo>
                  <a:lnTo>
                    <a:pt x="115" y="11424"/>
                  </a:lnTo>
                  <a:lnTo>
                    <a:pt x="122" y="11474"/>
                  </a:lnTo>
                  <a:lnTo>
                    <a:pt x="129" y="11554"/>
                  </a:lnTo>
                  <a:lnTo>
                    <a:pt x="132" y="11634"/>
                  </a:lnTo>
                  <a:lnTo>
                    <a:pt x="132" y="11684"/>
                  </a:lnTo>
                  <a:lnTo>
                    <a:pt x="134" y="11734"/>
                  </a:lnTo>
                  <a:lnTo>
                    <a:pt x="139" y="11784"/>
                  </a:lnTo>
                  <a:lnTo>
                    <a:pt x="146" y="11824"/>
                  </a:lnTo>
                  <a:lnTo>
                    <a:pt x="154" y="11873"/>
                  </a:lnTo>
                  <a:lnTo>
                    <a:pt x="161" y="11913"/>
                  </a:lnTo>
                  <a:lnTo>
                    <a:pt x="173" y="11943"/>
                  </a:lnTo>
                  <a:lnTo>
                    <a:pt x="183" y="11973"/>
                  </a:lnTo>
                  <a:lnTo>
                    <a:pt x="205" y="12043"/>
                  </a:lnTo>
                  <a:lnTo>
                    <a:pt x="227" y="12133"/>
                  </a:lnTo>
                  <a:lnTo>
                    <a:pt x="249" y="12223"/>
                  </a:lnTo>
                  <a:lnTo>
                    <a:pt x="264" y="12323"/>
                  </a:lnTo>
                  <a:lnTo>
                    <a:pt x="278" y="12433"/>
                  </a:lnTo>
                  <a:lnTo>
                    <a:pt x="298" y="12552"/>
                  </a:lnTo>
                  <a:lnTo>
                    <a:pt x="320" y="12663"/>
                  </a:lnTo>
                  <a:lnTo>
                    <a:pt x="342" y="12762"/>
                  </a:lnTo>
                  <a:lnTo>
                    <a:pt x="364" y="12852"/>
                  </a:lnTo>
                  <a:lnTo>
                    <a:pt x="386" y="12922"/>
                  </a:lnTo>
                  <a:lnTo>
                    <a:pt x="405" y="12982"/>
                  </a:lnTo>
                  <a:lnTo>
                    <a:pt x="422" y="13012"/>
                  </a:lnTo>
                  <a:lnTo>
                    <a:pt x="435" y="13032"/>
                  </a:lnTo>
                  <a:lnTo>
                    <a:pt x="444" y="13052"/>
                  </a:lnTo>
                  <a:lnTo>
                    <a:pt x="449" y="13082"/>
                  </a:lnTo>
                  <a:lnTo>
                    <a:pt x="449" y="13122"/>
                  </a:lnTo>
                  <a:lnTo>
                    <a:pt x="454" y="13142"/>
                  </a:lnTo>
                  <a:lnTo>
                    <a:pt x="466" y="13212"/>
                  </a:lnTo>
                  <a:lnTo>
                    <a:pt x="486" y="13302"/>
                  </a:lnTo>
                  <a:lnTo>
                    <a:pt x="510" y="13401"/>
                  </a:lnTo>
                  <a:lnTo>
                    <a:pt x="547" y="13511"/>
                  </a:lnTo>
                  <a:lnTo>
                    <a:pt x="564" y="13561"/>
                  </a:lnTo>
                  <a:lnTo>
                    <a:pt x="583" y="13611"/>
                  </a:lnTo>
                  <a:lnTo>
                    <a:pt x="603" y="13641"/>
                  </a:lnTo>
                  <a:lnTo>
                    <a:pt x="622" y="13681"/>
                  </a:lnTo>
                  <a:lnTo>
                    <a:pt x="671" y="13741"/>
                  </a:lnTo>
                  <a:lnTo>
                    <a:pt x="715" y="13781"/>
                  </a:lnTo>
                  <a:lnTo>
                    <a:pt x="764" y="13811"/>
                  </a:lnTo>
                  <a:lnTo>
                    <a:pt x="818" y="13841"/>
                  </a:lnTo>
                  <a:lnTo>
                    <a:pt x="871" y="13861"/>
                  </a:lnTo>
                  <a:lnTo>
                    <a:pt x="923" y="13881"/>
                  </a:lnTo>
                  <a:lnTo>
                    <a:pt x="1018" y="13881"/>
                  </a:lnTo>
                  <a:lnTo>
                    <a:pt x="1055" y="13871"/>
                  </a:lnTo>
                  <a:lnTo>
                    <a:pt x="1103" y="13861"/>
                  </a:lnTo>
                  <a:lnTo>
                    <a:pt x="1191" y="13871"/>
                  </a:lnTo>
                  <a:lnTo>
                    <a:pt x="1306" y="13891"/>
                  </a:lnTo>
                  <a:lnTo>
                    <a:pt x="1438" y="13921"/>
                  </a:lnTo>
                  <a:lnTo>
                    <a:pt x="2048" y="14060"/>
                  </a:lnTo>
                  <a:lnTo>
                    <a:pt x="2148" y="14081"/>
                  </a:lnTo>
                  <a:lnTo>
                    <a:pt x="2229" y="14110"/>
                  </a:lnTo>
                  <a:lnTo>
                    <a:pt x="2287" y="14130"/>
                  </a:lnTo>
                  <a:lnTo>
                    <a:pt x="2334" y="14160"/>
                  </a:lnTo>
                  <a:lnTo>
                    <a:pt x="2363" y="14200"/>
                  </a:lnTo>
                  <a:lnTo>
                    <a:pt x="2373" y="14220"/>
                  </a:lnTo>
                  <a:lnTo>
                    <a:pt x="2383" y="14240"/>
                  </a:lnTo>
                  <a:lnTo>
                    <a:pt x="2388" y="14260"/>
                  </a:lnTo>
                  <a:lnTo>
                    <a:pt x="2390" y="14290"/>
                  </a:lnTo>
                  <a:lnTo>
                    <a:pt x="2390" y="14320"/>
                  </a:lnTo>
                  <a:lnTo>
                    <a:pt x="2388" y="14350"/>
                  </a:lnTo>
                  <a:lnTo>
                    <a:pt x="2388" y="14390"/>
                  </a:lnTo>
                  <a:lnTo>
                    <a:pt x="2392" y="14430"/>
                  </a:lnTo>
                  <a:lnTo>
                    <a:pt x="2402" y="14460"/>
                  </a:lnTo>
                  <a:lnTo>
                    <a:pt x="2414" y="14490"/>
                  </a:lnTo>
                  <a:lnTo>
                    <a:pt x="2427" y="14500"/>
                  </a:lnTo>
                  <a:lnTo>
                    <a:pt x="2439" y="14530"/>
                  </a:lnTo>
                  <a:lnTo>
                    <a:pt x="2461" y="14590"/>
                  </a:lnTo>
                  <a:lnTo>
                    <a:pt x="2485" y="14690"/>
                  </a:lnTo>
                  <a:lnTo>
                    <a:pt x="2510" y="14809"/>
                  </a:lnTo>
                  <a:lnTo>
                    <a:pt x="2534" y="14949"/>
                  </a:lnTo>
                  <a:lnTo>
                    <a:pt x="2558" y="15109"/>
                  </a:lnTo>
                  <a:lnTo>
                    <a:pt x="2580" y="15299"/>
                  </a:lnTo>
                  <a:lnTo>
                    <a:pt x="2602" y="15499"/>
                  </a:lnTo>
                  <a:lnTo>
                    <a:pt x="2627" y="15728"/>
                  </a:lnTo>
                  <a:lnTo>
                    <a:pt x="2651" y="15928"/>
                  </a:lnTo>
                  <a:lnTo>
                    <a:pt x="2671" y="16088"/>
                  </a:lnTo>
                  <a:lnTo>
                    <a:pt x="2685" y="16178"/>
                  </a:lnTo>
                  <a:lnTo>
                    <a:pt x="2695" y="16227"/>
                  </a:lnTo>
                  <a:lnTo>
                    <a:pt x="2702" y="16278"/>
                  </a:lnTo>
                  <a:lnTo>
                    <a:pt x="2707" y="16327"/>
                  </a:lnTo>
                  <a:lnTo>
                    <a:pt x="2707" y="16367"/>
                  </a:lnTo>
                  <a:lnTo>
                    <a:pt x="2710" y="16387"/>
                  </a:lnTo>
                  <a:lnTo>
                    <a:pt x="2717" y="16417"/>
                  </a:lnTo>
                  <a:lnTo>
                    <a:pt x="2732" y="16447"/>
                  </a:lnTo>
                  <a:lnTo>
                    <a:pt x="2751" y="16477"/>
                  </a:lnTo>
                  <a:lnTo>
                    <a:pt x="2768" y="16497"/>
                  </a:lnTo>
                  <a:lnTo>
                    <a:pt x="2783" y="16527"/>
                  </a:lnTo>
                  <a:lnTo>
                    <a:pt x="2790" y="16567"/>
                  </a:lnTo>
                  <a:lnTo>
                    <a:pt x="2793" y="16577"/>
                  </a:lnTo>
                  <a:lnTo>
                    <a:pt x="2793" y="16597"/>
                  </a:lnTo>
                  <a:lnTo>
                    <a:pt x="2795" y="16617"/>
                  </a:lnTo>
                  <a:lnTo>
                    <a:pt x="2800" y="16647"/>
                  </a:lnTo>
                  <a:lnTo>
                    <a:pt x="2810" y="16677"/>
                  </a:lnTo>
                  <a:lnTo>
                    <a:pt x="2822" y="16697"/>
                  </a:lnTo>
                  <a:lnTo>
                    <a:pt x="2834" y="16727"/>
                  </a:lnTo>
                  <a:lnTo>
                    <a:pt x="2849" y="16777"/>
                  </a:lnTo>
                  <a:lnTo>
                    <a:pt x="2861" y="16846"/>
                  </a:lnTo>
                  <a:lnTo>
                    <a:pt x="2868" y="16927"/>
                  </a:lnTo>
                  <a:lnTo>
                    <a:pt x="2878" y="17016"/>
                  </a:lnTo>
                  <a:lnTo>
                    <a:pt x="2893" y="17076"/>
                  </a:lnTo>
                  <a:lnTo>
                    <a:pt x="2908" y="17136"/>
                  </a:lnTo>
                  <a:lnTo>
                    <a:pt x="2917" y="17146"/>
                  </a:lnTo>
                  <a:lnTo>
                    <a:pt x="2927" y="17156"/>
                  </a:lnTo>
                  <a:lnTo>
                    <a:pt x="2949" y="17186"/>
                  </a:lnTo>
                  <a:lnTo>
                    <a:pt x="2973" y="17216"/>
                  </a:lnTo>
                  <a:lnTo>
                    <a:pt x="2995" y="17256"/>
                  </a:lnTo>
                  <a:lnTo>
                    <a:pt x="3020" y="17306"/>
                  </a:lnTo>
                  <a:lnTo>
                    <a:pt x="3039" y="17356"/>
                  </a:lnTo>
                  <a:lnTo>
                    <a:pt x="3054" y="17396"/>
                  </a:lnTo>
                  <a:lnTo>
                    <a:pt x="3064" y="17446"/>
                  </a:lnTo>
                  <a:lnTo>
                    <a:pt x="3066" y="17456"/>
                  </a:lnTo>
                  <a:lnTo>
                    <a:pt x="3066" y="17486"/>
                  </a:lnTo>
                  <a:lnTo>
                    <a:pt x="3069" y="17506"/>
                  </a:lnTo>
                  <a:lnTo>
                    <a:pt x="3078" y="17546"/>
                  </a:lnTo>
                  <a:lnTo>
                    <a:pt x="3093" y="17586"/>
                  </a:lnTo>
                  <a:lnTo>
                    <a:pt x="3113" y="17636"/>
                  </a:lnTo>
                  <a:lnTo>
                    <a:pt x="3135" y="17685"/>
                  </a:lnTo>
                  <a:lnTo>
                    <a:pt x="3157" y="17755"/>
                  </a:lnTo>
                  <a:lnTo>
                    <a:pt x="3179" y="17825"/>
                  </a:lnTo>
                  <a:lnTo>
                    <a:pt x="3196" y="17885"/>
                  </a:lnTo>
                  <a:lnTo>
                    <a:pt x="3215" y="17965"/>
                  </a:lnTo>
                  <a:lnTo>
                    <a:pt x="3225" y="17985"/>
                  </a:lnTo>
                  <a:lnTo>
                    <a:pt x="3237" y="18005"/>
                  </a:lnTo>
                  <a:lnTo>
                    <a:pt x="3247" y="18025"/>
                  </a:lnTo>
                  <a:lnTo>
                    <a:pt x="3262" y="18035"/>
                  </a:lnTo>
                  <a:lnTo>
                    <a:pt x="3293" y="18035"/>
                  </a:lnTo>
                  <a:lnTo>
                    <a:pt x="3325" y="18045"/>
                  </a:lnTo>
                  <a:lnTo>
                    <a:pt x="3337" y="18045"/>
                  </a:lnTo>
                  <a:lnTo>
                    <a:pt x="3347" y="18065"/>
                  </a:lnTo>
                  <a:lnTo>
                    <a:pt x="3357" y="18085"/>
                  </a:lnTo>
                  <a:lnTo>
                    <a:pt x="3366" y="18115"/>
                  </a:lnTo>
                  <a:lnTo>
                    <a:pt x="3386" y="18185"/>
                  </a:lnTo>
                  <a:lnTo>
                    <a:pt x="3403" y="18265"/>
                  </a:lnTo>
                  <a:lnTo>
                    <a:pt x="3410" y="18295"/>
                  </a:lnTo>
                  <a:lnTo>
                    <a:pt x="3418" y="18305"/>
                  </a:lnTo>
                  <a:lnTo>
                    <a:pt x="3425" y="18305"/>
                  </a:lnTo>
                  <a:lnTo>
                    <a:pt x="3430" y="18295"/>
                  </a:lnTo>
                  <a:lnTo>
                    <a:pt x="3449" y="18255"/>
                  </a:lnTo>
                  <a:lnTo>
                    <a:pt x="3464" y="18225"/>
                  </a:lnTo>
                  <a:lnTo>
                    <a:pt x="3481" y="18205"/>
                  </a:lnTo>
                  <a:lnTo>
                    <a:pt x="3498" y="18205"/>
                  </a:lnTo>
                  <a:lnTo>
                    <a:pt x="3515" y="18215"/>
                  </a:lnTo>
                  <a:lnTo>
                    <a:pt x="3535" y="18225"/>
                  </a:lnTo>
                  <a:lnTo>
                    <a:pt x="3569" y="18235"/>
                  </a:lnTo>
                  <a:lnTo>
                    <a:pt x="3657" y="18235"/>
                  </a:lnTo>
                  <a:lnTo>
                    <a:pt x="3764" y="18215"/>
                  </a:lnTo>
                  <a:lnTo>
                    <a:pt x="3852" y="18454"/>
                  </a:lnTo>
                  <a:lnTo>
                    <a:pt x="3882" y="18524"/>
                  </a:lnTo>
                  <a:lnTo>
                    <a:pt x="3908" y="18594"/>
                  </a:lnTo>
                  <a:lnTo>
                    <a:pt x="3940" y="18654"/>
                  </a:lnTo>
                  <a:lnTo>
                    <a:pt x="3977" y="18714"/>
                  </a:lnTo>
                  <a:lnTo>
                    <a:pt x="4023" y="18774"/>
                  </a:lnTo>
                  <a:lnTo>
                    <a:pt x="4079" y="18844"/>
                  </a:lnTo>
                  <a:lnTo>
                    <a:pt x="4238" y="19034"/>
                  </a:lnTo>
                  <a:lnTo>
                    <a:pt x="4372" y="19173"/>
                  </a:lnTo>
                  <a:lnTo>
                    <a:pt x="4521" y="19313"/>
                  </a:lnTo>
                  <a:lnTo>
                    <a:pt x="4660" y="19443"/>
                  </a:lnTo>
                  <a:lnTo>
                    <a:pt x="4780" y="19533"/>
                  </a:lnTo>
                  <a:lnTo>
                    <a:pt x="5163" y="19833"/>
                  </a:lnTo>
                  <a:lnTo>
                    <a:pt x="5219" y="19872"/>
                  </a:lnTo>
                  <a:lnTo>
                    <a:pt x="5273" y="19902"/>
                  </a:lnTo>
                  <a:lnTo>
                    <a:pt x="5315" y="19912"/>
                  </a:lnTo>
                  <a:lnTo>
                    <a:pt x="5339" y="19912"/>
                  </a:lnTo>
                  <a:lnTo>
                    <a:pt x="5356" y="19902"/>
                  </a:lnTo>
                  <a:lnTo>
                    <a:pt x="5378" y="19902"/>
                  </a:lnTo>
                  <a:lnTo>
                    <a:pt x="5385" y="19922"/>
                  </a:lnTo>
                  <a:lnTo>
                    <a:pt x="5390" y="19932"/>
                  </a:lnTo>
                  <a:lnTo>
                    <a:pt x="5405" y="19942"/>
                  </a:lnTo>
                  <a:lnTo>
                    <a:pt x="5446" y="19982"/>
                  </a:lnTo>
                  <a:lnTo>
                    <a:pt x="5573" y="20072"/>
                  </a:lnTo>
                  <a:lnTo>
                    <a:pt x="5708" y="20142"/>
                  </a:lnTo>
                  <a:lnTo>
                    <a:pt x="5756" y="20172"/>
                  </a:lnTo>
                  <a:lnTo>
                    <a:pt x="5805" y="20172"/>
                  </a:lnTo>
                  <a:lnTo>
                    <a:pt x="5837" y="20182"/>
                  </a:lnTo>
                  <a:lnTo>
                    <a:pt x="5925" y="20242"/>
                  </a:lnTo>
                  <a:lnTo>
                    <a:pt x="6049" y="20322"/>
                  </a:lnTo>
                  <a:lnTo>
                    <a:pt x="6196" y="20402"/>
                  </a:lnTo>
                  <a:lnTo>
                    <a:pt x="6394" y="20502"/>
                  </a:lnTo>
                  <a:lnTo>
                    <a:pt x="6430" y="20521"/>
                  </a:lnTo>
                  <a:lnTo>
                    <a:pt x="6469" y="20531"/>
                  </a:lnTo>
                  <a:lnTo>
                    <a:pt x="6516" y="20542"/>
                  </a:lnTo>
                  <a:lnTo>
                    <a:pt x="6579" y="20572"/>
                  </a:lnTo>
                  <a:lnTo>
                    <a:pt x="6667" y="20611"/>
                  </a:lnTo>
                  <a:lnTo>
                    <a:pt x="6755" y="20651"/>
                  </a:lnTo>
                  <a:lnTo>
                    <a:pt x="6821" y="20681"/>
                  </a:lnTo>
                  <a:lnTo>
                    <a:pt x="6897" y="20681"/>
                  </a:lnTo>
                  <a:lnTo>
                    <a:pt x="6918" y="20691"/>
                  </a:lnTo>
                  <a:lnTo>
                    <a:pt x="6943" y="20701"/>
                  </a:lnTo>
                  <a:lnTo>
                    <a:pt x="6962" y="20721"/>
                  </a:lnTo>
                  <a:lnTo>
                    <a:pt x="6982" y="20741"/>
                  </a:lnTo>
                  <a:lnTo>
                    <a:pt x="7001" y="20751"/>
                  </a:lnTo>
                  <a:lnTo>
                    <a:pt x="7016" y="20751"/>
                  </a:lnTo>
                  <a:lnTo>
                    <a:pt x="7028" y="20741"/>
                  </a:lnTo>
                  <a:lnTo>
                    <a:pt x="7048" y="20731"/>
                  </a:lnTo>
                  <a:lnTo>
                    <a:pt x="7065" y="20731"/>
                  </a:lnTo>
                  <a:lnTo>
                    <a:pt x="7119" y="20771"/>
                  </a:lnTo>
                  <a:lnTo>
                    <a:pt x="7204" y="20811"/>
                  </a:lnTo>
                  <a:lnTo>
                    <a:pt x="7311" y="20861"/>
                  </a:lnTo>
                  <a:lnTo>
                    <a:pt x="7429" y="20911"/>
                  </a:lnTo>
                  <a:lnTo>
                    <a:pt x="7617" y="20981"/>
                  </a:lnTo>
                  <a:lnTo>
                    <a:pt x="7692" y="20991"/>
                  </a:lnTo>
                  <a:lnTo>
                    <a:pt x="7783" y="21001"/>
                  </a:lnTo>
                  <a:lnTo>
                    <a:pt x="7929" y="21041"/>
                  </a:lnTo>
                  <a:lnTo>
                    <a:pt x="8071" y="21091"/>
                  </a:lnTo>
                  <a:lnTo>
                    <a:pt x="8146" y="21121"/>
                  </a:lnTo>
                  <a:lnTo>
                    <a:pt x="8161" y="21131"/>
                  </a:lnTo>
                  <a:lnTo>
                    <a:pt x="8185" y="21121"/>
                  </a:lnTo>
                  <a:lnTo>
                    <a:pt x="8234" y="21121"/>
                  </a:lnTo>
                  <a:lnTo>
                    <a:pt x="8312" y="21151"/>
                  </a:lnTo>
                  <a:lnTo>
                    <a:pt x="8393" y="21181"/>
                  </a:lnTo>
                  <a:lnTo>
                    <a:pt x="8447" y="21210"/>
                  </a:lnTo>
                  <a:lnTo>
                    <a:pt x="8493" y="21230"/>
                  </a:lnTo>
                  <a:lnTo>
                    <a:pt x="8549" y="21240"/>
                  </a:lnTo>
                  <a:lnTo>
                    <a:pt x="8688" y="21260"/>
                  </a:lnTo>
                  <a:lnTo>
                    <a:pt x="8940" y="21310"/>
                  </a:lnTo>
                  <a:lnTo>
                    <a:pt x="9313" y="21380"/>
                  </a:lnTo>
                  <a:lnTo>
                    <a:pt x="9433" y="21400"/>
                  </a:lnTo>
                  <a:lnTo>
                    <a:pt x="9523" y="21400"/>
                  </a:lnTo>
                  <a:lnTo>
                    <a:pt x="9753" y="21450"/>
                  </a:lnTo>
                  <a:lnTo>
                    <a:pt x="9965" y="21480"/>
                  </a:lnTo>
                  <a:lnTo>
                    <a:pt x="10263" y="21510"/>
                  </a:lnTo>
                  <a:lnTo>
                    <a:pt x="10575" y="21540"/>
                  </a:lnTo>
                  <a:lnTo>
                    <a:pt x="10820" y="21540"/>
                  </a:lnTo>
                  <a:lnTo>
                    <a:pt x="10934" y="21550"/>
                  </a:lnTo>
                  <a:lnTo>
                    <a:pt x="10973" y="21550"/>
                  </a:lnTo>
                  <a:lnTo>
                    <a:pt x="10995" y="21560"/>
                  </a:lnTo>
                  <a:lnTo>
                    <a:pt x="11012" y="21570"/>
                  </a:lnTo>
                  <a:lnTo>
                    <a:pt x="11042" y="21580"/>
                  </a:lnTo>
                  <a:lnTo>
                    <a:pt x="11242" y="21580"/>
                  </a:lnTo>
                  <a:lnTo>
                    <a:pt x="11374" y="21590"/>
                  </a:lnTo>
                  <a:lnTo>
                    <a:pt x="11481" y="21600"/>
                  </a:lnTo>
                  <a:lnTo>
                    <a:pt x="11520" y="21600"/>
                  </a:lnTo>
                  <a:lnTo>
                    <a:pt x="11542" y="21590"/>
                  </a:lnTo>
                  <a:lnTo>
                    <a:pt x="11562" y="21580"/>
                  </a:lnTo>
                  <a:lnTo>
                    <a:pt x="11671" y="21580"/>
                  </a:lnTo>
                  <a:lnTo>
                    <a:pt x="11816" y="21590"/>
                  </a:lnTo>
                  <a:lnTo>
                    <a:pt x="12028" y="21580"/>
                  </a:lnTo>
                  <a:lnTo>
                    <a:pt x="12218" y="21570"/>
                  </a:lnTo>
                  <a:lnTo>
                    <a:pt x="12311" y="21570"/>
                  </a:lnTo>
                  <a:lnTo>
                    <a:pt x="12372" y="21580"/>
                  </a:lnTo>
                  <a:lnTo>
                    <a:pt x="12506" y="21580"/>
                  </a:lnTo>
                  <a:lnTo>
                    <a:pt x="12941" y="21550"/>
                  </a:lnTo>
                  <a:lnTo>
                    <a:pt x="13388" y="21500"/>
                  </a:lnTo>
                  <a:lnTo>
                    <a:pt x="14037" y="21420"/>
                  </a:lnTo>
                  <a:lnTo>
                    <a:pt x="14623" y="21330"/>
                  </a:lnTo>
                  <a:lnTo>
                    <a:pt x="14811" y="21300"/>
                  </a:lnTo>
                  <a:lnTo>
                    <a:pt x="14887" y="21290"/>
                  </a:lnTo>
                  <a:lnTo>
                    <a:pt x="14913" y="21270"/>
                  </a:lnTo>
                  <a:lnTo>
                    <a:pt x="14979" y="21260"/>
                  </a:lnTo>
                  <a:lnTo>
                    <a:pt x="15182" y="21221"/>
                  </a:lnTo>
                  <a:lnTo>
                    <a:pt x="15392" y="21181"/>
                  </a:lnTo>
                  <a:lnTo>
                    <a:pt x="15507" y="21151"/>
                  </a:lnTo>
                  <a:lnTo>
                    <a:pt x="15592" y="21121"/>
                  </a:lnTo>
                  <a:lnTo>
                    <a:pt x="15734" y="21091"/>
                  </a:lnTo>
                  <a:lnTo>
                    <a:pt x="15902" y="21041"/>
                  </a:lnTo>
                  <a:lnTo>
                    <a:pt x="16049" y="21001"/>
                  </a:lnTo>
                  <a:lnTo>
                    <a:pt x="16176" y="20961"/>
                  </a:lnTo>
                  <a:lnTo>
                    <a:pt x="16300" y="20931"/>
                  </a:lnTo>
                  <a:lnTo>
                    <a:pt x="16405" y="20911"/>
                  </a:lnTo>
                  <a:lnTo>
                    <a:pt x="16532" y="20861"/>
                  </a:lnTo>
                  <a:lnTo>
                    <a:pt x="16676" y="20801"/>
                  </a:lnTo>
                  <a:lnTo>
                    <a:pt x="16825" y="20731"/>
                  </a:lnTo>
                  <a:lnTo>
                    <a:pt x="16971" y="20651"/>
                  </a:lnTo>
                  <a:lnTo>
                    <a:pt x="17106" y="20572"/>
                  </a:lnTo>
                  <a:lnTo>
                    <a:pt x="17216" y="20491"/>
                  </a:lnTo>
                  <a:lnTo>
                    <a:pt x="17296" y="20412"/>
                  </a:lnTo>
                  <a:lnTo>
                    <a:pt x="17347" y="20352"/>
                  </a:lnTo>
                  <a:lnTo>
                    <a:pt x="17399" y="20272"/>
                  </a:lnTo>
                  <a:lnTo>
                    <a:pt x="17450" y="20192"/>
                  </a:lnTo>
                  <a:lnTo>
                    <a:pt x="17496" y="20102"/>
                  </a:lnTo>
                  <a:lnTo>
                    <a:pt x="17540" y="20012"/>
                  </a:lnTo>
                  <a:lnTo>
                    <a:pt x="17574" y="19932"/>
                  </a:lnTo>
                  <a:lnTo>
                    <a:pt x="17596" y="19863"/>
                  </a:lnTo>
                  <a:lnTo>
                    <a:pt x="17604" y="19833"/>
                  </a:lnTo>
                  <a:lnTo>
                    <a:pt x="17609" y="19803"/>
                  </a:lnTo>
                  <a:lnTo>
                    <a:pt x="17611" y="19782"/>
                  </a:lnTo>
                  <a:lnTo>
                    <a:pt x="17618" y="19752"/>
                  </a:lnTo>
                  <a:lnTo>
                    <a:pt x="17640" y="19683"/>
                  </a:lnTo>
                  <a:lnTo>
                    <a:pt x="17672" y="19593"/>
                  </a:lnTo>
                  <a:lnTo>
                    <a:pt x="17711" y="19503"/>
                  </a:lnTo>
                  <a:lnTo>
                    <a:pt x="17733" y="19443"/>
                  </a:lnTo>
                  <a:lnTo>
                    <a:pt x="17755" y="19383"/>
                  </a:lnTo>
                  <a:lnTo>
                    <a:pt x="17772" y="19323"/>
                  </a:lnTo>
                  <a:lnTo>
                    <a:pt x="17789" y="19263"/>
                  </a:lnTo>
                  <a:lnTo>
                    <a:pt x="17804" y="19203"/>
                  </a:lnTo>
                  <a:lnTo>
                    <a:pt x="17819" y="19143"/>
                  </a:lnTo>
                  <a:lnTo>
                    <a:pt x="17828" y="19073"/>
                  </a:lnTo>
                  <a:lnTo>
                    <a:pt x="17836" y="19013"/>
                  </a:lnTo>
                  <a:lnTo>
                    <a:pt x="17848" y="18904"/>
                  </a:lnTo>
                  <a:lnTo>
                    <a:pt x="17863" y="18794"/>
                  </a:lnTo>
                  <a:lnTo>
                    <a:pt x="17875" y="18684"/>
                  </a:lnTo>
                  <a:lnTo>
                    <a:pt x="17889" y="18604"/>
                  </a:lnTo>
                  <a:lnTo>
                    <a:pt x="17894" y="18564"/>
                  </a:lnTo>
                  <a:lnTo>
                    <a:pt x="17899" y="18524"/>
                  </a:lnTo>
                  <a:lnTo>
                    <a:pt x="17902" y="18474"/>
                  </a:lnTo>
                  <a:lnTo>
                    <a:pt x="17904" y="18424"/>
                  </a:lnTo>
                  <a:lnTo>
                    <a:pt x="17902" y="18305"/>
                  </a:lnTo>
                  <a:lnTo>
                    <a:pt x="17894" y="18185"/>
                  </a:lnTo>
                  <a:lnTo>
                    <a:pt x="17884" y="18075"/>
                  </a:lnTo>
                  <a:lnTo>
                    <a:pt x="17880" y="17975"/>
                  </a:lnTo>
                  <a:lnTo>
                    <a:pt x="17877" y="17895"/>
                  </a:lnTo>
                  <a:lnTo>
                    <a:pt x="17877" y="17845"/>
                  </a:lnTo>
                  <a:lnTo>
                    <a:pt x="17875" y="17795"/>
                  </a:lnTo>
                  <a:lnTo>
                    <a:pt x="17867" y="17705"/>
                  </a:lnTo>
                  <a:lnTo>
                    <a:pt x="17855" y="17596"/>
                  </a:lnTo>
                  <a:lnTo>
                    <a:pt x="17838" y="17466"/>
                  </a:lnTo>
                  <a:lnTo>
                    <a:pt x="17823" y="17336"/>
                  </a:lnTo>
                  <a:lnTo>
                    <a:pt x="17811" y="17236"/>
                  </a:lnTo>
                  <a:lnTo>
                    <a:pt x="17806" y="17146"/>
                  </a:lnTo>
                  <a:lnTo>
                    <a:pt x="17806" y="17116"/>
                  </a:lnTo>
                  <a:lnTo>
                    <a:pt x="17809" y="17076"/>
                  </a:lnTo>
                  <a:lnTo>
                    <a:pt x="17811" y="17056"/>
                  </a:lnTo>
                  <a:lnTo>
                    <a:pt x="17816" y="17026"/>
                  </a:lnTo>
                  <a:lnTo>
                    <a:pt x="17823" y="17006"/>
                  </a:lnTo>
                  <a:lnTo>
                    <a:pt x="17833" y="16987"/>
                  </a:lnTo>
                  <a:lnTo>
                    <a:pt x="17855" y="16946"/>
                  </a:lnTo>
                  <a:lnTo>
                    <a:pt x="17884" y="16927"/>
                  </a:lnTo>
                  <a:lnTo>
                    <a:pt x="17965" y="16846"/>
                  </a:lnTo>
                  <a:lnTo>
                    <a:pt x="18060" y="16737"/>
                  </a:lnTo>
                  <a:lnTo>
                    <a:pt x="18109" y="16687"/>
                  </a:lnTo>
                  <a:lnTo>
                    <a:pt x="18168" y="16637"/>
                  </a:lnTo>
                  <a:lnTo>
                    <a:pt x="18226" y="16597"/>
                  </a:lnTo>
                  <a:lnTo>
                    <a:pt x="18280" y="16577"/>
                  </a:lnTo>
                  <a:lnTo>
                    <a:pt x="18458" y="16517"/>
                  </a:lnTo>
                  <a:lnTo>
                    <a:pt x="18646" y="16447"/>
                  </a:lnTo>
                  <a:lnTo>
                    <a:pt x="18817" y="16367"/>
                  </a:lnTo>
                  <a:lnTo>
                    <a:pt x="18939" y="16297"/>
                  </a:lnTo>
                  <a:lnTo>
                    <a:pt x="19034" y="16248"/>
                  </a:lnTo>
                  <a:lnTo>
                    <a:pt x="19066" y="16227"/>
                  </a:lnTo>
                  <a:lnTo>
                    <a:pt x="19081" y="16227"/>
                  </a:lnTo>
                  <a:lnTo>
                    <a:pt x="19105" y="16237"/>
                  </a:lnTo>
                  <a:lnTo>
                    <a:pt x="19149" y="16218"/>
                  </a:lnTo>
                  <a:lnTo>
                    <a:pt x="19269" y="16158"/>
                  </a:lnTo>
                  <a:lnTo>
                    <a:pt x="19388" y="16078"/>
                  </a:lnTo>
                  <a:lnTo>
                    <a:pt x="19430" y="16038"/>
                  </a:lnTo>
                  <a:lnTo>
                    <a:pt x="19454" y="16008"/>
                  </a:lnTo>
                  <a:lnTo>
                    <a:pt x="19464" y="15988"/>
                  </a:lnTo>
                  <a:lnTo>
                    <a:pt x="19479" y="15968"/>
                  </a:lnTo>
                  <a:lnTo>
                    <a:pt x="19501" y="15968"/>
                  </a:lnTo>
                  <a:lnTo>
                    <a:pt x="19523" y="15978"/>
                  </a:lnTo>
                  <a:lnTo>
                    <a:pt x="19554" y="15978"/>
                  </a:lnTo>
                  <a:lnTo>
                    <a:pt x="19598" y="15958"/>
                  </a:lnTo>
                  <a:lnTo>
                    <a:pt x="19645" y="15938"/>
                  </a:lnTo>
                  <a:lnTo>
                    <a:pt x="19696" y="15908"/>
                  </a:lnTo>
                  <a:lnTo>
                    <a:pt x="19745" y="15868"/>
                  </a:lnTo>
                  <a:lnTo>
                    <a:pt x="19791" y="15828"/>
                  </a:lnTo>
                  <a:lnTo>
                    <a:pt x="19828" y="15788"/>
                  </a:lnTo>
                  <a:lnTo>
                    <a:pt x="19859" y="15748"/>
                  </a:lnTo>
                  <a:lnTo>
                    <a:pt x="19889" y="15728"/>
                  </a:lnTo>
                  <a:lnTo>
                    <a:pt x="19913" y="15718"/>
                  </a:lnTo>
                  <a:lnTo>
                    <a:pt x="19942" y="15718"/>
                  </a:lnTo>
                  <a:lnTo>
                    <a:pt x="19964" y="15698"/>
                  </a:lnTo>
                  <a:lnTo>
                    <a:pt x="20030" y="15628"/>
                  </a:lnTo>
                  <a:lnTo>
                    <a:pt x="20121" y="15528"/>
                  </a:lnTo>
                  <a:lnTo>
                    <a:pt x="20221" y="15399"/>
                  </a:lnTo>
                  <a:lnTo>
                    <a:pt x="20321" y="15269"/>
                  </a:lnTo>
                  <a:lnTo>
                    <a:pt x="20406" y="15139"/>
                  </a:lnTo>
                  <a:lnTo>
                    <a:pt x="20467" y="15039"/>
                  </a:lnTo>
                  <a:lnTo>
                    <a:pt x="20487" y="15009"/>
                  </a:lnTo>
                  <a:lnTo>
                    <a:pt x="20494" y="14979"/>
                  </a:lnTo>
                  <a:lnTo>
                    <a:pt x="20497" y="14949"/>
                  </a:lnTo>
                  <a:lnTo>
                    <a:pt x="20506" y="14919"/>
                  </a:lnTo>
                  <a:lnTo>
                    <a:pt x="20521" y="14889"/>
                  </a:lnTo>
                  <a:lnTo>
                    <a:pt x="20536" y="14859"/>
                  </a:lnTo>
                  <a:lnTo>
                    <a:pt x="20555" y="14809"/>
                  </a:lnTo>
                  <a:lnTo>
                    <a:pt x="20577" y="14749"/>
                  </a:lnTo>
                  <a:lnTo>
                    <a:pt x="20599" y="14670"/>
                  </a:lnTo>
                  <a:lnTo>
                    <a:pt x="20619" y="14580"/>
                  </a:lnTo>
                  <a:lnTo>
                    <a:pt x="20641" y="14470"/>
                  </a:lnTo>
                  <a:lnTo>
                    <a:pt x="20663" y="14340"/>
                  </a:lnTo>
                  <a:lnTo>
                    <a:pt x="20682" y="14210"/>
                  </a:lnTo>
                  <a:lnTo>
                    <a:pt x="20699" y="14060"/>
                  </a:lnTo>
                  <a:lnTo>
                    <a:pt x="20719" y="13921"/>
                  </a:lnTo>
                  <a:lnTo>
                    <a:pt x="20736" y="13811"/>
                  </a:lnTo>
                  <a:lnTo>
                    <a:pt x="20753" y="13731"/>
                  </a:lnTo>
                  <a:lnTo>
                    <a:pt x="20760" y="13711"/>
                  </a:lnTo>
                  <a:lnTo>
                    <a:pt x="20765" y="13701"/>
                  </a:lnTo>
                  <a:lnTo>
                    <a:pt x="20775" y="13691"/>
                  </a:lnTo>
                  <a:lnTo>
                    <a:pt x="20782" y="13671"/>
                  </a:lnTo>
                  <a:lnTo>
                    <a:pt x="20787" y="13651"/>
                  </a:lnTo>
                  <a:lnTo>
                    <a:pt x="20794" y="13611"/>
                  </a:lnTo>
                  <a:lnTo>
                    <a:pt x="20799" y="13571"/>
                  </a:lnTo>
                  <a:lnTo>
                    <a:pt x="20802" y="13521"/>
                  </a:lnTo>
                  <a:lnTo>
                    <a:pt x="20804" y="13411"/>
                  </a:lnTo>
                  <a:lnTo>
                    <a:pt x="20804" y="13282"/>
                  </a:lnTo>
                  <a:lnTo>
                    <a:pt x="20799" y="13132"/>
                  </a:lnTo>
                  <a:lnTo>
                    <a:pt x="20790" y="12982"/>
                  </a:lnTo>
                  <a:lnTo>
                    <a:pt x="20775" y="12822"/>
                  </a:lnTo>
                  <a:lnTo>
                    <a:pt x="20758" y="12642"/>
                  </a:lnTo>
                  <a:lnTo>
                    <a:pt x="20746" y="12483"/>
                  </a:lnTo>
                  <a:lnTo>
                    <a:pt x="20738" y="12353"/>
                  </a:lnTo>
                  <a:lnTo>
                    <a:pt x="20736" y="12303"/>
                  </a:lnTo>
                  <a:lnTo>
                    <a:pt x="20738" y="12273"/>
                  </a:lnTo>
                  <a:lnTo>
                    <a:pt x="20738" y="12203"/>
                  </a:lnTo>
                  <a:lnTo>
                    <a:pt x="20733" y="12133"/>
                  </a:lnTo>
                  <a:lnTo>
                    <a:pt x="20724" y="12053"/>
                  </a:lnTo>
                  <a:lnTo>
                    <a:pt x="20711" y="11963"/>
                  </a:lnTo>
                  <a:lnTo>
                    <a:pt x="20697" y="11884"/>
                  </a:lnTo>
                  <a:lnTo>
                    <a:pt x="20685" y="11794"/>
                  </a:lnTo>
                  <a:lnTo>
                    <a:pt x="20675" y="11714"/>
                  </a:lnTo>
                  <a:lnTo>
                    <a:pt x="20670" y="11644"/>
                  </a:lnTo>
                  <a:lnTo>
                    <a:pt x="20667" y="11594"/>
                  </a:lnTo>
                  <a:lnTo>
                    <a:pt x="20660" y="11544"/>
                  </a:lnTo>
                  <a:lnTo>
                    <a:pt x="20643" y="11424"/>
                  </a:lnTo>
                  <a:lnTo>
                    <a:pt x="20619" y="11284"/>
                  </a:lnTo>
                  <a:lnTo>
                    <a:pt x="20587" y="11125"/>
                  </a:lnTo>
                  <a:lnTo>
                    <a:pt x="20550" y="10955"/>
                  </a:lnTo>
                  <a:lnTo>
                    <a:pt x="20509" y="10785"/>
                  </a:lnTo>
                  <a:lnTo>
                    <a:pt x="20462" y="10615"/>
                  </a:lnTo>
                  <a:lnTo>
                    <a:pt x="20414" y="10455"/>
                  </a:lnTo>
                  <a:lnTo>
                    <a:pt x="20372" y="10296"/>
                  </a:lnTo>
                  <a:lnTo>
                    <a:pt x="20335" y="10166"/>
                  </a:lnTo>
                  <a:lnTo>
                    <a:pt x="20313" y="10056"/>
                  </a:lnTo>
                  <a:lnTo>
                    <a:pt x="20309" y="10016"/>
                  </a:lnTo>
                  <a:lnTo>
                    <a:pt x="20309" y="9986"/>
                  </a:lnTo>
                  <a:lnTo>
                    <a:pt x="20316" y="9966"/>
                  </a:lnTo>
                  <a:lnTo>
                    <a:pt x="20333" y="9926"/>
                  </a:lnTo>
                  <a:lnTo>
                    <a:pt x="20401" y="9816"/>
                  </a:lnTo>
                  <a:lnTo>
                    <a:pt x="20499" y="9687"/>
                  </a:lnTo>
                  <a:lnTo>
                    <a:pt x="20616" y="9537"/>
                  </a:lnTo>
                  <a:lnTo>
                    <a:pt x="20812" y="9297"/>
                  </a:lnTo>
                  <a:lnTo>
                    <a:pt x="20956" y="9107"/>
                  </a:lnTo>
                  <a:lnTo>
                    <a:pt x="21007" y="9037"/>
                  </a:lnTo>
                  <a:lnTo>
                    <a:pt x="21046" y="8967"/>
                  </a:lnTo>
                  <a:lnTo>
                    <a:pt x="21070" y="8928"/>
                  </a:lnTo>
                  <a:lnTo>
                    <a:pt x="21078" y="8908"/>
                  </a:lnTo>
                  <a:lnTo>
                    <a:pt x="21080" y="8898"/>
                  </a:lnTo>
                  <a:lnTo>
                    <a:pt x="21082" y="8878"/>
                  </a:lnTo>
                  <a:lnTo>
                    <a:pt x="21092" y="8858"/>
                  </a:lnTo>
                  <a:lnTo>
                    <a:pt x="21126" y="8788"/>
                  </a:lnTo>
                  <a:lnTo>
                    <a:pt x="21170" y="8718"/>
                  </a:lnTo>
                  <a:lnTo>
                    <a:pt x="21217" y="8648"/>
                  </a:lnTo>
                  <a:lnTo>
                    <a:pt x="21239" y="8608"/>
                  </a:lnTo>
                  <a:lnTo>
                    <a:pt x="21266" y="8538"/>
                  </a:lnTo>
                  <a:lnTo>
                    <a:pt x="21295" y="8468"/>
                  </a:lnTo>
                  <a:lnTo>
                    <a:pt x="21322" y="8378"/>
                  </a:lnTo>
                  <a:lnTo>
                    <a:pt x="21346" y="8299"/>
                  </a:lnTo>
                  <a:lnTo>
                    <a:pt x="21368" y="8219"/>
                  </a:lnTo>
                  <a:lnTo>
                    <a:pt x="21380" y="8159"/>
                  </a:lnTo>
                  <a:lnTo>
                    <a:pt x="21380" y="8109"/>
                  </a:lnTo>
                  <a:lnTo>
                    <a:pt x="21383" y="8089"/>
                  </a:lnTo>
                  <a:lnTo>
                    <a:pt x="21395" y="8019"/>
                  </a:lnTo>
                  <a:lnTo>
                    <a:pt x="21415" y="7919"/>
                  </a:lnTo>
                  <a:lnTo>
                    <a:pt x="21439" y="7809"/>
                  </a:lnTo>
                  <a:lnTo>
                    <a:pt x="21458" y="7719"/>
                  </a:lnTo>
                  <a:lnTo>
                    <a:pt x="21476" y="7629"/>
                  </a:lnTo>
                  <a:lnTo>
                    <a:pt x="21493" y="7540"/>
                  </a:lnTo>
                  <a:lnTo>
                    <a:pt x="21505" y="7440"/>
                  </a:lnTo>
                  <a:lnTo>
                    <a:pt x="21517" y="7350"/>
                  </a:lnTo>
                  <a:lnTo>
                    <a:pt x="21529" y="7250"/>
                  </a:lnTo>
                  <a:lnTo>
                    <a:pt x="21537" y="7150"/>
                  </a:lnTo>
                  <a:lnTo>
                    <a:pt x="21544" y="7050"/>
                  </a:lnTo>
                  <a:lnTo>
                    <a:pt x="21546" y="6960"/>
                  </a:lnTo>
                  <a:lnTo>
                    <a:pt x="21549" y="6870"/>
                  </a:lnTo>
                  <a:lnTo>
                    <a:pt x="21549" y="6701"/>
                  </a:lnTo>
                  <a:lnTo>
                    <a:pt x="21544" y="6641"/>
                  </a:lnTo>
                  <a:lnTo>
                    <a:pt x="21537" y="6571"/>
                  </a:lnTo>
                  <a:lnTo>
                    <a:pt x="21527" y="6531"/>
                  </a:lnTo>
                  <a:lnTo>
                    <a:pt x="21515" y="6491"/>
                  </a:lnTo>
                  <a:lnTo>
                    <a:pt x="21505" y="6451"/>
                  </a:lnTo>
                  <a:lnTo>
                    <a:pt x="21497" y="6401"/>
                  </a:lnTo>
                  <a:lnTo>
                    <a:pt x="21493" y="6341"/>
                  </a:lnTo>
                  <a:lnTo>
                    <a:pt x="21495" y="6281"/>
                  </a:lnTo>
                  <a:lnTo>
                    <a:pt x="21497" y="6251"/>
                  </a:lnTo>
                  <a:lnTo>
                    <a:pt x="21502" y="6221"/>
                  </a:lnTo>
                  <a:lnTo>
                    <a:pt x="21505" y="6221"/>
                  </a:lnTo>
                  <a:lnTo>
                    <a:pt x="21510" y="6231"/>
                  </a:lnTo>
                  <a:lnTo>
                    <a:pt x="21517" y="6251"/>
                  </a:lnTo>
                  <a:lnTo>
                    <a:pt x="21524" y="6291"/>
                  </a:lnTo>
                  <a:lnTo>
                    <a:pt x="21549" y="6441"/>
                  </a:lnTo>
                  <a:lnTo>
                    <a:pt x="21568" y="6551"/>
                  </a:lnTo>
                  <a:lnTo>
                    <a:pt x="21583" y="6621"/>
                  </a:lnTo>
                  <a:lnTo>
                    <a:pt x="21588" y="6631"/>
                  </a:lnTo>
                  <a:lnTo>
                    <a:pt x="21595" y="6641"/>
                  </a:lnTo>
                  <a:lnTo>
                    <a:pt x="21598" y="6641"/>
                  </a:lnTo>
                  <a:lnTo>
                    <a:pt x="21600" y="6621"/>
                  </a:lnTo>
                  <a:lnTo>
                    <a:pt x="21600" y="6571"/>
                  </a:lnTo>
                  <a:lnTo>
                    <a:pt x="21598" y="6521"/>
                  </a:lnTo>
                  <a:lnTo>
                    <a:pt x="21588" y="6461"/>
                  </a:lnTo>
                  <a:lnTo>
                    <a:pt x="21578" y="6401"/>
                  </a:lnTo>
                  <a:lnTo>
                    <a:pt x="21568" y="6351"/>
                  </a:lnTo>
                  <a:lnTo>
                    <a:pt x="21559" y="6281"/>
                  </a:lnTo>
                  <a:lnTo>
                    <a:pt x="21556" y="6211"/>
                  </a:lnTo>
                  <a:lnTo>
                    <a:pt x="21556" y="6161"/>
                  </a:lnTo>
                  <a:lnTo>
                    <a:pt x="21559" y="6091"/>
                  </a:lnTo>
                  <a:lnTo>
                    <a:pt x="21556" y="6022"/>
                  </a:lnTo>
                  <a:lnTo>
                    <a:pt x="21554" y="5942"/>
                  </a:lnTo>
                  <a:lnTo>
                    <a:pt x="21549" y="5862"/>
                  </a:lnTo>
                  <a:lnTo>
                    <a:pt x="21537" y="5772"/>
                  </a:lnTo>
                  <a:lnTo>
                    <a:pt x="21534" y="5752"/>
                  </a:lnTo>
                  <a:lnTo>
                    <a:pt x="21529" y="5732"/>
                  </a:lnTo>
                  <a:lnTo>
                    <a:pt x="21522" y="5732"/>
                  </a:lnTo>
                  <a:lnTo>
                    <a:pt x="21515" y="5742"/>
                  </a:lnTo>
                  <a:lnTo>
                    <a:pt x="21493" y="5772"/>
                  </a:lnTo>
                  <a:lnTo>
                    <a:pt x="21476" y="5802"/>
                  </a:lnTo>
                  <a:lnTo>
                    <a:pt x="21461" y="5812"/>
                  </a:lnTo>
                  <a:lnTo>
                    <a:pt x="21456" y="5802"/>
                  </a:lnTo>
                  <a:lnTo>
                    <a:pt x="21451" y="5792"/>
                  </a:lnTo>
                  <a:lnTo>
                    <a:pt x="21441" y="5752"/>
                  </a:lnTo>
                  <a:lnTo>
                    <a:pt x="21441" y="5712"/>
                  </a:lnTo>
                  <a:lnTo>
                    <a:pt x="21444" y="5692"/>
                  </a:lnTo>
                  <a:lnTo>
                    <a:pt x="21449" y="5672"/>
                  </a:lnTo>
                  <a:lnTo>
                    <a:pt x="21461" y="5642"/>
                  </a:lnTo>
                  <a:lnTo>
                    <a:pt x="21480" y="5622"/>
                  </a:lnTo>
                  <a:lnTo>
                    <a:pt x="21497" y="5602"/>
                  </a:lnTo>
                  <a:lnTo>
                    <a:pt x="21507" y="5582"/>
                  </a:lnTo>
                  <a:lnTo>
                    <a:pt x="21510" y="5572"/>
                  </a:lnTo>
                  <a:lnTo>
                    <a:pt x="21510" y="5562"/>
                  </a:lnTo>
                  <a:lnTo>
                    <a:pt x="21502" y="5552"/>
                  </a:lnTo>
                  <a:lnTo>
                    <a:pt x="21493" y="5532"/>
                  </a:lnTo>
                  <a:lnTo>
                    <a:pt x="21488" y="5502"/>
                  </a:lnTo>
                  <a:lnTo>
                    <a:pt x="21490" y="5472"/>
                  </a:lnTo>
                  <a:lnTo>
                    <a:pt x="21495" y="5442"/>
                  </a:lnTo>
                  <a:lnTo>
                    <a:pt x="21497" y="5433"/>
                  </a:lnTo>
                  <a:lnTo>
                    <a:pt x="21497" y="5373"/>
                  </a:lnTo>
                  <a:lnTo>
                    <a:pt x="21490" y="5333"/>
                  </a:lnTo>
                  <a:lnTo>
                    <a:pt x="21478" y="5293"/>
                  </a:lnTo>
                  <a:lnTo>
                    <a:pt x="21466" y="5253"/>
                  </a:lnTo>
                  <a:lnTo>
                    <a:pt x="21456" y="5203"/>
                  </a:lnTo>
                  <a:lnTo>
                    <a:pt x="21451" y="5163"/>
                  </a:lnTo>
                  <a:lnTo>
                    <a:pt x="21451" y="5033"/>
                  </a:lnTo>
                  <a:lnTo>
                    <a:pt x="21446" y="4993"/>
                  </a:lnTo>
                  <a:lnTo>
                    <a:pt x="21441" y="4963"/>
                  </a:lnTo>
                  <a:lnTo>
                    <a:pt x="21434" y="4953"/>
                  </a:lnTo>
                  <a:lnTo>
                    <a:pt x="21427" y="4973"/>
                  </a:lnTo>
                  <a:lnTo>
                    <a:pt x="21419" y="5003"/>
                  </a:lnTo>
                  <a:lnTo>
                    <a:pt x="21415" y="5053"/>
                  </a:lnTo>
                  <a:lnTo>
                    <a:pt x="21410" y="5103"/>
                  </a:lnTo>
                  <a:lnTo>
                    <a:pt x="21400" y="5143"/>
                  </a:lnTo>
                  <a:lnTo>
                    <a:pt x="21385" y="5173"/>
                  </a:lnTo>
                  <a:lnTo>
                    <a:pt x="21371" y="5173"/>
                  </a:lnTo>
                  <a:lnTo>
                    <a:pt x="21358" y="5163"/>
                  </a:lnTo>
                  <a:lnTo>
                    <a:pt x="21353" y="5153"/>
                  </a:lnTo>
                  <a:lnTo>
                    <a:pt x="21351" y="5143"/>
                  </a:lnTo>
                  <a:lnTo>
                    <a:pt x="21349" y="5123"/>
                  </a:lnTo>
                  <a:lnTo>
                    <a:pt x="21351" y="5103"/>
                  </a:lnTo>
                  <a:lnTo>
                    <a:pt x="21358" y="5053"/>
                  </a:lnTo>
                  <a:lnTo>
                    <a:pt x="21363" y="5023"/>
                  </a:lnTo>
                  <a:lnTo>
                    <a:pt x="21368" y="4993"/>
                  </a:lnTo>
                  <a:lnTo>
                    <a:pt x="21368" y="4963"/>
                  </a:lnTo>
                  <a:lnTo>
                    <a:pt x="21366" y="4953"/>
                  </a:lnTo>
                  <a:lnTo>
                    <a:pt x="21358" y="4933"/>
                  </a:lnTo>
                  <a:lnTo>
                    <a:pt x="21351" y="4913"/>
                  </a:lnTo>
                  <a:lnTo>
                    <a:pt x="21322" y="4883"/>
                  </a:lnTo>
                  <a:lnTo>
                    <a:pt x="21297" y="4863"/>
                  </a:lnTo>
                  <a:lnTo>
                    <a:pt x="21283" y="4843"/>
                  </a:lnTo>
                  <a:lnTo>
                    <a:pt x="21280" y="4823"/>
                  </a:lnTo>
                  <a:lnTo>
                    <a:pt x="21283" y="4813"/>
                  </a:lnTo>
                  <a:lnTo>
                    <a:pt x="21292" y="4793"/>
                  </a:lnTo>
                  <a:lnTo>
                    <a:pt x="21305" y="4773"/>
                  </a:lnTo>
                  <a:lnTo>
                    <a:pt x="21314" y="4754"/>
                  </a:lnTo>
                  <a:lnTo>
                    <a:pt x="21322" y="4733"/>
                  </a:lnTo>
                  <a:lnTo>
                    <a:pt x="21324" y="4703"/>
                  </a:lnTo>
                  <a:lnTo>
                    <a:pt x="21324" y="4684"/>
                  </a:lnTo>
                  <a:lnTo>
                    <a:pt x="21322" y="4654"/>
                  </a:lnTo>
                  <a:lnTo>
                    <a:pt x="21314" y="4643"/>
                  </a:lnTo>
                  <a:lnTo>
                    <a:pt x="21305" y="4624"/>
                  </a:lnTo>
                  <a:lnTo>
                    <a:pt x="21295" y="4613"/>
                  </a:lnTo>
                  <a:lnTo>
                    <a:pt x="21290" y="4624"/>
                  </a:lnTo>
                  <a:lnTo>
                    <a:pt x="21288" y="4643"/>
                  </a:lnTo>
                  <a:lnTo>
                    <a:pt x="21288" y="4664"/>
                  </a:lnTo>
                  <a:lnTo>
                    <a:pt x="21290" y="4684"/>
                  </a:lnTo>
                  <a:lnTo>
                    <a:pt x="21283" y="4713"/>
                  </a:lnTo>
                  <a:lnTo>
                    <a:pt x="21275" y="4733"/>
                  </a:lnTo>
                  <a:lnTo>
                    <a:pt x="21261" y="4733"/>
                  </a:lnTo>
                  <a:lnTo>
                    <a:pt x="21246" y="4724"/>
                  </a:lnTo>
                  <a:lnTo>
                    <a:pt x="21234" y="4703"/>
                  </a:lnTo>
                  <a:lnTo>
                    <a:pt x="21224" y="4664"/>
                  </a:lnTo>
                  <a:lnTo>
                    <a:pt x="21219" y="4624"/>
                  </a:lnTo>
                  <a:lnTo>
                    <a:pt x="21214" y="4574"/>
                  </a:lnTo>
                  <a:lnTo>
                    <a:pt x="21207" y="4544"/>
                  </a:lnTo>
                  <a:lnTo>
                    <a:pt x="21200" y="4524"/>
                  </a:lnTo>
                  <a:lnTo>
                    <a:pt x="21187" y="4514"/>
                  </a:lnTo>
                  <a:lnTo>
                    <a:pt x="21180" y="4514"/>
                  </a:lnTo>
                  <a:lnTo>
                    <a:pt x="21170" y="4484"/>
                  </a:lnTo>
                  <a:lnTo>
                    <a:pt x="21163" y="4434"/>
                  </a:lnTo>
                  <a:lnTo>
                    <a:pt x="21161" y="4374"/>
                  </a:lnTo>
                  <a:lnTo>
                    <a:pt x="21158" y="4324"/>
                  </a:lnTo>
                  <a:lnTo>
                    <a:pt x="21151" y="4274"/>
                  </a:lnTo>
                  <a:lnTo>
                    <a:pt x="21141" y="4244"/>
                  </a:lnTo>
                  <a:lnTo>
                    <a:pt x="21136" y="4244"/>
                  </a:lnTo>
                  <a:lnTo>
                    <a:pt x="21131" y="4234"/>
                  </a:lnTo>
                  <a:lnTo>
                    <a:pt x="21122" y="4234"/>
                  </a:lnTo>
                  <a:lnTo>
                    <a:pt x="21112" y="4214"/>
                  </a:lnTo>
                  <a:lnTo>
                    <a:pt x="21104" y="4174"/>
                  </a:lnTo>
                  <a:lnTo>
                    <a:pt x="21100" y="4134"/>
                  </a:lnTo>
                  <a:lnTo>
                    <a:pt x="21095" y="4094"/>
                  </a:lnTo>
                  <a:lnTo>
                    <a:pt x="21087" y="4054"/>
                  </a:lnTo>
                  <a:lnTo>
                    <a:pt x="21078" y="4034"/>
                  </a:lnTo>
                  <a:lnTo>
                    <a:pt x="21056" y="4034"/>
                  </a:lnTo>
                  <a:lnTo>
                    <a:pt x="21048" y="4014"/>
                  </a:lnTo>
                  <a:lnTo>
                    <a:pt x="21043" y="3994"/>
                  </a:lnTo>
                  <a:lnTo>
                    <a:pt x="21043" y="3945"/>
                  </a:lnTo>
                  <a:lnTo>
                    <a:pt x="21036" y="3905"/>
                  </a:lnTo>
                  <a:lnTo>
                    <a:pt x="21024" y="3885"/>
                  </a:lnTo>
                  <a:lnTo>
                    <a:pt x="21007" y="3865"/>
                  </a:lnTo>
                  <a:lnTo>
                    <a:pt x="20958" y="3815"/>
                  </a:lnTo>
                  <a:lnTo>
                    <a:pt x="20941" y="3785"/>
                  </a:lnTo>
                  <a:lnTo>
                    <a:pt x="20929" y="3765"/>
                  </a:lnTo>
                  <a:lnTo>
                    <a:pt x="20919" y="3735"/>
                  </a:lnTo>
                  <a:lnTo>
                    <a:pt x="20914" y="3705"/>
                  </a:lnTo>
                  <a:lnTo>
                    <a:pt x="20912" y="3675"/>
                  </a:lnTo>
                  <a:lnTo>
                    <a:pt x="20912" y="3645"/>
                  </a:lnTo>
                  <a:lnTo>
                    <a:pt x="20914" y="3605"/>
                  </a:lnTo>
                  <a:lnTo>
                    <a:pt x="20912" y="3565"/>
                  </a:lnTo>
                  <a:lnTo>
                    <a:pt x="20907" y="3545"/>
                  </a:lnTo>
                  <a:lnTo>
                    <a:pt x="20899" y="3525"/>
                  </a:lnTo>
                  <a:lnTo>
                    <a:pt x="20890" y="3515"/>
                  </a:lnTo>
                  <a:lnTo>
                    <a:pt x="20877" y="3515"/>
                  </a:lnTo>
                  <a:lnTo>
                    <a:pt x="20865" y="3525"/>
                  </a:lnTo>
                  <a:lnTo>
                    <a:pt x="20848" y="3535"/>
                  </a:lnTo>
                  <a:lnTo>
                    <a:pt x="20836" y="3555"/>
                  </a:lnTo>
                  <a:lnTo>
                    <a:pt x="20821" y="3555"/>
                  </a:lnTo>
                  <a:lnTo>
                    <a:pt x="20819" y="3545"/>
                  </a:lnTo>
                  <a:lnTo>
                    <a:pt x="20821" y="3515"/>
                  </a:lnTo>
                  <a:lnTo>
                    <a:pt x="20829" y="3475"/>
                  </a:lnTo>
                  <a:lnTo>
                    <a:pt x="20855" y="3365"/>
                  </a:lnTo>
                  <a:lnTo>
                    <a:pt x="20868" y="3315"/>
                  </a:lnTo>
                  <a:lnTo>
                    <a:pt x="20875" y="3266"/>
                  </a:lnTo>
                  <a:lnTo>
                    <a:pt x="20877" y="3236"/>
                  </a:lnTo>
                  <a:lnTo>
                    <a:pt x="20875" y="3225"/>
                  </a:lnTo>
                  <a:lnTo>
                    <a:pt x="20873" y="3215"/>
                  </a:lnTo>
                  <a:lnTo>
                    <a:pt x="20799" y="3136"/>
                  </a:lnTo>
                  <a:lnTo>
                    <a:pt x="20772" y="3086"/>
                  </a:lnTo>
                  <a:lnTo>
                    <a:pt x="20765" y="3066"/>
                  </a:lnTo>
                  <a:lnTo>
                    <a:pt x="20760" y="3046"/>
                  </a:lnTo>
                  <a:lnTo>
                    <a:pt x="20758" y="3026"/>
                  </a:lnTo>
                  <a:lnTo>
                    <a:pt x="20758" y="2996"/>
                  </a:lnTo>
                  <a:lnTo>
                    <a:pt x="20760" y="2966"/>
                  </a:lnTo>
                  <a:lnTo>
                    <a:pt x="20768" y="2936"/>
                  </a:lnTo>
                  <a:lnTo>
                    <a:pt x="20772" y="2896"/>
                  </a:lnTo>
                  <a:lnTo>
                    <a:pt x="20775" y="2856"/>
                  </a:lnTo>
                  <a:lnTo>
                    <a:pt x="20775" y="2806"/>
                  </a:lnTo>
                  <a:lnTo>
                    <a:pt x="20772" y="2756"/>
                  </a:lnTo>
                  <a:lnTo>
                    <a:pt x="20768" y="2696"/>
                  </a:lnTo>
                  <a:lnTo>
                    <a:pt x="20760" y="2646"/>
                  </a:lnTo>
                  <a:lnTo>
                    <a:pt x="20741" y="2527"/>
                  </a:lnTo>
                  <a:lnTo>
                    <a:pt x="20716" y="2416"/>
                  </a:lnTo>
                  <a:lnTo>
                    <a:pt x="20685" y="2317"/>
                  </a:lnTo>
                  <a:lnTo>
                    <a:pt x="20653" y="2237"/>
                  </a:lnTo>
                  <a:lnTo>
                    <a:pt x="20633" y="2207"/>
                  </a:lnTo>
                  <a:lnTo>
                    <a:pt x="20616" y="2177"/>
                  </a:lnTo>
                  <a:lnTo>
                    <a:pt x="20580" y="2137"/>
                  </a:lnTo>
                  <a:lnTo>
                    <a:pt x="20555" y="2127"/>
                  </a:lnTo>
                  <a:lnTo>
                    <a:pt x="20545" y="2127"/>
                  </a:lnTo>
                  <a:lnTo>
                    <a:pt x="20538" y="2137"/>
                  </a:lnTo>
                  <a:lnTo>
                    <a:pt x="20533" y="2147"/>
                  </a:lnTo>
                  <a:lnTo>
                    <a:pt x="20531" y="2167"/>
                  </a:lnTo>
                  <a:lnTo>
                    <a:pt x="20526" y="2217"/>
                  </a:lnTo>
                  <a:lnTo>
                    <a:pt x="20523" y="2227"/>
                  </a:lnTo>
                  <a:lnTo>
                    <a:pt x="20519" y="2227"/>
                  </a:lnTo>
                  <a:lnTo>
                    <a:pt x="20509" y="2197"/>
                  </a:lnTo>
                  <a:lnTo>
                    <a:pt x="20494" y="2137"/>
                  </a:lnTo>
                  <a:lnTo>
                    <a:pt x="20484" y="2087"/>
                  </a:lnTo>
                  <a:lnTo>
                    <a:pt x="20475" y="2017"/>
                  </a:lnTo>
                  <a:lnTo>
                    <a:pt x="20472" y="1957"/>
                  </a:lnTo>
                  <a:lnTo>
                    <a:pt x="20472" y="1897"/>
                  </a:lnTo>
                  <a:lnTo>
                    <a:pt x="20475" y="1867"/>
                  </a:lnTo>
                  <a:lnTo>
                    <a:pt x="20472" y="1837"/>
                  </a:lnTo>
                  <a:lnTo>
                    <a:pt x="20470" y="1807"/>
                  </a:lnTo>
                  <a:lnTo>
                    <a:pt x="20462" y="1788"/>
                  </a:lnTo>
                  <a:lnTo>
                    <a:pt x="20455" y="1767"/>
                  </a:lnTo>
                  <a:lnTo>
                    <a:pt x="20443" y="1737"/>
                  </a:lnTo>
                  <a:lnTo>
                    <a:pt x="20411" y="1698"/>
                  </a:lnTo>
                  <a:lnTo>
                    <a:pt x="20384" y="1658"/>
                  </a:lnTo>
                  <a:lnTo>
                    <a:pt x="20360" y="1608"/>
                  </a:lnTo>
                  <a:lnTo>
                    <a:pt x="20345" y="1568"/>
                  </a:lnTo>
                  <a:lnTo>
                    <a:pt x="20340" y="1538"/>
                  </a:lnTo>
                  <a:lnTo>
                    <a:pt x="20335" y="1518"/>
                  </a:lnTo>
                  <a:lnTo>
                    <a:pt x="20333" y="1478"/>
                  </a:lnTo>
                  <a:lnTo>
                    <a:pt x="20331" y="1468"/>
                  </a:lnTo>
                  <a:lnTo>
                    <a:pt x="20328" y="1478"/>
                  </a:lnTo>
                  <a:lnTo>
                    <a:pt x="20323" y="1508"/>
                  </a:lnTo>
                  <a:lnTo>
                    <a:pt x="20318" y="1528"/>
                  </a:lnTo>
                  <a:lnTo>
                    <a:pt x="20311" y="1548"/>
                  </a:lnTo>
                  <a:lnTo>
                    <a:pt x="20301" y="1558"/>
                  </a:lnTo>
                  <a:lnTo>
                    <a:pt x="20292" y="1558"/>
                  </a:lnTo>
                  <a:lnTo>
                    <a:pt x="20287" y="1548"/>
                  </a:lnTo>
                  <a:lnTo>
                    <a:pt x="20284" y="1538"/>
                  </a:lnTo>
                  <a:lnTo>
                    <a:pt x="20284" y="1498"/>
                  </a:lnTo>
                  <a:lnTo>
                    <a:pt x="20294" y="1448"/>
                  </a:lnTo>
                  <a:lnTo>
                    <a:pt x="20309" y="1398"/>
                  </a:lnTo>
                  <a:lnTo>
                    <a:pt x="20326" y="1328"/>
                  </a:lnTo>
                  <a:lnTo>
                    <a:pt x="20331" y="1298"/>
                  </a:lnTo>
                  <a:lnTo>
                    <a:pt x="20333" y="1268"/>
                  </a:lnTo>
                  <a:lnTo>
                    <a:pt x="20333" y="1218"/>
                  </a:lnTo>
                  <a:lnTo>
                    <a:pt x="20328" y="1188"/>
                  </a:lnTo>
                  <a:lnTo>
                    <a:pt x="20321" y="1158"/>
                  </a:lnTo>
                  <a:lnTo>
                    <a:pt x="20309" y="1099"/>
                  </a:lnTo>
                  <a:lnTo>
                    <a:pt x="20301" y="1079"/>
                  </a:lnTo>
                  <a:lnTo>
                    <a:pt x="20299" y="1088"/>
                  </a:lnTo>
                  <a:lnTo>
                    <a:pt x="20299" y="1198"/>
                  </a:lnTo>
                  <a:lnTo>
                    <a:pt x="20292" y="1268"/>
                  </a:lnTo>
                  <a:lnTo>
                    <a:pt x="20279" y="1338"/>
                  </a:lnTo>
                  <a:lnTo>
                    <a:pt x="20262" y="1408"/>
                  </a:lnTo>
                  <a:lnTo>
                    <a:pt x="20221" y="1558"/>
                  </a:lnTo>
                  <a:lnTo>
                    <a:pt x="20218" y="1368"/>
                  </a:lnTo>
                  <a:lnTo>
                    <a:pt x="20213" y="1298"/>
                  </a:lnTo>
                  <a:lnTo>
                    <a:pt x="20204" y="1228"/>
                  </a:lnTo>
                  <a:lnTo>
                    <a:pt x="20191" y="1169"/>
                  </a:lnTo>
                  <a:lnTo>
                    <a:pt x="20184" y="1148"/>
                  </a:lnTo>
                  <a:lnTo>
                    <a:pt x="20177" y="1139"/>
                  </a:lnTo>
                  <a:lnTo>
                    <a:pt x="20162" y="1118"/>
                  </a:lnTo>
                  <a:lnTo>
                    <a:pt x="20155" y="1088"/>
                  </a:lnTo>
                  <a:lnTo>
                    <a:pt x="20152" y="1069"/>
                  </a:lnTo>
                  <a:lnTo>
                    <a:pt x="20152" y="1058"/>
                  </a:lnTo>
                  <a:lnTo>
                    <a:pt x="20155" y="1039"/>
                  </a:lnTo>
                  <a:lnTo>
                    <a:pt x="20157" y="1019"/>
                  </a:lnTo>
                  <a:lnTo>
                    <a:pt x="20165" y="989"/>
                  </a:lnTo>
                  <a:lnTo>
                    <a:pt x="20165" y="959"/>
                  </a:lnTo>
                  <a:lnTo>
                    <a:pt x="20155" y="949"/>
                  </a:lnTo>
                  <a:lnTo>
                    <a:pt x="20140" y="939"/>
                  </a:lnTo>
                  <a:lnTo>
                    <a:pt x="20130" y="939"/>
                  </a:lnTo>
                  <a:lnTo>
                    <a:pt x="20121" y="949"/>
                  </a:lnTo>
                  <a:lnTo>
                    <a:pt x="20111" y="969"/>
                  </a:lnTo>
                  <a:lnTo>
                    <a:pt x="20104" y="999"/>
                  </a:lnTo>
                  <a:lnTo>
                    <a:pt x="20096" y="1028"/>
                  </a:lnTo>
                  <a:lnTo>
                    <a:pt x="20089" y="1069"/>
                  </a:lnTo>
                  <a:lnTo>
                    <a:pt x="20084" y="1118"/>
                  </a:lnTo>
                  <a:lnTo>
                    <a:pt x="20082" y="1169"/>
                  </a:lnTo>
                  <a:lnTo>
                    <a:pt x="20077" y="1188"/>
                  </a:lnTo>
                  <a:lnTo>
                    <a:pt x="20062" y="1198"/>
                  </a:lnTo>
                  <a:lnTo>
                    <a:pt x="20018" y="1208"/>
                  </a:lnTo>
                  <a:lnTo>
                    <a:pt x="19994" y="1208"/>
                  </a:lnTo>
                  <a:lnTo>
                    <a:pt x="19979" y="1198"/>
                  </a:lnTo>
                  <a:lnTo>
                    <a:pt x="19969" y="1188"/>
                  </a:lnTo>
                  <a:lnTo>
                    <a:pt x="19969" y="1178"/>
                  </a:lnTo>
                  <a:lnTo>
                    <a:pt x="19972" y="1178"/>
                  </a:lnTo>
                  <a:lnTo>
                    <a:pt x="19974" y="1158"/>
                  </a:lnTo>
                  <a:lnTo>
                    <a:pt x="19974" y="1139"/>
                  </a:lnTo>
                  <a:lnTo>
                    <a:pt x="19967" y="1079"/>
                  </a:lnTo>
                  <a:lnTo>
                    <a:pt x="19957" y="999"/>
                  </a:lnTo>
                  <a:lnTo>
                    <a:pt x="19942" y="909"/>
                  </a:lnTo>
                  <a:lnTo>
                    <a:pt x="19925" y="819"/>
                  </a:lnTo>
                  <a:lnTo>
                    <a:pt x="19908" y="739"/>
                  </a:lnTo>
                  <a:lnTo>
                    <a:pt x="19894" y="679"/>
                  </a:lnTo>
                  <a:lnTo>
                    <a:pt x="19881" y="649"/>
                  </a:lnTo>
                  <a:lnTo>
                    <a:pt x="19874" y="649"/>
                  </a:lnTo>
                  <a:lnTo>
                    <a:pt x="19869" y="679"/>
                  </a:lnTo>
                  <a:lnTo>
                    <a:pt x="19864" y="719"/>
                  </a:lnTo>
                  <a:lnTo>
                    <a:pt x="19859" y="759"/>
                  </a:lnTo>
                  <a:lnTo>
                    <a:pt x="19857" y="789"/>
                  </a:lnTo>
                  <a:lnTo>
                    <a:pt x="19855" y="809"/>
                  </a:lnTo>
                  <a:lnTo>
                    <a:pt x="19842" y="839"/>
                  </a:lnTo>
                  <a:lnTo>
                    <a:pt x="19830" y="859"/>
                  </a:lnTo>
                  <a:lnTo>
                    <a:pt x="19815" y="849"/>
                  </a:lnTo>
                  <a:lnTo>
                    <a:pt x="19801" y="839"/>
                  </a:lnTo>
                  <a:lnTo>
                    <a:pt x="19789" y="839"/>
                  </a:lnTo>
                  <a:lnTo>
                    <a:pt x="19779" y="849"/>
                  </a:lnTo>
                  <a:lnTo>
                    <a:pt x="19774" y="869"/>
                  </a:lnTo>
                  <a:lnTo>
                    <a:pt x="19772" y="889"/>
                  </a:lnTo>
                  <a:lnTo>
                    <a:pt x="19764" y="909"/>
                  </a:lnTo>
                  <a:lnTo>
                    <a:pt x="19747" y="909"/>
                  </a:lnTo>
                  <a:lnTo>
                    <a:pt x="19737" y="889"/>
                  </a:lnTo>
                  <a:lnTo>
                    <a:pt x="19732" y="849"/>
                  </a:lnTo>
                  <a:lnTo>
                    <a:pt x="19730" y="809"/>
                  </a:lnTo>
                  <a:lnTo>
                    <a:pt x="19730" y="769"/>
                  </a:lnTo>
                  <a:lnTo>
                    <a:pt x="19735" y="699"/>
                  </a:lnTo>
                  <a:lnTo>
                    <a:pt x="19735" y="689"/>
                  </a:lnTo>
                  <a:lnTo>
                    <a:pt x="19732" y="679"/>
                  </a:lnTo>
                  <a:lnTo>
                    <a:pt x="19725" y="689"/>
                  </a:lnTo>
                  <a:lnTo>
                    <a:pt x="19706" y="739"/>
                  </a:lnTo>
                  <a:lnTo>
                    <a:pt x="19696" y="749"/>
                  </a:lnTo>
                  <a:lnTo>
                    <a:pt x="19686" y="769"/>
                  </a:lnTo>
                  <a:lnTo>
                    <a:pt x="19659" y="769"/>
                  </a:lnTo>
                  <a:lnTo>
                    <a:pt x="19625" y="749"/>
                  </a:lnTo>
                  <a:lnTo>
                    <a:pt x="19581" y="709"/>
                  </a:lnTo>
                  <a:lnTo>
                    <a:pt x="19540" y="669"/>
                  </a:lnTo>
                  <a:lnTo>
                    <a:pt x="19508" y="649"/>
                  </a:lnTo>
                  <a:lnTo>
                    <a:pt x="19496" y="649"/>
                  </a:lnTo>
                  <a:lnTo>
                    <a:pt x="19486" y="659"/>
                  </a:lnTo>
                  <a:lnTo>
                    <a:pt x="19479" y="679"/>
                  </a:lnTo>
                  <a:lnTo>
                    <a:pt x="19474" y="699"/>
                  </a:lnTo>
                  <a:lnTo>
                    <a:pt x="19469" y="719"/>
                  </a:lnTo>
                  <a:lnTo>
                    <a:pt x="19464" y="739"/>
                  </a:lnTo>
                  <a:lnTo>
                    <a:pt x="19447" y="749"/>
                  </a:lnTo>
                  <a:lnTo>
                    <a:pt x="19425" y="749"/>
                  </a:lnTo>
                  <a:lnTo>
                    <a:pt x="19400" y="739"/>
                  </a:lnTo>
                  <a:lnTo>
                    <a:pt x="19374" y="699"/>
                  </a:lnTo>
                  <a:lnTo>
                    <a:pt x="19347" y="659"/>
                  </a:lnTo>
                  <a:lnTo>
                    <a:pt x="19320" y="609"/>
                  </a:lnTo>
                  <a:lnTo>
                    <a:pt x="19298" y="539"/>
                  </a:lnTo>
                  <a:lnTo>
                    <a:pt x="19281" y="479"/>
                  </a:lnTo>
                  <a:lnTo>
                    <a:pt x="19264" y="429"/>
                  </a:lnTo>
                  <a:lnTo>
                    <a:pt x="19249" y="400"/>
                  </a:lnTo>
                  <a:lnTo>
                    <a:pt x="19239" y="379"/>
                  </a:lnTo>
                  <a:lnTo>
                    <a:pt x="19230" y="379"/>
                  </a:lnTo>
                  <a:lnTo>
                    <a:pt x="19225" y="390"/>
                  </a:lnTo>
                  <a:lnTo>
                    <a:pt x="19222" y="419"/>
                  </a:lnTo>
                  <a:lnTo>
                    <a:pt x="19225" y="459"/>
                  </a:lnTo>
                  <a:lnTo>
                    <a:pt x="19225" y="499"/>
                  </a:lnTo>
                  <a:lnTo>
                    <a:pt x="19222" y="519"/>
                  </a:lnTo>
                  <a:lnTo>
                    <a:pt x="19217" y="529"/>
                  </a:lnTo>
                  <a:lnTo>
                    <a:pt x="19210" y="509"/>
                  </a:lnTo>
                  <a:lnTo>
                    <a:pt x="19200" y="489"/>
                  </a:lnTo>
                  <a:lnTo>
                    <a:pt x="19193" y="489"/>
                  </a:lnTo>
                  <a:lnTo>
                    <a:pt x="19186" y="509"/>
                  </a:lnTo>
                  <a:lnTo>
                    <a:pt x="19181" y="539"/>
                  </a:lnTo>
                  <a:lnTo>
                    <a:pt x="19178" y="579"/>
                  </a:lnTo>
                  <a:lnTo>
                    <a:pt x="19176" y="599"/>
                  </a:lnTo>
                  <a:lnTo>
                    <a:pt x="19171" y="619"/>
                  </a:lnTo>
                  <a:lnTo>
                    <a:pt x="19164" y="619"/>
                  </a:lnTo>
                  <a:lnTo>
                    <a:pt x="19154" y="609"/>
                  </a:lnTo>
                  <a:lnTo>
                    <a:pt x="19142" y="579"/>
                  </a:lnTo>
                  <a:lnTo>
                    <a:pt x="19098" y="479"/>
                  </a:lnTo>
                  <a:lnTo>
                    <a:pt x="19073" y="429"/>
                  </a:lnTo>
                  <a:lnTo>
                    <a:pt x="19051" y="400"/>
                  </a:lnTo>
                  <a:lnTo>
                    <a:pt x="19037" y="390"/>
                  </a:lnTo>
                  <a:lnTo>
                    <a:pt x="19029" y="390"/>
                  </a:lnTo>
                  <a:lnTo>
                    <a:pt x="19024" y="400"/>
                  </a:lnTo>
                  <a:lnTo>
                    <a:pt x="19015" y="409"/>
                  </a:lnTo>
                  <a:lnTo>
                    <a:pt x="18981" y="409"/>
                  </a:lnTo>
                  <a:lnTo>
                    <a:pt x="18961" y="390"/>
                  </a:lnTo>
                  <a:lnTo>
                    <a:pt x="18941" y="370"/>
                  </a:lnTo>
                  <a:lnTo>
                    <a:pt x="18927" y="379"/>
                  </a:lnTo>
                  <a:lnTo>
                    <a:pt x="18915" y="400"/>
                  </a:lnTo>
                  <a:lnTo>
                    <a:pt x="18910" y="409"/>
                  </a:lnTo>
                  <a:lnTo>
                    <a:pt x="18907" y="429"/>
                  </a:lnTo>
                  <a:lnTo>
                    <a:pt x="18905" y="459"/>
                  </a:lnTo>
                  <a:lnTo>
                    <a:pt x="18900" y="469"/>
                  </a:lnTo>
                  <a:lnTo>
                    <a:pt x="18895" y="479"/>
                  </a:lnTo>
                  <a:lnTo>
                    <a:pt x="18888" y="489"/>
                  </a:lnTo>
                  <a:lnTo>
                    <a:pt x="18866" y="479"/>
                  </a:lnTo>
                  <a:lnTo>
                    <a:pt x="18837" y="439"/>
                  </a:lnTo>
                  <a:lnTo>
                    <a:pt x="18749" y="330"/>
                  </a:lnTo>
                  <a:lnTo>
                    <a:pt x="18714" y="290"/>
                  </a:lnTo>
                  <a:lnTo>
                    <a:pt x="18688" y="270"/>
                  </a:lnTo>
                  <a:lnTo>
                    <a:pt x="18666" y="260"/>
                  </a:lnTo>
                  <a:lnTo>
                    <a:pt x="18649" y="260"/>
                  </a:lnTo>
                  <a:lnTo>
                    <a:pt x="18639" y="280"/>
                  </a:lnTo>
                  <a:lnTo>
                    <a:pt x="18634" y="300"/>
                  </a:lnTo>
                  <a:lnTo>
                    <a:pt x="18634" y="310"/>
                  </a:lnTo>
                  <a:lnTo>
                    <a:pt x="18631" y="340"/>
                  </a:lnTo>
                  <a:lnTo>
                    <a:pt x="18627" y="360"/>
                  </a:lnTo>
                  <a:lnTo>
                    <a:pt x="18622" y="370"/>
                  </a:lnTo>
                  <a:lnTo>
                    <a:pt x="18617" y="370"/>
                  </a:lnTo>
                  <a:lnTo>
                    <a:pt x="18600" y="360"/>
                  </a:lnTo>
                  <a:lnTo>
                    <a:pt x="18580" y="330"/>
                  </a:lnTo>
                  <a:lnTo>
                    <a:pt x="18556" y="290"/>
                  </a:lnTo>
                  <a:lnTo>
                    <a:pt x="18531" y="280"/>
                  </a:lnTo>
                  <a:lnTo>
                    <a:pt x="18504" y="280"/>
                  </a:lnTo>
                  <a:lnTo>
                    <a:pt x="18480" y="300"/>
                  </a:lnTo>
                  <a:lnTo>
                    <a:pt x="18458" y="330"/>
                  </a:lnTo>
                  <a:lnTo>
                    <a:pt x="18436" y="330"/>
                  </a:lnTo>
                  <a:lnTo>
                    <a:pt x="18431" y="319"/>
                  </a:lnTo>
                  <a:lnTo>
                    <a:pt x="18431" y="280"/>
                  </a:lnTo>
                  <a:lnTo>
                    <a:pt x="18429" y="270"/>
                  </a:lnTo>
                  <a:lnTo>
                    <a:pt x="18421" y="270"/>
                  </a:lnTo>
                  <a:lnTo>
                    <a:pt x="18409" y="290"/>
                  </a:lnTo>
                  <a:lnTo>
                    <a:pt x="18395" y="340"/>
                  </a:lnTo>
                  <a:lnTo>
                    <a:pt x="18385" y="360"/>
                  </a:lnTo>
                  <a:lnTo>
                    <a:pt x="18373" y="379"/>
                  </a:lnTo>
                  <a:lnTo>
                    <a:pt x="18348" y="409"/>
                  </a:lnTo>
                  <a:lnTo>
                    <a:pt x="18324" y="429"/>
                  </a:lnTo>
                  <a:lnTo>
                    <a:pt x="18299" y="419"/>
                  </a:lnTo>
                  <a:lnTo>
                    <a:pt x="18277" y="409"/>
                  </a:lnTo>
                  <a:lnTo>
                    <a:pt x="18258" y="419"/>
                  </a:lnTo>
                  <a:lnTo>
                    <a:pt x="18246" y="439"/>
                  </a:lnTo>
                  <a:lnTo>
                    <a:pt x="18241" y="449"/>
                  </a:lnTo>
                  <a:lnTo>
                    <a:pt x="18238" y="469"/>
                  </a:lnTo>
                  <a:lnTo>
                    <a:pt x="18234" y="499"/>
                  </a:lnTo>
                  <a:lnTo>
                    <a:pt x="18226" y="519"/>
                  </a:lnTo>
                  <a:lnTo>
                    <a:pt x="18219" y="519"/>
                  </a:lnTo>
                  <a:lnTo>
                    <a:pt x="18209" y="499"/>
                  </a:lnTo>
                  <a:lnTo>
                    <a:pt x="18204" y="469"/>
                  </a:lnTo>
                  <a:lnTo>
                    <a:pt x="18199" y="439"/>
                  </a:lnTo>
                  <a:lnTo>
                    <a:pt x="18202" y="409"/>
                  </a:lnTo>
                  <a:lnTo>
                    <a:pt x="18207" y="390"/>
                  </a:lnTo>
                  <a:lnTo>
                    <a:pt x="18212" y="370"/>
                  </a:lnTo>
                  <a:lnTo>
                    <a:pt x="18212" y="349"/>
                  </a:lnTo>
                  <a:lnTo>
                    <a:pt x="18207" y="330"/>
                  </a:lnTo>
                  <a:lnTo>
                    <a:pt x="18199" y="310"/>
                  </a:lnTo>
                  <a:lnTo>
                    <a:pt x="18175" y="310"/>
                  </a:lnTo>
                  <a:lnTo>
                    <a:pt x="18163" y="330"/>
                  </a:lnTo>
                  <a:lnTo>
                    <a:pt x="18153" y="360"/>
                  </a:lnTo>
                  <a:lnTo>
                    <a:pt x="18148" y="379"/>
                  </a:lnTo>
                  <a:lnTo>
                    <a:pt x="18141" y="390"/>
                  </a:lnTo>
                  <a:lnTo>
                    <a:pt x="18121" y="390"/>
                  </a:lnTo>
                  <a:lnTo>
                    <a:pt x="18097" y="370"/>
                  </a:lnTo>
                  <a:lnTo>
                    <a:pt x="18068" y="319"/>
                  </a:lnTo>
                  <a:lnTo>
                    <a:pt x="18036" y="260"/>
                  </a:lnTo>
                  <a:lnTo>
                    <a:pt x="18014" y="240"/>
                  </a:lnTo>
                  <a:lnTo>
                    <a:pt x="18007" y="240"/>
                  </a:lnTo>
                  <a:lnTo>
                    <a:pt x="17999" y="250"/>
                  </a:lnTo>
                  <a:lnTo>
                    <a:pt x="17994" y="290"/>
                  </a:lnTo>
                  <a:lnTo>
                    <a:pt x="17987" y="330"/>
                  </a:lnTo>
                  <a:lnTo>
                    <a:pt x="17977" y="360"/>
                  </a:lnTo>
                  <a:lnTo>
                    <a:pt x="17965" y="379"/>
                  </a:lnTo>
                  <a:lnTo>
                    <a:pt x="17950" y="390"/>
                  </a:lnTo>
                  <a:lnTo>
                    <a:pt x="17936" y="379"/>
                  </a:lnTo>
                  <a:lnTo>
                    <a:pt x="17921" y="360"/>
                  </a:lnTo>
                  <a:lnTo>
                    <a:pt x="17909" y="330"/>
                  </a:lnTo>
                  <a:lnTo>
                    <a:pt x="17902" y="300"/>
                  </a:lnTo>
                  <a:lnTo>
                    <a:pt x="17902" y="260"/>
                  </a:lnTo>
                  <a:lnTo>
                    <a:pt x="17904" y="240"/>
                  </a:lnTo>
                  <a:lnTo>
                    <a:pt x="17909" y="220"/>
                  </a:lnTo>
                  <a:lnTo>
                    <a:pt x="17921" y="190"/>
                  </a:lnTo>
                  <a:lnTo>
                    <a:pt x="17941" y="170"/>
                  </a:lnTo>
                  <a:lnTo>
                    <a:pt x="17967" y="150"/>
                  </a:lnTo>
                  <a:lnTo>
                    <a:pt x="17972" y="140"/>
                  </a:lnTo>
                  <a:lnTo>
                    <a:pt x="17975" y="130"/>
                  </a:lnTo>
                  <a:lnTo>
                    <a:pt x="17972" y="120"/>
                  </a:lnTo>
                  <a:lnTo>
                    <a:pt x="17967" y="100"/>
                  </a:lnTo>
                  <a:lnTo>
                    <a:pt x="17941" y="70"/>
                  </a:lnTo>
                  <a:lnTo>
                    <a:pt x="17919" y="50"/>
                  </a:lnTo>
                  <a:lnTo>
                    <a:pt x="17899" y="40"/>
                  </a:lnTo>
                  <a:lnTo>
                    <a:pt x="17882" y="40"/>
                  </a:lnTo>
                  <a:lnTo>
                    <a:pt x="17870" y="60"/>
                  </a:lnTo>
                  <a:lnTo>
                    <a:pt x="17860" y="70"/>
                  </a:lnTo>
                  <a:lnTo>
                    <a:pt x="17848" y="70"/>
                  </a:lnTo>
                  <a:lnTo>
                    <a:pt x="17836" y="60"/>
                  </a:lnTo>
                  <a:lnTo>
                    <a:pt x="17821" y="30"/>
                  </a:lnTo>
                  <a:lnTo>
                    <a:pt x="17809" y="10"/>
                  </a:lnTo>
                  <a:lnTo>
                    <a:pt x="1779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6" name="Google Shape;1715;p60"/>
            <p:cNvSpPr/>
            <p:nvPr/>
          </p:nvSpPr>
          <p:spPr>
            <a:xfrm rot="10800000" flipH="1">
              <a:off x="81279" y="63153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0" y="0"/>
                  </a:moveTo>
                  <a:lnTo>
                    <a:pt x="959" y="1190"/>
                  </a:lnTo>
                  <a:lnTo>
                    <a:pt x="0" y="3606"/>
                  </a:lnTo>
                  <a:lnTo>
                    <a:pt x="0" y="7212"/>
                  </a:lnTo>
                  <a:lnTo>
                    <a:pt x="1890" y="9592"/>
                  </a:lnTo>
                  <a:lnTo>
                    <a:pt x="4710" y="13198"/>
                  </a:lnTo>
                  <a:lnTo>
                    <a:pt x="8460" y="15614"/>
                  </a:lnTo>
                  <a:lnTo>
                    <a:pt x="16920" y="20410"/>
                  </a:lnTo>
                  <a:lnTo>
                    <a:pt x="19739" y="21600"/>
                  </a:lnTo>
                  <a:lnTo>
                    <a:pt x="20670" y="20410"/>
                  </a:lnTo>
                  <a:lnTo>
                    <a:pt x="21600" y="20410"/>
                  </a:lnTo>
                  <a:lnTo>
                    <a:pt x="20670" y="16804"/>
                  </a:lnTo>
                  <a:lnTo>
                    <a:pt x="16920" y="10819"/>
                  </a:lnTo>
                  <a:lnTo>
                    <a:pt x="13169" y="5986"/>
                  </a:lnTo>
                  <a:lnTo>
                    <a:pt x="9390" y="2379"/>
                  </a:lnTo>
                  <a:lnTo>
                    <a:pt x="5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7" name="Google Shape;1716;p60"/>
            <p:cNvSpPr/>
            <p:nvPr/>
          </p:nvSpPr>
          <p:spPr>
            <a:xfrm rot="10800000" flipH="1">
              <a:off x="355865" y="8487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47" y="0"/>
                  </a:moveTo>
                  <a:lnTo>
                    <a:pt x="2173" y="3106"/>
                  </a:lnTo>
                  <a:lnTo>
                    <a:pt x="0" y="6165"/>
                  </a:lnTo>
                  <a:lnTo>
                    <a:pt x="0" y="10800"/>
                  </a:lnTo>
                  <a:lnTo>
                    <a:pt x="2173" y="13906"/>
                  </a:lnTo>
                  <a:lnTo>
                    <a:pt x="4347" y="18542"/>
                  </a:lnTo>
                  <a:lnTo>
                    <a:pt x="12973" y="21600"/>
                  </a:lnTo>
                  <a:lnTo>
                    <a:pt x="17287" y="20071"/>
                  </a:lnTo>
                  <a:lnTo>
                    <a:pt x="19460" y="18542"/>
                  </a:lnTo>
                  <a:lnTo>
                    <a:pt x="21600" y="15435"/>
                  </a:lnTo>
                  <a:lnTo>
                    <a:pt x="21600" y="10800"/>
                  </a:lnTo>
                  <a:lnTo>
                    <a:pt x="19460" y="6165"/>
                  </a:lnTo>
                  <a:lnTo>
                    <a:pt x="17287" y="3106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8" name="Google Shape;1717;p60"/>
            <p:cNvSpPr/>
            <p:nvPr/>
          </p:nvSpPr>
          <p:spPr>
            <a:xfrm rot="10800000" flipH="1">
              <a:off x="371878" y="8872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3" y="0"/>
                  </a:moveTo>
                  <a:lnTo>
                    <a:pt x="9730" y="3619"/>
                  </a:lnTo>
                  <a:lnTo>
                    <a:pt x="5417" y="9019"/>
                  </a:lnTo>
                  <a:lnTo>
                    <a:pt x="1103" y="17981"/>
                  </a:lnTo>
                  <a:lnTo>
                    <a:pt x="0" y="19763"/>
                  </a:lnTo>
                  <a:lnTo>
                    <a:pt x="0" y="21600"/>
                  </a:lnTo>
                  <a:lnTo>
                    <a:pt x="2173" y="21600"/>
                  </a:lnTo>
                  <a:lnTo>
                    <a:pt x="9730" y="19763"/>
                  </a:lnTo>
                  <a:lnTo>
                    <a:pt x="15113" y="14419"/>
                  </a:lnTo>
                  <a:lnTo>
                    <a:pt x="19460" y="10800"/>
                  </a:lnTo>
                  <a:lnTo>
                    <a:pt x="21600" y="5400"/>
                  </a:lnTo>
                  <a:lnTo>
                    <a:pt x="21600" y="3619"/>
                  </a:lnTo>
                  <a:lnTo>
                    <a:pt x="20530" y="1781"/>
                  </a:lnTo>
                  <a:lnTo>
                    <a:pt x="1835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9" name="Google Shape;1718;p60"/>
            <p:cNvSpPr/>
            <p:nvPr/>
          </p:nvSpPr>
          <p:spPr>
            <a:xfrm rot="10800000" flipH="1">
              <a:off x="376427" y="8606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5" y="0"/>
                  </a:moveTo>
                  <a:lnTo>
                    <a:pt x="4320" y="1428"/>
                  </a:lnTo>
                  <a:lnTo>
                    <a:pt x="1425" y="2856"/>
                  </a:lnTo>
                  <a:lnTo>
                    <a:pt x="0" y="7185"/>
                  </a:lnTo>
                  <a:lnTo>
                    <a:pt x="0" y="11514"/>
                  </a:lnTo>
                  <a:lnTo>
                    <a:pt x="2895" y="14415"/>
                  </a:lnTo>
                  <a:lnTo>
                    <a:pt x="7215" y="18744"/>
                  </a:lnTo>
                  <a:lnTo>
                    <a:pt x="12960" y="20172"/>
                  </a:lnTo>
                  <a:lnTo>
                    <a:pt x="17280" y="21600"/>
                  </a:lnTo>
                  <a:lnTo>
                    <a:pt x="21600" y="20172"/>
                  </a:lnTo>
                  <a:lnTo>
                    <a:pt x="21600" y="12987"/>
                  </a:lnTo>
                  <a:lnTo>
                    <a:pt x="14385" y="4329"/>
                  </a:lnTo>
                  <a:lnTo>
                    <a:pt x="11490" y="1428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0" name="Google Shape;1719;p60"/>
            <p:cNvSpPr/>
            <p:nvPr/>
          </p:nvSpPr>
          <p:spPr>
            <a:xfrm rot="10800000" flipH="1">
              <a:off x="385077" y="89011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3" y="0"/>
                  </a:moveTo>
                  <a:lnTo>
                    <a:pt x="1697" y="2287"/>
                  </a:lnTo>
                  <a:lnTo>
                    <a:pt x="0" y="5699"/>
                  </a:lnTo>
                  <a:lnTo>
                    <a:pt x="0" y="9111"/>
                  </a:lnTo>
                  <a:lnTo>
                    <a:pt x="1697" y="12489"/>
                  </a:lnTo>
                  <a:lnTo>
                    <a:pt x="4989" y="15901"/>
                  </a:lnTo>
                  <a:lnTo>
                    <a:pt x="9977" y="19313"/>
                  </a:lnTo>
                  <a:lnTo>
                    <a:pt x="16611" y="21600"/>
                  </a:lnTo>
                  <a:lnTo>
                    <a:pt x="19954" y="21600"/>
                  </a:lnTo>
                  <a:lnTo>
                    <a:pt x="21600" y="19313"/>
                  </a:lnTo>
                  <a:lnTo>
                    <a:pt x="19954" y="13650"/>
                  </a:lnTo>
                  <a:lnTo>
                    <a:pt x="14966" y="4538"/>
                  </a:lnTo>
                  <a:lnTo>
                    <a:pt x="11623" y="2287"/>
                  </a:lnTo>
                  <a:lnTo>
                    <a:pt x="997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1" name="Google Shape;1720;p60"/>
            <p:cNvSpPr/>
            <p:nvPr/>
          </p:nvSpPr>
          <p:spPr>
            <a:xfrm rot="10800000" flipH="1">
              <a:off x="390491" y="90547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13" y="0"/>
                  </a:moveTo>
                  <a:lnTo>
                    <a:pt x="1070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173" y="19460"/>
                  </a:lnTo>
                  <a:lnTo>
                    <a:pt x="5383" y="21600"/>
                  </a:lnTo>
                  <a:lnTo>
                    <a:pt x="9730" y="21600"/>
                  </a:lnTo>
                  <a:lnTo>
                    <a:pt x="18357" y="17253"/>
                  </a:lnTo>
                  <a:lnTo>
                    <a:pt x="20530" y="15113"/>
                  </a:lnTo>
                  <a:lnTo>
                    <a:pt x="21600" y="12973"/>
                  </a:lnTo>
                  <a:lnTo>
                    <a:pt x="21600" y="10833"/>
                  </a:lnTo>
                  <a:lnTo>
                    <a:pt x="19427" y="6487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2" name="Google Shape;1721;p60"/>
            <p:cNvSpPr/>
            <p:nvPr/>
          </p:nvSpPr>
          <p:spPr>
            <a:xfrm rot="10800000" flipH="1">
              <a:off x="368200" y="80528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25" y="0"/>
                  </a:moveTo>
                  <a:lnTo>
                    <a:pt x="14400" y="932"/>
                  </a:lnTo>
                  <a:lnTo>
                    <a:pt x="9649" y="4687"/>
                  </a:lnTo>
                  <a:lnTo>
                    <a:pt x="2449" y="11266"/>
                  </a:lnTo>
                  <a:lnTo>
                    <a:pt x="0" y="16913"/>
                  </a:lnTo>
                  <a:lnTo>
                    <a:pt x="0" y="21600"/>
                  </a:lnTo>
                  <a:lnTo>
                    <a:pt x="2449" y="21600"/>
                  </a:lnTo>
                  <a:lnTo>
                    <a:pt x="9649" y="19737"/>
                  </a:lnTo>
                  <a:lnTo>
                    <a:pt x="14400" y="15982"/>
                  </a:lnTo>
                  <a:lnTo>
                    <a:pt x="19225" y="10334"/>
                  </a:lnTo>
                  <a:lnTo>
                    <a:pt x="21600" y="56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3" name="Google Shape;1722;p60"/>
            <p:cNvSpPr/>
            <p:nvPr/>
          </p:nvSpPr>
          <p:spPr>
            <a:xfrm rot="10800000" flipH="1">
              <a:off x="389841" y="865090"/>
              <a:ext cx="12701" cy="13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59"/>
                  </a:lnTo>
                  <a:lnTo>
                    <a:pt x="3418" y="5395"/>
                  </a:lnTo>
                  <a:lnTo>
                    <a:pt x="11381" y="12839"/>
                  </a:lnTo>
                  <a:lnTo>
                    <a:pt x="19345" y="19593"/>
                  </a:lnTo>
                  <a:lnTo>
                    <a:pt x="21600" y="21600"/>
                  </a:lnTo>
                  <a:lnTo>
                    <a:pt x="21600" y="19593"/>
                  </a:lnTo>
                  <a:lnTo>
                    <a:pt x="18182" y="12839"/>
                  </a:lnTo>
                  <a:lnTo>
                    <a:pt x="14799" y="8113"/>
                  </a:lnTo>
                  <a:lnTo>
                    <a:pt x="11381" y="4057"/>
                  </a:lnTo>
                  <a:lnTo>
                    <a:pt x="7963" y="1359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4" name="Google Shape;1723;p60"/>
            <p:cNvSpPr/>
            <p:nvPr/>
          </p:nvSpPr>
          <p:spPr>
            <a:xfrm rot="10800000" flipH="1">
              <a:off x="381256" y="803338"/>
              <a:ext cx="1948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7" y="0"/>
                  </a:moveTo>
                  <a:lnTo>
                    <a:pt x="1441" y="1190"/>
                  </a:lnTo>
                  <a:lnTo>
                    <a:pt x="490" y="2379"/>
                  </a:lnTo>
                  <a:lnTo>
                    <a:pt x="490" y="4796"/>
                  </a:lnTo>
                  <a:lnTo>
                    <a:pt x="0" y="7175"/>
                  </a:lnTo>
                  <a:lnTo>
                    <a:pt x="490" y="9592"/>
                  </a:lnTo>
                  <a:lnTo>
                    <a:pt x="2407" y="13198"/>
                  </a:lnTo>
                  <a:lnTo>
                    <a:pt x="5289" y="16804"/>
                  </a:lnTo>
                  <a:lnTo>
                    <a:pt x="9121" y="19183"/>
                  </a:lnTo>
                  <a:lnTo>
                    <a:pt x="17752" y="21600"/>
                  </a:lnTo>
                  <a:lnTo>
                    <a:pt x="20159" y="21600"/>
                  </a:lnTo>
                  <a:lnTo>
                    <a:pt x="21600" y="20410"/>
                  </a:lnTo>
                  <a:lnTo>
                    <a:pt x="21600" y="19183"/>
                  </a:lnTo>
                  <a:lnTo>
                    <a:pt x="21110" y="19183"/>
                  </a:lnTo>
                  <a:lnTo>
                    <a:pt x="19669" y="15577"/>
                  </a:lnTo>
                  <a:lnTo>
                    <a:pt x="12954" y="7175"/>
                  </a:lnTo>
                  <a:lnTo>
                    <a:pt x="7680" y="2379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5" name="Google Shape;1724;p60"/>
            <p:cNvSpPr/>
            <p:nvPr/>
          </p:nvSpPr>
          <p:spPr>
            <a:xfrm rot="10800000" flipH="1">
              <a:off x="409825" y="897902"/>
              <a:ext cx="203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26" y="0"/>
                  </a:moveTo>
                  <a:lnTo>
                    <a:pt x="911" y="4825"/>
                  </a:lnTo>
                  <a:lnTo>
                    <a:pt x="0" y="4825"/>
                  </a:lnTo>
                  <a:lnTo>
                    <a:pt x="0" y="7200"/>
                  </a:lnTo>
                  <a:lnTo>
                    <a:pt x="1836" y="12025"/>
                  </a:lnTo>
                  <a:lnTo>
                    <a:pt x="6432" y="16775"/>
                  </a:lnTo>
                  <a:lnTo>
                    <a:pt x="14699" y="21600"/>
                  </a:lnTo>
                  <a:lnTo>
                    <a:pt x="17915" y="21600"/>
                  </a:lnTo>
                  <a:lnTo>
                    <a:pt x="20220" y="19225"/>
                  </a:lnTo>
                  <a:lnTo>
                    <a:pt x="21130" y="16775"/>
                  </a:lnTo>
                  <a:lnTo>
                    <a:pt x="21600" y="14400"/>
                  </a:lnTo>
                  <a:lnTo>
                    <a:pt x="21130" y="12025"/>
                  </a:lnTo>
                  <a:lnTo>
                    <a:pt x="19750" y="7200"/>
                  </a:lnTo>
                  <a:lnTo>
                    <a:pt x="17459" y="4825"/>
                  </a:lnTo>
                  <a:lnTo>
                    <a:pt x="1102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6" name="Google Shape;1725;p60"/>
            <p:cNvSpPr/>
            <p:nvPr/>
          </p:nvSpPr>
          <p:spPr>
            <a:xfrm rot="10800000" flipH="1">
              <a:off x="390055" y="8286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9" y="0"/>
                  </a:moveTo>
                  <a:lnTo>
                    <a:pt x="5986" y="1298"/>
                  </a:lnTo>
                  <a:lnTo>
                    <a:pt x="2417" y="3816"/>
                  </a:lnTo>
                  <a:lnTo>
                    <a:pt x="1190" y="8931"/>
                  </a:lnTo>
                  <a:lnTo>
                    <a:pt x="0" y="14007"/>
                  </a:lnTo>
                  <a:lnTo>
                    <a:pt x="0" y="17823"/>
                  </a:lnTo>
                  <a:lnTo>
                    <a:pt x="1190" y="20341"/>
                  </a:lnTo>
                  <a:lnTo>
                    <a:pt x="2417" y="21600"/>
                  </a:lnTo>
                  <a:lnTo>
                    <a:pt x="4796" y="21600"/>
                  </a:lnTo>
                  <a:lnTo>
                    <a:pt x="8402" y="20341"/>
                  </a:lnTo>
                  <a:lnTo>
                    <a:pt x="16804" y="14007"/>
                  </a:lnTo>
                  <a:lnTo>
                    <a:pt x="20410" y="8931"/>
                  </a:lnTo>
                  <a:lnTo>
                    <a:pt x="21600" y="5115"/>
                  </a:lnTo>
                  <a:lnTo>
                    <a:pt x="19221" y="2557"/>
                  </a:lnTo>
                  <a:lnTo>
                    <a:pt x="1561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7" name="Google Shape;1726;p60"/>
            <p:cNvSpPr/>
            <p:nvPr/>
          </p:nvSpPr>
          <p:spPr>
            <a:xfrm rot="10800000" flipH="1">
              <a:off x="394604" y="8420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29" y="0"/>
                  </a:moveTo>
                  <a:lnTo>
                    <a:pt x="8219" y="1646"/>
                  </a:lnTo>
                  <a:lnTo>
                    <a:pt x="4110" y="4989"/>
                  </a:lnTo>
                  <a:lnTo>
                    <a:pt x="1019" y="8280"/>
                  </a:lnTo>
                  <a:lnTo>
                    <a:pt x="0" y="13269"/>
                  </a:lnTo>
                  <a:lnTo>
                    <a:pt x="0" y="16611"/>
                  </a:lnTo>
                  <a:lnTo>
                    <a:pt x="2039" y="19903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3349" y="19903"/>
                  </a:lnTo>
                  <a:lnTo>
                    <a:pt x="17490" y="16611"/>
                  </a:lnTo>
                  <a:lnTo>
                    <a:pt x="20581" y="13269"/>
                  </a:lnTo>
                  <a:lnTo>
                    <a:pt x="21600" y="8280"/>
                  </a:lnTo>
                  <a:lnTo>
                    <a:pt x="21600" y="4989"/>
                  </a:lnTo>
                  <a:lnTo>
                    <a:pt x="20581" y="1646"/>
                  </a:lnTo>
                  <a:lnTo>
                    <a:pt x="1749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8" name="Google Shape;1727;p60"/>
            <p:cNvSpPr/>
            <p:nvPr/>
          </p:nvSpPr>
          <p:spPr>
            <a:xfrm rot="10800000" flipH="1">
              <a:off x="414946" y="8803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10" y="0"/>
                  </a:moveTo>
                  <a:lnTo>
                    <a:pt x="2039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039" y="19460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7490" y="17320"/>
                  </a:lnTo>
                  <a:lnTo>
                    <a:pt x="19529" y="15113"/>
                  </a:lnTo>
                  <a:lnTo>
                    <a:pt x="21600" y="12973"/>
                  </a:lnTo>
                  <a:lnTo>
                    <a:pt x="20549" y="8627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9" name="Google Shape;1728;p60"/>
            <p:cNvSpPr/>
            <p:nvPr/>
          </p:nvSpPr>
          <p:spPr>
            <a:xfrm rot="10800000" flipH="1">
              <a:off x="373900" y="712317"/>
              <a:ext cx="17314" cy="1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8" y="0"/>
                  </a:moveTo>
                  <a:lnTo>
                    <a:pt x="1087" y="1427"/>
                  </a:lnTo>
                  <a:lnTo>
                    <a:pt x="552" y="2876"/>
                  </a:lnTo>
                  <a:lnTo>
                    <a:pt x="0" y="5038"/>
                  </a:lnTo>
                  <a:lnTo>
                    <a:pt x="552" y="6487"/>
                  </a:lnTo>
                  <a:lnTo>
                    <a:pt x="2157" y="9362"/>
                  </a:lnTo>
                  <a:lnTo>
                    <a:pt x="4330" y="11524"/>
                  </a:lnTo>
                  <a:lnTo>
                    <a:pt x="7022" y="13664"/>
                  </a:lnTo>
                  <a:lnTo>
                    <a:pt x="11887" y="17276"/>
                  </a:lnTo>
                  <a:lnTo>
                    <a:pt x="15665" y="20151"/>
                  </a:lnTo>
                  <a:lnTo>
                    <a:pt x="18908" y="21600"/>
                  </a:lnTo>
                  <a:lnTo>
                    <a:pt x="21600" y="21600"/>
                  </a:lnTo>
                  <a:lnTo>
                    <a:pt x="21600" y="18724"/>
                  </a:lnTo>
                  <a:lnTo>
                    <a:pt x="19978" y="15827"/>
                  </a:lnTo>
                  <a:lnTo>
                    <a:pt x="17822" y="11524"/>
                  </a:lnTo>
                  <a:lnTo>
                    <a:pt x="14043" y="6487"/>
                  </a:lnTo>
                  <a:lnTo>
                    <a:pt x="10800" y="2876"/>
                  </a:lnTo>
                  <a:lnTo>
                    <a:pt x="7557" y="713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0" name="Google Shape;1729;p60"/>
            <p:cNvSpPr/>
            <p:nvPr/>
          </p:nvSpPr>
          <p:spPr>
            <a:xfrm rot="10800000" flipH="1">
              <a:off x="430088" y="90049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383"/>
                  </a:lnTo>
                  <a:lnTo>
                    <a:pt x="738" y="2383"/>
                  </a:lnTo>
                  <a:lnTo>
                    <a:pt x="4454" y="9608"/>
                  </a:lnTo>
                  <a:lnTo>
                    <a:pt x="10431" y="14375"/>
                  </a:lnTo>
                  <a:lnTo>
                    <a:pt x="16385" y="19217"/>
                  </a:lnTo>
                  <a:lnTo>
                    <a:pt x="20123" y="21600"/>
                  </a:lnTo>
                  <a:lnTo>
                    <a:pt x="21600" y="21600"/>
                  </a:lnTo>
                  <a:lnTo>
                    <a:pt x="20123" y="16833"/>
                  </a:lnTo>
                  <a:lnTo>
                    <a:pt x="16385" y="9608"/>
                  </a:lnTo>
                  <a:lnTo>
                    <a:pt x="11169" y="4767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1" name="Google Shape;1730;p60"/>
            <p:cNvSpPr/>
            <p:nvPr/>
          </p:nvSpPr>
          <p:spPr>
            <a:xfrm rot="10800000" flipH="1">
              <a:off x="434845" y="8753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0" y="0"/>
                  </a:moveTo>
                  <a:lnTo>
                    <a:pt x="738" y="932"/>
                  </a:lnTo>
                  <a:lnTo>
                    <a:pt x="0" y="3755"/>
                  </a:lnTo>
                  <a:lnTo>
                    <a:pt x="0" y="7511"/>
                  </a:lnTo>
                  <a:lnTo>
                    <a:pt x="738" y="10334"/>
                  </a:lnTo>
                  <a:lnTo>
                    <a:pt x="2238" y="13158"/>
                  </a:lnTo>
                  <a:lnTo>
                    <a:pt x="5215" y="16913"/>
                  </a:lnTo>
                  <a:lnTo>
                    <a:pt x="7454" y="18805"/>
                  </a:lnTo>
                  <a:lnTo>
                    <a:pt x="10431" y="20668"/>
                  </a:lnTo>
                  <a:lnTo>
                    <a:pt x="13408" y="21600"/>
                  </a:lnTo>
                  <a:lnTo>
                    <a:pt x="15646" y="20668"/>
                  </a:lnTo>
                  <a:lnTo>
                    <a:pt x="17885" y="18805"/>
                  </a:lnTo>
                  <a:lnTo>
                    <a:pt x="19385" y="16913"/>
                  </a:lnTo>
                  <a:lnTo>
                    <a:pt x="20862" y="13158"/>
                  </a:lnTo>
                  <a:lnTo>
                    <a:pt x="21600" y="8442"/>
                  </a:lnTo>
                  <a:lnTo>
                    <a:pt x="21600" y="6579"/>
                  </a:lnTo>
                  <a:lnTo>
                    <a:pt x="18623" y="6579"/>
                  </a:lnTo>
                  <a:lnTo>
                    <a:pt x="14908" y="8442"/>
                  </a:lnTo>
                  <a:lnTo>
                    <a:pt x="11169" y="11266"/>
                  </a:lnTo>
                  <a:lnTo>
                    <a:pt x="8192" y="11266"/>
                  </a:lnTo>
                  <a:lnTo>
                    <a:pt x="7454" y="10334"/>
                  </a:lnTo>
                  <a:lnTo>
                    <a:pt x="5954" y="9403"/>
                  </a:lnTo>
                  <a:lnTo>
                    <a:pt x="4477" y="4687"/>
                  </a:lnTo>
                  <a:lnTo>
                    <a:pt x="3715" y="932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2" name="Google Shape;1731;p60"/>
            <p:cNvSpPr/>
            <p:nvPr/>
          </p:nvSpPr>
          <p:spPr>
            <a:xfrm rot="10800000" flipH="1">
              <a:off x="472063" y="89768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9575" y="1340"/>
                  </a:lnTo>
                  <a:lnTo>
                    <a:pt x="4825" y="5400"/>
                  </a:lnTo>
                  <a:lnTo>
                    <a:pt x="2449" y="10800"/>
                  </a:lnTo>
                  <a:lnTo>
                    <a:pt x="0" y="17540"/>
                  </a:lnTo>
                  <a:lnTo>
                    <a:pt x="2449" y="20260"/>
                  </a:lnTo>
                  <a:lnTo>
                    <a:pt x="4825" y="21600"/>
                  </a:lnTo>
                  <a:lnTo>
                    <a:pt x="7200" y="21600"/>
                  </a:lnTo>
                  <a:lnTo>
                    <a:pt x="14400" y="18921"/>
                  </a:lnTo>
                  <a:lnTo>
                    <a:pt x="19225" y="14860"/>
                  </a:lnTo>
                  <a:lnTo>
                    <a:pt x="21600" y="9460"/>
                  </a:lnTo>
                  <a:lnTo>
                    <a:pt x="21600" y="5400"/>
                  </a:lnTo>
                  <a:lnTo>
                    <a:pt x="19225" y="1340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3" name="Google Shape;1732;p60"/>
            <p:cNvSpPr/>
            <p:nvPr/>
          </p:nvSpPr>
          <p:spPr>
            <a:xfrm rot="10800000" flipH="1">
              <a:off x="483391" y="903958"/>
              <a:ext cx="263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9" y="0"/>
                  </a:moveTo>
                  <a:lnTo>
                    <a:pt x="1064" y="2557"/>
                  </a:lnTo>
                  <a:lnTo>
                    <a:pt x="351" y="3816"/>
                  </a:lnTo>
                  <a:lnTo>
                    <a:pt x="0" y="5075"/>
                  </a:lnTo>
                  <a:lnTo>
                    <a:pt x="0" y="6374"/>
                  </a:lnTo>
                  <a:lnTo>
                    <a:pt x="351" y="7633"/>
                  </a:lnTo>
                  <a:lnTo>
                    <a:pt x="1765" y="10151"/>
                  </a:lnTo>
                  <a:lnTo>
                    <a:pt x="4254" y="11449"/>
                  </a:lnTo>
                  <a:lnTo>
                    <a:pt x="7083" y="10151"/>
                  </a:lnTo>
                  <a:lnTo>
                    <a:pt x="10274" y="10151"/>
                  </a:lnTo>
                  <a:lnTo>
                    <a:pt x="13453" y="11449"/>
                  </a:lnTo>
                  <a:lnTo>
                    <a:pt x="15931" y="13967"/>
                  </a:lnTo>
                  <a:lnTo>
                    <a:pt x="17708" y="17784"/>
                  </a:lnTo>
                  <a:lnTo>
                    <a:pt x="18771" y="20341"/>
                  </a:lnTo>
                  <a:lnTo>
                    <a:pt x="19835" y="21600"/>
                  </a:lnTo>
                  <a:lnTo>
                    <a:pt x="20887" y="20341"/>
                  </a:lnTo>
                  <a:lnTo>
                    <a:pt x="21249" y="17784"/>
                  </a:lnTo>
                  <a:lnTo>
                    <a:pt x="21600" y="13967"/>
                  </a:lnTo>
                  <a:lnTo>
                    <a:pt x="21249" y="11449"/>
                  </a:lnTo>
                  <a:lnTo>
                    <a:pt x="20887" y="8892"/>
                  </a:lnTo>
                  <a:lnTo>
                    <a:pt x="19835" y="7633"/>
                  </a:lnTo>
                  <a:lnTo>
                    <a:pt x="15931" y="3816"/>
                  </a:lnTo>
                  <a:lnTo>
                    <a:pt x="8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4" name="Google Shape;1733;p60"/>
            <p:cNvSpPr/>
            <p:nvPr/>
          </p:nvSpPr>
          <p:spPr>
            <a:xfrm rot="10800000" flipH="1">
              <a:off x="978039" y="890974"/>
              <a:ext cx="1514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3" y="3894"/>
                  </a:lnTo>
                  <a:lnTo>
                    <a:pt x="5543" y="9796"/>
                  </a:lnTo>
                  <a:lnTo>
                    <a:pt x="11718" y="15698"/>
                  </a:lnTo>
                  <a:lnTo>
                    <a:pt x="17892" y="21600"/>
                  </a:lnTo>
                  <a:lnTo>
                    <a:pt x="21600" y="21600"/>
                  </a:lnTo>
                  <a:lnTo>
                    <a:pt x="19746" y="15698"/>
                  </a:lnTo>
                  <a:lnTo>
                    <a:pt x="14814" y="9796"/>
                  </a:lnTo>
                  <a:lnTo>
                    <a:pt x="9863" y="5902"/>
                  </a:lnTo>
                  <a:lnTo>
                    <a:pt x="5543" y="194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5" name="Google Shape;1734;p60"/>
            <p:cNvSpPr/>
            <p:nvPr/>
          </p:nvSpPr>
          <p:spPr>
            <a:xfrm rot="10800000" flipH="1">
              <a:off x="3726843" y="7674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57" y="0"/>
                  </a:moveTo>
                  <a:lnTo>
                    <a:pt x="0" y="2417"/>
                  </a:lnTo>
                  <a:lnTo>
                    <a:pt x="0" y="6023"/>
                  </a:lnTo>
                  <a:lnTo>
                    <a:pt x="1259" y="10819"/>
                  </a:lnTo>
                  <a:lnTo>
                    <a:pt x="5075" y="14425"/>
                  </a:lnTo>
                  <a:lnTo>
                    <a:pt x="8892" y="18031"/>
                  </a:lnTo>
                  <a:lnTo>
                    <a:pt x="13967" y="21600"/>
                  </a:lnTo>
                  <a:lnTo>
                    <a:pt x="20341" y="21600"/>
                  </a:lnTo>
                  <a:lnTo>
                    <a:pt x="21600" y="19221"/>
                  </a:lnTo>
                  <a:lnTo>
                    <a:pt x="21600" y="15614"/>
                  </a:lnTo>
                  <a:lnTo>
                    <a:pt x="20341" y="10819"/>
                  </a:lnTo>
                  <a:lnTo>
                    <a:pt x="17784" y="7212"/>
                  </a:lnTo>
                  <a:lnTo>
                    <a:pt x="13967" y="3606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017" name="Google Shape;1735;p60"/>
          <p:cNvSpPr txBox="1">
            <a:spLocks noGrp="1"/>
          </p:cNvSpPr>
          <p:nvPr>
            <p:ph type="title"/>
          </p:nvPr>
        </p:nvSpPr>
        <p:spPr>
          <a:xfrm>
            <a:off x="3408000" y="1008449"/>
            <a:ext cx="2328001" cy="772201"/>
          </a:xfrm>
          <a:prstGeom prst="rect">
            <a:avLst/>
          </a:prstGeom>
        </p:spPr>
        <p:txBody>
          <a:bodyPr/>
          <a:lstStyle>
            <a:lvl1pPr defTabSz="429768">
              <a:lnSpc>
                <a:spcPct val="100000"/>
              </a:lnSpc>
              <a:defRPr sz="3759">
                <a:solidFill>
                  <a:schemeClr val="accent2"/>
                </a:solidFill>
              </a:defRPr>
            </a:lvl1pPr>
          </a:lstStyle>
          <a:p>
            <a:r>
              <a:t>-01-</a:t>
            </a:r>
          </a:p>
        </p:txBody>
      </p:sp>
      <p:sp>
        <p:nvSpPr>
          <p:cNvPr id="1018" name="Google Shape;1737;p60"/>
          <p:cNvSpPr txBox="1"/>
          <p:nvPr/>
        </p:nvSpPr>
        <p:spPr>
          <a:xfrm>
            <a:off x="2295150" y="1863498"/>
            <a:ext cx="4553700" cy="19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 defTabSz="758951">
              <a:lnSpc>
                <a:spcPct val="80000"/>
              </a:lnSpc>
              <a:defRPr sz="581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</a:lstStyle>
          <a:p>
            <a:r>
              <a:t>Les origines du Hamas</a:t>
            </a:r>
          </a:p>
        </p:txBody>
      </p:sp>
      <p:grpSp>
        <p:nvGrpSpPr>
          <p:cNvPr id="1044" name="Google Shape;1738;p60"/>
          <p:cNvGrpSpPr/>
          <p:nvPr/>
        </p:nvGrpSpPr>
        <p:grpSpPr>
          <a:xfrm>
            <a:off x="797899" y="-372189"/>
            <a:ext cx="2746663" cy="2422074"/>
            <a:chOff x="0" y="0"/>
            <a:chExt cx="2746661" cy="2422072"/>
          </a:xfrm>
        </p:grpSpPr>
        <p:sp>
          <p:nvSpPr>
            <p:cNvPr id="1019" name="Google Shape;1739;p60"/>
            <p:cNvSpPr/>
            <p:nvPr/>
          </p:nvSpPr>
          <p:spPr>
            <a:xfrm>
              <a:off x="1908936" y="1338776"/>
              <a:ext cx="136433" cy="193844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0" name="Google Shape;1740;p60"/>
            <p:cNvSpPr/>
            <p:nvPr/>
          </p:nvSpPr>
          <p:spPr>
            <a:xfrm>
              <a:off x="1885900" y="1486904"/>
              <a:ext cx="193844" cy="27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5" y="0"/>
                  </a:moveTo>
                  <a:cubicBezTo>
                    <a:pt x="988" y="0"/>
                    <a:pt x="0" y="1036"/>
                    <a:pt x="0" y="2406"/>
                  </a:cubicBezTo>
                  <a:lnTo>
                    <a:pt x="0" y="19473"/>
                  </a:lnTo>
                  <a:cubicBezTo>
                    <a:pt x="0" y="20815"/>
                    <a:pt x="988" y="21600"/>
                    <a:pt x="2885" y="21600"/>
                  </a:cubicBezTo>
                  <a:lnTo>
                    <a:pt x="17375" y="21600"/>
                  </a:lnTo>
                  <a:cubicBezTo>
                    <a:pt x="19272" y="21600"/>
                    <a:pt x="21600" y="20815"/>
                    <a:pt x="21600" y="19473"/>
                  </a:cubicBezTo>
                  <a:lnTo>
                    <a:pt x="21600" y="2406"/>
                  </a:lnTo>
                  <a:cubicBezTo>
                    <a:pt x="21600" y="1062"/>
                    <a:pt x="19272" y="0"/>
                    <a:pt x="173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1" name="Google Shape;1741;p60"/>
            <p:cNvSpPr/>
            <p:nvPr/>
          </p:nvSpPr>
          <p:spPr>
            <a:xfrm>
              <a:off x="1955366" y="1328508"/>
              <a:ext cx="43603" cy="403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04" y="0"/>
                  </a:moveTo>
                  <a:cubicBezTo>
                    <a:pt x="4748" y="0"/>
                    <a:pt x="0" y="4831"/>
                    <a:pt x="0" y="10799"/>
                  </a:cubicBezTo>
                  <a:cubicBezTo>
                    <a:pt x="0" y="16749"/>
                    <a:pt x="4748" y="21600"/>
                    <a:pt x="10704" y="21600"/>
                  </a:cubicBezTo>
                  <a:cubicBezTo>
                    <a:pt x="16675" y="21600"/>
                    <a:pt x="21600" y="16749"/>
                    <a:pt x="21600" y="10799"/>
                  </a:cubicBezTo>
                  <a:cubicBezTo>
                    <a:pt x="21600" y="4831"/>
                    <a:pt x="16675" y="0"/>
                    <a:pt x="107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2" name="Google Shape;1742;p60"/>
            <p:cNvSpPr/>
            <p:nvPr/>
          </p:nvSpPr>
          <p:spPr>
            <a:xfrm>
              <a:off x="2250551" y="1076896"/>
              <a:ext cx="113753" cy="170808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3" name="Google Shape;1743;p60"/>
            <p:cNvSpPr/>
            <p:nvPr/>
          </p:nvSpPr>
          <p:spPr>
            <a:xfrm>
              <a:off x="2216532" y="1225024"/>
              <a:ext cx="170808" cy="25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90" y="0"/>
                  </a:moveTo>
                  <a:cubicBezTo>
                    <a:pt x="2108" y="0"/>
                    <a:pt x="0" y="1070"/>
                    <a:pt x="0" y="2384"/>
                  </a:cubicBezTo>
                  <a:lnTo>
                    <a:pt x="0" y="19003"/>
                  </a:lnTo>
                  <a:cubicBezTo>
                    <a:pt x="0" y="20317"/>
                    <a:pt x="2108" y="21600"/>
                    <a:pt x="3990" y="21600"/>
                  </a:cubicBezTo>
                  <a:lnTo>
                    <a:pt x="18329" y="21600"/>
                  </a:lnTo>
                  <a:cubicBezTo>
                    <a:pt x="20256" y="21600"/>
                    <a:pt x="21600" y="20317"/>
                    <a:pt x="21600" y="19003"/>
                  </a:cubicBezTo>
                  <a:lnTo>
                    <a:pt x="21600" y="2384"/>
                  </a:lnTo>
                  <a:cubicBezTo>
                    <a:pt x="21600" y="1070"/>
                    <a:pt x="20256" y="0"/>
                    <a:pt x="183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4" name="Google Shape;1744;p60"/>
            <p:cNvSpPr/>
            <p:nvPr/>
          </p:nvSpPr>
          <p:spPr>
            <a:xfrm>
              <a:off x="2285283" y="1077253"/>
              <a:ext cx="38960" cy="36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8" y="0"/>
                  </a:moveTo>
                  <a:cubicBezTo>
                    <a:pt x="4901" y="0"/>
                    <a:pt x="0" y="4838"/>
                    <a:pt x="0" y="10801"/>
                  </a:cubicBezTo>
                  <a:cubicBezTo>
                    <a:pt x="0" y="16762"/>
                    <a:pt x="4901" y="21600"/>
                    <a:pt x="10808" y="21600"/>
                  </a:cubicBezTo>
                  <a:cubicBezTo>
                    <a:pt x="16699" y="21600"/>
                    <a:pt x="21600" y="16762"/>
                    <a:pt x="21600" y="10801"/>
                  </a:cubicBezTo>
                  <a:cubicBezTo>
                    <a:pt x="21600" y="4838"/>
                    <a:pt x="16699" y="0"/>
                    <a:pt x="108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5" name="Google Shape;1745;p60"/>
            <p:cNvSpPr/>
            <p:nvPr/>
          </p:nvSpPr>
          <p:spPr>
            <a:xfrm>
              <a:off x="701293" y="1338776"/>
              <a:ext cx="125450" cy="193844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6" name="Google Shape;1746;p60"/>
            <p:cNvSpPr/>
            <p:nvPr/>
          </p:nvSpPr>
          <p:spPr>
            <a:xfrm>
              <a:off x="666918" y="1486904"/>
              <a:ext cx="193844" cy="27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6" y="0"/>
                  </a:moveTo>
                  <a:cubicBezTo>
                    <a:pt x="1539" y="0"/>
                    <a:pt x="0" y="1090"/>
                    <a:pt x="0" y="2434"/>
                  </a:cubicBezTo>
                  <a:lnTo>
                    <a:pt x="0" y="19166"/>
                  </a:lnTo>
                  <a:cubicBezTo>
                    <a:pt x="0" y="20507"/>
                    <a:pt x="1539" y="21600"/>
                    <a:pt x="3476" y="21600"/>
                  </a:cubicBezTo>
                  <a:lnTo>
                    <a:pt x="18164" y="21600"/>
                  </a:lnTo>
                  <a:cubicBezTo>
                    <a:pt x="20058" y="21600"/>
                    <a:pt x="21600" y="20507"/>
                    <a:pt x="21600" y="19166"/>
                  </a:cubicBezTo>
                  <a:lnTo>
                    <a:pt x="21600" y="2434"/>
                  </a:lnTo>
                  <a:cubicBezTo>
                    <a:pt x="21600" y="1090"/>
                    <a:pt x="20058" y="0"/>
                    <a:pt x="181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7" name="Google Shape;1747;p60"/>
            <p:cNvSpPr/>
            <p:nvPr/>
          </p:nvSpPr>
          <p:spPr>
            <a:xfrm>
              <a:off x="734955" y="1328508"/>
              <a:ext cx="43573" cy="403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89" y="0"/>
                  </a:moveTo>
                  <a:cubicBezTo>
                    <a:pt x="4913" y="0"/>
                    <a:pt x="0" y="4831"/>
                    <a:pt x="0" y="10799"/>
                  </a:cubicBezTo>
                  <a:cubicBezTo>
                    <a:pt x="0" y="16749"/>
                    <a:pt x="4913" y="21600"/>
                    <a:pt x="10889" y="21600"/>
                  </a:cubicBezTo>
                  <a:cubicBezTo>
                    <a:pt x="16864" y="21600"/>
                    <a:pt x="21600" y="16749"/>
                    <a:pt x="21600" y="10799"/>
                  </a:cubicBezTo>
                  <a:cubicBezTo>
                    <a:pt x="21600" y="4831"/>
                    <a:pt x="16864" y="0"/>
                    <a:pt x="108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8" name="Google Shape;1748;p60"/>
            <p:cNvSpPr/>
            <p:nvPr/>
          </p:nvSpPr>
          <p:spPr>
            <a:xfrm>
              <a:off x="371019" y="1076896"/>
              <a:ext cx="113753" cy="170808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9" name="Google Shape;1749;p60"/>
            <p:cNvSpPr/>
            <p:nvPr/>
          </p:nvSpPr>
          <p:spPr>
            <a:xfrm>
              <a:off x="347983" y="1225024"/>
              <a:ext cx="170808" cy="25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9" y="0"/>
                  </a:moveTo>
                  <a:cubicBezTo>
                    <a:pt x="1122" y="0"/>
                    <a:pt x="0" y="1070"/>
                    <a:pt x="0" y="2384"/>
                  </a:cubicBezTo>
                  <a:lnTo>
                    <a:pt x="45" y="19003"/>
                  </a:lnTo>
                  <a:cubicBezTo>
                    <a:pt x="45" y="20317"/>
                    <a:pt x="1122" y="21600"/>
                    <a:pt x="3049" y="21600"/>
                  </a:cubicBezTo>
                  <a:lnTo>
                    <a:pt x="17343" y="21600"/>
                  </a:lnTo>
                  <a:cubicBezTo>
                    <a:pt x="19270" y="21600"/>
                    <a:pt x="21600" y="20317"/>
                    <a:pt x="21600" y="19003"/>
                  </a:cubicBezTo>
                  <a:lnTo>
                    <a:pt x="21600" y="2384"/>
                  </a:lnTo>
                  <a:cubicBezTo>
                    <a:pt x="21600" y="1070"/>
                    <a:pt x="19270" y="0"/>
                    <a:pt x="1734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0" name="Google Shape;1750;p60"/>
            <p:cNvSpPr/>
            <p:nvPr/>
          </p:nvSpPr>
          <p:spPr>
            <a:xfrm>
              <a:off x="409651" y="1077253"/>
              <a:ext cx="38989" cy="36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14" y="0"/>
                    <a:pt x="0" y="4838"/>
                    <a:pt x="0" y="10801"/>
                  </a:cubicBezTo>
                  <a:cubicBezTo>
                    <a:pt x="0" y="16762"/>
                    <a:pt x="4914" y="21600"/>
                    <a:pt x="10800" y="21600"/>
                  </a:cubicBezTo>
                  <a:cubicBezTo>
                    <a:pt x="16686" y="21600"/>
                    <a:pt x="21600" y="16762"/>
                    <a:pt x="21600" y="10801"/>
                  </a:cubicBezTo>
                  <a:cubicBezTo>
                    <a:pt x="21600" y="4838"/>
                    <a:pt x="1668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1" name="Google Shape;1751;p60"/>
            <p:cNvSpPr/>
            <p:nvPr/>
          </p:nvSpPr>
          <p:spPr>
            <a:xfrm>
              <a:off x="-1" y="-1"/>
              <a:ext cx="2746663" cy="2422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73" y="0"/>
                  </a:moveTo>
                  <a:lnTo>
                    <a:pt x="8173" y="1072"/>
                  </a:lnTo>
                  <a:lnTo>
                    <a:pt x="9617" y="3944"/>
                  </a:lnTo>
                  <a:cubicBezTo>
                    <a:pt x="9617" y="3944"/>
                    <a:pt x="9453" y="7287"/>
                    <a:pt x="9260" y="10745"/>
                  </a:cubicBezTo>
                  <a:lnTo>
                    <a:pt x="156" y="6624"/>
                  </a:lnTo>
                  <a:lnTo>
                    <a:pt x="0" y="8201"/>
                  </a:lnTo>
                  <a:lnTo>
                    <a:pt x="8962" y="15330"/>
                  </a:lnTo>
                  <a:cubicBezTo>
                    <a:pt x="8892" y="16673"/>
                    <a:pt x="8803" y="17710"/>
                    <a:pt x="8792" y="18101"/>
                  </a:cubicBezTo>
                  <a:cubicBezTo>
                    <a:pt x="8748" y="19723"/>
                    <a:pt x="10113" y="21600"/>
                    <a:pt x="10734" y="21600"/>
                  </a:cubicBezTo>
                  <a:cubicBezTo>
                    <a:pt x="11359" y="21600"/>
                    <a:pt x="12735" y="19726"/>
                    <a:pt x="12694" y="18105"/>
                  </a:cubicBezTo>
                  <a:cubicBezTo>
                    <a:pt x="12683" y="17713"/>
                    <a:pt x="12549" y="16676"/>
                    <a:pt x="12482" y="15333"/>
                  </a:cubicBezTo>
                  <a:lnTo>
                    <a:pt x="21444" y="8213"/>
                  </a:lnTo>
                  <a:lnTo>
                    <a:pt x="21600" y="6637"/>
                  </a:lnTo>
                  <a:lnTo>
                    <a:pt x="12228" y="10748"/>
                  </a:lnTo>
                  <a:cubicBezTo>
                    <a:pt x="12039" y="7291"/>
                    <a:pt x="11794" y="3944"/>
                    <a:pt x="11794" y="3944"/>
                  </a:cubicBezTo>
                  <a:lnTo>
                    <a:pt x="13279" y="1075"/>
                  </a:lnTo>
                  <a:lnTo>
                    <a:pt x="13279" y="3"/>
                  </a:lnTo>
                  <a:lnTo>
                    <a:pt x="10723" y="2335"/>
                  </a:lnTo>
                  <a:lnTo>
                    <a:pt x="8173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2" name="Google Shape;1752;p60"/>
            <p:cNvSpPr/>
            <p:nvPr/>
          </p:nvSpPr>
          <p:spPr>
            <a:xfrm>
              <a:off x="1636431" y="1406650"/>
              <a:ext cx="296227" cy="28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24" y="0"/>
                  </a:moveTo>
                  <a:lnTo>
                    <a:pt x="0" y="13510"/>
                  </a:lnTo>
                  <a:lnTo>
                    <a:pt x="0" y="21600"/>
                  </a:lnTo>
                  <a:lnTo>
                    <a:pt x="21600" y="5393"/>
                  </a:lnTo>
                  <a:lnTo>
                    <a:pt x="2152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3" name="Google Shape;1753;p60"/>
            <p:cNvSpPr/>
            <p:nvPr/>
          </p:nvSpPr>
          <p:spPr>
            <a:xfrm>
              <a:off x="2354008" y="940090"/>
              <a:ext cx="296585" cy="242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0" y="0"/>
                  </a:moveTo>
                  <a:lnTo>
                    <a:pt x="0" y="15640"/>
                  </a:lnTo>
                  <a:lnTo>
                    <a:pt x="0" y="21600"/>
                  </a:lnTo>
                  <a:lnTo>
                    <a:pt x="21600" y="2837"/>
                  </a:lnTo>
                  <a:lnTo>
                    <a:pt x="2155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4" name="Google Shape;1754;p60"/>
            <p:cNvSpPr/>
            <p:nvPr/>
          </p:nvSpPr>
          <p:spPr>
            <a:xfrm rot="152688">
              <a:off x="2013075" y="1158432"/>
              <a:ext cx="273217" cy="269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4608"/>
                  </a:lnTo>
                  <a:lnTo>
                    <a:pt x="0" y="21600"/>
                  </a:lnTo>
                  <a:lnTo>
                    <a:pt x="21600" y="517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5" name="Google Shape;1755;p60"/>
            <p:cNvSpPr/>
            <p:nvPr/>
          </p:nvSpPr>
          <p:spPr>
            <a:xfrm>
              <a:off x="1216869" y="2117303"/>
              <a:ext cx="312210" cy="19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49" y="19464"/>
                    <a:pt x="9072" y="21600"/>
                    <a:pt x="10812" y="21600"/>
                  </a:cubicBezTo>
                  <a:cubicBezTo>
                    <a:pt x="12530" y="21600"/>
                    <a:pt x="20251" y="19424"/>
                    <a:pt x="21600" y="0"/>
                  </a:cubicBezTo>
                  <a:cubicBezTo>
                    <a:pt x="21600" y="3"/>
                    <a:pt x="18756" y="13370"/>
                    <a:pt x="10812" y="13370"/>
                  </a:cubicBezTo>
                  <a:cubicBezTo>
                    <a:pt x="2846" y="13370"/>
                    <a:pt x="2" y="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6" name="Google Shape;1756;p60"/>
            <p:cNvSpPr/>
            <p:nvPr/>
          </p:nvSpPr>
          <p:spPr>
            <a:xfrm>
              <a:off x="815403" y="1404221"/>
              <a:ext cx="307209" cy="300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444"/>
                  </a:lnTo>
                  <a:lnTo>
                    <a:pt x="21600" y="21600"/>
                  </a:lnTo>
                  <a:lnTo>
                    <a:pt x="21600" y="126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7" name="Google Shape;1757;p60"/>
            <p:cNvSpPr/>
            <p:nvPr/>
          </p:nvSpPr>
          <p:spPr>
            <a:xfrm>
              <a:off x="97470" y="931726"/>
              <a:ext cx="296228" cy="26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4996"/>
                  </a:lnTo>
                  <a:lnTo>
                    <a:pt x="21600" y="21600"/>
                  </a:lnTo>
                  <a:lnTo>
                    <a:pt x="21600" y="144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8" name="Google Shape;1758;p60"/>
            <p:cNvSpPr/>
            <p:nvPr/>
          </p:nvSpPr>
          <p:spPr>
            <a:xfrm>
              <a:off x="462092" y="1177257"/>
              <a:ext cx="284917" cy="269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173"/>
                  </a:lnTo>
                  <a:lnTo>
                    <a:pt x="21600" y="21600"/>
                  </a:lnTo>
                  <a:lnTo>
                    <a:pt x="21600" y="14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9" name="Google Shape;1759;p60"/>
            <p:cNvSpPr/>
            <p:nvPr/>
          </p:nvSpPr>
          <p:spPr>
            <a:xfrm rot="303261">
              <a:off x="1569967" y="22118"/>
              <a:ext cx="79733" cy="153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823"/>
                  </a:lnTo>
                  <a:lnTo>
                    <a:pt x="0" y="21600"/>
                  </a:lnTo>
                  <a:lnTo>
                    <a:pt x="21600" y="913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0" name="Google Shape;1760;p60"/>
            <p:cNvSpPr/>
            <p:nvPr/>
          </p:nvSpPr>
          <p:spPr>
            <a:xfrm rot="521790">
              <a:off x="1468604" y="106314"/>
              <a:ext cx="68395" cy="182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9078"/>
                  </a:lnTo>
                  <a:lnTo>
                    <a:pt x="0" y="21600"/>
                  </a:lnTo>
                  <a:lnTo>
                    <a:pt x="21600" y="110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1" name="Google Shape;1761;p60"/>
            <p:cNvSpPr/>
            <p:nvPr/>
          </p:nvSpPr>
          <p:spPr>
            <a:xfrm rot="21017963">
              <a:off x="1107193" y="40192"/>
              <a:ext cx="68395" cy="153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9126"/>
                  </a:lnTo>
                  <a:lnTo>
                    <a:pt x="21600" y="21600"/>
                  </a:lnTo>
                  <a:lnTo>
                    <a:pt x="21600" y="10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2" name="Google Shape;1762;p60"/>
            <p:cNvSpPr/>
            <p:nvPr/>
          </p:nvSpPr>
          <p:spPr>
            <a:xfrm rot="21286747">
              <a:off x="1214041" y="129631"/>
              <a:ext cx="79739" cy="182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1054"/>
                  </a:lnTo>
                  <a:lnTo>
                    <a:pt x="21600" y="21600"/>
                  </a:lnTo>
                  <a:lnTo>
                    <a:pt x="21600" y="90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3" name="Google Shape;1763;p60"/>
            <p:cNvSpPr/>
            <p:nvPr/>
          </p:nvSpPr>
          <p:spPr>
            <a:xfrm>
              <a:off x="1321782" y="65209"/>
              <a:ext cx="103455" cy="590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3772" y="3475"/>
                    <a:pt x="75" y="7118"/>
                    <a:pt x="0" y="10800"/>
                  </a:cubicBezTo>
                  <a:cubicBezTo>
                    <a:pt x="75" y="14482"/>
                    <a:pt x="3772" y="18125"/>
                    <a:pt x="10800" y="21600"/>
                  </a:cubicBezTo>
                  <a:cubicBezTo>
                    <a:pt x="17754" y="18125"/>
                    <a:pt x="21457" y="14482"/>
                    <a:pt x="21600" y="10800"/>
                  </a:cubicBezTo>
                  <a:cubicBezTo>
                    <a:pt x="21457" y="7118"/>
                    <a:pt x="17828" y="3475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70" name="Google Shape;1764;p60"/>
          <p:cNvGrpSpPr/>
          <p:nvPr/>
        </p:nvGrpSpPr>
        <p:grpSpPr>
          <a:xfrm>
            <a:off x="6425665" y="1467478"/>
            <a:ext cx="3608845" cy="3182367"/>
            <a:chOff x="0" y="0"/>
            <a:chExt cx="3608844" cy="3182365"/>
          </a:xfrm>
        </p:grpSpPr>
        <p:sp>
          <p:nvSpPr>
            <p:cNvPr id="1045" name="Google Shape;1765;p60"/>
            <p:cNvSpPr/>
            <p:nvPr/>
          </p:nvSpPr>
          <p:spPr>
            <a:xfrm>
              <a:off x="2508155" y="1759021"/>
              <a:ext cx="179258" cy="254691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6" name="Google Shape;1766;p60"/>
            <p:cNvSpPr/>
            <p:nvPr/>
          </p:nvSpPr>
          <p:spPr>
            <a:xfrm>
              <a:off x="2477888" y="1953646"/>
              <a:ext cx="254692" cy="359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5" y="0"/>
                  </a:moveTo>
                  <a:cubicBezTo>
                    <a:pt x="988" y="0"/>
                    <a:pt x="0" y="1036"/>
                    <a:pt x="0" y="2406"/>
                  </a:cubicBezTo>
                  <a:lnTo>
                    <a:pt x="0" y="19473"/>
                  </a:lnTo>
                  <a:cubicBezTo>
                    <a:pt x="0" y="20815"/>
                    <a:pt x="988" y="21600"/>
                    <a:pt x="2885" y="21600"/>
                  </a:cubicBezTo>
                  <a:lnTo>
                    <a:pt x="17375" y="21600"/>
                  </a:lnTo>
                  <a:cubicBezTo>
                    <a:pt x="19272" y="21600"/>
                    <a:pt x="21600" y="20815"/>
                    <a:pt x="21600" y="19473"/>
                  </a:cubicBezTo>
                  <a:lnTo>
                    <a:pt x="21600" y="2406"/>
                  </a:lnTo>
                  <a:cubicBezTo>
                    <a:pt x="21600" y="1062"/>
                    <a:pt x="19272" y="0"/>
                    <a:pt x="173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7" name="Google Shape;1767;p60"/>
            <p:cNvSpPr/>
            <p:nvPr/>
          </p:nvSpPr>
          <p:spPr>
            <a:xfrm>
              <a:off x="2569159" y="1745529"/>
              <a:ext cx="57290" cy="530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04" y="0"/>
                  </a:moveTo>
                  <a:cubicBezTo>
                    <a:pt x="4748" y="0"/>
                    <a:pt x="0" y="4831"/>
                    <a:pt x="0" y="10799"/>
                  </a:cubicBezTo>
                  <a:cubicBezTo>
                    <a:pt x="0" y="16749"/>
                    <a:pt x="4748" y="21600"/>
                    <a:pt x="10704" y="21600"/>
                  </a:cubicBezTo>
                  <a:cubicBezTo>
                    <a:pt x="16675" y="21600"/>
                    <a:pt x="21600" y="16749"/>
                    <a:pt x="21600" y="10799"/>
                  </a:cubicBezTo>
                  <a:cubicBezTo>
                    <a:pt x="21600" y="4831"/>
                    <a:pt x="16675" y="0"/>
                    <a:pt x="107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8" name="Google Shape;1768;p60"/>
            <p:cNvSpPr/>
            <p:nvPr/>
          </p:nvSpPr>
          <p:spPr>
            <a:xfrm>
              <a:off x="2957002" y="1414936"/>
              <a:ext cx="149461" cy="224424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9" name="Google Shape;1769;p60"/>
            <p:cNvSpPr/>
            <p:nvPr/>
          </p:nvSpPr>
          <p:spPr>
            <a:xfrm>
              <a:off x="2912305" y="1609561"/>
              <a:ext cx="224425" cy="32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90" y="0"/>
                  </a:moveTo>
                  <a:cubicBezTo>
                    <a:pt x="2108" y="0"/>
                    <a:pt x="0" y="1070"/>
                    <a:pt x="0" y="2384"/>
                  </a:cubicBezTo>
                  <a:lnTo>
                    <a:pt x="0" y="19003"/>
                  </a:lnTo>
                  <a:cubicBezTo>
                    <a:pt x="0" y="20317"/>
                    <a:pt x="2108" y="21600"/>
                    <a:pt x="3990" y="21600"/>
                  </a:cubicBezTo>
                  <a:lnTo>
                    <a:pt x="18329" y="21600"/>
                  </a:lnTo>
                  <a:cubicBezTo>
                    <a:pt x="20256" y="21600"/>
                    <a:pt x="21600" y="20317"/>
                    <a:pt x="21600" y="19003"/>
                  </a:cubicBezTo>
                  <a:lnTo>
                    <a:pt x="21600" y="2384"/>
                  </a:lnTo>
                  <a:cubicBezTo>
                    <a:pt x="21600" y="1070"/>
                    <a:pt x="20256" y="0"/>
                    <a:pt x="183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0" name="Google Shape;1770;p60"/>
            <p:cNvSpPr/>
            <p:nvPr/>
          </p:nvSpPr>
          <p:spPr>
            <a:xfrm>
              <a:off x="3002638" y="1415405"/>
              <a:ext cx="51189" cy="47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8" y="0"/>
                  </a:moveTo>
                  <a:cubicBezTo>
                    <a:pt x="4901" y="0"/>
                    <a:pt x="0" y="4838"/>
                    <a:pt x="0" y="10801"/>
                  </a:cubicBezTo>
                  <a:cubicBezTo>
                    <a:pt x="0" y="16762"/>
                    <a:pt x="4901" y="21600"/>
                    <a:pt x="10808" y="21600"/>
                  </a:cubicBezTo>
                  <a:cubicBezTo>
                    <a:pt x="16699" y="21600"/>
                    <a:pt x="21600" y="16762"/>
                    <a:pt x="21600" y="10801"/>
                  </a:cubicBezTo>
                  <a:cubicBezTo>
                    <a:pt x="21600" y="4838"/>
                    <a:pt x="16699" y="0"/>
                    <a:pt x="108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1" name="Google Shape;1771;p60"/>
            <p:cNvSpPr/>
            <p:nvPr/>
          </p:nvSpPr>
          <p:spPr>
            <a:xfrm>
              <a:off x="921431" y="1759021"/>
              <a:ext cx="164828" cy="254691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2" name="Google Shape;1772;p60"/>
            <p:cNvSpPr/>
            <p:nvPr/>
          </p:nvSpPr>
          <p:spPr>
            <a:xfrm>
              <a:off x="876264" y="1953646"/>
              <a:ext cx="254692" cy="359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6" y="0"/>
                  </a:moveTo>
                  <a:cubicBezTo>
                    <a:pt x="1539" y="0"/>
                    <a:pt x="0" y="1090"/>
                    <a:pt x="0" y="2434"/>
                  </a:cubicBezTo>
                  <a:lnTo>
                    <a:pt x="0" y="19166"/>
                  </a:lnTo>
                  <a:cubicBezTo>
                    <a:pt x="0" y="20507"/>
                    <a:pt x="1539" y="21600"/>
                    <a:pt x="3476" y="21600"/>
                  </a:cubicBezTo>
                  <a:lnTo>
                    <a:pt x="18164" y="21600"/>
                  </a:lnTo>
                  <a:cubicBezTo>
                    <a:pt x="20058" y="21600"/>
                    <a:pt x="21600" y="20507"/>
                    <a:pt x="21600" y="19166"/>
                  </a:cubicBezTo>
                  <a:lnTo>
                    <a:pt x="21600" y="2434"/>
                  </a:lnTo>
                  <a:cubicBezTo>
                    <a:pt x="21600" y="1090"/>
                    <a:pt x="20058" y="0"/>
                    <a:pt x="181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3" name="Google Shape;1773;p60"/>
            <p:cNvSpPr/>
            <p:nvPr/>
          </p:nvSpPr>
          <p:spPr>
            <a:xfrm>
              <a:off x="965658" y="1745529"/>
              <a:ext cx="57251" cy="530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89" y="0"/>
                  </a:moveTo>
                  <a:cubicBezTo>
                    <a:pt x="4913" y="0"/>
                    <a:pt x="0" y="4831"/>
                    <a:pt x="0" y="10799"/>
                  </a:cubicBezTo>
                  <a:cubicBezTo>
                    <a:pt x="0" y="16749"/>
                    <a:pt x="4913" y="21600"/>
                    <a:pt x="10889" y="21600"/>
                  </a:cubicBezTo>
                  <a:cubicBezTo>
                    <a:pt x="16864" y="21600"/>
                    <a:pt x="21600" y="16749"/>
                    <a:pt x="21600" y="10799"/>
                  </a:cubicBezTo>
                  <a:cubicBezTo>
                    <a:pt x="21600" y="4831"/>
                    <a:pt x="16864" y="0"/>
                    <a:pt x="108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4" name="Google Shape;1774;p60"/>
            <p:cNvSpPr/>
            <p:nvPr/>
          </p:nvSpPr>
          <p:spPr>
            <a:xfrm>
              <a:off x="487482" y="1414936"/>
              <a:ext cx="149461" cy="224424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5" name="Google Shape;1775;p60"/>
            <p:cNvSpPr/>
            <p:nvPr/>
          </p:nvSpPr>
          <p:spPr>
            <a:xfrm>
              <a:off x="457215" y="1609561"/>
              <a:ext cx="224425" cy="32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9" y="0"/>
                  </a:moveTo>
                  <a:cubicBezTo>
                    <a:pt x="1122" y="0"/>
                    <a:pt x="0" y="1070"/>
                    <a:pt x="0" y="2384"/>
                  </a:cubicBezTo>
                  <a:lnTo>
                    <a:pt x="45" y="19003"/>
                  </a:lnTo>
                  <a:cubicBezTo>
                    <a:pt x="45" y="20317"/>
                    <a:pt x="1122" y="21600"/>
                    <a:pt x="3049" y="21600"/>
                  </a:cubicBezTo>
                  <a:lnTo>
                    <a:pt x="17343" y="21600"/>
                  </a:lnTo>
                  <a:cubicBezTo>
                    <a:pt x="19270" y="21600"/>
                    <a:pt x="21600" y="20317"/>
                    <a:pt x="21600" y="19003"/>
                  </a:cubicBezTo>
                  <a:lnTo>
                    <a:pt x="21600" y="2384"/>
                  </a:lnTo>
                  <a:cubicBezTo>
                    <a:pt x="21600" y="1070"/>
                    <a:pt x="19270" y="0"/>
                    <a:pt x="1734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6" name="Google Shape;1776;p60"/>
            <p:cNvSpPr/>
            <p:nvPr/>
          </p:nvSpPr>
          <p:spPr>
            <a:xfrm>
              <a:off x="538241" y="1415405"/>
              <a:ext cx="51228" cy="47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14" y="0"/>
                    <a:pt x="0" y="4838"/>
                    <a:pt x="0" y="10801"/>
                  </a:cubicBezTo>
                  <a:cubicBezTo>
                    <a:pt x="0" y="16762"/>
                    <a:pt x="4914" y="21600"/>
                    <a:pt x="10800" y="21600"/>
                  </a:cubicBezTo>
                  <a:cubicBezTo>
                    <a:pt x="16686" y="21600"/>
                    <a:pt x="21600" y="16762"/>
                    <a:pt x="21600" y="10801"/>
                  </a:cubicBezTo>
                  <a:cubicBezTo>
                    <a:pt x="21600" y="4838"/>
                    <a:pt x="1668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7" name="Google Shape;1777;p60"/>
            <p:cNvSpPr/>
            <p:nvPr/>
          </p:nvSpPr>
          <p:spPr>
            <a:xfrm>
              <a:off x="-1" y="-1"/>
              <a:ext cx="3608846" cy="3182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73" y="0"/>
                  </a:moveTo>
                  <a:lnTo>
                    <a:pt x="8173" y="1072"/>
                  </a:lnTo>
                  <a:lnTo>
                    <a:pt x="9617" y="3944"/>
                  </a:lnTo>
                  <a:cubicBezTo>
                    <a:pt x="9617" y="3944"/>
                    <a:pt x="9453" y="7287"/>
                    <a:pt x="9260" y="10745"/>
                  </a:cubicBezTo>
                  <a:lnTo>
                    <a:pt x="156" y="6624"/>
                  </a:lnTo>
                  <a:lnTo>
                    <a:pt x="0" y="8201"/>
                  </a:lnTo>
                  <a:lnTo>
                    <a:pt x="8962" y="15330"/>
                  </a:lnTo>
                  <a:cubicBezTo>
                    <a:pt x="8892" y="16673"/>
                    <a:pt x="8803" y="17710"/>
                    <a:pt x="8792" y="18101"/>
                  </a:cubicBezTo>
                  <a:cubicBezTo>
                    <a:pt x="8748" y="19723"/>
                    <a:pt x="10113" y="21600"/>
                    <a:pt x="10734" y="21600"/>
                  </a:cubicBezTo>
                  <a:cubicBezTo>
                    <a:pt x="11359" y="21600"/>
                    <a:pt x="12735" y="19726"/>
                    <a:pt x="12694" y="18105"/>
                  </a:cubicBezTo>
                  <a:cubicBezTo>
                    <a:pt x="12683" y="17713"/>
                    <a:pt x="12549" y="16676"/>
                    <a:pt x="12482" y="15333"/>
                  </a:cubicBezTo>
                  <a:lnTo>
                    <a:pt x="21444" y="8213"/>
                  </a:lnTo>
                  <a:lnTo>
                    <a:pt x="21600" y="6637"/>
                  </a:lnTo>
                  <a:lnTo>
                    <a:pt x="12228" y="10748"/>
                  </a:lnTo>
                  <a:cubicBezTo>
                    <a:pt x="12039" y="7291"/>
                    <a:pt x="11794" y="3944"/>
                    <a:pt x="11794" y="3944"/>
                  </a:cubicBezTo>
                  <a:lnTo>
                    <a:pt x="13279" y="1075"/>
                  </a:lnTo>
                  <a:lnTo>
                    <a:pt x="13279" y="3"/>
                  </a:lnTo>
                  <a:lnTo>
                    <a:pt x="10723" y="2335"/>
                  </a:lnTo>
                  <a:lnTo>
                    <a:pt x="8173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8" name="Google Shape;1778;p60"/>
            <p:cNvSpPr/>
            <p:nvPr/>
          </p:nvSpPr>
          <p:spPr>
            <a:xfrm>
              <a:off x="2150110" y="1848200"/>
              <a:ext cx="389213" cy="369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24" y="0"/>
                  </a:moveTo>
                  <a:lnTo>
                    <a:pt x="0" y="13510"/>
                  </a:lnTo>
                  <a:lnTo>
                    <a:pt x="0" y="21600"/>
                  </a:lnTo>
                  <a:lnTo>
                    <a:pt x="21600" y="5393"/>
                  </a:lnTo>
                  <a:lnTo>
                    <a:pt x="2152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9" name="Google Shape;1779;p60"/>
            <p:cNvSpPr/>
            <p:nvPr/>
          </p:nvSpPr>
          <p:spPr>
            <a:xfrm>
              <a:off x="3092936" y="1235186"/>
              <a:ext cx="389682" cy="31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0" y="0"/>
                  </a:moveTo>
                  <a:lnTo>
                    <a:pt x="0" y="15640"/>
                  </a:lnTo>
                  <a:lnTo>
                    <a:pt x="0" y="21600"/>
                  </a:lnTo>
                  <a:lnTo>
                    <a:pt x="21600" y="2837"/>
                  </a:lnTo>
                  <a:lnTo>
                    <a:pt x="2155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0" name="Google Shape;1780;p60"/>
            <p:cNvSpPr/>
            <p:nvPr/>
          </p:nvSpPr>
          <p:spPr>
            <a:xfrm rot="152688">
              <a:off x="2644983" y="1522066"/>
              <a:ext cx="358980" cy="35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4608"/>
                  </a:lnTo>
                  <a:lnTo>
                    <a:pt x="0" y="21600"/>
                  </a:lnTo>
                  <a:lnTo>
                    <a:pt x="21600" y="517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1" name="Google Shape;1781;p60"/>
            <p:cNvSpPr/>
            <p:nvPr/>
          </p:nvSpPr>
          <p:spPr>
            <a:xfrm>
              <a:off x="1598847" y="2781929"/>
              <a:ext cx="410212" cy="254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49" y="19464"/>
                    <a:pt x="9072" y="21600"/>
                    <a:pt x="10812" y="21600"/>
                  </a:cubicBezTo>
                  <a:cubicBezTo>
                    <a:pt x="12530" y="21600"/>
                    <a:pt x="20251" y="19424"/>
                    <a:pt x="21600" y="0"/>
                  </a:cubicBezTo>
                  <a:cubicBezTo>
                    <a:pt x="21600" y="3"/>
                    <a:pt x="18756" y="13370"/>
                    <a:pt x="10812" y="13370"/>
                  </a:cubicBezTo>
                  <a:cubicBezTo>
                    <a:pt x="2846" y="13370"/>
                    <a:pt x="2" y="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2" name="Google Shape;1782;p60"/>
            <p:cNvSpPr/>
            <p:nvPr/>
          </p:nvSpPr>
          <p:spPr>
            <a:xfrm>
              <a:off x="1071359" y="1845010"/>
              <a:ext cx="403643" cy="39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444"/>
                  </a:lnTo>
                  <a:lnTo>
                    <a:pt x="21600" y="21600"/>
                  </a:lnTo>
                  <a:lnTo>
                    <a:pt x="21600" y="126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3" name="Google Shape;1783;p60"/>
            <p:cNvSpPr/>
            <p:nvPr/>
          </p:nvSpPr>
          <p:spPr>
            <a:xfrm>
              <a:off x="128067" y="1224197"/>
              <a:ext cx="389213" cy="344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4996"/>
                  </a:lnTo>
                  <a:lnTo>
                    <a:pt x="21600" y="21600"/>
                  </a:lnTo>
                  <a:lnTo>
                    <a:pt x="21600" y="144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4" name="Google Shape;1784;p60"/>
            <p:cNvSpPr/>
            <p:nvPr/>
          </p:nvSpPr>
          <p:spPr>
            <a:xfrm>
              <a:off x="607144" y="1546801"/>
              <a:ext cx="374353" cy="35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173"/>
                  </a:lnTo>
                  <a:lnTo>
                    <a:pt x="21600" y="21600"/>
                  </a:lnTo>
                  <a:lnTo>
                    <a:pt x="21600" y="14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5" name="Google Shape;1785;p60"/>
            <p:cNvSpPr/>
            <p:nvPr/>
          </p:nvSpPr>
          <p:spPr>
            <a:xfrm rot="303261">
              <a:off x="2062782" y="29061"/>
              <a:ext cx="104762" cy="201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823"/>
                  </a:lnTo>
                  <a:lnTo>
                    <a:pt x="0" y="21600"/>
                  </a:lnTo>
                  <a:lnTo>
                    <a:pt x="21600" y="913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6" name="Google Shape;1786;p60"/>
            <p:cNvSpPr/>
            <p:nvPr/>
          </p:nvSpPr>
          <p:spPr>
            <a:xfrm rot="521790">
              <a:off x="1929601" y="139686"/>
              <a:ext cx="89864" cy="239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9078"/>
                  </a:lnTo>
                  <a:lnTo>
                    <a:pt x="0" y="21600"/>
                  </a:lnTo>
                  <a:lnTo>
                    <a:pt x="21600" y="110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7" name="Google Shape;1787;p60"/>
            <p:cNvSpPr/>
            <p:nvPr/>
          </p:nvSpPr>
          <p:spPr>
            <a:xfrm rot="21017963">
              <a:off x="1454743" y="52809"/>
              <a:ext cx="89865" cy="201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9126"/>
                  </a:lnTo>
                  <a:lnTo>
                    <a:pt x="21600" y="21600"/>
                  </a:lnTo>
                  <a:lnTo>
                    <a:pt x="21600" y="10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8" name="Google Shape;1788;p60"/>
            <p:cNvSpPr/>
            <p:nvPr/>
          </p:nvSpPr>
          <p:spPr>
            <a:xfrm rot="21286747">
              <a:off x="1595131" y="170322"/>
              <a:ext cx="104768" cy="23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1054"/>
                  </a:lnTo>
                  <a:lnTo>
                    <a:pt x="21600" y="21600"/>
                  </a:lnTo>
                  <a:lnTo>
                    <a:pt x="21600" y="90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9" name="Google Shape;1789;p60"/>
            <p:cNvSpPr/>
            <p:nvPr/>
          </p:nvSpPr>
          <p:spPr>
            <a:xfrm>
              <a:off x="1736692" y="85679"/>
              <a:ext cx="135930" cy="775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3772" y="3475"/>
                    <a:pt x="75" y="7118"/>
                    <a:pt x="0" y="10800"/>
                  </a:cubicBezTo>
                  <a:cubicBezTo>
                    <a:pt x="75" y="14482"/>
                    <a:pt x="3772" y="18125"/>
                    <a:pt x="10800" y="21600"/>
                  </a:cubicBezTo>
                  <a:cubicBezTo>
                    <a:pt x="17754" y="18125"/>
                    <a:pt x="21457" y="14482"/>
                    <a:pt x="21600" y="10800"/>
                  </a:cubicBezTo>
                  <a:cubicBezTo>
                    <a:pt x="21457" y="7118"/>
                    <a:pt x="17828" y="3475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96" name="Google Shape;1790;p60"/>
          <p:cNvGrpSpPr/>
          <p:nvPr/>
        </p:nvGrpSpPr>
        <p:grpSpPr>
          <a:xfrm>
            <a:off x="485342" y="2497240"/>
            <a:ext cx="1488343" cy="1312254"/>
            <a:chOff x="0" y="0"/>
            <a:chExt cx="1488342" cy="1312252"/>
          </a:xfrm>
        </p:grpSpPr>
        <p:sp>
          <p:nvSpPr>
            <p:cNvPr id="1071" name="Google Shape;1791;p60"/>
            <p:cNvSpPr/>
            <p:nvPr/>
          </p:nvSpPr>
          <p:spPr>
            <a:xfrm>
              <a:off x="1034401" y="725335"/>
              <a:ext cx="73929" cy="105023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2" name="Google Shape;1792;p60"/>
            <p:cNvSpPr/>
            <p:nvPr/>
          </p:nvSpPr>
          <p:spPr>
            <a:xfrm>
              <a:off x="1021918" y="805589"/>
              <a:ext cx="105040" cy="1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5" y="0"/>
                  </a:moveTo>
                  <a:cubicBezTo>
                    <a:pt x="988" y="0"/>
                    <a:pt x="0" y="1036"/>
                    <a:pt x="0" y="2406"/>
                  </a:cubicBezTo>
                  <a:lnTo>
                    <a:pt x="0" y="19473"/>
                  </a:lnTo>
                  <a:cubicBezTo>
                    <a:pt x="0" y="20815"/>
                    <a:pt x="988" y="21600"/>
                    <a:pt x="2885" y="21600"/>
                  </a:cubicBezTo>
                  <a:lnTo>
                    <a:pt x="17375" y="21600"/>
                  </a:lnTo>
                  <a:cubicBezTo>
                    <a:pt x="19272" y="21600"/>
                    <a:pt x="21600" y="20815"/>
                    <a:pt x="21600" y="19473"/>
                  </a:cubicBezTo>
                  <a:lnTo>
                    <a:pt x="21600" y="2406"/>
                  </a:lnTo>
                  <a:cubicBezTo>
                    <a:pt x="21600" y="1062"/>
                    <a:pt x="19272" y="0"/>
                    <a:pt x="173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3" name="Google Shape;1793;p60"/>
            <p:cNvSpPr/>
            <p:nvPr/>
          </p:nvSpPr>
          <p:spPr>
            <a:xfrm>
              <a:off x="1059560" y="719771"/>
              <a:ext cx="23628" cy="218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04" y="0"/>
                  </a:moveTo>
                  <a:cubicBezTo>
                    <a:pt x="4748" y="0"/>
                    <a:pt x="0" y="4831"/>
                    <a:pt x="0" y="10799"/>
                  </a:cubicBezTo>
                  <a:cubicBezTo>
                    <a:pt x="0" y="16749"/>
                    <a:pt x="4748" y="21600"/>
                    <a:pt x="10704" y="21600"/>
                  </a:cubicBezTo>
                  <a:cubicBezTo>
                    <a:pt x="16675" y="21600"/>
                    <a:pt x="21600" y="16749"/>
                    <a:pt x="21600" y="10799"/>
                  </a:cubicBezTo>
                  <a:cubicBezTo>
                    <a:pt x="21600" y="4831"/>
                    <a:pt x="16675" y="0"/>
                    <a:pt x="107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4" name="Google Shape;1794;p60"/>
            <p:cNvSpPr/>
            <p:nvPr/>
          </p:nvSpPr>
          <p:spPr>
            <a:xfrm>
              <a:off x="1219512" y="583451"/>
              <a:ext cx="61641" cy="92542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5" name="Google Shape;1795;p60"/>
            <p:cNvSpPr/>
            <p:nvPr/>
          </p:nvSpPr>
          <p:spPr>
            <a:xfrm>
              <a:off x="1201079" y="663705"/>
              <a:ext cx="92556" cy="135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90" y="0"/>
                  </a:moveTo>
                  <a:cubicBezTo>
                    <a:pt x="2108" y="0"/>
                    <a:pt x="0" y="1070"/>
                    <a:pt x="0" y="2384"/>
                  </a:cubicBezTo>
                  <a:lnTo>
                    <a:pt x="0" y="19003"/>
                  </a:lnTo>
                  <a:cubicBezTo>
                    <a:pt x="0" y="20317"/>
                    <a:pt x="2108" y="21600"/>
                    <a:pt x="3990" y="21600"/>
                  </a:cubicBezTo>
                  <a:lnTo>
                    <a:pt x="18329" y="21600"/>
                  </a:lnTo>
                  <a:cubicBezTo>
                    <a:pt x="20256" y="21600"/>
                    <a:pt x="21600" y="20317"/>
                    <a:pt x="21600" y="19003"/>
                  </a:cubicBezTo>
                  <a:lnTo>
                    <a:pt x="21600" y="2384"/>
                  </a:lnTo>
                  <a:cubicBezTo>
                    <a:pt x="21600" y="1070"/>
                    <a:pt x="20256" y="0"/>
                    <a:pt x="183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6" name="Google Shape;1796;p60"/>
            <p:cNvSpPr/>
            <p:nvPr/>
          </p:nvSpPr>
          <p:spPr>
            <a:xfrm>
              <a:off x="1238333" y="583644"/>
              <a:ext cx="21112" cy="195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8" y="0"/>
                  </a:moveTo>
                  <a:cubicBezTo>
                    <a:pt x="4901" y="0"/>
                    <a:pt x="0" y="4838"/>
                    <a:pt x="0" y="10801"/>
                  </a:cubicBezTo>
                  <a:cubicBezTo>
                    <a:pt x="0" y="16762"/>
                    <a:pt x="4901" y="21600"/>
                    <a:pt x="10808" y="21600"/>
                  </a:cubicBezTo>
                  <a:cubicBezTo>
                    <a:pt x="16699" y="21600"/>
                    <a:pt x="21600" y="16762"/>
                    <a:pt x="21600" y="10801"/>
                  </a:cubicBezTo>
                  <a:cubicBezTo>
                    <a:pt x="21600" y="4838"/>
                    <a:pt x="16699" y="0"/>
                    <a:pt x="108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7" name="Google Shape;1797;p60"/>
            <p:cNvSpPr/>
            <p:nvPr/>
          </p:nvSpPr>
          <p:spPr>
            <a:xfrm>
              <a:off x="380012" y="725335"/>
              <a:ext cx="67978" cy="105023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8" name="Google Shape;1798;p60"/>
            <p:cNvSpPr/>
            <p:nvPr/>
          </p:nvSpPr>
          <p:spPr>
            <a:xfrm>
              <a:off x="361384" y="805589"/>
              <a:ext cx="105040" cy="14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6" y="0"/>
                  </a:moveTo>
                  <a:cubicBezTo>
                    <a:pt x="1539" y="0"/>
                    <a:pt x="0" y="1090"/>
                    <a:pt x="0" y="2434"/>
                  </a:cubicBezTo>
                  <a:lnTo>
                    <a:pt x="0" y="19166"/>
                  </a:lnTo>
                  <a:cubicBezTo>
                    <a:pt x="0" y="20507"/>
                    <a:pt x="1539" y="21600"/>
                    <a:pt x="3476" y="21600"/>
                  </a:cubicBezTo>
                  <a:lnTo>
                    <a:pt x="18164" y="21600"/>
                  </a:lnTo>
                  <a:cubicBezTo>
                    <a:pt x="20058" y="21600"/>
                    <a:pt x="21600" y="20507"/>
                    <a:pt x="21600" y="19166"/>
                  </a:cubicBezTo>
                  <a:lnTo>
                    <a:pt x="21600" y="2434"/>
                  </a:lnTo>
                  <a:cubicBezTo>
                    <a:pt x="21600" y="1090"/>
                    <a:pt x="20058" y="0"/>
                    <a:pt x="181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9" name="Google Shape;1799;p60"/>
            <p:cNvSpPr/>
            <p:nvPr/>
          </p:nvSpPr>
          <p:spPr>
            <a:xfrm>
              <a:off x="398252" y="719771"/>
              <a:ext cx="23612" cy="218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89" y="0"/>
                  </a:moveTo>
                  <a:cubicBezTo>
                    <a:pt x="4913" y="0"/>
                    <a:pt x="0" y="4831"/>
                    <a:pt x="0" y="10799"/>
                  </a:cubicBezTo>
                  <a:cubicBezTo>
                    <a:pt x="0" y="16749"/>
                    <a:pt x="4913" y="21600"/>
                    <a:pt x="10889" y="21600"/>
                  </a:cubicBezTo>
                  <a:cubicBezTo>
                    <a:pt x="16864" y="21600"/>
                    <a:pt x="21600" y="16749"/>
                    <a:pt x="21600" y="10799"/>
                  </a:cubicBezTo>
                  <a:cubicBezTo>
                    <a:pt x="21600" y="4831"/>
                    <a:pt x="16864" y="0"/>
                    <a:pt x="108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0" name="Google Shape;1800;p60"/>
            <p:cNvSpPr/>
            <p:nvPr/>
          </p:nvSpPr>
          <p:spPr>
            <a:xfrm>
              <a:off x="201045" y="583451"/>
              <a:ext cx="61640" cy="92542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1" name="Google Shape;1801;p60"/>
            <p:cNvSpPr/>
            <p:nvPr/>
          </p:nvSpPr>
          <p:spPr>
            <a:xfrm>
              <a:off x="188562" y="663705"/>
              <a:ext cx="92557" cy="135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9" y="0"/>
                  </a:moveTo>
                  <a:cubicBezTo>
                    <a:pt x="1122" y="0"/>
                    <a:pt x="0" y="1070"/>
                    <a:pt x="0" y="2384"/>
                  </a:cubicBezTo>
                  <a:lnTo>
                    <a:pt x="45" y="19003"/>
                  </a:lnTo>
                  <a:cubicBezTo>
                    <a:pt x="45" y="20317"/>
                    <a:pt x="1122" y="21600"/>
                    <a:pt x="3049" y="21600"/>
                  </a:cubicBezTo>
                  <a:lnTo>
                    <a:pt x="17343" y="21600"/>
                  </a:lnTo>
                  <a:cubicBezTo>
                    <a:pt x="19270" y="21600"/>
                    <a:pt x="21600" y="20317"/>
                    <a:pt x="21600" y="19003"/>
                  </a:cubicBezTo>
                  <a:lnTo>
                    <a:pt x="21600" y="2384"/>
                  </a:lnTo>
                  <a:cubicBezTo>
                    <a:pt x="21600" y="1070"/>
                    <a:pt x="19270" y="0"/>
                    <a:pt x="1734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2" name="Google Shape;1802;p60"/>
            <p:cNvSpPr/>
            <p:nvPr/>
          </p:nvSpPr>
          <p:spPr>
            <a:xfrm>
              <a:off x="221978" y="583644"/>
              <a:ext cx="21128" cy="195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14" y="0"/>
                    <a:pt x="0" y="4838"/>
                    <a:pt x="0" y="10801"/>
                  </a:cubicBezTo>
                  <a:cubicBezTo>
                    <a:pt x="0" y="16762"/>
                    <a:pt x="4914" y="21600"/>
                    <a:pt x="10800" y="21600"/>
                  </a:cubicBezTo>
                  <a:cubicBezTo>
                    <a:pt x="16686" y="21600"/>
                    <a:pt x="21600" y="16762"/>
                    <a:pt x="21600" y="10801"/>
                  </a:cubicBezTo>
                  <a:cubicBezTo>
                    <a:pt x="21600" y="4838"/>
                    <a:pt x="1668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3" name="Google Shape;1803;p60"/>
            <p:cNvSpPr/>
            <p:nvPr/>
          </p:nvSpPr>
          <p:spPr>
            <a:xfrm>
              <a:off x="-1" y="-1"/>
              <a:ext cx="1488343" cy="131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73" y="0"/>
                  </a:moveTo>
                  <a:lnTo>
                    <a:pt x="8173" y="1072"/>
                  </a:lnTo>
                  <a:lnTo>
                    <a:pt x="9617" y="3944"/>
                  </a:lnTo>
                  <a:cubicBezTo>
                    <a:pt x="9617" y="3944"/>
                    <a:pt x="9453" y="7287"/>
                    <a:pt x="9260" y="10745"/>
                  </a:cubicBezTo>
                  <a:lnTo>
                    <a:pt x="156" y="6624"/>
                  </a:lnTo>
                  <a:lnTo>
                    <a:pt x="0" y="8201"/>
                  </a:lnTo>
                  <a:lnTo>
                    <a:pt x="8962" y="15330"/>
                  </a:lnTo>
                  <a:cubicBezTo>
                    <a:pt x="8892" y="16673"/>
                    <a:pt x="8803" y="17710"/>
                    <a:pt x="8792" y="18101"/>
                  </a:cubicBezTo>
                  <a:cubicBezTo>
                    <a:pt x="8748" y="19723"/>
                    <a:pt x="10113" y="21600"/>
                    <a:pt x="10734" y="21600"/>
                  </a:cubicBezTo>
                  <a:cubicBezTo>
                    <a:pt x="11359" y="21600"/>
                    <a:pt x="12735" y="19726"/>
                    <a:pt x="12694" y="18105"/>
                  </a:cubicBezTo>
                  <a:cubicBezTo>
                    <a:pt x="12683" y="17713"/>
                    <a:pt x="12549" y="16676"/>
                    <a:pt x="12482" y="15333"/>
                  </a:cubicBezTo>
                  <a:lnTo>
                    <a:pt x="21444" y="8213"/>
                  </a:lnTo>
                  <a:lnTo>
                    <a:pt x="21600" y="6637"/>
                  </a:lnTo>
                  <a:lnTo>
                    <a:pt x="12228" y="10748"/>
                  </a:lnTo>
                  <a:cubicBezTo>
                    <a:pt x="12039" y="7291"/>
                    <a:pt x="11794" y="3944"/>
                    <a:pt x="11794" y="3944"/>
                  </a:cubicBezTo>
                  <a:lnTo>
                    <a:pt x="13279" y="1075"/>
                  </a:lnTo>
                  <a:lnTo>
                    <a:pt x="13279" y="3"/>
                  </a:lnTo>
                  <a:lnTo>
                    <a:pt x="10723" y="2335"/>
                  </a:lnTo>
                  <a:lnTo>
                    <a:pt x="8173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4" name="Google Shape;1804;p60"/>
            <p:cNvSpPr/>
            <p:nvPr/>
          </p:nvSpPr>
          <p:spPr>
            <a:xfrm>
              <a:off x="886738" y="762108"/>
              <a:ext cx="160517" cy="152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24" y="0"/>
                  </a:moveTo>
                  <a:lnTo>
                    <a:pt x="0" y="13510"/>
                  </a:lnTo>
                  <a:lnTo>
                    <a:pt x="0" y="21600"/>
                  </a:lnTo>
                  <a:lnTo>
                    <a:pt x="21600" y="5393"/>
                  </a:lnTo>
                  <a:lnTo>
                    <a:pt x="2152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5" name="Google Shape;1805;p60"/>
            <p:cNvSpPr/>
            <p:nvPr/>
          </p:nvSpPr>
          <p:spPr>
            <a:xfrm>
              <a:off x="1275573" y="509330"/>
              <a:ext cx="160712" cy="13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0" y="0"/>
                  </a:moveTo>
                  <a:lnTo>
                    <a:pt x="0" y="15640"/>
                  </a:lnTo>
                  <a:lnTo>
                    <a:pt x="0" y="21600"/>
                  </a:lnTo>
                  <a:lnTo>
                    <a:pt x="21600" y="2837"/>
                  </a:lnTo>
                  <a:lnTo>
                    <a:pt x="2155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6" name="Google Shape;1806;p60"/>
            <p:cNvSpPr/>
            <p:nvPr/>
          </p:nvSpPr>
          <p:spPr>
            <a:xfrm rot="152688">
              <a:off x="1090831" y="627626"/>
              <a:ext cx="148049" cy="145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4608"/>
                  </a:lnTo>
                  <a:lnTo>
                    <a:pt x="0" y="21600"/>
                  </a:lnTo>
                  <a:lnTo>
                    <a:pt x="21600" y="517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7" name="Google Shape;1807;p60"/>
            <p:cNvSpPr/>
            <p:nvPr/>
          </p:nvSpPr>
          <p:spPr>
            <a:xfrm>
              <a:off x="659388" y="1147132"/>
              <a:ext cx="169179" cy="10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49" y="19464"/>
                    <a:pt x="9072" y="21600"/>
                    <a:pt x="10812" y="21600"/>
                  </a:cubicBezTo>
                  <a:cubicBezTo>
                    <a:pt x="12530" y="21600"/>
                    <a:pt x="20251" y="19424"/>
                    <a:pt x="21600" y="0"/>
                  </a:cubicBezTo>
                  <a:cubicBezTo>
                    <a:pt x="21600" y="3"/>
                    <a:pt x="18756" y="13370"/>
                    <a:pt x="10812" y="13370"/>
                  </a:cubicBezTo>
                  <a:cubicBezTo>
                    <a:pt x="2846" y="13370"/>
                    <a:pt x="2" y="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8" name="Google Shape;1808;p60"/>
            <p:cNvSpPr/>
            <p:nvPr/>
          </p:nvSpPr>
          <p:spPr>
            <a:xfrm>
              <a:off x="441844" y="760792"/>
              <a:ext cx="166469" cy="16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444"/>
                  </a:lnTo>
                  <a:lnTo>
                    <a:pt x="21600" y="21600"/>
                  </a:lnTo>
                  <a:lnTo>
                    <a:pt x="21600" y="126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9" name="Google Shape;1809;p60"/>
            <p:cNvSpPr/>
            <p:nvPr/>
          </p:nvSpPr>
          <p:spPr>
            <a:xfrm>
              <a:off x="52816" y="504799"/>
              <a:ext cx="160518" cy="141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4996"/>
                  </a:lnTo>
                  <a:lnTo>
                    <a:pt x="21600" y="21600"/>
                  </a:lnTo>
                  <a:lnTo>
                    <a:pt x="21600" y="144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0" name="Google Shape;1810;p60"/>
            <p:cNvSpPr/>
            <p:nvPr/>
          </p:nvSpPr>
          <p:spPr>
            <a:xfrm>
              <a:off x="250395" y="637825"/>
              <a:ext cx="154390" cy="145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173"/>
                  </a:lnTo>
                  <a:lnTo>
                    <a:pt x="21600" y="21600"/>
                  </a:lnTo>
                  <a:lnTo>
                    <a:pt x="21600" y="14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1" name="Google Shape;1811;p60"/>
            <p:cNvSpPr/>
            <p:nvPr/>
          </p:nvSpPr>
          <p:spPr>
            <a:xfrm rot="303261">
              <a:off x="850722" y="11983"/>
              <a:ext cx="43206" cy="83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823"/>
                  </a:lnTo>
                  <a:lnTo>
                    <a:pt x="0" y="21600"/>
                  </a:lnTo>
                  <a:lnTo>
                    <a:pt x="21600" y="913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2" name="Google Shape;1812;p60"/>
            <p:cNvSpPr/>
            <p:nvPr/>
          </p:nvSpPr>
          <p:spPr>
            <a:xfrm rot="521790">
              <a:off x="795796" y="57599"/>
              <a:ext cx="37062" cy="9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9078"/>
                  </a:lnTo>
                  <a:lnTo>
                    <a:pt x="0" y="21600"/>
                  </a:lnTo>
                  <a:lnTo>
                    <a:pt x="21600" y="110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3" name="Google Shape;1813;p60"/>
            <p:cNvSpPr/>
            <p:nvPr/>
          </p:nvSpPr>
          <p:spPr>
            <a:xfrm rot="21017963">
              <a:off x="599958" y="21775"/>
              <a:ext cx="37062" cy="8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9126"/>
                  </a:lnTo>
                  <a:lnTo>
                    <a:pt x="21600" y="21600"/>
                  </a:lnTo>
                  <a:lnTo>
                    <a:pt x="21600" y="10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4" name="Google Shape;1814;p60"/>
            <p:cNvSpPr/>
            <p:nvPr/>
          </p:nvSpPr>
          <p:spPr>
            <a:xfrm rot="21286747">
              <a:off x="657856" y="70232"/>
              <a:ext cx="43209" cy="98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1054"/>
                  </a:lnTo>
                  <a:lnTo>
                    <a:pt x="21600" y="21600"/>
                  </a:lnTo>
                  <a:lnTo>
                    <a:pt x="21600" y="90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5" name="Google Shape;1815;p60"/>
            <p:cNvSpPr/>
            <p:nvPr/>
          </p:nvSpPr>
          <p:spPr>
            <a:xfrm>
              <a:off x="716238" y="35329"/>
              <a:ext cx="56060" cy="319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3772" y="3475"/>
                    <a:pt x="75" y="7118"/>
                    <a:pt x="0" y="10800"/>
                  </a:cubicBezTo>
                  <a:cubicBezTo>
                    <a:pt x="75" y="14482"/>
                    <a:pt x="3772" y="18125"/>
                    <a:pt x="10800" y="21600"/>
                  </a:cubicBezTo>
                  <a:cubicBezTo>
                    <a:pt x="17754" y="18125"/>
                    <a:pt x="21457" y="14482"/>
                    <a:pt x="21600" y="10800"/>
                  </a:cubicBezTo>
                  <a:cubicBezTo>
                    <a:pt x="21457" y="7118"/>
                    <a:pt x="17828" y="3475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100" name="Google Shape;1816;p60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097" name="Google Shape;1817;p60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8" name="Google Shape;1818;p60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9" name="Google Shape;1819;p60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01" name="Google Shape;1820;p60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102" name="Google Shape;1821;p60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106" name="Google Shape;1822;p60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103" name="Google Shape;1823;p60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4" name="Google Shape;1824;p60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5" name="Google Shape;1825;p60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" grpId="4" animBg="1" advAuto="0"/>
      <p:bldP spid="1018" grpId="5" animBg="1" advAuto="0"/>
      <p:bldP spid="1044" grpId="1" animBg="1" advAuto="0"/>
      <p:bldP spid="1070" grpId="3" animBg="1" advAuto="0"/>
      <p:bldP spid="1096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Google Shape;1537;p56"/>
          <p:cNvGrpSpPr/>
          <p:nvPr/>
        </p:nvGrpSpPr>
        <p:grpSpPr>
          <a:xfrm>
            <a:off x="5322325" y="1351005"/>
            <a:ext cx="3331558" cy="3832314"/>
            <a:chOff x="0" y="0"/>
            <a:chExt cx="3331557" cy="3832312"/>
          </a:xfrm>
        </p:grpSpPr>
        <p:sp>
          <p:nvSpPr>
            <p:cNvPr id="1108" name="Google Shape;1538;p56"/>
            <p:cNvSpPr/>
            <p:nvPr/>
          </p:nvSpPr>
          <p:spPr>
            <a:xfrm>
              <a:off x="0" y="1468050"/>
              <a:ext cx="532199" cy="1549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3" h="21600" extrusionOk="0">
                  <a:moveTo>
                    <a:pt x="19255" y="0"/>
                  </a:moveTo>
                  <a:cubicBezTo>
                    <a:pt x="16991" y="0"/>
                    <a:pt x="14700" y="397"/>
                    <a:pt x="13372" y="998"/>
                  </a:cubicBezTo>
                  <a:cubicBezTo>
                    <a:pt x="11369" y="1903"/>
                    <a:pt x="11006" y="3109"/>
                    <a:pt x="10722" y="4263"/>
                  </a:cubicBezTo>
                  <a:cubicBezTo>
                    <a:pt x="10596" y="4719"/>
                    <a:pt x="10485" y="5186"/>
                    <a:pt x="10754" y="5648"/>
                  </a:cubicBezTo>
                  <a:cubicBezTo>
                    <a:pt x="11037" y="6155"/>
                    <a:pt x="11606" y="6801"/>
                    <a:pt x="10311" y="7038"/>
                  </a:cubicBezTo>
                  <a:cubicBezTo>
                    <a:pt x="9934" y="7113"/>
                    <a:pt x="9443" y="7125"/>
                    <a:pt x="9112" y="7211"/>
                  </a:cubicBezTo>
                  <a:cubicBezTo>
                    <a:pt x="8449" y="7390"/>
                    <a:pt x="8718" y="7748"/>
                    <a:pt x="8577" y="8031"/>
                  </a:cubicBezTo>
                  <a:cubicBezTo>
                    <a:pt x="8355" y="8526"/>
                    <a:pt x="6904" y="8827"/>
                    <a:pt x="6099" y="9230"/>
                  </a:cubicBezTo>
                  <a:cubicBezTo>
                    <a:pt x="5500" y="9530"/>
                    <a:pt x="5232" y="9888"/>
                    <a:pt x="4979" y="10235"/>
                  </a:cubicBezTo>
                  <a:lnTo>
                    <a:pt x="2423" y="13783"/>
                  </a:lnTo>
                  <a:cubicBezTo>
                    <a:pt x="561" y="16321"/>
                    <a:pt x="-1253" y="19027"/>
                    <a:pt x="1161" y="21600"/>
                  </a:cubicBezTo>
                  <a:cubicBezTo>
                    <a:pt x="1445" y="20908"/>
                    <a:pt x="1413" y="20210"/>
                    <a:pt x="1097" y="19517"/>
                  </a:cubicBezTo>
                  <a:cubicBezTo>
                    <a:pt x="-1317" y="14117"/>
                    <a:pt x="10722" y="10067"/>
                    <a:pt x="12347" y="4788"/>
                  </a:cubicBezTo>
                  <a:cubicBezTo>
                    <a:pt x="13546" y="4956"/>
                    <a:pt x="13941" y="5227"/>
                    <a:pt x="14334" y="5504"/>
                  </a:cubicBezTo>
                  <a:cubicBezTo>
                    <a:pt x="14083" y="3674"/>
                    <a:pt x="13562" y="1667"/>
                    <a:pt x="17743" y="755"/>
                  </a:cubicBezTo>
                  <a:cubicBezTo>
                    <a:pt x="18469" y="461"/>
                    <a:pt x="19321" y="213"/>
                    <a:pt x="20283" y="29"/>
                  </a:cubicBezTo>
                  <a:cubicBezTo>
                    <a:pt x="19944" y="9"/>
                    <a:pt x="19599" y="0"/>
                    <a:pt x="19255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9" name="Google Shape;1539;p56"/>
            <p:cNvSpPr/>
            <p:nvPr/>
          </p:nvSpPr>
          <p:spPr>
            <a:xfrm>
              <a:off x="20421" y="1522256"/>
              <a:ext cx="445122" cy="159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5" h="21600" extrusionOk="0">
                  <a:moveTo>
                    <a:pt x="19225" y="0"/>
                  </a:moveTo>
                  <a:cubicBezTo>
                    <a:pt x="14487" y="884"/>
                    <a:pt x="15077" y="2832"/>
                    <a:pt x="15362" y="4607"/>
                  </a:cubicBezTo>
                  <a:cubicBezTo>
                    <a:pt x="14916" y="4343"/>
                    <a:pt x="14469" y="4075"/>
                    <a:pt x="13110" y="3912"/>
                  </a:cubicBezTo>
                  <a:cubicBezTo>
                    <a:pt x="11269" y="9034"/>
                    <a:pt x="-2375" y="12963"/>
                    <a:pt x="361" y="18202"/>
                  </a:cubicBezTo>
                  <a:cubicBezTo>
                    <a:pt x="719" y="18874"/>
                    <a:pt x="755" y="19551"/>
                    <a:pt x="433" y="20223"/>
                  </a:cubicBezTo>
                  <a:cubicBezTo>
                    <a:pt x="558" y="20346"/>
                    <a:pt x="701" y="20469"/>
                    <a:pt x="845" y="20587"/>
                  </a:cubicBezTo>
                  <a:cubicBezTo>
                    <a:pt x="1309" y="20951"/>
                    <a:pt x="1917" y="21309"/>
                    <a:pt x="2829" y="21600"/>
                  </a:cubicBezTo>
                  <a:cubicBezTo>
                    <a:pt x="987" y="17452"/>
                    <a:pt x="4384" y="13087"/>
                    <a:pt x="9891" y="9510"/>
                  </a:cubicBezTo>
                  <a:cubicBezTo>
                    <a:pt x="9891" y="9510"/>
                    <a:pt x="10432" y="9448"/>
                    <a:pt x="11105" y="9448"/>
                  </a:cubicBezTo>
                  <a:cubicBezTo>
                    <a:pt x="11670" y="9448"/>
                    <a:pt x="12329" y="9492"/>
                    <a:pt x="12842" y="9650"/>
                  </a:cubicBezTo>
                  <a:cubicBezTo>
                    <a:pt x="12877" y="9012"/>
                    <a:pt x="11305" y="8396"/>
                    <a:pt x="12019" y="7842"/>
                  </a:cubicBezTo>
                  <a:cubicBezTo>
                    <a:pt x="12077" y="7835"/>
                    <a:pt x="12137" y="7832"/>
                    <a:pt x="12197" y="7832"/>
                  </a:cubicBezTo>
                  <a:cubicBezTo>
                    <a:pt x="12949" y="7832"/>
                    <a:pt x="13940" y="8309"/>
                    <a:pt x="14871" y="8309"/>
                  </a:cubicBezTo>
                  <a:cubicBezTo>
                    <a:pt x="15056" y="8309"/>
                    <a:pt x="15239" y="8290"/>
                    <a:pt x="15417" y="8245"/>
                  </a:cubicBezTo>
                  <a:cubicBezTo>
                    <a:pt x="17044" y="7584"/>
                    <a:pt x="13682" y="6543"/>
                    <a:pt x="15310" y="5883"/>
                  </a:cubicBezTo>
                  <a:cubicBezTo>
                    <a:pt x="15454" y="5846"/>
                    <a:pt x="15634" y="5830"/>
                    <a:pt x="15835" y="5830"/>
                  </a:cubicBezTo>
                  <a:cubicBezTo>
                    <a:pt x="16900" y="5830"/>
                    <a:pt x="18587" y="6257"/>
                    <a:pt x="18997" y="6257"/>
                  </a:cubicBezTo>
                  <a:cubicBezTo>
                    <a:pt x="19126" y="6257"/>
                    <a:pt x="19127" y="6214"/>
                    <a:pt x="18940" y="6101"/>
                  </a:cubicBezTo>
                  <a:cubicBezTo>
                    <a:pt x="16704" y="3980"/>
                    <a:pt x="14916" y="1511"/>
                    <a:pt x="192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0" name="Google Shape;1540;p56"/>
            <p:cNvSpPr/>
            <p:nvPr/>
          </p:nvSpPr>
          <p:spPr>
            <a:xfrm>
              <a:off x="767748" y="1652643"/>
              <a:ext cx="249053" cy="910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06" h="21600" extrusionOk="0">
                  <a:moveTo>
                    <a:pt x="15693" y="0"/>
                  </a:moveTo>
                  <a:cubicBezTo>
                    <a:pt x="18473" y="4242"/>
                    <a:pt x="12004" y="9053"/>
                    <a:pt x="0" y="11900"/>
                  </a:cubicBezTo>
                  <a:cubicBezTo>
                    <a:pt x="3219" y="11536"/>
                    <a:pt x="7220" y="11635"/>
                    <a:pt x="10814" y="10948"/>
                  </a:cubicBezTo>
                  <a:cubicBezTo>
                    <a:pt x="1938" y="13628"/>
                    <a:pt x="8470" y="18164"/>
                    <a:pt x="2749" y="21600"/>
                  </a:cubicBezTo>
                  <a:lnTo>
                    <a:pt x="9846" y="20785"/>
                  </a:lnTo>
                  <a:cubicBezTo>
                    <a:pt x="7034" y="16760"/>
                    <a:pt x="13159" y="12705"/>
                    <a:pt x="14910" y="8807"/>
                  </a:cubicBezTo>
                  <a:cubicBezTo>
                    <a:pt x="14600" y="9054"/>
                    <a:pt x="13600" y="9222"/>
                    <a:pt x="12613" y="9222"/>
                  </a:cubicBezTo>
                  <a:cubicBezTo>
                    <a:pt x="12308" y="9222"/>
                    <a:pt x="12004" y="9205"/>
                    <a:pt x="11723" y="9171"/>
                  </a:cubicBezTo>
                  <a:cubicBezTo>
                    <a:pt x="18442" y="6706"/>
                    <a:pt x="21600" y="2946"/>
                    <a:pt x="15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1" name="Google Shape;1541;p56"/>
            <p:cNvSpPr/>
            <p:nvPr/>
          </p:nvSpPr>
          <p:spPr>
            <a:xfrm>
              <a:off x="888502" y="1563632"/>
              <a:ext cx="864127" cy="96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600" extrusionOk="0">
                  <a:moveTo>
                    <a:pt x="1406" y="0"/>
                  </a:moveTo>
                  <a:cubicBezTo>
                    <a:pt x="1727" y="639"/>
                    <a:pt x="1958" y="1306"/>
                    <a:pt x="2109" y="1992"/>
                  </a:cubicBezTo>
                  <a:cubicBezTo>
                    <a:pt x="4004" y="4770"/>
                    <a:pt x="2991" y="8318"/>
                    <a:pt x="835" y="10643"/>
                  </a:cubicBezTo>
                  <a:cubicBezTo>
                    <a:pt x="923" y="10676"/>
                    <a:pt x="1020" y="10691"/>
                    <a:pt x="1117" y="10691"/>
                  </a:cubicBezTo>
                  <a:cubicBezTo>
                    <a:pt x="1432" y="10691"/>
                    <a:pt x="1758" y="10533"/>
                    <a:pt x="1858" y="10300"/>
                  </a:cubicBezTo>
                  <a:cubicBezTo>
                    <a:pt x="1296" y="13977"/>
                    <a:pt x="-669" y="17802"/>
                    <a:pt x="233" y="21600"/>
                  </a:cubicBezTo>
                  <a:cubicBezTo>
                    <a:pt x="4345" y="20211"/>
                    <a:pt x="16709" y="16135"/>
                    <a:pt x="20931" y="15200"/>
                  </a:cubicBezTo>
                  <a:cubicBezTo>
                    <a:pt x="20599" y="15149"/>
                    <a:pt x="20206" y="15126"/>
                    <a:pt x="19762" y="15126"/>
                  </a:cubicBezTo>
                  <a:cubicBezTo>
                    <a:pt x="15021" y="15126"/>
                    <a:pt x="4480" y="17781"/>
                    <a:pt x="1326" y="18942"/>
                  </a:cubicBezTo>
                  <a:cubicBezTo>
                    <a:pt x="1506" y="17181"/>
                    <a:pt x="1688" y="15431"/>
                    <a:pt x="1868" y="13671"/>
                  </a:cubicBezTo>
                  <a:cubicBezTo>
                    <a:pt x="1888" y="13264"/>
                    <a:pt x="1968" y="12865"/>
                    <a:pt x="2088" y="12476"/>
                  </a:cubicBezTo>
                  <a:cubicBezTo>
                    <a:pt x="2179" y="12245"/>
                    <a:pt x="2299" y="12023"/>
                    <a:pt x="2409" y="11791"/>
                  </a:cubicBezTo>
                  <a:cubicBezTo>
                    <a:pt x="2590" y="11365"/>
                    <a:pt x="2740" y="10930"/>
                    <a:pt x="2861" y="10485"/>
                  </a:cubicBezTo>
                  <a:cubicBezTo>
                    <a:pt x="3161" y="9448"/>
                    <a:pt x="3462" y="8410"/>
                    <a:pt x="3763" y="7373"/>
                  </a:cubicBezTo>
                  <a:cubicBezTo>
                    <a:pt x="4184" y="5901"/>
                    <a:pt x="4605" y="4335"/>
                    <a:pt x="4034" y="2835"/>
                  </a:cubicBezTo>
                  <a:cubicBezTo>
                    <a:pt x="3593" y="1686"/>
                    <a:pt x="2610" y="732"/>
                    <a:pt x="1406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2" name="Google Shape;1542;p56"/>
            <p:cNvSpPr/>
            <p:nvPr/>
          </p:nvSpPr>
          <p:spPr>
            <a:xfrm>
              <a:off x="18634" y="1470101"/>
              <a:ext cx="1784461" cy="1879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8" h="21600" extrusionOk="0">
                  <a:moveTo>
                    <a:pt x="6040" y="0"/>
                  </a:moveTo>
                  <a:cubicBezTo>
                    <a:pt x="3907" y="1132"/>
                    <a:pt x="4458" y="3663"/>
                    <a:pt x="5178" y="5785"/>
                  </a:cubicBezTo>
                  <a:cubicBezTo>
                    <a:pt x="5229" y="5880"/>
                    <a:pt x="5229" y="5916"/>
                    <a:pt x="5194" y="5916"/>
                  </a:cubicBezTo>
                  <a:cubicBezTo>
                    <a:pt x="5083" y="5916"/>
                    <a:pt x="4623" y="5555"/>
                    <a:pt x="4331" y="5555"/>
                  </a:cubicBezTo>
                  <a:cubicBezTo>
                    <a:pt x="4275" y="5555"/>
                    <a:pt x="4225" y="5568"/>
                    <a:pt x="4185" y="5599"/>
                  </a:cubicBezTo>
                  <a:cubicBezTo>
                    <a:pt x="3742" y="6161"/>
                    <a:pt x="4662" y="7046"/>
                    <a:pt x="4219" y="7607"/>
                  </a:cubicBezTo>
                  <a:cubicBezTo>
                    <a:pt x="4171" y="7646"/>
                    <a:pt x="4121" y="7662"/>
                    <a:pt x="4070" y="7662"/>
                  </a:cubicBezTo>
                  <a:cubicBezTo>
                    <a:pt x="3817" y="7662"/>
                    <a:pt x="3547" y="7256"/>
                    <a:pt x="3342" y="7256"/>
                  </a:cubicBezTo>
                  <a:cubicBezTo>
                    <a:pt x="3326" y="7256"/>
                    <a:pt x="3309" y="7259"/>
                    <a:pt x="3294" y="7264"/>
                  </a:cubicBezTo>
                  <a:cubicBezTo>
                    <a:pt x="3099" y="7740"/>
                    <a:pt x="3527" y="8259"/>
                    <a:pt x="3518" y="8801"/>
                  </a:cubicBezTo>
                  <a:cubicBezTo>
                    <a:pt x="3381" y="8665"/>
                    <a:pt x="3203" y="8628"/>
                    <a:pt x="3050" y="8628"/>
                  </a:cubicBezTo>
                  <a:cubicBezTo>
                    <a:pt x="2864" y="8628"/>
                    <a:pt x="2714" y="8682"/>
                    <a:pt x="2714" y="8682"/>
                  </a:cubicBezTo>
                  <a:cubicBezTo>
                    <a:pt x="1702" y="10728"/>
                    <a:pt x="543" y="13958"/>
                    <a:pt x="51" y="16922"/>
                  </a:cubicBezTo>
                  <a:cubicBezTo>
                    <a:pt x="-290" y="18992"/>
                    <a:pt x="1107" y="20947"/>
                    <a:pt x="3211" y="21347"/>
                  </a:cubicBezTo>
                  <a:lnTo>
                    <a:pt x="3230" y="21351"/>
                  </a:lnTo>
                  <a:cubicBezTo>
                    <a:pt x="4111" y="21525"/>
                    <a:pt x="4973" y="21600"/>
                    <a:pt x="5823" y="21600"/>
                  </a:cubicBezTo>
                  <a:cubicBezTo>
                    <a:pt x="10144" y="21600"/>
                    <a:pt x="14137" y="19661"/>
                    <a:pt x="18491" y="18882"/>
                  </a:cubicBezTo>
                  <a:cubicBezTo>
                    <a:pt x="20896" y="18454"/>
                    <a:pt x="21310" y="15195"/>
                    <a:pt x="20789" y="13026"/>
                  </a:cubicBezTo>
                  <a:cubicBezTo>
                    <a:pt x="20687" y="12579"/>
                    <a:pt x="20516" y="12127"/>
                    <a:pt x="20171" y="11770"/>
                  </a:cubicBezTo>
                  <a:cubicBezTo>
                    <a:pt x="19869" y="11456"/>
                    <a:pt x="19460" y="11247"/>
                    <a:pt x="19046" y="11066"/>
                  </a:cubicBezTo>
                  <a:cubicBezTo>
                    <a:pt x="18875" y="10990"/>
                    <a:pt x="18846" y="10866"/>
                    <a:pt x="18895" y="10709"/>
                  </a:cubicBezTo>
                  <a:cubicBezTo>
                    <a:pt x="16752" y="11522"/>
                    <a:pt x="14625" y="12398"/>
                    <a:pt x="12399" y="13031"/>
                  </a:cubicBezTo>
                  <a:cubicBezTo>
                    <a:pt x="12799" y="12826"/>
                    <a:pt x="13095" y="12474"/>
                    <a:pt x="13232" y="12055"/>
                  </a:cubicBezTo>
                  <a:cubicBezTo>
                    <a:pt x="11737" y="12707"/>
                    <a:pt x="10408" y="13516"/>
                    <a:pt x="8742" y="13839"/>
                  </a:cubicBezTo>
                  <a:cubicBezTo>
                    <a:pt x="8742" y="13311"/>
                    <a:pt x="8986" y="12926"/>
                    <a:pt x="9268" y="12555"/>
                  </a:cubicBezTo>
                  <a:lnTo>
                    <a:pt x="9239" y="12564"/>
                  </a:lnTo>
                  <a:cubicBezTo>
                    <a:pt x="10135" y="10899"/>
                    <a:pt x="9113" y="8701"/>
                    <a:pt x="10495" y="7398"/>
                  </a:cubicBezTo>
                  <a:cubicBezTo>
                    <a:pt x="9930" y="7735"/>
                    <a:pt x="9312" y="7688"/>
                    <a:pt x="8811" y="7864"/>
                  </a:cubicBezTo>
                  <a:cubicBezTo>
                    <a:pt x="10997" y="6246"/>
                    <a:pt x="12015" y="3330"/>
                    <a:pt x="10914" y="1075"/>
                  </a:cubicBezTo>
                  <a:cubicBezTo>
                    <a:pt x="10622" y="894"/>
                    <a:pt x="10315" y="737"/>
                    <a:pt x="9989" y="618"/>
                  </a:cubicBezTo>
                  <a:cubicBezTo>
                    <a:pt x="9015" y="261"/>
                    <a:pt x="7793" y="357"/>
                    <a:pt x="6761" y="271"/>
                  </a:cubicBezTo>
                  <a:cubicBezTo>
                    <a:pt x="6541" y="128"/>
                    <a:pt x="6298" y="38"/>
                    <a:pt x="604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3" name="Google Shape;1543;p56"/>
            <p:cNvSpPr/>
            <p:nvPr/>
          </p:nvSpPr>
          <p:spPr>
            <a:xfrm>
              <a:off x="761942" y="2242999"/>
              <a:ext cx="965820" cy="43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8" h="21600" extrusionOk="0">
                  <a:moveTo>
                    <a:pt x="20256" y="0"/>
                  </a:moveTo>
                  <a:cubicBezTo>
                    <a:pt x="15864" y="2465"/>
                    <a:pt x="5294" y="12292"/>
                    <a:pt x="955" y="16002"/>
                  </a:cubicBezTo>
                  <a:cubicBezTo>
                    <a:pt x="451" y="17620"/>
                    <a:pt x="0" y="19298"/>
                    <a:pt x="0" y="21600"/>
                  </a:cubicBezTo>
                  <a:cubicBezTo>
                    <a:pt x="3023" y="20190"/>
                    <a:pt x="5435" y="16645"/>
                    <a:pt x="8149" y="13805"/>
                  </a:cubicBezTo>
                  <a:cubicBezTo>
                    <a:pt x="7901" y="15651"/>
                    <a:pt x="7362" y="17164"/>
                    <a:pt x="6638" y="18055"/>
                  </a:cubicBezTo>
                  <a:cubicBezTo>
                    <a:pt x="10676" y="15318"/>
                    <a:pt x="14539" y="11503"/>
                    <a:pt x="18427" y="7960"/>
                  </a:cubicBezTo>
                  <a:cubicBezTo>
                    <a:pt x="18799" y="5244"/>
                    <a:pt x="21600" y="496"/>
                    <a:pt x="202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4" name="Google Shape;1544;p56"/>
            <p:cNvSpPr/>
            <p:nvPr/>
          </p:nvSpPr>
          <p:spPr>
            <a:xfrm>
              <a:off x="426414" y="1196046"/>
              <a:ext cx="605047" cy="75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9" h="21600" extrusionOk="0">
                  <a:moveTo>
                    <a:pt x="4987" y="0"/>
                  </a:moveTo>
                  <a:lnTo>
                    <a:pt x="177" y="11103"/>
                  </a:lnTo>
                  <a:cubicBezTo>
                    <a:pt x="-981" y="16752"/>
                    <a:pt x="3714" y="21600"/>
                    <a:pt x="9616" y="21600"/>
                  </a:cubicBezTo>
                  <a:cubicBezTo>
                    <a:pt x="11697" y="21600"/>
                    <a:pt x="13928" y="20997"/>
                    <a:pt x="16104" y="19615"/>
                  </a:cubicBezTo>
                  <a:cubicBezTo>
                    <a:pt x="17530" y="18719"/>
                    <a:pt x="18489" y="17410"/>
                    <a:pt x="18827" y="15949"/>
                  </a:cubicBezTo>
                  <a:cubicBezTo>
                    <a:pt x="19406" y="13462"/>
                    <a:pt x="20139" y="10962"/>
                    <a:pt x="20619" y="8475"/>
                  </a:cubicBezTo>
                  <a:lnTo>
                    <a:pt x="498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5" name="Google Shape;1545;p56"/>
            <p:cNvSpPr/>
            <p:nvPr/>
          </p:nvSpPr>
          <p:spPr>
            <a:xfrm>
              <a:off x="469194" y="1214647"/>
              <a:ext cx="523774" cy="73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1" h="21600" extrusionOk="0">
                  <a:moveTo>
                    <a:pt x="5937" y="0"/>
                  </a:moveTo>
                  <a:lnTo>
                    <a:pt x="341" y="11465"/>
                  </a:lnTo>
                  <a:cubicBezTo>
                    <a:pt x="-1199" y="17043"/>
                    <a:pt x="2669" y="21600"/>
                    <a:pt x="8135" y="21600"/>
                  </a:cubicBezTo>
                  <a:cubicBezTo>
                    <a:pt x="10452" y="21600"/>
                    <a:pt x="13058" y="20780"/>
                    <a:pt x="15660" y="18872"/>
                  </a:cubicBezTo>
                  <a:cubicBezTo>
                    <a:pt x="16789" y="18044"/>
                    <a:pt x="17579" y="16972"/>
                    <a:pt x="17933" y="15814"/>
                  </a:cubicBezTo>
                  <a:cubicBezTo>
                    <a:pt x="18723" y="13134"/>
                    <a:pt x="19691" y="10441"/>
                    <a:pt x="20401" y="7786"/>
                  </a:cubicBezTo>
                  <a:lnTo>
                    <a:pt x="5937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6" name="Google Shape;1546;p56"/>
            <p:cNvSpPr/>
            <p:nvPr/>
          </p:nvSpPr>
          <p:spPr>
            <a:xfrm>
              <a:off x="521439" y="434830"/>
              <a:ext cx="960171" cy="1101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2" h="21600" extrusionOk="0">
                  <a:moveTo>
                    <a:pt x="15706" y="0"/>
                  </a:moveTo>
                  <a:cubicBezTo>
                    <a:pt x="15244" y="0"/>
                    <a:pt x="14692" y="316"/>
                    <a:pt x="14291" y="615"/>
                  </a:cubicBezTo>
                  <a:cubicBezTo>
                    <a:pt x="13316" y="1338"/>
                    <a:pt x="12810" y="1922"/>
                    <a:pt x="11925" y="2750"/>
                  </a:cubicBezTo>
                  <a:cubicBezTo>
                    <a:pt x="11831" y="2514"/>
                    <a:pt x="11762" y="2415"/>
                    <a:pt x="11621" y="2415"/>
                  </a:cubicBezTo>
                  <a:cubicBezTo>
                    <a:pt x="11529" y="2415"/>
                    <a:pt x="11407" y="2457"/>
                    <a:pt x="11229" y="2531"/>
                  </a:cubicBezTo>
                  <a:cubicBezTo>
                    <a:pt x="9973" y="3050"/>
                    <a:pt x="5989" y="6021"/>
                    <a:pt x="3884" y="7701"/>
                  </a:cubicBezTo>
                  <a:cubicBezTo>
                    <a:pt x="1201" y="9860"/>
                    <a:pt x="-524" y="12863"/>
                    <a:pt x="144" y="15729"/>
                  </a:cubicBezTo>
                  <a:cubicBezTo>
                    <a:pt x="723" y="18229"/>
                    <a:pt x="1238" y="19885"/>
                    <a:pt x="3632" y="20948"/>
                  </a:cubicBezTo>
                  <a:cubicBezTo>
                    <a:pt x="4614" y="21385"/>
                    <a:pt x="5730" y="21600"/>
                    <a:pt x="6884" y="21600"/>
                  </a:cubicBezTo>
                  <a:cubicBezTo>
                    <a:pt x="8541" y="21600"/>
                    <a:pt x="10278" y="21157"/>
                    <a:pt x="11816" y="20291"/>
                  </a:cubicBezTo>
                  <a:cubicBezTo>
                    <a:pt x="14418" y="18822"/>
                    <a:pt x="15583" y="16306"/>
                    <a:pt x="16939" y="13773"/>
                  </a:cubicBezTo>
                  <a:cubicBezTo>
                    <a:pt x="18275" y="11281"/>
                    <a:pt x="19467" y="8724"/>
                    <a:pt x="20507" y="6126"/>
                  </a:cubicBezTo>
                  <a:cubicBezTo>
                    <a:pt x="20796" y="5404"/>
                    <a:pt x="21076" y="4633"/>
                    <a:pt x="20895" y="3959"/>
                  </a:cubicBezTo>
                  <a:cubicBezTo>
                    <a:pt x="20760" y="3457"/>
                    <a:pt x="20260" y="3063"/>
                    <a:pt x="19718" y="3063"/>
                  </a:cubicBezTo>
                  <a:cubicBezTo>
                    <a:pt x="19532" y="3063"/>
                    <a:pt x="19342" y="3109"/>
                    <a:pt x="19161" y="3212"/>
                  </a:cubicBezTo>
                  <a:cubicBezTo>
                    <a:pt x="19504" y="2571"/>
                    <a:pt x="20290" y="1419"/>
                    <a:pt x="19134" y="607"/>
                  </a:cubicBezTo>
                  <a:cubicBezTo>
                    <a:pt x="18873" y="424"/>
                    <a:pt x="18626" y="352"/>
                    <a:pt x="18391" y="352"/>
                  </a:cubicBezTo>
                  <a:cubicBezTo>
                    <a:pt x="17800" y="352"/>
                    <a:pt x="17281" y="800"/>
                    <a:pt x="16803" y="1061"/>
                  </a:cubicBezTo>
                  <a:cubicBezTo>
                    <a:pt x="16803" y="590"/>
                    <a:pt x="16460" y="177"/>
                    <a:pt x="15963" y="39"/>
                  </a:cubicBezTo>
                  <a:cubicBezTo>
                    <a:pt x="15882" y="12"/>
                    <a:pt x="15795" y="0"/>
                    <a:pt x="15706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7" name="Google Shape;1547;p56"/>
            <p:cNvSpPr/>
            <p:nvPr/>
          </p:nvSpPr>
          <p:spPr>
            <a:xfrm>
              <a:off x="545224" y="445471"/>
              <a:ext cx="921874" cy="1112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extrusionOk="0">
                  <a:moveTo>
                    <a:pt x="16307" y="0"/>
                  </a:moveTo>
                  <a:cubicBezTo>
                    <a:pt x="15846" y="0"/>
                    <a:pt x="15267" y="344"/>
                    <a:pt x="14838" y="651"/>
                  </a:cubicBezTo>
                  <a:cubicBezTo>
                    <a:pt x="13843" y="1383"/>
                    <a:pt x="13303" y="1962"/>
                    <a:pt x="12393" y="2789"/>
                  </a:cubicBezTo>
                  <a:cubicBezTo>
                    <a:pt x="12293" y="2503"/>
                    <a:pt x="12007" y="2196"/>
                    <a:pt x="11660" y="2196"/>
                  </a:cubicBezTo>
                  <a:cubicBezTo>
                    <a:pt x="11579" y="2196"/>
                    <a:pt x="11494" y="2213"/>
                    <a:pt x="11407" y="2250"/>
                  </a:cubicBezTo>
                  <a:cubicBezTo>
                    <a:pt x="10147" y="2805"/>
                    <a:pt x="6393" y="6181"/>
                    <a:pt x="4232" y="7885"/>
                  </a:cubicBezTo>
                  <a:cubicBezTo>
                    <a:pt x="1475" y="10046"/>
                    <a:pt x="-393" y="12988"/>
                    <a:pt x="71" y="15672"/>
                  </a:cubicBezTo>
                  <a:cubicBezTo>
                    <a:pt x="479" y="18011"/>
                    <a:pt x="1654" y="20406"/>
                    <a:pt x="3929" y="21298"/>
                  </a:cubicBezTo>
                  <a:cubicBezTo>
                    <a:pt x="4461" y="21507"/>
                    <a:pt x="4996" y="21600"/>
                    <a:pt x="5540" y="21600"/>
                  </a:cubicBezTo>
                  <a:cubicBezTo>
                    <a:pt x="7313" y="21600"/>
                    <a:pt x="9163" y="20610"/>
                    <a:pt x="11180" y="19441"/>
                  </a:cubicBezTo>
                  <a:cubicBezTo>
                    <a:pt x="13814" y="17914"/>
                    <a:pt x="15123" y="15471"/>
                    <a:pt x="16601" y="13012"/>
                  </a:cubicBezTo>
                  <a:cubicBezTo>
                    <a:pt x="18070" y="10560"/>
                    <a:pt x="19387" y="8085"/>
                    <a:pt x="20563" y="5578"/>
                  </a:cubicBezTo>
                  <a:cubicBezTo>
                    <a:pt x="20894" y="4887"/>
                    <a:pt x="21207" y="4139"/>
                    <a:pt x="21075" y="3505"/>
                  </a:cubicBezTo>
                  <a:cubicBezTo>
                    <a:pt x="20979" y="3054"/>
                    <a:pt x="20542" y="2716"/>
                    <a:pt x="20036" y="2716"/>
                  </a:cubicBezTo>
                  <a:cubicBezTo>
                    <a:pt x="19837" y="2716"/>
                    <a:pt x="19628" y="2768"/>
                    <a:pt x="19425" y="2886"/>
                  </a:cubicBezTo>
                  <a:cubicBezTo>
                    <a:pt x="19814" y="2259"/>
                    <a:pt x="20648" y="1126"/>
                    <a:pt x="19577" y="410"/>
                  </a:cubicBezTo>
                  <a:cubicBezTo>
                    <a:pt x="19352" y="264"/>
                    <a:pt x="19133" y="205"/>
                    <a:pt x="18921" y="205"/>
                  </a:cubicBezTo>
                  <a:cubicBezTo>
                    <a:pt x="18317" y="205"/>
                    <a:pt x="17762" y="678"/>
                    <a:pt x="17264" y="957"/>
                  </a:cubicBezTo>
                  <a:cubicBezTo>
                    <a:pt x="17274" y="466"/>
                    <a:pt x="16990" y="161"/>
                    <a:pt x="16506" y="24"/>
                  </a:cubicBezTo>
                  <a:cubicBezTo>
                    <a:pt x="16443" y="8"/>
                    <a:pt x="16377" y="0"/>
                    <a:pt x="163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8" name="Google Shape;1548;p56"/>
            <p:cNvSpPr/>
            <p:nvPr/>
          </p:nvSpPr>
          <p:spPr>
            <a:xfrm>
              <a:off x="787184" y="557255"/>
              <a:ext cx="596981" cy="500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749"/>
                  </a:moveTo>
                  <a:cubicBezTo>
                    <a:pt x="208" y="12337"/>
                    <a:pt x="664" y="12668"/>
                    <a:pt x="1198" y="12766"/>
                  </a:cubicBezTo>
                  <a:cubicBezTo>
                    <a:pt x="798" y="12430"/>
                    <a:pt x="398" y="12091"/>
                    <a:pt x="0" y="11749"/>
                  </a:cubicBezTo>
                  <a:close/>
                  <a:moveTo>
                    <a:pt x="17212" y="0"/>
                  </a:moveTo>
                  <a:lnTo>
                    <a:pt x="8074" y="12713"/>
                  </a:lnTo>
                  <a:cubicBezTo>
                    <a:pt x="7400" y="13664"/>
                    <a:pt x="6456" y="14703"/>
                    <a:pt x="5596" y="14703"/>
                  </a:cubicBezTo>
                  <a:cubicBezTo>
                    <a:pt x="5425" y="14703"/>
                    <a:pt x="5256" y="14661"/>
                    <a:pt x="5093" y="14570"/>
                  </a:cubicBezTo>
                  <a:cubicBezTo>
                    <a:pt x="4464" y="14213"/>
                    <a:pt x="4285" y="13141"/>
                    <a:pt x="4509" y="12213"/>
                  </a:cubicBezTo>
                  <a:cubicBezTo>
                    <a:pt x="4719" y="11302"/>
                    <a:pt x="5244" y="10481"/>
                    <a:pt x="5737" y="9713"/>
                  </a:cubicBezTo>
                  <a:lnTo>
                    <a:pt x="10920" y="1696"/>
                  </a:lnTo>
                  <a:lnTo>
                    <a:pt x="5183" y="9803"/>
                  </a:lnTo>
                  <a:cubicBezTo>
                    <a:pt x="4449" y="10855"/>
                    <a:pt x="3670" y="11946"/>
                    <a:pt x="2667" y="12499"/>
                  </a:cubicBezTo>
                  <a:cubicBezTo>
                    <a:pt x="2310" y="12695"/>
                    <a:pt x="1919" y="12797"/>
                    <a:pt x="1546" y="12797"/>
                  </a:cubicBezTo>
                  <a:cubicBezTo>
                    <a:pt x="1428" y="12797"/>
                    <a:pt x="1311" y="12787"/>
                    <a:pt x="1198" y="12766"/>
                  </a:cubicBezTo>
                  <a:cubicBezTo>
                    <a:pt x="3140" y="14395"/>
                    <a:pt x="5124" y="15950"/>
                    <a:pt x="7161" y="17445"/>
                  </a:cubicBezTo>
                  <a:cubicBezTo>
                    <a:pt x="7521" y="17713"/>
                    <a:pt x="7883" y="17977"/>
                    <a:pt x="8248" y="18239"/>
                  </a:cubicBezTo>
                  <a:cubicBezTo>
                    <a:pt x="7727" y="17659"/>
                    <a:pt x="7574" y="16581"/>
                    <a:pt x="7775" y="15623"/>
                  </a:cubicBezTo>
                  <a:cubicBezTo>
                    <a:pt x="8029" y="14392"/>
                    <a:pt x="8703" y="13301"/>
                    <a:pt x="9378" y="12267"/>
                  </a:cubicBezTo>
                  <a:lnTo>
                    <a:pt x="17212" y="0"/>
                  </a:lnTo>
                  <a:close/>
                  <a:moveTo>
                    <a:pt x="8248" y="18239"/>
                  </a:moveTo>
                  <a:cubicBezTo>
                    <a:pt x="8381" y="18388"/>
                    <a:pt x="8539" y="18503"/>
                    <a:pt x="8721" y="18577"/>
                  </a:cubicBezTo>
                  <a:cubicBezTo>
                    <a:pt x="8563" y="18464"/>
                    <a:pt x="8405" y="18352"/>
                    <a:pt x="8248" y="18239"/>
                  </a:cubicBezTo>
                  <a:close/>
                  <a:moveTo>
                    <a:pt x="21600" y="1822"/>
                  </a:moveTo>
                  <a:cubicBezTo>
                    <a:pt x="18455" y="6589"/>
                    <a:pt x="15310" y="11356"/>
                    <a:pt x="12148" y="16106"/>
                  </a:cubicBezTo>
                  <a:cubicBezTo>
                    <a:pt x="11699" y="16801"/>
                    <a:pt x="11235" y="17497"/>
                    <a:pt x="10651" y="17998"/>
                  </a:cubicBezTo>
                  <a:cubicBezTo>
                    <a:pt x="10197" y="18386"/>
                    <a:pt x="9661" y="18656"/>
                    <a:pt x="9163" y="18656"/>
                  </a:cubicBezTo>
                  <a:cubicBezTo>
                    <a:pt x="9020" y="18656"/>
                    <a:pt x="8881" y="18634"/>
                    <a:pt x="8749" y="18587"/>
                  </a:cubicBezTo>
                  <a:cubicBezTo>
                    <a:pt x="8739" y="18583"/>
                    <a:pt x="8730" y="18580"/>
                    <a:pt x="8721" y="18577"/>
                  </a:cubicBezTo>
                  <a:cubicBezTo>
                    <a:pt x="9415" y="19067"/>
                    <a:pt x="10115" y="19547"/>
                    <a:pt x="10816" y="20015"/>
                  </a:cubicBezTo>
                  <a:cubicBezTo>
                    <a:pt x="11393" y="20411"/>
                    <a:pt x="12546" y="21600"/>
                    <a:pt x="13436" y="21600"/>
                  </a:cubicBezTo>
                  <a:cubicBezTo>
                    <a:pt x="13631" y="21600"/>
                    <a:pt x="13815" y="21543"/>
                    <a:pt x="13976" y="21408"/>
                  </a:cubicBezTo>
                  <a:cubicBezTo>
                    <a:pt x="12972" y="19712"/>
                    <a:pt x="13406" y="18140"/>
                    <a:pt x="14395" y="16158"/>
                  </a:cubicBezTo>
                  <a:lnTo>
                    <a:pt x="21600" y="182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9" name="Google Shape;1549;p56"/>
            <p:cNvSpPr/>
            <p:nvPr/>
          </p:nvSpPr>
          <p:spPr>
            <a:xfrm>
              <a:off x="970141" y="1102654"/>
              <a:ext cx="335269" cy="172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extrusionOk="0">
                  <a:moveTo>
                    <a:pt x="4630" y="0"/>
                  </a:moveTo>
                  <a:cubicBezTo>
                    <a:pt x="3871" y="0"/>
                    <a:pt x="3129" y="223"/>
                    <a:pt x="2445" y="860"/>
                  </a:cubicBezTo>
                  <a:cubicBezTo>
                    <a:pt x="790" y="2418"/>
                    <a:pt x="-51" y="6164"/>
                    <a:pt x="2" y="9748"/>
                  </a:cubicBezTo>
                  <a:cubicBezTo>
                    <a:pt x="5310" y="15257"/>
                    <a:pt x="11063" y="17492"/>
                    <a:pt x="16950" y="21600"/>
                  </a:cubicBezTo>
                  <a:lnTo>
                    <a:pt x="19658" y="14685"/>
                  </a:lnTo>
                  <a:cubicBezTo>
                    <a:pt x="19159" y="15986"/>
                    <a:pt x="19342" y="18326"/>
                    <a:pt x="19289" y="20247"/>
                  </a:cubicBezTo>
                  <a:cubicBezTo>
                    <a:pt x="20655" y="16558"/>
                    <a:pt x="21549" y="13336"/>
                    <a:pt x="21207" y="9595"/>
                  </a:cubicBezTo>
                  <a:cubicBezTo>
                    <a:pt x="20841" y="8085"/>
                    <a:pt x="20262" y="6836"/>
                    <a:pt x="19578" y="5902"/>
                  </a:cubicBezTo>
                  <a:cubicBezTo>
                    <a:pt x="18501" y="4501"/>
                    <a:pt x="17212" y="4034"/>
                    <a:pt x="15952" y="3615"/>
                  </a:cubicBezTo>
                  <a:lnTo>
                    <a:pt x="7175" y="550"/>
                  </a:lnTo>
                  <a:cubicBezTo>
                    <a:pt x="6345" y="275"/>
                    <a:pt x="5478" y="0"/>
                    <a:pt x="463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0" name="Google Shape;1550;p56"/>
            <p:cNvSpPr/>
            <p:nvPr/>
          </p:nvSpPr>
          <p:spPr>
            <a:xfrm>
              <a:off x="1254978" y="1263917"/>
              <a:ext cx="19056" cy="24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018" y="6858"/>
                    <a:pt x="7528" y="14048"/>
                    <a:pt x="0" y="21600"/>
                  </a:cubicBezTo>
                  <a:cubicBezTo>
                    <a:pt x="16436" y="19787"/>
                    <a:pt x="20654" y="10785"/>
                    <a:pt x="21600" y="0"/>
                  </a:cubicBezTo>
                  <a:close/>
                </a:path>
              </a:pathLst>
            </a:custGeom>
            <a:solidFill>
              <a:srgbClr val="3747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1" name="Google Shape;1551;p56"/>
            <p:cNvSpPr/>
            <p:nvPr/>
          </p:nvSpPr>
          <p:spPr>
            <a:xfrm>
              <a:off x="743393" y="1179078"/>
              <a:ext cx="573729" cy="4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extrusionOk="0">
                  <a:moveTo>
                    <a:pt x="19735" y="4378"/>
                  </a:moveTo>
                  <a:cubicBezTo>
                    <a:pt x="19704" y="5018"/>
                    <a:pt x="19565" y="5553"/>
                    <a:pt x="19026" y="5661"/>
                  </a:cubicBezTo>
                  <a:cubicBezTo>
                    <a:pt x="19273" y="5212"/>
                    <a:pt x="19519" y="4785"/>
                    <a:pt x="19735" y="4378"/>
                  </a:cubicBezTo>
                  <a:close/>
                  <a:moveTo>
                    <a:pt x="11205" y="4869"/>
                  </a:moveTo>
                  <a:cubicBezTo>
                    <a:pt x="12545" y="4955"/>
                    <a:pt x="13869" y="5339"/>
                    <a:pt x="15131" y="6001"/>
                  </a:cubicBezTo>
                  <a:cubicBezTo>
                    <a:pt x="13823" y="5810"/>
                    <a:pt x="12483" y="5596"/>
                    <a:pt x="11267" y="4891"/>
                  </a:cubicBezTo>
                  <a:lnTo>
                    <a:pt x="11205" y="4869"/>
                  </a:lnTo>
                  <a:close/>
                  <a:moveTo>
                    <a:pt x="20858" y="0"/>
                  </a:moveTo>
                  <a:cubicBezTo>
                    <a:pt x="21043" y="1538"/>
                    <a:pt x="20535" y="2862"/>
                    <a:pt x="19735" y="4378"/>
                  </a:cubicBezTo>
                  <a:cubicBezTo>
                    <a:pt x="19766" y="3588"/>
                    <a:pt x="19658" y="2627"/>
                    <a:pt x="19951" y="2092"/>
                  </a:cubicBezTo>
                  <a:lnTo>
                    <a:pt x="18364" y="4934"/>
                  </a:lnTo>
                  <a:cubicBezTo>
                    <a:pt x="14915" y="3246"/>
                    <a:pt x="11544" y="2327"/>
                    <a:pt x="8434" y="63"/>
                  </a:cubicBezTo>
                  <a:cubicBezTo>
                    <a:pt x="8434" y="427"/>
                    <a:pt x="8481" y="789"/>
                    <a:pt x="8557" y="1152"/>
                  </a:cubicBezTo>
                  <a:cubicBezTo>
                    <a:pt x="8942" y="2883"/>
                    <a:pt x="10020" y="4164"/>
                    <a:pt x="11205" y="4869"/>
                  </a:cubicBezTo>
                  <a:cubicBezTo>
                    <a:pt x="10948" y="4851"/>
                    <a:pt x="10692" y="4841"/>
                    <a:pt x="10435" y="4841"/>
                  </a:cubicBezTo>
                  <a:cubicBezTo>
                    <a:pt x="8082" y="4841"/>
                    <a:pt x="5773" y="5634"/>
                    <a:pt x="3677" y="7155"/>
                  </a:cubicBezTo>
                  <a:cubicBezTo>
                    <a:pt x="2368" y="8095"/>
                    <a:pt x="1136" y="9376"/>
                    <a:pt x="444" y="11170"/>
                  </a:cubicBezTo>
                  <a:cubicBezTo>
                    <a:pt x="-249" y="12966"/>
                    <a:pt x="-157" y="16063"/>
                    <a:pt x="906" y="17430"/>
                  </a:cubicBezTo>
                  <a:cubicBezTo>
                    <a:pt x="3039" y="20143"/>
                    <a:pt x="5918" y="21600"/>
                    <a:pt x="8804" y="21600"/>
                  </a:cubicBezTo>
                  <a:cubicBezTo>
                    <a:pt x="10146" y="21600"/>
                    <a:pt x="11490" y="21286"/>
                    <a:pt x="12761" y="20635"/>
                  </a:cubicBezTo>
                  <a:cubicBezTo>
                    <a:pt x="16748" y="18606"/>
                    <a:pt x="18872" y="13415"/>
                    <a:pt x="20397" y="7903"/>
                  </a:cubicBezTo>
                  <a:cubicBezTo>
                    <a:pt x="20843" y="6301"/>
                    <a:pt x="21290" y="4656"/>
                    <a:pt x="21335" y="2948"/>
                  </a:cubicBezTo>
                  <a:cubicBezTo>
                    <a:pt x="21351" y="1922"/>
                    <a:pt x="21197" y="917"/>
                    <a:pt x="2085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2" name="Google Shape;1552;p56"/>
            <p:cNvSpPr/>
            <p:nvPr/>
          </p:nvSpPr>
          <p:spPr>
            <a:xfrm>
              <a:off x="1045108" y="1273444"/>
              <a:ext cx="105148" cy="2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43" y="822"/>
                  </a:lnTo>
                  <a:cubicBezTo>
                    <a:pt x="6971" y="14274"/>
                    <a:pt x="14371" y="17937"/>
                    <a:pt x="21600" y="21600"/>
                  </a:cubicBezTo>
                  <a:cubicBezTo>
                    <a:pt x="14629" y="8969"/>
                    <a:pt x="7400" y="1643"/>
                    <a:pt x="0" y="0"/>
                  </a:cubicBezTo>
                  <a:close/>
                </a:path>
              </a:pathLst>
            </a:custGeom>
            <a:solidFill>
              <a:srgbClr val="3747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3" name="Google Shape;1553;p56"/>
            <p:cNvSpPr/>
            <p:nvPr/>
          </p:nvSpPr>
          <p:spPr>
            <a:xfrm>
              <a:off x="751163" y="1177409"/>
              <a:ext cx="461617" cy="199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31" y="0"/>
                  </a:moveTo>
                  <a:cubicBezTo>
                    <a:pt x="9415" y="3817"/>
                    <a:pt x="10287" y="8396"/>
                    <a:pt x="11701" y="10372"/>
                  </a:cubicBezTo>
                  <a:lnTo>
                    <a:pt x="2820" y="18896"/>
                  </a:lnTo>
                  <a:cubicBezTo>
                    <a:pt x="5273" y="16972"/>
                    <a:pt x="7860" y="16010"/>
                    <a:pt x="10440" y="16010"/>
                  </a:cubicBezTo>
                  <a:cubicBezTo>
                    <a:pt x="13742" y="16010"/>
                    <a:pt x="17035" y="17587"/>
                    <a:pt x="20032" y="20748"/>
                  </a:cubicBezTo>
                  <a:lnTo>
                    <a:pt x="17726" y="17153"/>
                  </a:lnTo>
                  <a:cubicBezTo>
                    <a:pt x="19179" y="16256"/>
                    <a:pt x="20147" y="14683"/>
                    <a:pt x="21600" y="13785"/>
                  </a:cubicBezTo>
                  <a:cubicBezTo>
                    <a:pt x="21135" y="13917"/>
                    <a:pt x="20668" y="13981"/>
                    <a:pt x="20202" y="13981"/>
                  </a:cubicBezTo>
                  <a:cubicBezTo>
                    <a:pt x="15927" y="13981"/>
                    <a:pt x="11698" y="8543"/>
                    <a:pt x="9531" y="0"/>
                  </a:cubicBezTo>
                  <a:close/>
                  <a:moveTo>
                    <a:pt x="2820" y="18896"/>
                  </a:moveTo>
                  <a:cubicBezTo>
                    <a:pt x="1856" y="19650"/>
                    <a:pt x="914" y="20551"/>
                    <a:pt x="0" y="21600"/>
                  </a:cubicBezTo>
                  <a:lnTo>
                    <a:pt x="2820" y="18896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4" name="Google Shape;1554;p56"/>
            <p:cNvSpPr/>
            <p:nvPr/>
          </p:nvSpPr>
          <p:spPr>
            <a:xfrm>
              <a:off x="1272884" y="768412"/>
              <a:ext cx="90580" cy="67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1600" extrusionOk="0">
                  <a:moveTo>
                    <a:pt x="1830" y="0"/>
                  </a:moveTo>
                  <a:cubicBezTo>
                    <a:pt x="-1316" y="1315"/>
                    <a:pt x="257" y="8943"/>
                    <a:pt x="1651" y="11972"/>
                  </a:cubicBezTo>
                  <a:cubicBezTo>
                    <a:pt x="3597" y="15918"/>
                    <a:pt x="6564" y="18814"/>
                    <a:pt x="9990" y="19997"/>
                  </a:cubicBezTo>
                  <a:cubicBezTo>
                    <a:pt x="13042" y="20959"/>
                    <a:pt x="16173" y="21600"/>
                    <a:pt x="19389" y="21600"/>
                  </a:cubicBezTo>
                  <a:cubicBezTo>
                    <a:pt x="19684" y="21600"/>
                    <a:pt x="19980" y="21589"/>
                    <a:pt x="20284" y="21578"/>
                  </a:cubicBezTo>
                  <a:cubicBezTo>
                    <a:pt x="11197" y="21313"/>
                    <a:pt x="5170" y="10922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5" name="Google Shape;1555;p56"/>
            <p:cNvSpPr/>
            <p:nvPr/>
          </p:nvSpPr>
          <p:spPr>
            <a:xfrm>
              <a:off x="1189930" y="908326"/>
              <a:ext cx="99439" cy="5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extrusionOk="0">
                  <a:moveTo>
                    <a:pt x="14" y="0"/>
                  </a:moveTo>
                  <a:cubicBezTo>
                    <a:pt x="-510" y="16917"/>
                    <a:pt x="14416" y="18580"/>
                    <a:pt x="21090" y="21600"/>
                  </a:cubicBezTo>
                  <a:cubicBezTo>
                    <a:pt x="20471" y="21308"/>
                    <a:pt x="19858" y="21004"/>
                    <a:pt x="19246" y="20699"/>
                  </a:cubicBezTo>
                  <a:cubicBezTo>
                    <a:pt x="11695" y="16625"/>
                    <a:pt x="5810" y="8465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6" name="Google Shape;1556;p56"/>
            <p:cNvSpPr/>
            <p:nvPr/>
          </p:nvSpPr>
          <p:spPr>
            <a:xfrm>
              <a:off x="1168355" y="662816"/>
              <a:ext cx="86210" cy="67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extrusionOk="0">
                  <a:moveTo>
                    <a:pt x="927" y="0"/>
                  </a:moveTo>
                  <a:cubicBezTo>
                    <a:pt x="431" y="2511"/>
                    <a:pt x="-770" y="8826"/>
                    <a:pt x="725" y="11856"/>
                  </a:cubicBezTo>
                  <a:cubicBezTo>
                    <a:pt x="2927" y="15937"/>
                    <a:pt x="6128" y="18702"/>
                    <a:pt x="9732" y="19886"/>
                  </a:cubicBezTo>
                  <a:cubicBezTo>
                    <a:pt x="13428" y="21069"/>
                    <a:pt x="17133" y="21600"/>
                    <a:pt x="20830" y="21600"/>
                  </a:cubicBezTo>
                  <a:cubicBezTo>
                    <a:pt x="11034" y="21202"/>
                    <a:pt x="826" y="10407"/>
                    <a:pt x="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7" name="Google Shape;1557;p56"/>
            <p:cNvSpPr/>
            <p:nvPr/>
          </p:nvSpPr>
          <p:spPr>
            <a:xfrm>
              <a:off x="1069527" y="606524"/>
              <a:ext cx="86534" cy="67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1600" extrusionOk="0">
                  <a:moveTo>
                    <a:pt x="992" y="0"/>
                  </a:moveTo>
                  <a:cubicBezTo>
                    <a:pt x="499" y="2498"/>
                    <a:pt x="-797" y="8954"/>
                    <a:pt x="699" y="11983"/>
                  </a:cubicBezTo>
                  <a:cubicBezTo>
                    <a:pt x="2889" y="15929"/>
                    <a:pt x="6074" y="18825"/>
                    <a:pt x="9752" y="20008"/>
                  </a:cubicBezTo>
                  <a:cubicBezTo>
                    <a:pt x="13029" y="20970"/>
                    <a:pt x="16389" y="21600"/>
                    <a:pt x="19833" y="21600"/>
                  </a:cubicBezTo>
                  <a:cubicBezTo>
                    <a:pt x="20159" y="21600"/>
                    <a:pt x="20477" y="21600"/>
                    <a:pt x="20803" y="21589"/>
                  </a:cubicBezTo>
                  <a:cubicBezTo>
                    <a:pt x="11048" y="21324"/>
                    <a:pt x="900" y="10535"/>
                    <a:pt x="9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8" name="Google Shape;1558;p56"/>
            <p:cNvSpPr/>
            <p:nvPr/>
          </p:nvSpPr>
          <p:spPr>
            <a:xfrm>
              <a:off x="900200" y="645848"/>
              <a:ext cx="86532" cy="68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3" h="21600" extrusionOk="0">
                  <a:moveTo>
                    <a:pt x="1000" y="0"/>
                  </a:moveTo>
                  <a:cubicBezTo>
                    <a:pt x="499" y="2495"/>
                    <a:pt x="-797" y="8904"/>
                    <a:pt x="699" y="11916"/>
                  </a:cubicBezTo>
                  <a:cubicBezTo>
                    <a:pt x="2889" y="15972"/>
                    <a:pt x="6074" y="18720"/>
                    <a:pt x="9761" y="19896"/>
                  </a:cubicBezTo>
                  <a:cubicBezTo>
                    <a:pt x="13338" y="21072"/>
                    <a:pt x="17025" y="21600"/>
                    <a:pt x="20803" y="21600"/>
                  </a:cubicBezTo>
                  <a:cubicBezTo>
                    <a:pt x="11048" y="21072"/>
                    <a:pt x="900" y="10476"/>
                    <a:pt x="10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9" name="Google Shape;1559;p56"/>
            <p:cNvSpPr/>
            <p:nvPr/>
          </p:nvSpPr>
          <p:spPr>
            <a:xfrm>
              <a:off x="1065315" y="791986"/>
              <a:ext cx="99439" cy="58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extrusionOk="0">
                  <a:moveTo>
                    <a:pt x="14" y="0"/>
                  </a:moveTo>
                  <a:cubicBezTo>
                    <a:pt x="-474" y="15711"/>
                    <a:pt x="12439" y="18381"/>
                    <a:pt x="19619" y="21012"/>
                  </a:cubicBezTo>
                  <a:cubicBezTo>
                    <a:pt x="19508" y="20949"/>
                    <a:pt x="19390" y="20897"/>
                    <a:pt x="19279" y="20834"/>
                  </a:cubicBezTo>
                  <a:cubicBezTo>
                    <a:pt x="11715" y="16733"/>
                    <a:pt x="5820" y="8367"/>
                    <a:pt x="14" y="0"/>
                  </a:cubicBezTo>
                  <a:close/>
                  <a:moveTo>
                    <a:pt x="19619" y="21012"/>
                  </a:moveTo>
                  <a:cubicBezTo>
                    <a:pt x="20121" y="21255"/>
                    <a:pt x="20624" y="21472"/>
                    <a:pt x="21126" y="21600"/>
                  </a:cubicBezTo>
                  <a:cubicBezTo>
                    <a:pt x="20661" y="21396"/>
                    <a:pt x="20158" y="21204"/>
                    <a:pt x="19619" y="21012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0" name="Google Shape;1560;p56"/>
            <p:cNvSpPr/>
            <p:nvPr/>
          </p:nvSpPr>
          <p:spPr>
            <a:xfrm>
              <a:off x="965537" y="752662"/>
              <a:ext cx="99045" cy="58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600" extrusionOk="0">
                  <a:moveTo>
                    <a:pt x="18" y="0"/>
                  </a:moveTo>
                  <a:cubicBezTo>
                    <a:pt x="-594" y="16887"/>
                    <a:pt x="14332" y="18713"/>
                    <a:pt x="21006" y="21600"/>
                  </a:cubicBezTo>
                  <a:cubicBezTo>
                    <a:pt x="20387" y="21293"/>
                    <a:pt x="19774" y="20987"/>
                    <a:pt x="19155" y="20680"/>
                  </a:cubicBezTo>
                  <a:cubicBezTo>
                    <a:pt x="11611" y="16733"/>
                    <a:pt x="5726" y="8367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1" name="Google Shape;1561;p56"/>
            <p:cNvSpPr/>
            <p:nvPr/>
          </p:nvSpPr>
          <p:spPr>
            <a:xfrm>
              <a:off x="782430" y="980542"/>
              <a:ext cx="65643" cy="37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7" h="21600" extrusionOk="0">
                  <a:moveTo>
                    <a:pt x="5988" y="0"/>
                  </a:moveTo>
                  <a:cubicBezTo>
                    <a:pt x="4272" y="0"/>
                    <a:pt x="2523" y="297"/>
                    <a:pt x="850" y="1065"/>
                  </a:cubicBezTo>
                  <a:cubicBezTo>
                    <a:pt x="-844" y="1807"/>
                    <a:pt x="326" y="2621"/>
                    <a:pt x="1495" y="3387"/>
                  </a:cubicBezTo>
                  <a:cubicBezTo>
                    <a:pt x="10087" y="9323"/>
                    <a:pt x="12426" y="15497"/>
                    <a:pt x="8524" y="21600"/>
                  </a:cubicBezTo>
                  <a:cubicBezTo>
                    <a:pt x="11126" y="17556"/>
                    <a:pt x="20756" y="13990"/>
                    <a:pt x="20636" y="9729"/>
                  </a:cubicBezTo>
                  <a:cubicBezTo>
                    <a:pt x="20505" y="7624"/>
                    <a:pt x="19324" y="5518"/>
                    <a:pt x="16854" y="3483"/>
                  </a:cubicBezTo>
                  <a:cubicBezTo>
                    <a:pt x="16077" y="2780"/>
                    <a:pt x="11224" y="0"/>
                    <a:pt x="59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2" name="Google Shape;1562;p56"/>
            <p:cNvSpPr/>
            <p:nvPr/>
          </p:nvSpPr>
          <p:spPr>
            <a:xfrm>
              <a:off x="1309636" y="0"/>
              <a:ext cx="2021922" cy="205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2" y="0"/>
                  </a:moveTo>
                  <a:cubicBezTo>
                    <a:pt x="7591" y="0"/>
                    <a:pt x="3185" y="290"/>
                    <a:pt x="3202" y="332"/>
                  </a:cubicBezTo>
                  <a:cubicBezTo>
                    <a:pt x="3684" y="1566"/>
                    <a:pt x="3985" y="2620"/>
                    <a:pt x="4467" y="3854"/>
                  </a:cubicBezTo>
                  <a:cubicBezTo>
                    <a:pt x="4586" y="4159"/>
                    <a:pt x="4268" y="5035"/>
                    <a:pt x="4202" y="5358"/>
                  </a:cubicBezTo>
                  <a:cubicBezTo>
                    <a:pt x="2826" y="5497"/>
                    <a:pt x="1393" y="5707"/>
                    <a:pt x="0" y="5899"/>
                  </a:cubicBezTo>
                  <a:cubicBezTo>
                    <a:pt x="1349" y="6291"/>
                    <a:pt x="2795" y="6631"/>
                    <a:pt x="4148" y="7023"/>
                  </a:cubicBezTo>
                  <a:cubicBezTo>
                    <a:pt x="3861" y="7725"/>
                    <a:pt x="3383" y="8156"/>
                    <a:pt x="3096" y="8858"/>
                  </a:cubicBezTo>
                  <a:cubicBezTo>
                    <a:pt x="3273" y="9281"/>
                    <a:pt x="3432" y="9708"/>
                    <a:pt x="3609" y="10131"/>
                  </a:cubicBezTo>
                  <a:cubicBezTo>
                    <a:pt x="2857" y="10903"/>
                    <a:pt x="1835" y="12210"/>
                    <a:pt x="1079" y="12978"/>
                  </a:cubicBezTo>
                  <a:cubicBezTo>
                    <a:pt x="1039" y="13025"/>
                    <a:pt x="1008" y="13078"/>
                    <a:pt x="991" y="13139"/>
                  </a:cubicBezTo>
                  <a:cubicBezTo>
                    <a:pt x="858" y="13544"/>
                    <a:pt x="1137" y="13967"/>
                    <a:pt x="1561" y="14050"/>
                  </a:cubicBezTo>
                  <a:cubicBezTo>
                    <a:pt x="2061" y="14146"/>
                    <a:pt x="2530" y="14233"/>
                    <a:pt x="3091" y="14342"/>
                  </a:cubicBezTo>
                  <a:cubicBezTo>
                    <a:pt x="2950" y="14800"/>
                    <a:pt x="2702" y="15140"/>
                    <a:pt x="2561" y="15597"/>
                  </a:cubicBezTo>
                  <a:cubicBezTo>
                    <a:pt x="2667" y="15667"/>
                    <a:pt x="2782" y="15933"/>
                    <a:pt x="2893" y="16003"/>
                  </a:cubicBezTo>
                  <a:cubicBezTo>
                    <a:pt x="2817" y="16177"/>
                    <a:pt x="2649" y="16373"/>
                    <a:pt x="2574" y="16548"/>
                  </a:cubicBezTo>
                  <a:cubicBezTo>
                    <a:pt x="2755" y="16796"/>
                    <a:pt x="3012" y="17463"/>
                    <a:pt x="3193" y="17707"/>
                  </a:cubicBezTo>
                  <a:cubicBezTo>
                    <a:pt x="3034" y="17999"/>
                    <a:pt x="2848" y="18165"/>
                    <a:pt x="2663" y="18344"/>
                  </a:cubicBezTo>
                  <a:cubicBezTo>
                    <a:pt x="2388" y="18610"/>
                    <a:pt x="2326" y="19024"/>
                    <a:pt x="2512" y="19359"/>
                  </a:cubicBezTo>
                  <a:lnTo>
                    <a:pt x="2517" y="19368"/>
                  </a:lnTo>
                  <a:cubicBezTo>
                    <a:pt x="2667" y="19634"/>
                    <a:pt x="2950" y="19804"/>
                    <a:pt x="3260" y="19804"/>
                  </a:cubicBezTo>
                  <a:cubicBezTo>
                    <a:pt x="4188" y="19804"/>
                    <a:pt x="5174" y="19856"/>
                    <a:pt x="6152" y="19896"/>
                  </a:cubicBezTo>
                  <a:lnTo>
                    <a:pt x="6338" y="21373"/>
                  </a:lnTo>
                  <a:cubicBezTo>
                    <a:pt x="6192" y="21452"/>
                    <a:pt x="6037" y="21526"/>
                    <a:pt x="5878" y="21600"/>
                  </a:cubicBezTo>
                  <a:cubicBezTo>
                    <a:pt x="6253" y="21543"/>
                    <a:pt x="6629" y="21474"/>
                    <a:pt x="7001" y="21391"/>
                  </a:cubicBezTo>
                  <a:cubicBezTo>
                    <a:pt x="6868" y="20693"/>
                    <a:pt x="6811" y="20000"/>
                    <a:pt x="7231" y="19307"/>
                  </a:cubicBezTo>
                  <a:cubicBezTo>
                    <a:pt x="6682" y="19307"/>
                    <a:pt x="6207" y="19379"/>
                    <a:pt x="5707" y="19379"/>
                  </a:cubicBezTo>
                  <a:cubicBezTo>
                    <a:pt x="5457" y="19379"/>
                    <a:pt x="5201" y="19361"/>
                    <a:pt x="4927" y="19307"/>
                  </a:cubicBezTo>
                  <a:cubicBezTo>
                    <a:pt x="3940" y="18980"/>
                    <a:pt x="4272" y="17685"/>
                    <a:pt x="5095" y="17358"/>
                  </a:cubicBezTo>
                  <a:cubicBezTo>
                    <a:pt x="4600" y="17358"/>
                    <a:pt x="4272" y="17685"/>
                    <a:pt x="3945" y="17847"/>
                  </a:cubicBezTo>
                  <a:cubicBezTo>
                    <a:pt x="4109" y="17358"/>
                    <a:pt x="4768" y="16875"/>
                    <a:pt x="4600" y="16548"/>
                  </a:cubicBezTo>
                  <a:cubicBezTo>
                    <a:pt x="4272" y="15576"/>
                    <a:pt x="3945" y="15253"/>
                    <a:pt x="4768" y="14276"/>
                  </a:cubicBezTo>
                  <a:lnTo>
                    <a:pt x="4436" y="14276"/>
                  </a:lnTo>
                  <a:cubicBezTo>
                    <a:pt x="4272" y="13143"/>
                    <a:pt x="4272" y="11844"/>
                    <a:pt x="5259" y="11033"/>
                  </a:cubicBezTo>
                  <a:cubicBezTo>
                    <a:pt x="3945" y="11199"/>
                    <a:pt x="3613" y="12655"/>
                    <a:pt x="3450" y="13793"/>
                  </a:cubicBezTo>
                  <a:cubicBezTo>
                    <a:pt x="2791" y="13627"/>
                    <a:pt x="1805" y="13627"/>
                    <a:pt x="1805" y="13304"/>
                  </a:cubicBezTo>
                  <a:cubicBezTo>
                    <a:pt x="1972" y="11683"/>
                    <a:pt x="3781" y="11195"/>
                    <a:pt x="4931" y="10061"/>
                  </a:cubicBezTo>
                  <a:cubicBezTo>
                    <a:pt x="3286" y="8924"/>
                    <a:pt x="4436" y="7952"/>
                    <a:pt x="5590" y="6818"/>
                  </a:cubicBezTo>
                  <a:cubicBezTo>
                    <a:pt x="5754" y="6818"/>
                    <a:pt x="4768" y="6652"/>
                    <a:pt x="5095" y="6491"/>
                  </a:cubicBezTo>
                  <a:cubicBezTo>
                    <a:pt x="5189" y="6353"/>
                    <a:pt x="5309" y="6306"/>
                    <a:pt x="5448" y="6306"/>
                  </a:cubicBezTo>
                  <a:cubicBezTo>
                    <a:pt x="5743" y="6306"/>
                    <a:pt x="6122" y="6518"/>
                    <a:pt x="6514" y="6518"/>
                  </a:cubicBezTo>
                  <a:cubicBezTo>
                    <a:pt x="6589" y="6518"/>
                    <a:pt x="6665" y="6510"/>
                    <a:pt x="6740" y="6491"/>
                  </a:cubicBezTo>
                  <a:cubicBezTo>
                    <a:pt x="6249" y="6326"/>
                    <a:pt x="5754" y="6003"/>
                    <a:pt x="5259" y="5676"/>
                  </a:cubicBezTo>
                  <a:cubicBezTo>
                    <a:pt x="6577" y="3898"/>
                    <a:pt x="4931" y="2437"/>
                    <a:pt x="4272" y="816"/>
                  </a:cubicBezTo>
                  <a:cubicBezTo>
                    <a:pt x="4904" y="782"/>
                    <a:pt x="5545" y="764"/>
                    <a:pt x="6191" y="764"/>
                  </a:cubicBezTo>
                  <a:cubicBezTo>
                    <a:pt x="11566" y="764"/>
                    <a:pt x="17297" y="2005"/>
                    <a:pt x="21273" y="5737"/>
                  </a:cubicBezTo>
                  <a:cubicBezTo>
                    <a:pt x="21388" y="5646"/>
                    <a:pt x="21498" y="5558"/>
                    <a:pt x="21600" y="5476"/>
                  </a:cubicBezTo>
                  <a:cubicBezTo>
                    <a:pt x="19950" y="2943"/>
                    <a:pt x="16638" y="1618"/>
                    <a:pt x="13807" y="850"/>
                  </a:cubicBezTo>
                  <a:cubicBezTo>
                    <a:pt x="12007" y="358"/>
                    <a:pt x="10154" y="75"/>
                    <a:pt x="8288" y="1"/>
                  </a:cubicBezTo>
                  <a:cubicBezTo>
                    <a:pt x="8276" y="0"/>
                    <a:pt x="8260" y="0"/>
                    <a:pt x="824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3" name="Google Shape;1563;p56"/>
            <p:cNvSpPr/>
            <p:nvPr/>
          </p:nvSpPr>
          <p:spPr>
            <a:xfrm>
              <a:off x="2710548" y="1921079"/>
              <a:ext cx="2235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393" y="14400"/>
                    <a:pt x="7189" y="21600"/>
                    <a:pt x="10951" y="21600"/>
                  </a:cubicBezTo>
                  <a:cubicBezTo>
                    <a:pt x="14680" y="21600"/>
                    <a:pt x="18375" y="14400"/>
                    <a:pt x="21600" y="0"/>
                  </a:cubicBezTo>
                  <a:close/>
                </a:path>
              </a:pathLst>
            </a:custGeom>
            <a:solidFill>
              <a:srgbClr val="3747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4" name="Google Shape;1564;p56"/>
            <p:cNvSpPr/>
            <p:nvPr/>
          </p:nvSpPr>
          <p:spPr>
            <a:xfrm>
              <a:off x="1478548" y="72494"/>
              <a:ext cx="756752" cy="195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98" y="0"/>
                  </a:moveTo>
                  <a:cubicBezTo>
                    <a:pt x="9929" y="0"/>
                    <a:pt x="8259" y="18"/>
                    <a:pt x="6593" y="55"/>
                  </a:cubicBezTo>
                  <a:cubicBezTo>
                    <a:pt x="8343" y="1753"/>
                    <a:pt x="12750" y="3283"/>
                    <a:pt x="9229" y="5150"/>
                  </a:cubicBezTo>
                  <a:cubicBezTo>
                    <a:pt x="10540" y="5492"/>
                    <a:pt x="11864" y="5830"/>
                    <a:pt x="13187" y="5999"/>
                  </a:cubicBezTo>
                  <a:cubicBezTo>
                    <a:pt x="12978" y="6020"/>
                    <a:pt x="12770" y="6028"/>
                    <a:pt x="12564" y="6028"/>
                  </a:cubicBezTo>
                  <a:cubicBezTo>
                    <a:pt x="11515" y="6028"/>
                    <a:pt x="10503" y="5808"/>
                    <a:pt x="9721" y="5808"/>
                  </a:cubicBezTo>
                  <a:cubicBezTo>
                    <a:pt x="9354" y="5808"/>
                    <a:pt x="9037" y="5857"/>
                    <a:pt x="8791" y="5999"/>
                  </a:cubicBezTo>
                  <a:cubicBezTo>
                    <a:pt x="7905" y="6173"/>
                    <a:pt x="10540" y="6342"/>
                    <a:pt x="10103" y="6342"/>
                  </a:cubicBezTo>
                  <a:cubicBezTo>
                    <a:pt x="7031" y="7533"/>
                    <a:pt x="3946" y="8547"/>
                    <a:pt x="8354" y="9738"/>
                  </a:cubicBezTo>
                  <a:cubicBezTo>
                    <a:pt x="5270" y="10926"/>
                    <a:pt x="437" y="11437"/>
                    <a:pt x="0" y="13135"/>
                  </a:cubicBezTo>
                  <a:cubicBezTo>
                    <a:pt x="0" y="13473"/>
                    <a:pt x="2635" y="13473"/>
                    <a:pt x="4396" y="13647"/>
                  </a:cubicBezTo>
                  <a:cubicBezTo>
                    <a:pt x="4832" y="12455"/>
                    <a:pt x="5707" y="10926"/>
                    <a:pt x="9229" y="10756"/>
                  </a:cubicBezTo>
                  <a:cubicBezTo>
                    <a:pt x="6593" y="11606"/>
                    <a:pt x="6593" y="12966"/>
                    <a:pt x="7031" y="14153"/>
                  </a:cubicBezTo>
                  <a:lnTo>
                    <a:pt x="7905" y="14153"/>
                  </a:lnTo>
                  <a:cubicBezTo>
                    <a:pt x="5707" y="15176"/>
                    <a:pt x="6582" y="15514"/>
                    <a:pt x="7468" y="16532"/>
                  </a:cubicBezTo>
                  <a:cubicBezTo>
                    <a:pt x="7905" y="16875"/>
                    <a:pt x="6144" y="17381"/>
                    <a:pt x="5707" y="17893"/>
                  </a:cubicBezTo>
                  <a:cubicBezTo>
                    <a:pt x="6582" y="17719"/>
                    <a:pt x="7468" y="17381"/>
                    <a:pt x="8779" y="17381"/>
                  </a:cubicBezTo>
                  <a:cubicBezTo>
                    <a:pt x="6582" y="17724"/>
                    <a:pt x="5707" y="19080"/>
                    <a:pt x="8343" y="19422"/>
                  </a:cubicBezTo>
                  <a:cubicBezTo>
                    <a:pt x="9075" y="19478"/>
                    <a:pt x="9759" y="19497"/>
                    <a:pt x="10427" y="19497"/>
                  </a:cubicBezTo>
                  <a:cubicBezTo>
                    <a:pt x="11763" y="19497"/>
                    <a:pt x="13033" y="19422"/>
                    <a:pt x="14499" y="19422"/>
                  </a:cubicBezTo>
                  <a:cubicBezTo>
                    <a:pt x="13365" y="20148"/>
                    <a:pt x="13529" y="20874"/>
                    <a:pt x="13873" y="21600"/>
                  </a:cubicBezTo>
                  <a:cubicBezTo>
                    <a:pt x="14806" y="21518"/>
                    <a:pt x="15739" y="21422"/>
                    <a:pt x="16661" y="21303"/>
                  </a:cubicBezTo>
                  <a:cubicBezTo>
                    <a:pt x="16684" y="20568"/>
                    <a:pt x="16956" y="19833"/>
                    <a:pt x="18457" y="19253"/>
                  </a:cubicBezTo>
                  <a:cubicBezTo>
                    <a:pt x="17146" y="19253"/>
                    <a:pt x="16260" y="19422"/>
                    <a:pt x="14948" y="19591"/>
                  </a:cubicBezTo>
                  <a:cubicBezTo>
                    <a:pt x="18020" y="19080"/>
                    <a:pt x="17146" y="17893"/>
                    <a:pt x="16696" y="16875"/>
                  </a:cubicBezTo>
                  <a:cubicBezTo>
                    <a:pt x="16696" y="16702"/>
                    <a:pt x="16029" y="16659"/>
                    <a:pt x="15141" y="16659"/>
                  </a:cubicBezTo>
                  <a:cubicBezTo>
                    <a:pt x="14266" y="16659"/>
                    <a:pt x="13175" y="16701"/>
                    <a:pt x="12301" y="16701"/>
                  </a:cubicBezTo>
                  <a:cubicBezTo>
                    <a:pt x="14499" y="14833"/>
                    <a:pt x="19781" y="13473"/>
                    <a:pt x="20217" y="11606"/>
                  </a:cubicBezTo>
                  <a:cubicBezTo>
                    <a:pt x="20217" y="10926"/>
                    <a:pt x="14499" y="10414"/>
                    <a:pt x="14499" y="9734"/>
                  </a:cubicBezTo>
                  <a:cubicBezTo>
                    <a:pt x="14499" y="8035"/>
                    <a:pt x="14499" y="6506"/>
                    <a:pt x="19781" y="5488"/>
                  </a:cubicBezTo>
                  <a:cubicBezTo>
                    <a:pt x="13967" y="4524"/>
                    <a:pt x="21506" y="2191"/>
                    <a:pt x="21600" y="219"/>
                  </a:cubicBezTo>
                  <a:cubicBezTo>
                    <a:pt x="18276" y="73"/>
                    <a:pt x="14936" y="0"/>
                    <a:pt x="1159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5" name="Google Shape;1565;p56"/>
            <p:cNvSpPr/>
            <p:nvPr/>
          </p:nvSpPr>
          <p:spPr>
            <a:xfrm>
              <a:off x="2925809" y="447557"/>
              <a:ext cx="330776" cy="37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9" y="0"/>
                  </a:moveTo>
                  <a:cubicBezTo>
                    <a:pt x="13787" y="8508"/>
                    <a:pt x="10436" y="17878"/>
                    <a:pt x="0" y="19388"/>
                  </a:cubicBezTo>
                  <a:cubicBezTo>
                    <a:pt x="2611" y="20257"/>
                    <a:pt x="5109" y="21600"/>
                    <a:pt x="7325" y="21600"/>
                  </a:cubicBezTo>
                  <a:cubicBezTo>
                    <a:pt x="8712" y="21600"/>
                    <a:pt x="9988" y="21075"/>
                    <a:pt x="11110" y="19581"/>
                  </a:cubicBezTo>
                  <a:cubicBezTo>
                    <a:pt x="15220" y="14499"/>
                    <a:pt x="15978" y="7597"/>
                    <a:pt x="21600" y="3283"/>
                  </a:cubicBezTo>
                  <a:cubicBezTo>
                    <a:pt x="20140" y="2158"/>
                    <a:pt x="18601" y="1055"/>
                    <a:pt x="170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6" name="Google Shape;1566;p56"/>
            <p:cNvSpPr/>
            <p:nvPr/>
          </p:nvSpPr>
          <p:spPr>
            <a:xfrm>
              <a:off x="2633536" y="784545"/>
              <a:ext cx="400734" cy="1249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6" h="21600" extrusionOk="0">
                  <a:moveTo>
                    <a:pt x="11733" y="0"/>
                  </a:moveTo>
                  <a:cubicBezTo>
                    <a:pt x="11328" y="14"/>
                    <a:pt x="10924" y="29"/>
                    <a:pt x="10483" y="29"/>
                  </a:cubicBezTo>
                  <a:cubicBezTo>
                    <a:pt x="11785" y="2419"/>
                    <a:pt x="10483" y="4817"/>
                    <a:pt x="6543" y="6950"/>
                  </a:cubicBezTo>
                  <a:cubicBezTo>
                    <a:pt x="6543" y="6989"/>
                    <a:pt x="6589" y="7005"/>
                    <a:pt x="6662" y="7005"/>
                  </a:cubicBezTo>
                  <a:cubicBezTo>
                    <a:pt x="6950" y="7005"/>
                    <a:pt x="7679" y="6763"/>
                    <a:pt x="7917" y="6763"/>
                  </a:cubicBezTo>
                  <a:cubicBezTo>
                    <a:pt x="8024" y="6763"/>
                    <a:pt x="8034" y="6811"/>
                    <a:pt x="7863" y="6950"/>
                  </a:cubicBezTo>
                  <a:cubicBezTo>
                    <a:pt x="6543" y="7751"/>
                    <a:pt x="6543" y="8810"/>
                    <a:pt x="3940" y="9347"/>
                  </a:cubicBezTo>
                  <a:cubicBezTo>
                    <a:pt x="4268" y="9478"/>
                    <a:pt x="4593" y="9528"/>
                    <a:pt x="4918" y="9528"/>
                  </a:cubicBezTo>
                  <a:cubicBezTo>
                    <a:pt x="5899" y="9528"/>
                    <a:pt x="6871" y="9075"/>
                    <a:pt x="7863" y="9075"/>
                  </a:cubicBezTo>
                  <a:cubicBezTo>
                    <a:pt x="5893" y="10678"/>
                    <a:pt x="2621" y="11745"/>
                    <a:pt x="0" y="13076"/>
                  </a:cubicBezTo>
                  <a:cubicBezTo>
                    <a:pt x="203" y="13116"/>
                    <a:pt x="421" y="13132"/>
                    <a:pt x="649" y="13132"/>
                  </a:cubicBezTo>
                  <a:cubicBezTo>
                    <a:pt x="1379" y="13132"/>
                    <a:pt x="2213" y="12974"/>
                    <a:pt x="3005" y="12974"/>
                  </a:cubicBezTo>
                  <a:cubicBezTo>
                    <a:pt x="3575" y="12974"/>
                    <a:pt x="4124" y="13056"/>
                    <a:pt x="4592" y="13341"/>
                  </a:cubicBezTo>
                  <a:cubicBezTo>
                    <a:pt x="-3922" y="14407"/>
                    <a:pt x="1971" y="19202"/>
                    <a:pt x="5242" y="21600"/>
                  </a:cubicBezTo>
                  <a:cubicBezTo>
                    <a:pt x="5242" y="20984"/>
                    <a:pt x="4485" y="20369"/>
                    <a:pt x="4116" y="19753"/>
                  </a:cubicBezTo>
                  <a:cubicBezTo>
                    <a:pt x="4001" y="19776"/>
                    <a:pt x="3875" y="19786"/>
                    <a:pt x="3750" y="19786"/>
                  </a:cubicBezTo>
                  <a:cubicBezTo>
                    <a:pt x="3589" y="19786"/>
                    <a:pt x="3428" y="19768"/>
                    <a:pt x="3290" y="19732"/>
                  </a:cubicBezTo>
                  <a:lnTo>
                    <a:pt x="4240" y="19732"/>
                  </a:lnTo>
                  <a:cubicBezTo>
                    <a:pt x="4623" y="19626"/>
                    <a:pt x="4878" y="19416"/>
                    <a:pt x="5397" y="19416"/>
                  </a:cubicBezTo>
                  <a:cubicBezTo>
                    <a:pt x="5543" y="19416"/>
                    <a:pt x="5712" y="19433"/>
                    <a:pt x="5911" y="19474"/>
                  </a:cubicBezTo>
                  <a:cubicBezTo>
                    <a:pt x="7230" y="17871"/>
                    <a:pt x="7230" y="16275"/>
                    <a:pt x="3940" y="15209"/>
                  </a:cubicBezTo>
                  <a:cubicBezTo>
                    <a:pt x="10483" y="13877"/>
                    <a:pt x="13104" y="10685"/>
                    <a:pt x="17026" y="8288"/>
                  </a:cubicBezTo>
                  <a:cubicBezTo>
                    <a:pt x="15075" y="8817"/>
                    <a:pt x="13756" y="9354"/>
                    <a:pt x="11785" y="9884"/>
                  </a:cubicBezTo>
                  <a:cubicBezTo>
                    <a:pt x="13104" y="8288"/>
                    <a:pt x="16376" y="6957"/>
                    <a:pt x="17026" y="5088"/>
                  </a:cubicBezTo>
                  <a:cubicBezTo>
                    <a:pt x="15075" y="6155"/>
                    <a:pt x="13104" y="7486"/>
                    <a:pt x="9833" y="8016"/>
                  </a:cubicBezTo>
                  <a:cubicBezTo>
                    <a:pt x="14406" y="6420"/>
                    <a:pt x="17678" y="3228"/>
                    <a:pt x="15075" y="1360"/>
                  </a:cubicBezTo>
                  <a:cubicBezTo>
                    <a:pt x="14635" y="823"/>
                    <a:pt x="13315" y="301"/>
                    <a:pt x="117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7" name="Google Shape;1567;p56"/>
            <p:cNvSpPr/>
            <p:nvPr/>
          </p:nvSpPr>
          <p:spPr>
            <a:xfrm>
              <a:off x="2695214" y="2293776"/>
              <a:ext cx="2030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064" y="7832"/>
                    <a:pt x="14536" y="14675"/>
                    <a:pt x="21600" y="21600"/>
                  </a:cubicBezTo>
                  <a:cubicBezTo>
                    <a:pt x="14536" y="14675"/>
                    <a:pt x="7508" y="6843"/>
                    <a:pt x="0" y="0"/>
                  </a:cubicBezTo>
                  <a:close/>
                </a:path>
              </a:pathLst>
            </a:custGeom>
            <a:solidFill>
              <a:srgbClr val="2632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8" name="Google Shape;1568;p56"/>
            <p:cNvSpPr/>
            <p:nvPr/>
          </p:nvSpPr>
          <p:spPr>
            <a:xfrm>
              <a:off x="2715521" y="1920892"/>
              <a:ext cx="569233" cy="191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57" y="0"/>
                  </a:moveTo>
                  <a:cubicBezTo>
                    <a:pt x="4225" y="19"/>
                    <a:pt x="3094" y="33"/>
                    <a:pt x="1979" y="42"/>
                  </a:cubicBezTo>
                  <a:cubicBezTo>
                    <a:pt x="4320" y="1732"/>
                    <a:pt x="5796" y="3421"/>
                    <a:pt x="6833" y="5105"/>
                  </a:cubicBezTo>
                  <a:cubicBezTo>
                    <a:pt x="4743" y="4638"/>
                    <a:pt x="2199" y="4590"/>
                    <a:pt x="0" y="4338"/>
                  </a:cubicBezTo>
                  <a:cubicBezTo>
                    <a:pt x="7068" y="5269"/>
                    <a:pt x="10400" y="7450"/>
                    <a:pt x="12095" y="9635"/>
                  </a:cubicBezTo>
                  <a:cubicBezTo>
                    <a:pt x="15238" y="13561"/>
                    <a:pt x="17249" y="17562"/>
                    <a:pt x="18113" y="21591"/>
                  </a:cubicBezTo>
                  <a:lnTo>
                    <a:pt x="21600" y="21600"/>
                  </a:lnTo>
                  <a:cubicBezTo>
                    <a:pt x="18363" y="17819"/>
                    <a:pt x="18489" y="13584"/>
                    <a:pt x="19102" y="9981"/>
                  </a:cubicBezTo>
                  <a:cubicBezTo>
                    <a:pt x="18521" y="10678"/>
                    <a:pt x="17940" y="11375"/>
                    <a:pt x="17358" y="12073"/>
                  </a:cubicBezTo>
                  <a:cubicBezTo>
                    <a:pt x="15614" y="9462"/>
                    <a:pt x="18521" y="6153"/>
                    <a:pt x="11514" y="3889"/>
                  </a:cubicBezTo>
                  <a:cubicBezTo>
                    <a:pt x="10917" y="3889"/>
                    <a:pt x="10336" y="4240"/>
                    <a:pt x="9174" y="4408"/>
                  </a:cubicBezTo>
                  <a:cubicBezTo>
                    <a:pt x="7226" y="2962"/>
                    <a:pt x="7288" y="1390"/>
                    <a:pt x="535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9" name="Google Shape;1569;p56"/>
            <p:cNvSpPr/>
            <p:nvPr/>
          </p:nvSpPr>
          <p:spPr>
            <a:xfrm>
              <a:off x="2856686" y="1916754"/>
              <a:ext cx="468477" cy="1915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51" h="21600" extrusionOk="0">
                  <a:moveTo>
                    <a:pt x="3889" y="0"/>
                  </a:moveTo>
                  <a:cubicBezTo>
                    <a:pt x="2588" y="9"/>
                    <a:pt x="1286" y="28"/>
                    <a:pt x="0" y="47"/>
                  </a:cubicBezTo>
                  <a:cubicBezTo>
                    <a:pt x="1929" y="1433"/>
                    <a:pt x="1867" y="3002"/>
                    <a:pt x="3811" y="4444"/>
                  </a:cubicBezTo>
                  <a:cubicBezTo>
                    <a:pt x="4972" y="4272"/>
                    <a:pt x="5552" y="3926"/>
                    <a:pt x="6149" y="3926"/>
                  </a:cubicBezTo>
                  <a:cubicBezTo>
                    <a:pt x="13144" y="6185"/>
                    <a:pt x="10242" y="9486"/>
                    <a:pt x="11984" y="12091"/>
                  </a:cubicBezTo>
                  <a:cubicBezTo>
                    <a:pt x="12565" y="11395"/>
                    <a:pt x="13144" y="10699"/>
                    <a:pt x="13725" y="10004"/>
                  </a:cubicBezTo>
                  <a:cubicBezTo>
                    <a:pt x="13113" y="13598"/>
                    <a:pt x="12988" y="17823"/>
                    <a:pt x="16219" y="21595"/>
                  </a:cubicBezTo>
                  <a:lnTo>
                    <a:pt x="17553" y="21600"/>
                  </a:lnTo>
                  <a:cubicBezTo>
                    <a:pt x="15545" y="18173"/>
                    <a:pt x="14007" y="17174"/>
                    <a:pt x="16408" y="13767"/>
                  </a:cubicBezTo>
                  <a:cubicBezTo>
                    <a:pt x="21600" y="6386"/>
                    <a:pt x="10462" y="2754"/>
                    <a:pt x="4659" y="2526"/>
                  </a:cubicBezTo>
                  <a:cubicBezTo>
                    <a:pt x="4548" y="1611"/>
                    <a:pt x="4062" y="892"/>
                    <a:pt x="38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0" name="Google Shape;1570;p56"/>
            <p:cNvSpPr/>
            <p:nvPr/>
          </p:nvSpPr>
          <p:spPr>
            <a:xfrm>
              <a:off x="1099765" y="2112160"/>
              <a:ext cx="611028" cy="94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108" y="370"/>
                    <a:pt x="18688" y="694"/>
                    <a:pt x="17576" y="979"/>
                  </a:cubicBezTo>
                  <a:cubicBezTo>
                    <a:pt x="17341" y="1968"/>
                    <a:pt x="16478" y="3337"/>
                    <a:pt x="16243" y="4325"/>
                  </a:cubicBezTo>
                  <a:cubicBezTo>
                    <a:pt x="9072" y="8452"/>
                    <a:pt x="3014" y="14584"/>
                    <a:pt x="424" y="20573"/>
                  </a:cubicBezTo>
                  <a:cubicBezTo>
                    <a:pt x="278" y="20916"/>
                    <a:pt x="146" y="21257"/>
                    <a:pt x="0" y="21600"/>
                  </a:cubicBezTo>
                  <a:cubicBezTo>
                    <a:pt x="4171" y="16533"/>
                    <a:pt x="9541" y="11894"/>
                    <a:pt x="16097" y="8109"/>
                  </a:cubicBezTo>
                  <a:lnTo>
                    <a:pt x="16097" y="9516"/>
                  </a:lnTo>
                  <a:cubicBezTo>
                    <a:pt x="17561" y="6379"/>
                    <a:pt x="19010" y="2957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1" name="Google Shape;1571;p56"/>
            <p:cNvSpPr/>
            <p:nvPr/>
          </p:nvSpPr>
          <p:spPr>
            <a:xfrm>
              <a:off x="993787" y="2052147"/>
              <a:ext cx="1039091" cy="1763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51" y="0"/>
                  </a:moveTo>
                  <a:cubicBezTo>
                    <a:pt x="16979" y="269"/>
                    <a:pt x="15903" y="517"/>
                    <a:pt x="14905" y="735"/>
                  </a:cubicBezTo>
                  <a:cubicBezTo>
                    <a:pt x="13382" y="2312"/>
                    <a:pt x="12530" y="4137"/>
                    <a:pt x="11669" y="5811"/>
                  </a:cubicBezTo>
                  <a:lnTo>
                    <a:pt x="11669" y="5060"/>
                  </a:lnTo>
                  <a:cubicBezTo>
                    <a:pt x="7813" y="7078"/>
                    <a:pt x="4656" y="9553"/>
                    <a:pt x="2203" y="12255"/>
                  </a:cubicBezTo>
                  <a:cubicBezTo>
                    <a:pt x="877" y="15282"/>
                    <a:pt x="439" y="18416"/>
                    <a:pt x="0" y="21534"/>
                  </a:cubicBezTo>
                  <a:lnTo>
                    <a:pt x="11239" y="21600"/>
                  </a:lnTo>
                  <a:cubicBezTo>
                    <a:pt x="10671" y="14415"/>
                    <a:pt x="12082" y="7109"/>
                    <a:pt x="21600" y="2419"/>
                  </a:cubicBezTo>
                  <a:cubicBezTo>
                    <a:pt x="19681" y="2606"/>
                    <a:pt x="17753" y="2794"/>
                    <a:pt x="16153" y="3169"/>
                  </a:cubicBezTo>
                  <a:cubicBezTo>
                    <a:pt x="16411" y="2114"/>
                    <a:pt x="17280" y="1060"/>
                    <a:pt x="1795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2" name="Google Shape;1572;p56"/>
            <p:cNvSpPr/>
            <p:nvPr/>
          </p:nvSpPr>
          <p:spPr>
            <a:xfrm>
              <a:off x="1529209" y="91966"/>
              <a:ext cx="1663678" cy="373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9047" y="0"/>
                  </a:moveTo>
                  <a:cubicBezTo>
                    <a:pt x="9005" y="1033"/>
                    <a:pt x="5616" y="2255"/>
                    <a:pt x="8231" y="2762"/>
                  </a:cubicBezTo>
                  <a:cubicBezTo>
                    <a:pt x="5860" y="3296"/>
                    <a:pt x="5860" y="4097"/>
                    <a:pt x="5860" y="4986"/>
                  </a:cubicBezTo>
                  <a:cubicBezTo>
                    <a:pt x="5860" y="5343"/>
                    <a:pt x="8427" y="5608"/>
                    <a:pt x="8427" y="5964"/>
                  </a:cubicBezTo>
                  <a:cubicBezTo>
                    <a:pt x="8231" y="6945"/>
                    <a:pt x="5860" y="7655"/>
                    <a:pt x="4873" y="8636"/>
                  </a:cubicBezTo>
                  <a:cubicBezTo>
                    <a:pt x="5268" y="8636"/>
                    <a:pt x="5761" y="8614"/>
                    <a:pt x="6156" y="8614"/>
                  </a:cubicBezTo>
                  <a:cubicBezTo>
                    <a:pt x="6551" y="8614"/>
                    <a:pt x="6846" y="8636"/>
                    <a:pt x="6846" y="8724"/>
                  </a:cubicBezTo>
                  <a:cubicBezTo>
                    <a:pt x="7048" y="9260"/>
                    <a:pt x="7440" y="9882"/>
                    <a:pt x="6061" y="10150"/>
                  </a:cubicBezTo>
                  <a:cubicBezTo>
                    <a:pt x="6650" y="10061"/>
                    <a:pt x="7048" y="9970"/>
                    <a:pt x="7637" y="9970"/>
                  </a:cubicBezTo>
                  <a:cubicBezTo>
                    <a:pt x="6963" y="10274"/>
                    <a:pt x="6841" y="10661"/>
                    <a:pt x="6831" y="11046"/>
                  </a:cubicBezTo>
                  <a:cubicBezTo>
                    <a:pt x="6422" y="11108"/>
                    <a:pt x="6003" y="11159"/>
                    <a:pt x="5584" y="11202"/>
                  </a:cubicBezTo>
                  <a:cubicBezTo>
                    <a:pt x="5133" y="11247"/>
                    <a:pt x="4687" y="11285"/>
                    <a:pt x="4231" y="11317"/>
                  </a:cubicBezTo>
                  <a:lnTo>
                    <a:pt x="4205" y="11324"/>
                  </a:lnTo>
                  <a:cubicBezTo>
                    <a:pt x="3791" y="11823"/>
                    <a:pt x="3255" y="12321"/>
                    <a:pt x="3096" y="12818"/>
                  </a:cubicBezTo>
                  <a:cubicBezTo>
                    <a:pt x="4083" y="12641"/>
                    <a:pt x="5271" y="12553"/>
                    <a:pt x="6454" y="12464"/>
                  </a:cubicBezTo>
                  <a:cubicBezTo>
                    <a:pt x="587" y="14677"/>
                    <a:pt x="-283" y="18123"/>
                    <a:pt x="67" y="21509"/>
                  </a:cubicBezTo>
                  <a:lnTo>
                    <a:pt x="4889" y="21531"/>
                  </a:lnTo>
                  <a:lnTo>
                    <a:pt x="5265" y="21533"/>
                  </a:lnTo>
                  <a:lnTo>
                    <a:pt x="21317" y="21600"/>
                  </a:lnTo>
                  <a:cubicBezTo>
                    <a:pt x="21025" y="19541"/>
                    <a:pt x="20341" y="17494"/>
                    <a:pt x="19280" y="15487"/>
                  </a:cubicBezTo>
                  <a:cubicBezTo>
                    <a:pt x="18713" y="14370"/>
                    <a:pt x="17583" y="13256"/>
                    <a:pt x="15196" y="12780"/>
                  </a:cubicBezTo>
                  <a:cubicBezTo>
                    <a:pt x="15938" y="12909"/>
                    <a:pt x="16797" y="12933"/>
                    <a:pt x="17503" y="13172"/>
                  </a:cubicBezTo>
                  <a:cubicBezTo>
                    <a:pt x="17158" y="12311"/>
                    <a:pt x="16654" y="11448"/>
                    <a:pt x="15864" y="10585"/>
                  </a:cubicBezTo>
                  <a:cubicBezTo>
                    <a:pt x="15716" y="10590"/>
                    <a:pt x="15567" y="10592"/>
                    <a:pt x="15418" y="10592"/>
                  </a:cubicBezTo>
                  <a:cubicBezTo>
                    <a:pt x="15408" y="10594"/>
                    <a:pt x="15397" y="10597"/>
                    <a:pt x="15386" y="10599"/>
                  </a:cubicBezTo>
                  <a:lnTo>
                    <a:pt x="15386" y="10601"/>
                  </a:lnTo>
                  <a:cubicBezTo>
                    <a:pt x="15498" y="10805"/>
                    <a:pt x="15726" y="11010"/>
                    <a:pt x="15726" y="11216"/>
                  </a:cubicBezTo>
                  <a:cubicBezTo>
                    <a:pt x="14739" y="10415"/>
                    <a:pt x="12962" y="8813"/>
                    <a:pt x="15530" y="8456"/>
                  </a:cubicBezTo>
                  <a:cubicBezTo>
                    <a:pt x="15389" y="8361"/>
                    <a:pt x="15223" y="8334"/>
                    <a:pt x="15050" y="8334"/>
                  </a:cubicBezTo>
                  <a:cubicBezTo>
                    <a:pt x="14811" y="8334"/>
                    <a:pt x="14558" y="8387"/>
                    <a:pt x="14339" y="8387"/>
                  </a:cubicBezTo>
                  <a:cubicBezTo>
                    <a:pt x="14271" y="8387"/>
                    <a:pt x="14206" y="8381"/>
                    <a:pt x="14145" y="8368"/>
                  </a:cubicBezTo>
                  <a:cubicBezTo>
                    <a:pt x="14935" y="7923"/>
                    <a:pt x="15922" y="7567"/>
                    <a:pt x="16516" y="7033"/>
                  </a:cubicBezTo>
                  <a:cubicBezTo>
                    <a:pt x="16218" y="7033"/>
                    <a:pt x="15923" y="7184"/>
                    <a:pt x="15626" y="7184"/>
                  </a:cubicBezTo>
                  <a:cubicBezTo>
                    <a:pt x="15528" y="7184"/>
                    <a:pt x="15428" y="7167"/>
                    <a:pt x="15328" y="7122"/>
                  </a:cubicBezTo>
                  <a:cubicBezTo>
                    <a:pt x="16118" y="6945"/>
                    <a:pt x="16118" y="6588"/>
                    <a:pt x="16516" y="6321"/>
                  </a:cubicBezTo>
                  <a:cubicBezTo>
                    <a:pt x="16567" y="6275"/>
                    <a:pt x="16565" y="6259"/>
                    <a:pt x="16533" y="6259"/>
                  </a:cubicBezTo>
                  <a:cubicBezTo>
                    <a:pt x="16462" y="6259"/>
                    <a:pt x="16243" y="6340"/>
                    <a:pt x="16155" y="6340"/>
                  </a:cubicBezTo>
                  <a:cubicBezTo>
                    <a:pt x="16133" y="6340"/>
                    <a:pt x="16118" y="6335"/>
                    <a:pt x="16118" y="6321"/>
                  </a:cubicBezTo>
                  <a:cubicBezTo>
                    <a:pt x="17302" y="5610"/>
                    <a:pt x="17699" y="4809"/>
                    <a:pt x="17302" y="4008"/>
                  </a:cubicBezTo>
                  <a:cubicBezTo>
                    <a:pt x="17434" y="4008"/>
                    <a:pt x="17556" y="4003"/>
                    <a:pt x="17678" y="3999"/>
                  </a:cubicBezTo>
                  <a:cubicBezTo>
                    <a:pt x="17673" y="3996"/>
                    <a:pt x="17667" y="3996"/>
                    <a:pt x="17667" y="3996"/>
                  </a:cubicBezTo>
                  <a:lnTo>
                    <a:pt x="17598" y="3982"/>
                  </a:lnTo>
                  <a:cubicBezTo>
                    <a:pt x="17492" y="3963"/>
                    <a:pt x="17381" y="3946"/>
                    <a:pt x="17269" y="3936"/>
                  </a:cubicBezTo>
                  <a:cubicBezTo>
                    <a:pt x="17227" y="3932"/>
                    <a:pt x="17185" y="3929"/>
                    <a:pt x="17137" y="3924"/>
                  </a:cubicBezTo>
                  <a:lnTo>
                    <a:pt x="17094" y="3922"/>
                  </a:lnTo>
                  <a:cubicBezTo>
                    <a:pt x="17068" y="3922"/>
                    <a:pt x="17041" y="3922"/>
                    <a:pt x="17010" y="3920"/>
                  </a:cubicBezTo>
                  <a:cubicBezTo>
                    <a:pt x="16978" y="3917"/>
                    <a:pt x="16946" y="3917"/>
                    <a:pt x="16914" y="3917"/>
                  </a:cubicBezTo>
                  <a:cubicBezTo>
                    <a:pt x="16983" y="3912"/>
                    <a:pt x="17052" y="3910"/>
                    <a:pt x="17126" y="3910"/>
                  </a:cubicBezTo>
                  <a:cubicBezTo>
                    <a:pt x="17174" y="3910"/>
                    <a:pt x="17222" y="3912"/>
                    <a:pt x="17269" y="3915"/>
                  </a:cubicBezTo>
                  <a:cubicBezTo>
                    <a:pt x="17312" y="3915"/>
                    <a:pt x="17355" y="3917"/>
                    <a:pt x="17397" y="3922"/>
                  </a:cubicBezTo>
                  <a:lnTo>
                    <a:pt x="17445" y="3924"/>
                  </a:lnTo>
                  <a:cubicBezTo>
                    <a:pt x="17487" y="3929"/>
                    <a:pt x="17524" y="3934"/>
                    <a:pt x="17561" y="3939"/>
                  </a:cubicBezTo>
                  <a:cubicBezTo>
                    <a:pt x="17673" y="3951"/>
                    <a:pt x="17784" y="3967"/>
                    <a:pt x="17890" y="3986"/>
                  </a:cubicBezTo>
                  <a:cubicBezTo>
                    <a:pt x="19938" y="3838"/>
                    <a:pt x="20595" y="2901"/>
                    <a:pt x="21243" y="2054"/>
                  </a:cubicBezTo>
                  <a:cubicBezTo>
                    <a:pt x="19391" y="1413"/>
                    <a:pt x="17306" y="940"/>
                    <a:pt x="15095" y="600"/>
                  </a:cubicBezTo>
                  <a:cubicBezTo>
                    <a:pt x="14835" y="560"/>
                    <a:pt x="14575" y="521"/>
                    <a:pt x="14309" y="485"/>
                  </a:cubicBezTo>
                  <a:cubicBezTo>
                    <a:pt x="14299" y="485"/>
                    <a:pt x="14289" y="483"/>
                    <a:pt x="14278" y="481"/>
                  </a:cubicBezTo>
                  <a:lnTo>
                    <a:pt x="13917" y="433"/>
                  </a:lnTo>
                  <a:cubicBezTo>
                    <a:pt x="13652" y="399"/>
                    <a:pt x="13376" y="364"/>
                    <a:pt x="13121" y="335"/>
                  </a:cubicBezTo>
                  <a:cubicBezTo>
                    <a:pt x="12862" y="306"/>
                    <a:pt x="12607" y="277"/>
                    <a:pt x="12347" y="251"/>
                  </a:cubicBezTo>
                  <a:cubicBezTo>
                    <a:pt x="12299" y="246"/>
                    <a:pt x="12252" y="244"/>
                    <a:pt x="12209" y="237"/>
                  </a:cubicBezTo>
                  <a:cubicBezTo>
                    <a:pt x="11970" y="213"/>
                    <a:pt x="11737" y="191"/>
                    <a:pt x="11504" y="172"/>
                  </a:cubicBezTo>
                  <a:lnTo>
                    <a:pt x="11095" y="136"/>
                  </a:lnTo>
                  <a:cubicBezTo>
                    <a:pt x="10819" y="115"/>
                    <a:pt x="10549" y="96"/>
                    <a:pt x="10278" y="74"/>
                  </a:cubicBezTo>
                  <a:cubicBezTo>
                    <a:pt x="10140" y="64"/>
                    <a:pt x="9997" y="55"/>
                    <a:pt x="9865" y="48"/>
                  </a:cubicBezTo>
                  <a:cubicBezTo>
                    <a:pt x="9636" y="33"/>
                    <a:pt x="9408" y="19"/>
                    <a:pt x="9180" y="7"/>
                  </a:cubicBezTo>
                  <a:lnTo>
                    <a:pt x="904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3" name="Google Shape;1573;p56"/>
            <p:cNvSpPr/>
            <p:nvPr/>
          </p:nvSpPr>
          <p:spPr>
            <a:xfrm>
              <a:off x="2726264" y="504266"/>
              <a:ext cx="574623" cy="1421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51" y="0"/>
                  </a:moveTo>
                  <a:cubicBezTo>
                    <a:pt x="16699" y="1127"/>
                    <a:pt x="16262" y="2939"/>
                    <a:pt x="13896" y="4279"/>
                  </a:cubicBezTo>
                  <a:cubicBezTo>
                    <a:pt x="13252" y="4670"/>
                    <a:pt x="12519" y="4808"/>
                    <a:pt x="11721" y="4808"/>
                  </a:cubicBezTo>
                  <a:cubicBezTo>
                    <a:pt x="9821" y="4808"/>
                    <a:pt x="7555" y="4026"/>
                    <a:pt x="5259" y="4026"/>
                  </a:cubicBezTo>
                  <a:cubicBezTo>
                    <a:pt x="5053" y="4026"/>
                    <a:pt x="4845" y="4032"/>
                    <a:pt x="4637" y="4046"/>
                  </a:cubicBezTo>
                  <a:cubicBezTo>
                    <a:pt x="6940" y="4046"/>
                    <a:pt x="9259" y="4744"/>
                    <a:pt x="9835" y="5449"/>
                  </a:cubicBezTo>
                  <a:cubicBezTo>
                    <a:pt x="12154" y="7091"/>
                    <a:pt x="9259" y="9897"/>
                    <a:pt x="5214" y="11300"/>
                  </a:cubicBezTo>
                  <a:cubicBezTo>
                    <a:pt x="8108" y="10829"/>
                    <a:pt x="9835" y="9664"/>
                    <a:pt x="11578" y="8727"/>
                  </a:cubicBezTo>
                  <a:cubicBezTo>
                    <a:pt x="11003" y="10363"/>
                    <a:pt x="8108" y="11539"/>
                    <a:pt x="6940" y="12942"/>
                  </a:cubicBezTo>
                  <a:cubicBezTo>
                    <a:pt x="8684" y="12471"/>
                    <a:pt x="9835" y="12005"/>
                    <a:pt x="11578" y="11533"/>
                  </a:cubicBezTo>
                  <a:cubicBezTo>
                    <a:pt x="8108" y="13641"/>
                    <a:pt x="5789" y="16453"/>
                    <a:pt x="0" y="17624"/>
                  </a:cubicBezTo>
                  <a:cubicBezTo>
                    <a:pt x="2895" y="18561"/>
                    <a:pt x="2895" y="19964"/>
                    <a:pt x="1728" y="21367"/>
                  </a:cubicBezTo>
                  <a:cubicBezTo>
                    <a:pt x="1561" y="21334"/>
                    <a:pt x="1417" y="21319"/>
                    <a:pt x="1291" y="21319"/>
                  </a:cubicBezTo>
                  <a:cubicBezTo>
                    <a:pt x="833" y="21319"/>
                    <a:pt x="604" y="21506"/>
                    <a:pt x="250" y="21600"/>
                  </a:cubicBezTo>
                  <a:cubicBezTo>
                    <a:pt x="3035" y="21582"/>
                    <a:pt x="5899" y="21493"/>
                    <a:pt x="8777" y="21462"/>
                  </a:cubicBezTo>
                  <a:cubicBezTo>
                    <a:pt x="8777" y="21387"/>
                    <a:pt x="8747" y="21305"/>
                    <a:pt x="8747" y="21223"/>
                  </a:cubicBezTo>
                  <a:cubicBezTo>
                    <a:pt x="7610" y="21122"/>
                    <a:pt x="7298" y="21021"/>
                    <a:pt x="6163" y="20915"/>
                  </a:cubicBezTo>
                  <a:lnTo>
                    <a:pt x="5649" y="17806"/>
                  </a:lnTo>
                  <a:cubicBezTo>
                    <a:pt x="13042" y="13245"/>
                    <a:pt x="16884" y="10954"/>
                    <a:pt x="13835" y="5638"/>
                  </a:cubicBezTo>
                  <a:cubicBezTo>
                    <a:pt x="14581" y="5537"/>
                    <a:pt x="15235" y="5235"/>
                    <a:pt x="15982" y="5128"/>
                  </a:cubicBezTo>
                  <a:cubicBezTo>
                    <a:pt x="16496" y="4323"/>
                    <a:pt x="18364" y="2284"/>
                    <a:pt x="18876" y="1479"/>
                  </a:cubicBezTo>
                  <a:cubicBezTo>
                    <a:pt x="19655" y="1196"/>
                    <a:pt x="20682" y="900"/>
                    <a:pt x="21600" y="610"/>
                  </a:cubicBezTo>
                  <a:cubicBezTo>
                    <a:pt x="21055" y="403"/>
                    <a:pt x="20511" y="201"/>
                    <a:pt x="1995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4" name="Google Shape;1574;p56"/>
            <p:cNvSpPr/>
            <p:nvPr/>
          </p:nvSpPr>
          <p:spPr>
            <a:xfrm>
              <a:off x="1752533" y="2628804"/>
              <a:ext cx="277022" cy="1190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2" h="21600" extrusionOk="0">
                  <a:moveTo>
                    <a:pt x="19692" y="0"/>
                  </a:moveTo>
                  <a:cubicBezTo>
                    <a:pt x="8451" y="2516"/>
                    <a:pt x="-1908" y="6474"/>
                    <a:pt x="299" y="10394"/>
                  </a:cubicBezTo>
                  <a:cubicBezTo>
                    <a:pt x="1624" y="12753"/>
                    <a:pt x="2682" y="15066"/>
                    <a:pt x="5243" y="17364"/>
                  </a:cubicBezTo>
                  <a:cubicBezTo>
                    <a:pt x="6538" y="18536"/>
                    <a:pt x="8068" y="19685"/>
                    <a:pt x="9832" y="20811"/>
                  </a:cubicBezTo>
                  <a:cubicBezTo>
                    <a:pt x="10216" y="21067"/>
                    <a:pt x="10717" y="21330"/>
                    <a:pt x="11246" y="21593"/>
                  </a:cubicBezTo>
                  <a:lnTo>
                    <a:pt x="13335" y="21600"/>
                  </a:lnTo>
                  <a:cubicBezTo>
                    <a:pt x="9481" y="17049"/>
                    <a:pt x="6921" y="12355"/>
                    <a:pt x="12541" y="7991"/>
                  </a:cubicBezTo>
                  <a:cubicBezTo>
                    <a:pt x="10480" y="8667"/>
                    <a:pt x="8391" y="9343"/>
                    <a:pt x="6333" y="10019"/>
                  </a:cubicBezTo>
                  <a:cubicBezTo>
                    <a:pt x="7744" y="8757"/>
                    <a:pt x="9128" y="7496"/>
                    <a:pt x="10539" y="6241"/>
                  </a:cubicBezTo>
                  <a:lnTo>
                    <a:pt x="4948" y="7954"/>
                  </a:lnTo>
                  <a:cubicBezTo>
                    <a:pt x="7979" y="5099"/>
                    <a:pt x="12981" y="2411"/>
                    <a:pt x="1969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150" name="Google Shape;1575;p56"/>
          <p:cNvGrpSpPr/>
          <p:nvPr/>
        </p:nvGrpSpPr>
        <p:grpSpPr>
          <a:xfrm>
            <a:off x="7794187" y="277116"/>
            <a:ext cx="1089527" cy="830837"/>
            <a:chOff x="0" y="0"/>
            <a:chExt cx="1089525" cy="830836"/>
          </a:xfrm>
        </p:grpSpPr>
        <p:sp>
          <p:nvSpPr>
            <p:cNvPr id="1146" name="Google Shape;1576;p56"/>
            <p:cNvSpPr/>
            <p:nvPr/>
          </p:nvSpPr>
          <p:spPr>
            <a:xfrm>
              <a:off x="0" y="32628"/>
              <a:ext cx="719825" cy="37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515" extrusionOk="0">
                  <a:moveTo>
                    <a:pt x="8254" y="21515"/>
                  </a:moveTo>
                  <a:cubicBezTo>
                    <a:pt x="8003" y="21515"/>
                    <a:pt x="7780" y="21389"/>
                    <a:pt x="7569" y="21135"/>
                  </a:cubicBezTo>
                  <a:cubicBezTo>
                    <a:pt x="7319" y="20832"/>
                    <a:pt x="7135" y="20353"/>
                    <a:pt x="6989" y="19619"/>
                  </a:cubicBezTo>
                  <a:cubicBezTo>
                    <a:pt x="6780" y="18610"/>
                    <a:pt x="6687" y="17523"/>
                    <a:pt x="6608" y="16437"/>
                  </a:cubicBezTo>
                  <a:cubicBezTo>
                    <a:pt x="6490" y="14946"/>
                    <a:pt x="6384" y="13532"/>
                    <a:pt x="5950" y="12369"/>
                  </a:cubicBezTo>
                  <a:cubicBezTo>
                    <a:pt x="5265" y="10526"/>
                    <a:pt x="4042" y="9996"/>
                    <a:pt x="2857" y="9490"/>
                  </a:cubicBezTo>
                  <a:cubicBezTo>
                    <a:pt x="2541" y="9363"/>
                    <a:pt x="2238" y="9212"/>
                    <a:pt x="1922" y="9059"/>
                  </a:cubicBezTo>
                  <a:cubicBezTo>
                    <a:pt x="1001" y="8581"/>
                    <a:pt x="14" y="7419"/>
                    <a:pt x="1" y="5599"/>
                  </a:cubicBezTo>
                  <a:cubicBezTo>
                    <a:pt x="-26" y="4058"/>
                    <a:pt x="738" y="2896"/>
                    <a:pt x="1462" y="2645"/>
                  </a:cubicBezTo>
                  <a:cubicBezTo>
                    <a:pt x="2252" y="2391"/>
                    <a:pt x="3041" y="2946"/>
                    <a:pt x="3646" y="3478"/>
                  </a:cubicBezTo>
                  <a:cubicBezTo>
                    <a:pt x="3791" y="3629"/>
                    <a:pt x="3962" y="3779"/>
                    <a:pt x="4107" y="3932"/>
                  </a:cubicBezTo>
                  <a:cubicBezTo>
                    <a:pt x="4620" y="4413"/>
                    <a:pt x="5121" y="4916"/>
                    <a:pt x="5687" y="5118"/>
                  </a:cubicBezTo>
                  <a:cubicBezTo>
                    <a:pt x="7122" y="5725"/>
                    <a:pt x="8450" y="4588"/>
                    <a:pt x="9846" y="3402"/>
                  </a:cubicBezTo>
                  <a:cubicBezTo>
                    <a:pt x="10781" y="2593"/>
                    <a:pt x="11741" y="1784"/>
                    <a:pt x="12729" y="1508"/>
                  </a:cubicBezTo>
                  <a:cubicBezTo>
                    <a:pt x="13071" y="1407"/>
                    <a:pt x="13413" y="1380"/>
                    <a:pt x="13768" y="1330"/>
                  </a:cubicBezTo>
                  <a:cubicBezTo>
                    <a:pt x="14097" y="1306"/>
                    <a:pt x="14440" y="1279"/>
                    <a:pt x="14769" y="1178"/>
                  </a:cubicBezTo>
                  <a:cubicBezTo>
                    <a:pt x="15164" y="1103"/>
                    <a:pt x="15571" y="874"/>
                    <a:pt x="15954" y="672"/>
                  </a:cubicBezTo>
                  <a:cubicBezTo>
                    <a:pt x="16243" y="522"/>
                    <a:pt x="16546" y="396"/>
                    <a:pt x="16835" y="270"/>
                  </a:cubicBezTo>
                  <a:cubicBezTo>
                    <a:pt x="17744" y="-85"/>
                    <a:pt x="18652" y="-85"/>
                    <a:pt x="19534" y="243"/>
                  </a:cubicBezTo>
                  <a:cubicBezTo>
                    <a:pt x="19928" y="371"/>
                    <a:pt x="20508" y="647"/>
                    <a:pt x="20955" y="1355"/>
                  </a:cubicBezTo>
                  <a:cubicBezTo>
                    <a:pt x="21376" y="2011"/>
                    <a:pt x="21574" y="3022"/>
                    <a:pt x="21482" y="3932"/>
                  </a:cubicBezTo>
                  <a:cubicBezTo>
                    <a:pt x="21376" y="4766"/>
                    <a:pt x="21073" y="5347"/>
                    <a:pt x="20613" y="5599"/>
                  </a:cubicBezTo>
                  <a:cubicBezTo>
                    <a:pt x="20179" y="5826"/>
                    <a:pt x="19717" y="5903"/>
                    <a:pt x="19270" y="5952"/>
                  </a:cubicBezTo>
                  <a:cubicBezTo>
                    <a:pt x="18705" y="6028"/>
                    <a:pt x="18112" y="6080"/>
                    <a:pt x="17533" y="6559"/>
                  </a:cubicBezTo>
                  <a:cubicBezTo>
                    <a:pt x="17270" y="6736"/>
                    <a:pt x="17006" y="6988"/>
                    <a:pt x="16835" y="7444"/>
                  </a:cubicBezTo>
                  <a:cubicBezTo>
                    <a:pt x="16612" y="8050"/>
                    <a:pt x="16638" y="8808"/>
                    <a:pt x="16664" y="9592"/>
                  </a:cubicBezTo>
                  <a:cubicBezTo>
                    <a:pt x="16677" y="10147"/>
                    <a:pt x="16690" y="10753"/>
                    <a:pt x="16612" y="11333"/>
                  </a:cubicBezTo>
                  <a:cubicBezTo>
                    <a:pt x="16441" y="12521"/>
                    <a:pt x="15849" y="13279"/>
                    <a:pt x="15282" y="13986"/>
                  </a:cubicBezTo>
                  <a:lnTo>
                    <a:pt x="9860" y="20353"/>
                  </a:lnTo>
                  <a:cubicBezTo>
                    <a:pt x="9438" y="20884"/>
                    <a:pt x="8833" y="21515"/>
                    <a:pt x="8254" y="21515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7" name="Google Shape;1577;p56"/>
            <p:cNvSpPr/>
            <p:nvPr/>
          </p:nvSpPr>
          <p:spPr>
            <a:xfrm>
              <a:off x="324185" y="183846"/>
              <a:ext cx="97504" cy="6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210" extrusionOk="0">
                  <a:moveTo>
                    <a:pt x="3371" y="21210"/>
                  </a:moveTo>
                  <a:cubicBezTo>
                    <a:pt x="2606" y="21210"/>
                    <a:pt x="1934" y="20902"/>
                    <a:pt x="1458" y="20606"/>
                  </a:cubicBezTo>
                  <a:cubicBezTo>
                    <a:pt x="982" y="20149"/>
                    <a:pt x="506" y="19397"/>
                    <a:pt x="217" y="18496"/>
                  </a:cubicBezTo>
                  <a:cubicBezTo>
                    <a:pt x="-72" y="17127"/>
                    <a:pt x="-72" y="15918"/>
                    <a:pt x="217" y="14709"/>
                  </a:cubicBezTo>
                  <a:cubicBezTo>
                    <a:pt x="1552" y="10330"/>
                    <a:pt x="4807" y="9429"/>
                    <a:pt x="7766" y="8516"/>
                  </a:cubicBezTo>
                  <a:cubicBezTo>
                    <a:pt x="9296" y="8072"/>
                    <a:pt x="10732" y="7764"/>
                    <a:pt x="11973" y="6863"/>
                  </a:cubicBezTo>
                  <a:cubicBezTo>
                    <a:pt x="12925" y="6111"/>
                    <a:pt x="14073" y="4742"/>
                    <a:pt x="15221" y="3533"/>
                  </a:cubicBezTo>
                  <a:cubicBezTo>
                    <a:pt x="16946" y="1571"/>
                    <a:pt x="18757" y="-390"/>
                    <a:pt x="19998" y="66"/>
                  </a:cubicBezTo>
                  <a:cubicBezTo>
                    <a:pt x="20287" y="214"/>
                    <a:pt x="20669" y="523"/>
                    <a:pt x="20864" y="1275"/>
                  </a:cubicBezTo>
                  <a:cubicBezTo>
                    <a:pt x="21528" y="3385"/>
                    <a:pt x="21052" y="6111"/>
                    <a:pt x="19334" y="8973"/>
                  </a:cubicBezTo>
                  <a:cubicBezTo>
                    <a:pt x="15798" y="15165"/>
                    <a:pt x="8054" y="21210"/>
                    <a:pt x="3371" y="21210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8" name="Google Shape;1578;p56"/>
            <p:cNvSpPr/>
            <p:nvPr/>
          </p:nvSpPr>
          <p:spPr>
            <a:xfrm>
              <a:off x="803495" y="-1"/>
              <a:ext cx="286031" cy="830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471" extrusionOk="0">
                  <a:moveTo>
                    <a:pt x="12717" y="21471"/>
                  </a:moveTo>
                  <a:cubicBezTo>
                    <a:pt x="12553" y="21471"/>
                    <a:pt x="12422" y="21460"/>
                    <a:pt x="12291" y="21448"/>
                  </a:cubicBezTo>
                  <a:cubicBezTo>
                    <a:pt x="11307" y="21334"/>
                    <a:pt x="10977" y="20935"/>
                    <a:pt x="11406" y="20275"/>
                  </a:cubicBezTo>
                  <a:cubicBezTo>
                    <a:pt x="12521" y="18420"/>
                    <a:pt x="11569" y="16393"/>
                    <a:pt x="8845" y="14742"/>
                  </a:cubicBezTo>
                  <a:cubicBezTo>
                    <a:pt x="8089" y="14275"/>
                    <a:pt x="7170" y="13831"/>
                    <a:pt x="6282" y="13387"/>
                  </a:cubicBezTo>
                  <a:cubicBezTo>
                    <a:pt x="5660" y="13090"/>
                    <a:pt x="5035" y="12772"/>
                    <a:pt x="4478" y="12476"/>
                  </a:cubicBezTo>
                  <a:cubicBezTo>
                    <a:pt x="2705" y="11520"/>
                    <a:pt x="1786" y="10711"/>
                    <a:pt x="1686" y="9914"/>
                  </a:cubicBezTo>
                  <a:cubicBezTo>
                    <a:pt x="1555" y="9117"/>
                    <a:pt x="2244" y="8331"/>
                    <a:pt x="2901" y="7579"/>
                  </a:cubicBezTo>
                  <a:cubicBezTo>
                    <a:pt x="3199" y="7238"/>
                    <a:pt x="3526" y="6885"/>
                    <a:pt x="3756" y="6532"/>
                  </a:cubicBezTo>
                  <a:cubicBezTo>
                    <a:pt x="4641" y="5177"/>
                    <a:pt x="4346" y="3708"/>
                    <a:pt x="2936" y="2376"/>
                  </a:cubicBezTo>
                  <a:cubicBezTo>
                    <a:pt x="2574" y="2012"/>
                    <a:pt x="2016" y="1704"/>
                    <a:pt x="1459" y="1386"/>
                  </a:cubicBezTo>
                  <a:cubicBezTo>
                    <a:pt x="965" y="1124"/>
                    <a:pt x="472" y="839"/>
                    <a:pt x="113" y="531"/>
                  </a:cubicBezTo>
                  <a:cubicBezTo>
                    <a:pt x="-118" y="327"/>
                    <a:pt x="46" y="212"/>
                    <a:pt x="244" y="133"/>
                  </a:cubicBezTo>
                  <a:cubicBezTo>
                    <a:pt x="1064" y="-129"/>
                    <a:pt x="3821" y="53"/>
                    <a:pt x="4708" y="190"/>
                  </a:cubicBezTo>
                  <a:cubicBezTo>
                    <a:pt x="5891" y="395"/>
                    <a:pt x="6939" y="691"/>
                    <a:pt x="7859" y="976"/>
                  </a:cubicBezTo>
                  <a:cubicBezTo>
                    <a:pt x="8188" y="1078"/>
                    <a:pt x="8516" y="1180"/>
                    <a:pt x="8845" y="1260"/>
                  </a:cubicBezTo>
                  <a:lnTo>
                    <a:pt x="10320" y="1647"/>
                  </a:lnTo>
                  <a:cubicBezTo>
                    <a:pt x="12259" y="2148"/>
                    <a:pt x="14229" y="2661"/>
                    <a:pt x="15082" y="3436"/>
                  </a:cubicBezTo>
                  <a:cubicBezTo>
                    <a:pt x="15739" y="4038"/>
                    <a:pt x="15575" y="4687"/>
                    <a:pt x="15476" y="5314"/>
                  </a:cubicBezTo>
                  <a:cubicBezTo>
                    <a:pt x="15409" y="5462"/>
                    <a:pt x="15377" y="5621"/>
                    <a:pt x="15377" y="5758"/>
                  </a:cubicBezTo>
                  <a:cubicBezTo>
                    <a:pt x="15181" y="7045"/>
                    <a:pt x="15803" y="8354"/>
                    <a:pt x="17181" y="9527"/>
                  </a:cubicBezTo>
                  <a:cubicBezTo>
                    <a:pt x="17675" y="9926"/>
                    <a:pt x="18200" y="10324"/>
                    <a:pt x="18790" y="10723"/>
                  </a:cubicBezTo>
                  <a:cubicBezTo>
                    <a:pt x="19415" y="11155"/>
                    <a:pt x="20072" y="11611"/>
                    <a:pt x="20565" y="12065"/>
                  </a:cubicBezTo>
                  <a:cubicBezTo>
                    <a:pt x="20991" y="12476"/>
                    <a:pt x="21482" y="13034"/>
                    <a:pt x="21254" y="13592"/>
                  </a:cubicBezTo>
                  <a:cubicBezTo>
                    <a:pt x="21091" y="13990"/>
                    <a:pt x="20565" y="14354"/>
                    <a:pt x="20005" y="14696"/>
                  </a:cubicBezTo>
                  <a:lnTo>
                    <a:pt x="19415" y="15129"/>
                  </a:lnTo>
                  <a:cubicBezTo>
                    <a:pt x="18364" y="15926"/>
                    <a:pt x="18004" y="16837"/>
                    <a:pt x="17642" y="17713"/>
                  </a:cubicBezTo>
                  <a:cubicBezTo>
                    <a:pt x="17181" y="18863"/>
                    <a:pt x="16691" y="20059"/>
                    <a:pt x="14688" y="21004"/>
                  </a:cubicBezTo>
                  <a:cubicBezTo>
                    <a:pt x="14063" y="21323"/>
                    <a:pt x="13374" y="21471"/>
                    <a:pt x="12717" y="21471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9" name="Google Shape;1579;p56"/>
            <p:cNvSpPr/>
            <p:nvPr/>
          </p:nvSpPr>
          <p:spPr>
            <a:xfrm>
              <a:off x="914145" y="327658"/>
              <a:ext cx="82951" cy="190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1" h="21552" extrusionOk="0">
                  <a:moveTo>
                    <a:pt x="2935" y="0"/>
                  </a:moveTo>
                  <a:cubicBezTo>
                    <a:pt x="2049" y="0"/>
                    <a:pt x="1482" y="102"/>
                    <a:pt x="1153" y="301"/>
                  </a:cubicBezTo>
                  <a:cubicBezTo>
                    <a:pt x="-529" y="1100"/>
                    <a:pt x="29" y="3292"/>
                    <a:pt x="367" y="4742"/>
                  </a:cubicBezTo>
                  <a:cubicBezTo>
                    <a:pt x="586" y="5190"/>
                    <a:pt x="705" y="5536"/>
                    <a:pt x="705" y="5838"/>
                  </a:cubicBezTo>
                  <a:cubicBezTo>
                    <a:pt x="815" y="7435"/>
                    <a:pt x="2826" y="9480"/>
                    <a:pt x="6409" y="12022"/>
                  </a:cubicBezTo>
                  <a:cubicBezTo>
                    <a:pt x="8091" y="13220"/>
                    <a:pt x="10102" y="14418"/>
                    <a:pt x="12003" y="15664"/>
                  </a:cubicBezTo>
                  <a:cubicBezTo>
                    <a:pt x="13009" y="16263"/>
                    <a:pt x="13795" y="17212"/>
                    <a:pt x="14581" y="18158"/>
                  </a:cubicBezTo>
                  <a:cubicBezTo>
                    <a:pt x="15925" y="19803"/>
                    <a:pt x="17150" y="21600"/>
                    <a:pt x="20842" y="21551"/>
                  </a:cubicBezTo>
                  <a:cubicBezTo>
                    <a:pt x="20961" y="21551"/>
                    <a:pt x="21071" y="21303"/>
                    <a:pt x="21071" y="21201"/>
                  </a:cubicBezTo>
                  <a:lnTo>
                    <a:pt x="21071" y="21152"/>
                  </a:lnTo>
                  <a:cubicBezTo>
                    <a:pt x="21071" y="20952"/>
                    <a:pt x="20733" y="20402"/>
                    <a:pt x="19956" y="19653"/>
                  </a:cubicBezTo>
                  <a:cubicBezTo>
                    <a:pt x="18612" y="18060"/>
                    <a:pt x="16820" y="16463"/>
                    <a:pt x="14800" y="14715"/>
                  </a:cubicBezTo>
                  <a:cubicBezTo>
                    <a:pt x="12680" y="12821"/>
                    <a:pt x="10659" y="10926"/>
                    <a:pt x="8648" y="8779"/>
                  </a:cubicBezTo>
                  <a:cubicBezTo>
                    <a:pt x="7643" y="7732"/>
                    <a:pt x="7524" y="6237"/>
                    <a:pt x="7524" y="4840"/>
                  </a:cubicBezTo>
                  <a:cubicBezTo>
                    <a:pt x="7414" y="2497"/>
                    <a:pt x="7076" y="200"/>
                    <a:pt x="3054" y="102"/>
                  </a:cubicBezTo>
                  <a:cubicBezTo>
                    <a:pt x="3054" y="0"/>
                    <a:pt x="2935" y="0"/>
                    <a:pt x="2935" y="0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154" name="Google Shape;1580;p56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151" name="Google Shape;1581;p56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2" name="Google Shape;1582;p56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3" name="Google Shape;1583;p56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55" name="Google Shape;1584;p56"/>
          <p:cNvSpPr txBox="1">
            <a:spLocks noGrp="1"/>
          </p:cNvSpPr>
          <p:nvPr>
            <p:ph type="title"/>
          </p:nvPr>
        </p:nvSpPr>
        <p:spPr>
          <a:xfrm>
            <a:off x="4570912" y="4702175"/>
            <a:ext cx="892201" cy="367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49808">
              <a:defRPr sz="1230" u="sng">
                <a:uFill>
                  <a:solidFill>
                    <a:schemeClr val="accent6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156" name="Google Shape;1585;p56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160" name="Google Shape;1586;p56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157" name="Google Shape;1587;p56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8" name="Google Shape;1588;p56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9" name="Google Shape;1589;p56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161" name="Image 2" descr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50" y="878489"/>
            <a:ext cx="4509509" cy="2931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5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" name="Google Shape;1595;p57"/>
          <p:cNvGrpSpPr/>
          <p:nvPr/>
        </p:nvGrpSpPr>
        <p:grpSpPr>
          <a:xfrm>
            <a:off x="7794187" y="277116"/>
            <a:ext cx="1089527" cy="830837"/>
            <a:chOff x="0" y="0"/>
            <a:chExt cx="1089525" cy="830836"/>
          </a:xfrm>
        </p:grpSpPr>
        <p:sp>
          <p:nvSpPr>
            <p:cNvPr id="1163" name="Google Shape;1596;p57"/>
            <p:cNvSpPr/>
            <p:nvPr/>
          </p:nvSpPr>
          <p:spPr>
            <a:xfrm>
              <a:off x="0" y="32628"/>
              <a:ext cx="719825" cy="37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515" extrusionOk="0">
                  <a:moveTo>
                    <a:pt x="8254" y="21515"/>
                  </a:moveTo>
                  <a:cubicBezTo>
                    <a:pt x="8003" y="21515"/>
                    <a:pt x="7780" y="21389"/>
                    <a:pt x="7569" y="21135"/>
                  </a:cubicBezTo>
                  <a:cubicBezTo>
                    <a:pt x="7319" y="20832"/>
                    <a:pt x="7135" y="20353"/>
                    <a:pt x="6989" y="19619"/>
                  </a:cubicBezTo>
                  <a:cubicBezTo>
                    <a:pt x="6780" y="18610"/>
                    <a:pt x="6687" y="17523"/>
                    <a:pt x="6608" y="16437"/>
                  </a:cubicBezTo>
                  <a:cubicBezTo>
                    <a:pt x="6490" y="14946"/>
                    <a:pt x="6384" y="13532"/>
                    <a:pt x="5950" y="12369"/>
                  </a:cubicBezTo>
                  <a:cubicBezTo>
                    <a:pt x="5265" y="10526"/>
                    <a:pt x="4042" y="9996"/>
                    <a:pt x="2857" y="9490"/>
                  </a:cubicBezTo>
                  <a:cubicBezTo>
                    <a:pt x="2541" y="9363"/>
                    <a:pt x="2238" y="9212"/>
                    <a:pt x="1922" y="9059"/>
                  </a:cubicBezTo>
                  <a:cubicBezTo>
                    <a:pt x="1001" y="8581"/>
                    <a:pt x="14" y="7419"/>
                    <a:pt x="1" y="5599"/>
                  </a:cubicBezTo>
                  <a:cubicBezTo>
                    <a:pt x="-26" y="4058"/>
                    <a:pt x="738" y="2896"/>
                    <a:pt x="1462" y="2645"/>
                  </a:cubicBezTo>
                  <a:cubicBezTo>
                    <a:pt x="2252" y="2391"/>
                    <a:pt x="3041" y="2946"/>
                    <a:pt x="3646" y="3478"/>
                  </a:cubicBezTo>
                  <a:cubicBezTo>
                    <a:pt x="3791" y="3629"/>
                    <a:pt x="3962" y="3779"/>
                    <a:pt x="4107" y="3932"/>
                  </a:cubicBezTo>
                  <a:cubicBezTo>
                    <a:pt x="4620" y="4413"/>
                    <a:pt x="5121" y="4916"/>
                    <a:pt x="5687" y="5118"/>
                  </a:cubicBezTo>
                  <a:cubicBezTo>
                    <a:pt x="7122" y="5725"/>
                    <a:pt x="8450" y="4588"/>
                    <a:pt x="9846" y="3402"/>
                  </a:cubicBezTo>
                  <a:cubicBezTo>
                    <a:pt x="10781" y="2593"/>
                    <a:pt x="11741" y="1784"/>
                    <a:pt x="12729" y="1508"/>
                  </a:cubicBezTo>
                  <a:cubicBezTo>
                    <a:pt x="13071" y="1407"/>
                    <a:pt x="13413" y="1380"/>
                    <a:pt x="13768" y="1330"/>
                  </a:cubicBezTo>
                  <a:cubicBezTo>
                    <a:pt x="14097" y="1306"/>
                    <a:pt x="14440" y="1279"/>
                    <a:pt x="14769" y="1178"/>
                  </a:cubicBezTo>
                  <a:cubicBezTo>
                    <a:pt x="15164" y="1103"/>
                    <a:pt x="15571" y="874"/>
                    <a:pt x="15954" y="672"/>
                  </a:cubicBezTo>
                  <a:cubicBezTo>
                    <a:pt x="16243" y="522"/>
                    <a:pt x="16546" y="396"/>
                    <a:pt x="16835" y="270"/>
                  </a:cubicBezTo>
                  <a:cubicBezTo>
                    <a:pt x="17744" y="-85"/>
                    <a:pt x="18652" y="-85"/>
                    <a:pt x="19534" y="243"/>
                  </a:cubicBezTo>
                  <a:cubicBezTo>
                    <a:pt x="19928" y="371"/>
                    <a:pt x="20508" y="647"/>
                    <a:pt x="20955" y="1355"/>
                  </a:cubicBezTo>
                  <a:cubicBezTo>
                    <a:pt x="21376" y="2011"/>
                    <a:pt x="21574" y="3022"/>
                    <a:pt x="21482" y="3932"/>
                  </a:cubicBezTo>
                  <a:cubicBezTo>
                    <a:pt x="21376" y="4766"/>
                    <a:pt x="21073" y="5347"/>
                    <a:pt x="20613" y="5599"/>
                  </a:cubicBezTo>
                  <a:cubicBezTo>
                    <a:pt x="20179" y="5826"/>
                    <a:pt x="19717" y="5903"/>
                    <a:pt x="19270" y="5952"/>
                  </a:cubicBezTo>
                  <a:cubicBezTo>
                    <a:pt x="18705" y="6028"/>
                    <a:pt x="18112" y="6080"/>
                    <a:pt x="17533" y="6559"/>
                  </a:cubicBezTo>
                  <a:cubicBezTo>
                    <a:pt x="17270" y="6736"/>
                    <a:pt x="17006" y="6988"/>
                    <a:pt x="16835" y="7444"/>
                  </a:cubicBezTo>
                  <a:cubicBezTo>
                    <a:pt x="16612" y="8050"/>
                    <a:pt x="16638" y="8808"/>
                    <a:pt x="16664" y="9592"/>
                  </a:cubicBezTo>
                  <a:cubicBezTo>
                    <a:pt x="16677" y="10147"/>
                    <a:pt x="16690" y="10753"/>
                    <a:pt x="16612" y="11333"/>
                  </a:cubicBezTo>
                  <a:cubicBezTo>
                    <a:pt x="16441" y="12521"/>
                    <a:pt x="15849" y="13279"/>
                    <a:pt x="15282" y="13986"/>
                  </a:cubicBezTo>
                  <a:lnTo>
                    <a:pt x="9860" y="20353"/>
                  </a:lnTo>
                  <a:cubicBezTo>
                    <a:pt x="9438" y="20884"/>
                    <a:pt x="8833" y="21515"/>
                    <a:pt x="8254" y="21515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4" name="Google Shape;1597;p57"/>
            <p:cNvSpPr/>
            <p:nvPr/>
          </p:nvSpPr>
          <p:spPr>
            <a:xfrm>
              <a:off x="324185" y="183846"/>
              <a:ext cx="97504" cy="6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210" extrusionOk="0">
                  <a:moveTo>
                    <a:pt x="3371" y="21210"/>
                  </a:moveTo>
                  <a:cubicBezTo>
                    <a:pt x="2606" y="21210"/>
                    <a:pt x="1934" y="20902"/>
                    <a:pt x="1458" y="20606"/>
                  </a:cubicBezTo>
                  <a:cubicBezTo>
                    <a:pt x="982" y="20149"/>
                    <a:pt x="506" y="19397"/>
                    <a:pt x="217" y="18496"/>
                  </a:cubicBezTo>
                  <a:cubicBezTo>
                    <a:pt x="-72" y="17127"/>
                    <a:pt x="-72" y="15918"/>
                    <a:pt x="217" y="14709"/>
                  </a:cubicBezTo>
                  <a:cubicBezTo>
                    <a:pt x="1552" y="10330"/>
                    <a:pt x="4807" y="9429"/>
                    <a:pt x="7766" y="8516"/>
                  </a:cubicBezTo>
                  <a:cubicBezTo>
                    <a:pt x="9296" y="8072"/>
                    <a:pt x="10732" y="7764"/>
                    <a:pt x="11973" y="6863"/>
                  </a:cubicBezTo>
                  <a:cubicBezTo>
                    <a:pt x="12925" y="6111"/>
                    <a:pt x="14073" y="4742"/>
                    <a:pt x="15221" y="3533"/>
                  </a:cubicBezTo>
                  <a:cubicBezTo>
                    <a:pt x="16946" y="1571"/>
                    <a:pt x="18757" y="-390"/>
                    <a:pt x="19998" y="66"/>
                  </a:cubicBezTo>
                  <a:cubicBezTo>
                    <a:pt x="20287" y="214"/>
                    <a:pt x="20669" y="523"/>
                    <a:pt x="20864" y="1275"/>
                  </a:cubicBezTo>
                  <a:cubicBezTo>
                    <a:pt x="21528" y="3385"/>
                    <a:pt x="21052" y="6111"/>
                    <a:pt x="19334" y="8973"/>
                  </a:cubicBezTo>
                  <a:cubicBezTo>
                    <a:pt x="15798" y="15165"/>
                    <a:pt x="8054" y="21210"/>
                    <a:pt x="3371" y="21210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5" name="Google Shape;1598;p57"/>
            <p:cNvSpPr/>
            <p:nvPr/>
          </p:nvSpPr>
          <p:spPr>
            <a:xfrm>
              <a:off x="803495" y="-1"/>
              <a:ext cx="286031" cy="830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471" extrusionOk="0">
                  <a:moveTo>
                    <a:pt x="12717" y="21471"/>
                  </a:moveTo>
                  <a:cubicBezTo>
                    <a:pt x="12553" y="21471"/>
                    <a:pt x="12422" y="21460"/>
                    <a:pt x="12291" y="21448"/>
                  </a:cubicBezTo>
                  <a:cubicBezTo>
                    <a:pt x="11307" y="21334"/>
                    <a:pt x="10977" y="20935"/>
                    <a:pt x="11406" y="20275"/>
                  </a:cubicBezTo>
                  <a:cubicBezTo>
                    <a:pt x="12521" y="18420"/>
                    <a:pt x="11569" y="16393"/>
                    <a:pt x="8845" y="14742"/>
                  </a:cubicBezTo>
                  <a:cubicBezTo>
                    <a:pt x="8089" y="14275"/>
                    <a:pt x="7170" y="13831"/>
                    <a:pt x="6282" y="13387"/>
                  </a:cubicBezTo>
                  <a:cubicBezTo>
                    <a:pt x="5660" y="13090"/>
                    <a:pt x="5035" y="12772"/>
                    <a:pt x="4478" y="12476"/>
                  </a:cubicBezTo>
                  <a:cubicBezTo>
                    <a:pt x="2705" y="11520"/>
                    <a:pt x="1786" y="10711"/>
                    <a:pt x="1686" y="9914"/>
                  </a:cubicBezTo>
                  <a:cubicBezTo>
                    <a:pt x="1555" y="9117"/>
                    <a:pt x="2244" y="8331"/>
                    <a:pt x="2901" y="7579"/>
                  </a:cubicBezTo>
                  <a:cubicBezTo>
                    <a:pt x="3199" y="7238"/>
                    <a:pt x="3526" y="6885"/>
                    <a:pt x="3756" y="6532"/>
                  </a:cubicBezTo>
                  <a:cubicBezTo>
                    <a:pt x="4641" y="5177"/>
                    <a:pt x="4346" y="3708"/>
                    <a:pt x="2936" y="2376"/>
                  </a:cubicBezTo>
                  <a:cubicBezTo>
                    <a:pt x="2574" y="2012"/>
                    <a:pt x="2016" y="1704"/>
                    <a:pt x="1459" y="1386"/>
                  </a:cubicBezTo>
                  <a:cubicBezTo>
                    <a:pt x="965" y="1124"/>
                    <a:pt x="472" y="839"/>
                    <a:pt x="113" y="531"/>
                  </a:cubicBezTo>
                  <a:cubicBezTo>
                    <a:pt x="-118" y="327"/>
                    <a:pt x="46" y="212"/>
                    <a:pt x="244" y="133"/>
                  </a:cubicBezTo>
                  <a:cubicBezTo>
                    <a:pt x="1064" y="-129"/>
                    <a:pt x="3821" y="53"/>
                    <a:pt x="4708" y="190"/>
                  </a:cubicBezTo>
                  <a:cubicBezTo>
                    <a:pt x="5891" y="395"/>
                    <a:pt x="6939" y="691"/>
                    <a:pt x="7859" y="976"/>
                  </a:cubicBezTo>
                  <a:cubicBezTo>
                    <a:pt x="8188" y="1078"/>
                    <a:pt x="8516" y="1180"/>
                    <a:pt x="8845" y="1260"/>
                  </a:cubicBezTo>
                  <a:lnTo>
                    <a:pt x="10320" y="1647"/>
                  </a:lnTo>
                  <a:cubicBezTo>
                    <a:pt x="12259" y="2148"/>
                    <a:pt x="14229" y="2661"/>
                    <a:pt x="15082" y="3436"/>
                  </a:cubicBezTo>
                  <a:cubicBezTo>
                    <a:pt x="15739" y="4038"/>
                    <a:pt x="15575" y="4687"/>
                    <a:pt x="15476" y="5314"/>
                  </a:cubicBezTo>
                  <a:cubicBezTo>
                    <a:pt x="15409" y="5462"/>
                    <a:pt x="15377" y="5621"/>
                    <a:pt x="15377" y="5758"/>
                  </a:cubicBezTo>
                  <a:cubicBezTo>
                    <a:pt x="15181" y="7045"/>
                    <a:pt x="15803" y="8354"/>
                    <a:pt x="17181" y="9527"/>
                  </a:cubicBezTo>
                  <a:cubicBezTo>
                    <a:pt x="17675" y="9926"/>
                    <a:pt x="18200" y="10324"/>
                    <a:pt x="18790" y="10723"/>
                  </a:cubicBezTo>
                  <a:cubicBezTo>
                    <a:pt x="19415" y="11155"/>
                    <a:pt x="20072" y="11611"/>
                    <a:pt x="20565" y="12065"/>
                  </a:cubicBezTo>
                  <a:cubicBezTo>
                    <a:pt x="20991" y="12476"/>
                    <a:pt x="21482" y="13034"/>
                    <a:pt x="21254" y="13592"/>
                  </a:cubicBezTo>
                  <a:cubicBezTo>
                    <a:pt x="21091" y="13990"/>
                    <a:pt x="20565" y="14354"/>
                    <a:pt x="20005" y="14696"/>
                  </a:cubicBezTo>
                  <a:lnTo>
                    <a:pt x="19415" y="15129"/>
                  </a:lnTo>
                  <a:cubicBezTo>
                    <a:pt x="18364" y="15926"/>
                    <a:pt x="18004" y="16837"/>
                    <a:pt x="17642" y="17713"/>
                  </a:cubicBezTo>
                  <a:cubicBezTo>
                    <a:pt x="17181" y="18863"/>
                    <a:pt x="16691" y="20059"/>
                    <a:pt x="14688" y="21004"/>
                  </a:cubicBezTo>
                  <a:cubicBezTo>
                    <a:pt x="14063" y="21323"/>
                    <a:pt x="13374" y="21471"/>
                    <a:pt x="12717" y="21471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6" name="Google Shape;1599;p57"/>
            <p:cNvSpPr/>
            <p:nvPr/>
          </p:nvSpPr>
          <p:spPr>
            <a:xfrm>
              <a:off x="914145" y="327658"/>
              <a:ext cx="82951" cy="190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1" h="21552" extrusionOk="0">
                  <a:moveTo>
                    <a:pt x="2935" y="0"/>
                  </a:moveTo>
                  <a:cubicBezTo>
                    <a:pt x="2049" y="0"/>
                    <a:pt x="1482" y="102"/>
                    <a:pt x="1153" y="301"/>
                  </a:cubicBezTo>
                  <a:cubicBezTo>
                    <a:pt x="-529" y="1100"/>
                    <a:pt x="29" y="3292"/>
                    <a:pt x="367" y="4742"/>
                  </a:cubicBezTo>
                  <a:cubicBezTo>
                    <a:pt x="586" y="5190"/>
                    <a:pt x="705" y="5536"/>
                    <a:pt x="705" y="5838"/>
                  </a:cubicBezTo>
                  <a:cubicBezTo>
                    <a:pt x="815" y="7435"/>
                    <a:pt x="2826" y="9480"/>
                    <a:pt x="6409" y="12022"/>
                  </a:cubicBezTo>
                  <a:cubicBezTo>
                    <a:pt x="8091" y="13220"/>
                    <a:pt x="10102" y="14418"/>
                    <a:pt x="12003" y="15664"/>
                  </a:cubicBezTo>
                  <a:cubicBezTo>
                    <a:pt x="13009" y="16263"/>
                    <a:pt x="13795" y="17212"/>
                    <a:pt x="14581" y="18158"/>
                  </a:cubicBezTo>
                  <a:cubicBezTo>
                    <a:pt x="15925" y="19803"/>
                    <a:pt x="17150" y="21600"/>
                    <a:pt x="20842" y="21551"/>
                  </a:cubicBezTo>
                  <a:cubicBezTo>
                    <a:pt x="20961" y="21551"/>
                    <a:pt x="21071" y="21303"/>
                    <a:pt x="21071" y="21201"/>
                  </a:cubicBezTo>
                  <a:lnTo>
                    <a:pt x="21071" y="21152"/>
                  </a:lnTo>
                  <a:cubicBezTo>
                    <a:pt x="21071" y="20952"/>
                    <a:pt x="20733" y="20402"/>
                    <a:pt x="19956" y="19653"/>
                  </a:cubicBezTo>
                  <a:cubicBezTo>
                    <a:pt x="18612" y="18060"/>
                    <a:pt x="16820" y="16463"/>
                    <a:pt x="14800" y="14715"/>
                  </a:cubicBezTo>
                  <a:cubicBezTo>
                    <a:pt x="12680" y="12821"/>
                    <a:pt x="10659" y="10926"/>
                    <a:pt x="8648" y="8779"/>
                  </a:cubicBezTo>
                  <a:cubicBezTo>
                    <a:pt x="7643" y="7732"/>
                    <a:pt x="7524" y="6237"/>
                    <a:pt x="7524" y="4840"/>
                  </a:cubicBezTo>
                  <a:cubicBezTo>
                    <a:pt x="7414" y="2497"/>
                    <a:pt x="7076" y="200"/>
                    <a:pt x="3054" y="102"/>
                  </a:cubicBezTo>
                  <a:cubicBezTo>
                    <a:pt x="3054" y="0"/>
                    <a:pt x="2935" y="0"/>
                    <a:pt x="2935" y="0"/>
                  </a:cubicBezTo>
                  <a:close/>
                </a:path>
              </a:pathLst>
            </a:custGeom>
            <a:noFill/>
            <a:ln w="9525" cap="flat">
              <a:solidFill>
                <a:schemeClr val="accent4"/>
              </a:solidFill>
              <a:prstDash val="solid"/>
              <a:miter lim="12244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68" name="Google Shape;1600;p57"/>
          <p:cNvSpPr/>
          <p:nvPr/>
        </p:nvSpPr>
        <p:spPr>
          <a:xfrm>
            <a:off x="4510933" y="4041109"/>
            <a:ext cx="45174" cy="309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4" y="3503"/>
                </a:lnTo>
                <a:lnTo>
                  <a:pt x="414" y="4785"/>
                </a:lnTo>
                <a:lnTo>
                  <a:pt x="808" y="6012"/>
                </a:lnTo>
                <a:lnTo>
                  <a:pt x="2402" y="8581"/>
                </a:lnTo>
                <a:lnTo>
                  <a:pt x="6006" y="13659"/>
                </a:lnTo>
                <a:lnTo>
                  <a:pt x="7600" y="15703"/>
                </a:lnTo>
                <a:lnTo>
                  <a:pt x="8015" y="16694"/>
                </a:lnTo>
                <a:lnTo>
                  <a:pt x="10417" y="18798"/>
                </a:lnTo>
                <a:lnTo>
                  <a:pt x="12012" y="19789"/>
                </a:lnTo>
                <a:lnTo>
                  <a:pt x="14414" y="20723"/>
                </a:lnTo>
                <a:lnTo>
                  <a:pt x="16008" y="21192"/>
                </a:lnTo>
                <a:lnTo>
                  <a:pt x="17603" y="21600"/>
                </a:lnTo>
                <a:lnTo>
                  <a:pt x="18804" y="21482"/>
                </a:lnTo>
                <a:lnTo>
                  <a:pt x="19612" y="21249"/>
                </a:lnTo>
                <a:lnTo>
                  <a:pt x="20813" y="20781"/>
                </a:lnTo>
                <a:lnTo>
                  <a:pt x="21207" y="20197"/>
                </a:lnTo>
                <a:lnTo>
                  <a:pt x="21600" y="19557"/>
                </a:lnTo>
                <a:lnTo>
                  <a:pt x="21600" y="17281"/>
                </a:lnTo>
                <a:lnTo>
                  <a:pt x="21207" y="5955"/>
                </a:lnTo>
                <a:lnTo>
                  <a:pt x="20813" y="4495"/>
                </a:lnTo>
                <a:lnTo>
                  <a:pt x="20005" y="3035"/>
                </a:lnTo>
                <a:lnTo>
                  <a:pt x="17603" y="175"/>
                </a:lnTo>
                <a:lnTo>
                  <a:pt x="8802" y="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69" name="Google Shape;1601;p57"/>
          <p:cNvSpPr/>
          <p:nvPr/>
        </p:nvSpPr>
        <p:spPr>
          <a:xfrm>
            <a:off x="1630875" y="999324"/>
            <a:ext cx="1552301" cy="3676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98" y="0"/>
                </a:moveTo>
                <a:lnTo>
                  <a:pt x="10951" y="3"/>
                </a:lnTo>
                <a:lnTo>
                  <a:pt x="10904" y="6"/>
                </a:lnTo>
                <a:lnTo>
                  <a:pt x="10850" y="11"/>
                </a:lnTo>
                <a:lnTo>
                  <a:pt x="10810" y="20"/>
                </a:lnTo>
                <a:lnTo>
                  <a:pt x="10763" y="31"/>
                </a:lnTo>
                <a:lnTo>
                  <a:pt x="10723" y="45"/>
                </a:lnTo>
                <a:lnTo>
                  <a:pt x="10689" y="62"/>
                </a:lnTo>
                <a:lnTo>
                  <a:pt x="10656" y="82"/>
                </a:lnTo>
                <a:lnTo>
                  <a:pt x="10629" y="102"/>
                </a:lnTo>
                <a:lnTo>
                  <a:pt x="10602" y="125"/>
                </a:lnTo>
                <a:lnTo>
                  <a:pt x="10588" y="142"/>
                </a:lnTo>
                <a:lnTo>
                  <a:pt x="10568" y="156"/>
                </a:lnTo>
                <a:lnTo>
                  <a:pt x="10548" y="167"/>
                </a:lnTo>
                <a:lnTo>
                  <a:pt x="10528" y="176"/>
                </a:lnTo>
                <a:lnTo>
                  <a:pt x="10474" y="190"/>
                </a:lnTo>
                <a:lnTo>
                  <a:pt x="10407" y="201"/>
                </a:lnTo>
                <a:lnTo>
                  <a:pt x="10273" y="224"/>
                </a:lnTo>
                <a:lnTo>
                  <a:pt x="10138" y="247"/>
                </a:lnTo>
                <a:lnTo>
                  <a:pt x="10004" y="272"/>
                </a:lnTo>
                <a:lnTo>
                  <a:pt x="9749" y="329"/>
                </a:lnTo>
                <a:lnTo>
                  <a:pt x="9628" y="360"/>
                </a:lnTo>
                <a:lnTo>
                  <a:pt x="9514" y="394"/>
                </a:lnTo>
                <a:lnTo>
                  <a:pt x="9393" y="428"/>
                </a:lnTo>
                <a:lnTo>
                  <a:pt x="9285" y="465"/>
                </a:lnTo>
                <a:lnTo>
                  <a:pt x="9178" y="505"/>
                </a:lnTo>
                <a:lnTo>
                  <a:pt x="9070" y="547"/>
                </a:lnTo>
                <a:lnTo>
                  <a:pt x="8969" y="590"/>
                </a:lnTo>
                <a:lnTo>
                  <a:pt x="8875" y="633"/>
                </a:lnTo>
                <a:lnTo>
                  <a:pt x="8781" y="681"/>
                </a:lnTo>
                <a:lnTo>
                  <a:pt x="8687" y="729"/>
                </a:lnTo>
                <a:lnTo>
                  <a:pt x="8600" y="780"/>
                </a:lnTo>
                <a:lnTo>
                  <a:pt x="8519" y="834"/>
                </a:lnTo>
                <a:lnTo>
                  <a:pt x="8439" y="888"/>
                </a:lnTo>
                <a:lnTo>
                  <a:pt x="8358" y="942"/>
                </a:lnTo>
                <a:lnTo>
                  <a:pt x="8291" y="999"/>
                </a:lnTo>
                <a:lnTo>
                  <a:pt x="8224" y="1055"/>
                </a:lnTo>
                <a:lnTo>
                  <a:pt x="8163" y="1112"/>
                </a:lnTo>
                <a:lnTo>
                  <a:pt x="8109" y="1172"/>
                </a:lnTo>
                <a:lnTo>
                  <a:pt x="8056" y="1231"/>
                </a:lnTo>
                <a:lnTo>
                  <a:pt x="8015" y="1291"/>
                </a:lnTo>
                <a:lnTo>
                  <a:pt x="7975" y="1350"/>
                </a:lnTo>
                <a:lnTo>
                  <a:pt x="7941" y="1413"/>
                </a:lnTo>
                <a:lnTo>
                  <a:pt x="7914" y="1475"/>
                </a:lnTo>
                <a:lnTo>
                  <a:pt x="7894" y="1538"/>
                </a:lnTo>
                <a:lnTo>
                  <a:pt x="7881" y="1603"/>
                </a:lnTo>
                <a:lnTo>
                  <a:pt x="7867" y="1668"/>
                </a:lnTo>
                <a:lnTo>
                  <a:pt x="7867" y="1835"/>
                </a:lnTo>
                <a:lnTo>
                  <a:pt x="7888" y="1940"/>
                </a:lnTo>
                <a:lnTo>
                  <a:pt x="7914" y="2043"/>
                </a:lnTo>
                <a:lnTo>
                  <a:pt x="7948" y="2145"/>
                </a:lnTo>
                <a:lnTo>
                  <a:pt x="7995" y="2244"/>
                </a:lnTo>
                <a:lnTo>
                  <a:pt x="8056" y="2343"/>
                </a:lnTo>
                <a:lnTo>
                  <a:pt x="8116" y="2445"/>
                </a:lnTo>
                <a:lnTo>
                  <a:pt x="8190" y="2542"/>
                </a:lnTo>
                <a:lnTo>
                  <a:pt x="8230" y="2587"/>
                </a:lnTo>
                <a:lnTo>
                  <a:pt x="8271" y="2621"/>
                </a:lnTo>
                <a:lnTo>
                  <a:pt x="8311" y="2647"/>
                </a:lnTo>
                <a:lnTo>
                  <a:pt x="8331" y="2658"/>
                </a:lnTo>
                <a:lnTo>
                  <a:pt x="8358" y="2664"/>
                </a:lnTo>
                <a:lnTo>
                  <a:pt x="8385" y="2670"/>
                </a:lnTo>
                <a:lnTo>
                  <a:pt x="8418" y="2675"/>
                </a:lnTo>
                <a:lnTo>
                  <a:pt x="8452" y="2675"/>
                </a:lnTo>
                <a:lnTo>
                  <a:pt x="8486" y="2678"/>
                </a:lnTo>
                <a:lnTo>
                  <a:pt x="8573" y="2672"/>
                </a:lnTo>
                <a:lnTo>
                  <a:pt x="8680" y="2664"/>
                </a:lnTo>
                <a:lnTo>
                  <a:pt x="8727" y="2664"/>
                </a:lnTo>
                <a:lnTo>
                  <a:pt x="8761" y="2704"/>
                </a:lnTo>
                <a:lnTo>
                  <a:pt x="8781" y="2726"/>
                </a:lnTo>
                <a:lnTo>
                  <a:pt x="8808" y="2743"/>
                </a:lnTo>
                <a:lnTo>
                  <a:pt x="8949" y="2840"/>
                </a:lnTo>
                <a:lnTo>
                  <a:pt x="9016" y="2888"/>
                </a:lnTo>
                <a:lnTo>
                  <a:pt x="9084" y="2939"/>
                </a:lnTo>
                <a:lnTo>
                  <a:pt x="9104" y="2959"/>
                </a:lnTo>
                <a:lnTo>
                  <a:pt x="9110" y="2982"/>
                </a:lnTo>
                <a:lnTo>
                  <a:pt x="9110" y="3027"/>
                </a:lnTo>
                <a:lnTo>
                  <a:pt x="9097" y="3075"/>
                </a:lnTo>
                <a:lnTo>
                  <a:pt x="9077" y="3126"/>
                </a:lnTo>
                <a:lnTo>
                  <a:pt x="9063" y="3177"/>
                </a:lnTo>
                <a:lnTo>
                  <a:pt x="9063" y="3225"/>
                </a:lnTo>
                <a:lnTo>
                  <a:pt x="9056" y="3251"/>
                </a:lnTo>
                <a:lnTo>
                  <a:pt x="9050" y="3260"/>
                </a:lnTo>
                <a:lnTo>
                  <a:pt x="9043" y="3265"/>
                </a:lnTo>
                <a:lnTo>
                  <a:pt x="9030" y="3271"/>
                </a:lnTo>
                <a:lnTo>
                  <a:pt x="9010" y="3277"/>
                </a:lnTo>
                <a:lnTo>
                  <a:pt x="8969" y="3282"/>
                </a:lnTo>
                <a:lnTo>
                  <a:pt x="8788" y="3302"/>
                </a:lnTo>
                <a:lnTo>
                  <a:pt x="8613" y="3319"/>
                </a:lnTo>
                <a:lnTo>
                  <a:pt x="8519" y="3325"/>
                </a:lnTo>
                <a:lnTo>
                  <a:pt x="8432" y="3328"/>
                </a:lnTo>
                <a:lnTo>
                  <a:pt x="8338" y="3325"/>
                </a:lnTo>
                <a:lnTo>
                  <a:pt x="8237" y="3319"/>
                </a:lnTo>
                <a:lnTo>
                  <a:pt x="8123" y="3313"/>
                </a:lnTo>
                <a:lnTo>
                  <a:pt x="8022" y="3313"/>
                </a:lnTo>
                <a:lnTo>
                  <a:pt x="7935" y="3319"/>
                </a:lnTo>
                <a:lnTo>
                  <a:pt x="7894" y="3325"/>
                </a:lnTo>
                <a:lnTo>
                  <a:pt x="7854" y="3331"/>
                </a:lnTo>
                <a:lnTo>
                  <a:pt x="7820" y="3339"/>
                </a:lnTo>
                <a:lnTo>
                  <a:pt x="7787" y="3348"/>
                </a:lnTo>
                <a:lnTo>
                  <a:pt x="7733" y="3370"/>
                </a:lnTo>
                <a:lnTo>
                  <a:pt x="7679" y="3399"/>
                </a:lnTo>
                <a:lnTo>
                  <a:pt x="7639" y="3433"/>
                </a:lnTo>
                <a:lnTo>
                  <a:pt x="7525" y="3424"/>
                </a:lnTo>
                <a:lnTo>
                  <a:pt x="7404" y="3421"/>
                </a:lnTo>
                <a:lnTo>
                  <a:pt x="7283" y="3418"/>
                </a:lnTo>
                <a:lnTo>
                  <a:pt x="7162" y="3421"/>
                </a:lnTo>
                <a:lnTo>
                  <a:pt x="7041" y="3427"/>
                </a:lnTo>
                <a:lnTo>
                  <a:pt x="6920" y="3433"/>
                </a:lnTo>
                <a:lnTo>
                  <a:pt x="6799" y="3444"/>
                </a:lnTo>
                <a:lnTo>
                  <a:pt x="6678" y="3455"/>
                </a:lnTo>
                <a:lnTo>
                  <a:pt x="6564" y="3472"/>
                </a:lnTo>
                <a:lnTo>
                  <a:pt x="6443" y="3489"/>
                </a:lnTo>
                <a:lnTo>
                  <a:pt x="6329" y="3509"/>
                </a:lnTo>
                <a:lnTo>
                  <a:pt x="6221" y="3532"/>
                </a:lnTo>
                <a:lnTo>
                  <a:pt x="6114" y="3557"/>
                </a:lnTo>
                <a:lnTo>
                  <a:pt x="6006" y="3586"/>
                </a:lnTo>
                <a:lnTo>
                  <a:pt x="5912" y="3614"/>
                </a:lnTo>
                <a:lnTo>
                  <a:pt x="5818" y="3645"/>
                </a:lnTo>
                <a:lnTo>
                  <a:pt x="5778" y="3660"/>
                </a:lnTo>
                <a:lnTo>
                  <a:pt x="5751" y="3674"/>
                </a:lnTo>
                <a:lnTo>
                  <a:pt x="5724" y="3691"/>
                </a:lnTo>
                <a:lnTo>
                  <a:pt x="5718" y="3699"/>
                </a:lnTo>
                <a:lnTo>
                  <a:pt x="5711" y="3705"/>
                </a:lnTo>
                <a:lnTo>
                  <a:pt x="5704" y="3733"/>
                </a:lnTo>
                <a:lnTo>
                  <a:pt x="5690" y="3756"/>
                </a:lnTo>
                <a:lnTo>
                  <a:pt x="5664" y="3779"/>
                </a:lnTo>
                <a:lnTo>
                  <a:pt x="5630" y="3796"/>
                </a:lnTo>
                <a:lnTo>
                  <a:pt x="5590" y="3813"/>
                </a:lnTo>
                <a:lnTo>
                  <a:pt x="5543" y="3827"/>
                </a:lnTo>
                <a:lnTo>
                  <a:pt x="5449" y="3855"/>
                </a:lnTo>
                <a:lnTo>
                  <a:pt x="5294" y="3906"/>
                </a:lnTo>
                <a:lnTo>
                  <a:pt x="5140" y="3957"/>
                </a:lnTo>
                <a:lnTo>
                  <a:pt x="4884" y="4048"/>
                </a:lnTo>
                <a:lnTo>
                  <a:pt x="4763" y="4096"/>
                </a:lnTo>
                <a:lnTo>
                  <a:pt x="4649" y="4147"/>
                </a:lnTo>
                <a:lnTo>
                  <a:pt x="4548" y="4201"/>
                </a:lnTo>
                <a:lnTo>
                  <a:pt x="4501" y="4230"/>
                </a:lnTo>
                <a:lnTo>
                  <a:pt x="4461" y="4261"/>
                </a:lnTo>
                <a:lnTo>
                  <a:pt x="4421" y="4292"/>
                </a:lnTo>
                <a:lnTo>
                  <a:pt x="4387" y="4326"/>
                </a:lnTo>
                <a:lnTo>
                  <a:pt x="4360" y="4360"/>
                </a:lnTo>
                <a:lnTo>
                  <a:pt x="4333" y="4394"/>
                </a:lnTo>
                <a:lnTo>
                  <a:pt x="4327" y="4409"/>
                </a:lnTo>
                <a:lnTo>
                  <a:pt x="4300" y="4417"/>
                </a:lnTo>
                <a:lnTo>
                  <a:pt x="4246" y="4437"/>
                </a:lnTo>
                <a:lnTo>
                  <a:pt x="4078" y="4494"/>
                </a:lnTo>
                <a:lnTo>
                  <a:pt x="3997" y="4522"/>
                </a:lnTo>
                <a:lnTo>
                  <a:pt x="3850" y="4584"/>
                </a:lnTo>
                <a:lnTo>
                  <a:pt x="3782" y="4618"/>
                </a:lnTo>
                <a:lnTo>
                  <a:pt x="3722" y="4652"/>
                </a:lnTo>
                <a:lnTo>
                  <a:pt x="3662" y="4687"/>
                </a:lnTo>
                <a:lnTo>
                  <a:pt x="3608" y="4723"/>
                </a:lnTo>
                <a:lnTo>
                  <a:pt x="3561" y="4760"/>
                </a:lnTo>
                <a:lnTo>
                  <a:pt x="3520" y="4800"/>
                </a:lnTo>
                <a:lnTo>
                  <a:pt x="3480" y="4843"/>
                </a:lnTo>
                <a:lnTo>
                  <a:pt x="3453" y="4885"/>
                </a:lnTo>
                <a:lnTo>
                  <a:pt x="3427" y="4928"/>
                </a:lnTo>
                <a:lnTo>
                  <a:pt x="3406" y="4973"/>
                </a:lnTo>
                <a:lnTo>
                  <a:pt x="3393" y="5021"/>
                </a:lnTo>
                <a:lnTo>
                  <a:pt x="3386" y="5067"/>
                </a:lnTo>
                <a:lnTo>
                  <a:pt x="3373" y="5109"/>
                </a:lnTo>
                <a:lnTo>
                  <a:pt x="3346" y="5152"/>
                </a:lnTo>
                <a:lnTo>
                  <a:pt x="3332" y="5172"/>
                </a:lnTo>
                <a:lnTo>
                  <a:pt x="3312" y="5191"/>
                </a:lnTo>
                <a:lnTo>
                  <a:pt x="3212" y="5274"/>
                </a:lnTo>
                <a:lnTo>
                  <a:pt x="3104" y="5353"/>
                </a:lnTo>
                <a:lnTo>
                  <a:pt x="2997" y="5433"/>
                </a:lnTo>
                <a:lnTo>
                  <a:pt x="2896" y="5515"/>
                </a:lnTo>
                <a:lnTo>
                  <a:pt x="2721" y="5679"/>
                </a:lnTo>
                <a:lnTo>
                  <a:pt x="2687" y="5722"/>
                </a:lnTo>
                <a:lnTo>
                  <a:pt x="2654" y="5765"/>
                </a:lnTo>
                <a:lnTo>
                  <a:pt x="2620" y="5807"/>
                </a:lnTo>
                <a:lnTo>
                  <a:pt x="2600" y="5850"/>
                </a:lnTo>
                <a:lnTo>
                  <a:pt x="2567" y="5918"/>
                </a:lnTo>
                <a:lnTo>
                  <a:pt x="2539" y="5989"/>
                </a:lnTo>
                <a:lnTo>
                  <a:pt x="2499" y="6130"/>
                </a:lnTo>
                <a:lnTo>
                  <a:pt x="2452" y="6272"/>
                </a:lnTo>
                <a:lnTo>
                  <a:pt x="2432" y="6340"/>
                </a:lnTo>
                <a:lnTo>
                  <a:pt x="2405" y="6411"/>
                </a:lnTo>
                <a:lnTo>
                  <a:pt x="2372" y="6488"/>
                </a:lnTo>
                <a:lnTo>
                  <a:pt x="2358" y="6525"/>
                </a:lnTo>
                <a:lnTo>
                  <a:pt x="2338" y="6562"/>
                </a:lnTo>
                <a:lnTo>
                  <a:pt x="2311" y="6599"/>
                </a:lnTo>
                <a:lnTo>
                  <a:pt x="2278" y="6635"/>
                </a:lnTo>
                <a:lnTo>
                  <a:pt x="2237" y="6670"/>
                </a:lnTo>
                <a:lnTo>
                  <a:pt x="2184" y="6703"/>
                </a:lnTo>
                <a:lnTo>
                  <a:pt x="2016" y="6803"/>
                </a:lnTo>
                <a:lnTo>
                  <a:pt x="1841" y="6905"/>
                </a:lnTo>
                <a:lnTo>
                  <a:pt x="1814" y="6922"/>
                </a:lnTo>
                <a:lnTo>
                  <a:pt x="1794" y="6936"/>
                </a:lnTo>
                <a:lnTo>
                  <a:pt x="1780" y="6953"/>
                </a:lnTo>
                <a:lnTo>
                  <a:pt x="1774" y="6970"/>
                </a:lnTo>
                <a:lnTo>
                  <a:pt x="1774" y="6984"/>
                </a:lnTo>
                <a:lnTo>
                  <a:pt x="1780" y="7001"/>
                </a:lnTo>
                <a:lnTo>
                  <a:pt x="1801" y="7016"/>
                </a:lnTo>
                <a:lnTo>
                  <a:pt x="1827" y="7033"/>
                </a:lnTo>
                <a:lnTo>
                  <a:pt x="1881" y="7052"/>
                </a:lnTo>
                <a:lnTo>
                  <a:pt x="1942" y="7072"/>
                </a:lnTo>
                <a:lnTo>
                  <a:pt x="2076" y="7109"/>
                </a:lnTo>
                <a:lnTo>
                  <a:pt x="2069" y="7112"/>
                </a:lnTo>
                <a:lnTo>
                  <a:pt x="2063" y="7129"/>
                </a:lnTo>
                <a:lnTo>
                  <a:pt x="2009" y="7174"/>
                </a:lnTo>
                <a:lnTo>
                  <a:pt x="1969" y="7220"/>
                </a:lnTo>
                <a:lnTo>
                  <a:pt x="1928" y="7265"/>
                </a:lnTo>
                <a:lnTo>
                  <a:pt x="1895" y="7311"/>
                </a:lnTo>
                <a:lnTo>
                  <a:pt x="1868" y="7359"/>
                </a:lnTo>
                <a:lnTo>
                  <a:pt x="1841" y="7404"/>
                </a:lnTo>
                <a:lnTo>
                  <a:pt x="1821" y="7450"/>
                </a:lnTo>
                <a:lnTo>
                  <a:pt x="1807" y="7498"/>
                </a:lnTo>
                <a:lnTo>
                  <a:pt x="1794" y="7546"/>
                </a:lnTo>
                <a:lnTo>
                  <a:pt x="1787" y="7592"/>
                </a:lnTo>
                <a:lnTo>
                  <a:pt x="1780" y="7640"/>
                </a:lnTo>
                <a:lnTo>
                  <a:pt x="1787" y="7688"/>
                </a:lnTo>
                <a:lnTo>
                  <a:pt x="1794" y="7736"/>
                </a:lnTo>
                <a:lnTo>
                  <a:pt x="1801" y="7784"/>
                </a:lnTo>
                <a:lnTo>
                  <a:pt x="1814" y="7833"/>
                </a:lnTo>
                <a:lnTo>
                  <a:pt x="1834" y="7884"/>
                </a:lnTo>
                <a:lnTo>
                  <a:pt x="1854" y="7923"/>
                </a:lnTo>
                <a:lnTo>
                  <a:pt x="1874" y="7960"/>
                </a:lnTo>
                <a:lnTo>
                  <a:pt x="1901" y="7994"/>
                </a:lnTo>
                <a:lnTo>
                  <a:pt x="1935" y="8028"/>
                </a:lnTo>
                <a:lnTo>
                  <a:pt x="1969" y="8060"/>
                </a:lnTo>
                <a:lnTo>
                  <a:pt x="2009" y="8088"/>
                </a:lnTo>
                <a:lnTo>
                  <a:pt x="2049" y="8113"/>
                </a:lnTo>
                <a:lnTo>
                  <a:pt x="2103" y="8136"/>
                </a:lnTo>
                <a:lnTo>
                  <a:pt x="2157" y="8159"/>
                </a:lnTo>
                <a:lnTo>
                  <a:pt x="2210" y="8176"/>
                </a:lnTo>
                <a:lnTo>
                  <a:pt x="2345" y="8210"/>
                </a:lnTo>
                <a:lnTo>
                  <a:pt x="2506" y="8233"/>
                </a:lnTo>
                <a:lnTo>
                  <a:pt x="2593" y="8241"/>
                </a:lnTo>
                <a:lnTo>
                  <a:pt x="2687" y="8250"/>
                </a:lnTo>
                <a:lnTo>
                  <a:pt x="2795" y="8253"/>
                </a:lnTo>
                <a:lnTo>
                  <a:pt x="2909" y="8255"/>
                </a:lnTo>
                <a:lnTo>
                  <a:pt x="3131" y="8255"/>
                </a:lnTo>
                <a:lnTo>
                  <a:pt x="3352" y="8253"/>
                </a:lnTo>
                <a:lnTo>
                  <a:pt x="3574" y="8253"/>
                </a:lnTo>
                <a:lnTo>
                  <a:pt x="3595" y="8289"/>
                </a:lnTo>
                <a:lnTo>
                  <a:pt x="3608" y="8309"/>
                </a:lnTo>
                <a:lnTo>
                  <a:pt x="3615" y="8329"/>
                </a:lnTo>
                <a:lnTo>
                  <a:pt x="3615" y="8431"/>
                </a:lnTo>
                <a:lnTo>
                  <a:pt x="3621" y="8465"/>
                </a:lnTo>
                <a:lnTo>
                  <a:pt x="3621" y="8508"/>
                </a:lnTo>
                <a:lnTo>
                  <a:pt x="3608" y="8525"/>
                </a:lnTo>
                <a:lnTo>
                  <a:pt x="3588" y="8542"/>
                </a:lnTo>
                <a:lnTo>
                  <a:pt x="3561" y="8553"/>
                </a:lnTo>
                <a:lnTo>
                  <a:pt x="3520" y="8565"/>
                </a:lnTo>
                <a:lnTo>
                  <a:pt x="3480" y="8573"/>
                </a:lnTo>
                <a:lnTo>
                  <a:pt x="3420" y="8579"/>
                </a:lnTo>
                <a:lnTo>
                  <a:pt x="3326" y="8593"/>
                </a:lnTo>
                <a:lnTo>
                  <a:pt x="3232" y="8607"/>
                </a:lnTo>
                <a:lnTo>
                  <a:pt x="3144" y="8627"/>
                </a:lnTo>
                <a:lnTo>
                  <a:pt x="3057" y="8650"/>
                </a:lnTo>
                <a:lnTo>
                  <a:pt x="2990" y="8675"/>
                </a:lnTo>
                <a:lnTo>
                  <a:pt x="2936" y="8701"/>
                </a:lnTo>
                <a:lnTo>
                  <a:pt x="2916" y="8715"/>
                </a:lnTo>
                <a:lnTo>
                  <a:pt x="2896" y="8729"/>
                </a:lnTo>
                <a:lnTo>
                  <a:pt x="2882" y="8743"/>
                </a:lnTo>
                <a:lnTo>
                  <a:pt x="2876" y="8757"/>
                </a:lnTo>
                <a:lnTo>
                  <a:pt x="2876" y="8789"/>
                </a:lnTo>
                <a:lnTo>
                  <a:pt x="2882" y="8803"/>
                </a:lnTo>
                <a:lnTo>
                  <a:pt x="2889" y="8820"/>
                </a:lnTo>
                <a:lnTo>
                  <a:pt x="2902" y="8834"/>
                </a:lnTo>
                <a:lnTo>
                  <a:pt x="2922" y="8851"/>
                </a:lnTo>
                <a:lnTo>
                  <a:pt x="2969" y="8882"/>
                </a:lnTo>
                <a:lnTo>
                  <a:pt x="3077" y="8930"/>
                </a:lnTo>
                <a:lnTo>
                  <a:pt x="3191" y="8979"/>
                </a:lnTo>
                <a:lnTo>
                  <a:pt x="3433" y="9078"/>
                </a:lnTo>
                <a:lnTo>
                  <a:pt x="3406" y="9089"/>
                </a:lnTo>
                <a:lnTo>
                  <a:pt x="3380" y="9104"/>
                </a:lnTo>
                <a:lnTo>
                  <a:pt x="3339" y="9132"/>
                </a:lnTo>
                <a:lnTo>
                  <a:pt x="3312" y="9163"/>
                </a:lnTo>
                <a:lnTo>
                  <a:pt x="3292" y="9197"/>
                </a:lnTo>
                <a:lnTo>
                  <a:pt x="3285" y="9231"/>
                </a:lnTo>
                <a:lnTo>
                  <a:pt x="3279" y="9265"/>
                </a:lnTo>
                <a:lnTo>
                  <a:pt x="3285" y="9336"/>
                </a:lnTo>
                <a:lnTo>
                  <a:pt x="3279" y="9364"/>
                </a:lnTo>
                <a:lnTo>
                  <a:pt x="3265" y="9393"/>
                </a:lnTo>
                <a:lnTo>
                  <a:pt x="3252" y="9427"/>
                </a:lnTo>
                <a:lnTo>
                  <a:pt x="3225" y="9458"/>
                </a:lnTo>
                <a:lnTo>
                  <a:pt x="3198" y="9487"/>
                </a:lnTo>
                <a:lnTo>
                  <a:pt x="3158" y="9515"/>
                </a:lnTo>
                <a:lnTo>
                  <a:pt x="3117" y="9540"/>
                </a:lnTo>
                <a:lnTo>
                  <a:pt x="3010" y="9586"/>
                </a:lnTo>
                <a:lnTo>
                  <a:pt x="2950" y="9608"/>
                </a:lnTo>
                <a:lnTo>
                  <a:pt x="2929" y="9614"/>
                </a:lnTo>
                <a:lnTo>
                  <a:pt x="2916" y="9625"/>
                </a:lnTo>
                <a:lnTo>
                  <a:pt x="2896" y="9645"/>
                </a:lnTo>
                <a:lnTo>
                  <a:pt x="2882" y="9671"/>
                </a:lnTo>
                <a:lnTo>
                  <a:pt x="2882" y="9694"/>
                </a:lnTo>
                <a:lnTo>
                  <a:pt x="2889" y="9699"/>
                </a:lnTo>
                <a:lnTo>
                  <a:pt x="2902" y="9705"/>
                </a:lnTo>
                <a:lnTo>
                  <a:pt x="2950" y="9716"/>
                </a:lnTo>
                <a:lnTo>
                  <a:pt x="3003" y="9725"/>
                </a:lnTo>
                <a:lnTo>
                  <a:pt x="3050" y="9725"/>
                </a:lnTo>
                <a:lnTo>
                  <a:pt x="3111" y="9722"/>
                </a:lnTo>
                <a:lnTo>
                  <a:pt x="3171" y="9713"/>
                </a:lnTo>
                <a:lnTo>
                  <a:pt x="3232" y="9702"/>
                </a:lnTo>
                <a:lnTo>
                  <a:pt x="3285" y="9691"/>
                </a:lnTo>
                <a:lnTo>
                  <a:pt x="3346" y="9674"/>
                </a:lnTo>
                <a:lnTo>
                  <a:pt x="3527" y="9623"/>
                </a:lnTo>
                <a:lnTo>
                  <a:pt x="3541" y="9640"/>
                </a:lnTo>
                <a:lnTo>
                  <a:pt x="3534" y="9645"/>
                </a:lnTo>
                <a:lnTo>
                  <a:pt x="3527" y="9648"/>
                </a:lnTo>
                <a:lnTo>
                  <a:pt x="3473" y="9694"/>
                </a:lnTo>
                <a:lnTo>
                  <a:pt x="3427" y="9739"/>
                </a:lnTo>
                <a:lnTo>
                  <a:pt x="3393" y="9787"/>
                </a:lnTo>
                <a:lnTo>
                  <a:pt x="3366" y="9833"/>
                </a:lnTo>
                <a:lnTo>
                  <a:pt x="3346" y="9881"/>
                </a:lnTo>
                <a:lnTo>
                  <a:pt x="3339" y="9929"/>
                </a:lnTo>
                <a:lnTo>
                  <a:pt x="3339" y="9980"/>
                </a:lnTo>
                <a:lnTo>
                  <a:pt x="3352" y="10028"/>
                </a:lnTo>
                <a:lnTo>
                  <a:pt x="3366" y="10062"/>
                </a:lnTo>
                <a:lnTo>
                  <a:pt x="3393" y="10094"/>
                </a:lnTo>
                <a:lnTo>
                  <a:pt x="3427" y="10125"/>
                </a:lnTo>
                <a:lnTo>
                  <a:pt x="3473" y="10150"/>
                </a:lnTo>
                <a:lnTo>
                  <a:pt x="3567" y="10193"/>
                </a:lnTo>
                <a:lnTo>
                  <a:pt x="3642" y="10238"/>
                </a:lnTo>
                <a:lnTo>
                  <a:pt x="3709" y="10284"/>
                </a:lnTo>
                <a:lnTo>
                  <a:pt x="3729" y="10309"/>
                </a:lnTo>
                <a:lnTo>
                  <a:pt x="3756" y="10332"/>
                </a:lnTo>
                <a:lnTo>
                  <a:pt x="3769" y="10357"/>
                </a:lnTo>
                <a:lnTo>
                  <a:pt x="3782" y="10383"/>
                </a:lnTo>
                <a:lnTo>
                  <a:pt x="3789" y="10409"/>
                </a:lnTo>
                <a:lnTo>
                  <a:pt x="3789" y="10462"/>
                </a:lnTo>
                <a:lnTo>
                  <a:pt x="3776" y="10488"/>
                </a:lnTo>
                <a:lnTo>
                  <a:pt x="3762" y="10516"/>
                </a:lnTo>
                <a:lnTo>
                  <a:pt x="3742" y="10545"/>
                </a:lnTo>
                <a:lnTo>
                  <a:pt x="3621" y="10670"/>
                </a:lnTo>
                <a:lnTo>
                  <a:pt x="3494" y="10794"/>
                </a:lnTo>
                <a:lnTo>
                  <a:pt x="3352" y="10916"/>
                </a:lnTo>
                <a:lnTo>
                  <a:pt x="3205" y="11038"/>
                </a:lnTo>
                <a:lnTo>
                  <a:pt x="3137" y="11089"/>
                </a:lnTo>
                <a:lnTo>
                  <a:pt x="3070" y="11138"/>
                </a:lnTo>
                <a:lnTo>
                  <a:pt x="2922" y="11237"/>
                </a:lnTo>
                <a:lnTo>
                  <a:pt x="2768" y="11333"/>
                </a:lnTo>
                <a:lnTo>
                  <a:pt x="2620" y="11430"/>
                </a:lnTo>
                <a:lnTo>
                  <a:pt x="2607" y="11447"/>
                </a:lnTo>
                <a:lnTo>
                  <a:pt x="2600" y="11467"/>
                </a:lnTo>
                <a:lnTo>
                  <a:pt x="2607" y="11509"/>
                </a:lnTo>
                <a:lnTo>
                  <a:pt x="2620" y="11512"/>
                </a:lnTo>
                <a:lnTo>
                  <a:pt x="2640" y="11518"/>
                </a:lnTo>
                <a:lnTo>
                  <a:pt x="2667" y="11521"/>
                </a:lnTo>
                <a:lnTo>
                  <a:pt x="2694" y="11521"/>
                </a:lnTo>
                <a:lnTo>
                  <a:pt x="2822" y="11506"/>
                </a:lnTo>
                <a:lnTo>
                  <a:pt x="2950" y="11487"/>
                </a:lnTo>
                <a:lnTo>
                  <a:pt x="3070" y="11467"/>
                </a:lnTo>
                <a:lnTo>
                  <a:pt x="3191" y="11441"/>
                </a:lnTo>
                <a:lnTo>
                  <a:pt x="3245" y="11427"/>
                </a:lnTo>
                <a:lnTo>
                  <a:pt x="3299" y="11413"/>
                </a:lnTo>
                <a:lnTo>
                  <a:pt x="3346" y="11396"/>
                </a:lnTo>
                <a:lnTo>
                  <a:pt x="3393" y="11376"/>
                </a:lnTo>
                <a:lnTo>
                  <a:pt x="3440" y="11356"/>
                </a:lnTo>
                <a:lnTo>
                  <a:pt x="3480" y="11333"/>
                </a:lnTo>
                <a:lnTo>
                  <a:pt x="3514" y="11308"/>
                </a:lnTo>
                <a:lnTo>
                  <a:pt x="3547" y="11279"/>
                </a:lnTo>
                <a:lnTo>
                  <a:pt x="4186" y="10712"/>
                </a:lnTo>
                <a:lnTo>
                  <a:pt x="4199" y="10698"/>
                </a:lnTo>
                <a:lnTo>
                  <a:pt x="4219" y="10686"/>
                </a:lnTo>
                <a:lnTo>
                  <a:pt x="4266" y="10664"/>
                </a:lnTo>
                <a:lnTo>
                  <a:pt x="4313" y="10675"/>
                </a:lnTo>
                <a:lnTo>
                  <a:pt x="4300" y="10703"/>
                </a:lnTo>
                <a:lnTo>
                  <a:pt x="4286" y="10735"/>
                </a:lnTo>
                <a:lnTo>
                  <a:pt x="3816" y="11478"/>
                </a:lnTo>
                <a:lnTo>
                  <a:pt x="3789" y="11523"/>
                </a:lnTo>
                <a:lnTo>
                  <a:pt x="3776" y="11569"/>
                </a:lnTo>
                <a:lnTo>
                  <a:pt x="3769" y="11617"/>
                </a:lnTo>
                <a:lnTo>
                  <a:pt x="3762" y="11662"/>
                </a:lnTo>
                <a:lnTo>
                  <a:pt x="3769" y="11674"/>
                </a:lnTo>
                <a:lnTo>
                  <a:pt x="3776" y="11682"/>
                </a:lnTo>
                <a:lnTo>
                  <a:pt x="3810" y="11699"/>
                </a:lnTo>
                <a:lnTo>
                  <a:pt x="3843" y="11719"/>
                </a:lnTo>
                <a:lnTo>
                  <a:pt x="3883" y="11736"/>
                </a:lnTo>
                <a:lnTo>
                  <a:pt x="3971" y="11708"/>
                </a:lnTo>
                <a:lnTo>
                  <a:pt x="4004" y="11694"/>
                </a:lnTo>
                <a:lnTo>
                  <a:pt x="4025" y="11685"/>
                </a:lnTo>
                <a:lnTo>
                  <a:pt x="4038" y="11677"/>
                </a:lnTo>
                <a:lnTo>
                  <a:pt x="4105" y="11611"/>
                </a:lnTo>
                <a:lnTo>
                  <a:pt x="4165" y="11549"/>
                </a:lnTo>
                <a:lnTo>
                  <a:pt x="4293" y="11418"/>
                </a:lnTo>
                <a:lnTo>
                  <a:pt x="4475" y="11237"/>
                </a:lnTo>
                <a:lnTo>
                  <a:pt x="4555" y="11146"/>
                </a:lnTo>
                <a:lnTo>
                  <a:pt x="4636" y="11055"/>
                </a:lnTo>
                <a:lnTo>
                  <a:pt x="4710" y="10962"/>
                </a:lnTo>
                <a:lnTo>
                  <a:pt x="4777" y="10868"/>
                </a:lnTo>
                <a:lnTo>
                  <a:pt x="4824" y="10772"/>
                </a:lnTo>
                <a:lnTo>
                  <a:pt x="4844" y="10721"/>
                </a:lnTo>
                <a:lnTo>
                  <a:pt x="4858" y="10672"/>
                </a:lnTo>
                <a:lnTo>
                  <a:pt x="5220" y="10638"/>
                </a:lnTo>
                <a:lnTo>
                  <a:pt x="5214" y="10661"/>
                </a:lnTo>
                <a:lnTo>
                  <a:pt x="5207" y="10672"/>
                </a:lnTo>
                <a:lnTo>
                  <a:pt x="5160" y="10723"/>
                </a:lnTo>
                <a:lnTo>
                  <a:pt x="5120" y="10772"/>
                </a:lnTo>
                <a:lnTo>
                  <a:pt x="5086" y="10823"/>
                </a:lnTo>
                <a:lnTo>
                  <a:pt x="5052" y="10874"/>
                </a:lnTo>
                <a:lnTo>
                  <a:pt x="5025" y="10925"/>
                </a:lnTo>
                <a:lnTo>
                  <a:pt x="5005" y="10976"/>
                </a:lnTo>
                <a:lnTo>
                  <a:pt x="4965" y="11078"/>
                </a:lnTo>
                <a:lnTo>
                  <a:pt x="4945" y="11180"/>
                </a:lnTo>
                <a:lnTo>
                  <a:pt x="4938" y="11285"/>
                </a:lnTo>
                <a:lnTo>
                  <a:pt x="4952" y="11390"/>
                </a:lnTo>
                <a:lnTo>
                  <a:pt x="4972" y="11495"/>
                </a:lnTo>
                <a:lnTo>
                  <a:pt x="4978" y="11535"/>
                </a:lnTo>
                <a:lnTo>
                  <a:pt x="4978" y="11575"/>
                </a:lnTo>
                <a:lnTo>
                  <a:pt x="4965" y="11608"/>
                </a:lnTo>
                <a:lnTo>
                  <a:pt x="4945" y="11643"/>
                </a:lnTo>
                <a:lnTo>
                  <a:pt x="4925" y="11657"/>
                </a:lnTo>
                <a:lnTo>
                  <a:pt x="4905" y="11671"/>
                </a:lnTo>
                <a:lnTo>
                  <a:pt x="4877" y="11685"/>
                </a:lnTo>
                <a:lnTo>
                  <a:pt x="4851" y="11696"/>
                </a:lnTo>
                <a:lnTo>
                  <a:pt x="4817" y="11708"/>
                </a:lnTo>
                <a:lnTo>
                  <a:pt x="4777" y="11719"/>
                </a:lnTo>
                <a:lnTo>
                  <a:pt x="4730" y="11728"/>
                </a:lnTo>
                <a:lnTo>
                  <a:pt x="4683" y="11736"/>
                </a:lnTo>
                <a:lnTo>
                  <a:pt x="4643" y="11745"/>
                </a:lnTo>
                <a:lnTo>
                  <a:pt x="4602" y="11753"/>
                </a:lnTo>
                <a:lnTo>
                  <a:pt x="4562" y="11767"/>
                </a:lnTo>
                <a:lnTo>
                  <a:pt x="4535" y="11779"/>
                </a:lnTo>
                <a:lnTo>
                  <a:pt x="4501" y="11796"/>
                </a:lnTo>
                <a:lnTo>
                  <a:pt x="4475" y="11813"/>
                </a:lnTo>
                <a:lnTo>
                  <a:pt x="4448" y="11830"/>
                </a:lnTo>
                <a:lnTo>
                  <a:pt x="4434" y="11850"/>
                </a:lnTo>
                <a:lnTo>
                  <a:pt x="4414" y="11881"/>
                </a:lnTo>
                <a:lnTo>
                  <a:pt x="4414" y="11912"/>
                </a:lnTo>
                <a:lnTo>
                  <a:pt x="4421" y="11940"/>
                </a:lnTo>
                <a:lnTo>
                  <a:pt x="4441" y="11963"/>
                </a:lnTo>
                <a:lnTo>
                  <a:pt x="4481" y="11989"/>
                </a:lnTo>
                <a:lnTo>
                  <a:pt x="4528" y="12008"/>
                </a:lnTo>
                <a:lnTo>
                  <a:pt x="4595" y="12028"/>
                </a:lnTo>
                <a:lnTo>
                  <a:pt x="4676" y="12045"/>
                </a:lnTo>
                <a:lnTo>
                  <a:pt x="4723" y="12057"/>
                </a:lnTo>
                <a:lnTo>
                  <a:pt x="4770" y="12071"/>
                </a:lnTo>
                <a:lnTo>
                  <a:pt x="4804" y="12082"/>
                </a:lnTo>
                <a:lnTo>
                  <a:pt x="4824" y="12099"/>
                </a:lnTo>
                <a:lnTo>
                  <a:pt x="4844" y="12116"/>
                </a:lnTo>
                <a:lnTo>
                  <a:pt x="4851" y="12136"/>
                </a:lnTo>
                <a:lnTo>
                  <a:pt x="4844" y="12156"/>
                </a:lnTo>
                <a:lnTo>
                  <a:pt x="4831" y="12182"/>
                </a:lnTo>
                <a:lnTo>
                  <a:pt x="4824" y="12201"/>
                </a:lnTo>
                <a:lnTo>
                  <a:pt x="4824" y="12238"/>
                </a:lnTo>
                <a:lnTo>
                  <a:pt x="4837" y="12258"/>
                </a:lnTo>
                <a:lnTo>
                  <a:pt x="4851" y="12275"/>
                </a:lnTo>
                <a:lnTo>
                  <a:pt x="4851" y="12306"/>
                </a:lnTo>
                <a:lnTo>
                  <a:pt x="4837" y="12321"/>
                </a:lnTo>
                <a:lnTo>
                  <a:pt x="4824" y="12335"/>
                </a:lnTo>
                <a:lnTo>
                  <a:pt x="4804" y="12349"/>
                </a:lnTo>
                <a:lnTo>
                  <a:pt x="4757" y="12377"/>
                </a:lnTo>
                <a:lnTo>
                  <a:pt x="4690" y="12417"/>
                </a:lnTo>
                <a:lnTo>
                  <a:pt x="4629" y="12460"/>
                </a:lnTo>
                <a:lnTo>
                  <a:pt x="4569" y="12505"/>
                </a:lnTo>
                <a:lnTo>
                  <a:pt x="4522" y="12550"/>
                </a:lnTo>
                <a:lnTo>
                  <a:pt x="4461" y="12630"/>
                </a:lnTo>
                <a:lnTo>
                  <a:pt x="4401" y="12712"/>
                </a:lnTo>
                <a:lnTo>
                  <a:pt x="4293" y="12877"/>
                </a:lnTo>
                <a:lnTo>
                  <a:pt x="4165" y="13055"/>
                </a:lnTo>
                <a:lnTo>
                  <a:pt x="4112" y="13149"/>
                </a:lnTo>
                <a:lnTo>
                  <a:pt x="4065" y="13240"/>
                </a:lnTo>
                <a:lnTo>
                  <a:pt x="4025" y="13331"/>
                </a:lnTo>
                <a:lnTo>
                  <a:pt x="3997" y="13424"/>
                </a:lnTo>
                <a:lnTo>
                  <a:pt x="3984" y="13518"/>
                </a:lnTo>
                <a:lnTo>
                  <a:pt x="3977" y="13566"/>
                </a:lnTo>
                <a:lnTo>
                  <a:pt x="3984" y="13614"/>
                </a:lnTo>
                <a:lnTo>
                  <a:pt x="3997" y="13713"/>
                </a:lnTo>
                <a:lnTo>
                  <a:pt x="4025" y="13816"/>
                </a:lnTo>
                <a:lnTo>
                  <a:pt x="4085" y="14017"/>
                </a:lnTo>
                <a:lnTo>
                  <a:pt x="4098" y="14057"/>
                </a:lnTo>
                <a:lnTo>
                  <a:pt x="4098" y="14094"/>
                </a:lnTo>
                <a:lnTo>
                  <a:pt x="4092" y="14113"/>
                </a:lnTo>
                <a:lnTo>
                  <a:pt x="4071" y="14131"/>
                </a:lnTo>
                <a:lnTo>
                  <a:pt x="4045" y="14145"/>
                </a:lnTo>
                <a:lnTo>
                  <a:pt x="4004" y="14162"/>
                </a:lnTo>
                <a:lnTo>
                  <a:pt x="3944" y="14179"/>
                </a:lnTo>
                <a:lnTo>
                  <a:pt x="3890" y="14199"/>
                </a:lnTo>
                <a:lnTo>
                  <a:pt x="3843" y="14221"/>
                </a:lnTo>
                <a:lnTo>
                  <a:pt x="3810" y="14241"/>
                </a:lnTo>
                <a:lnTo>
                  <a:pt x="3776" y="14267"/>
                </a:lnTo>
                <a:lnTo>
                  <a:pt x="3749" y="14289"/>
                </a:lnTo>
                <a:lnTo>
                  <a:pt x="3729" y="14312"/>
                </a:lnTo>
                <a:lnTo>
                  <a:pt x="3715" y="14338"/>
                </a:lnTo>
                <a:lnTo>
                  <a:pt x="3702" y="14363"/>
                </a:lnTo>
                <a:lnTo>
                  <a:pt x="3695" y="14389"/>
                </a:lnTo>
                <a:lnTo>
                  <a:pt x="3695" y="14442"/>
                </a:lnTo>
                <a:lnTo>
                  <a:pt x="3722" y="14550"/>
                </a:lnTo>
                <a:lnTo>
                  <a:pt x="3735" y="14582"/>
                </a:lnTo>
                <a:lnTo>
                  <a:pt x="3735" y="14638"/>
                </a:lnTo>
                <a:lnTo>
                  <a:pt x="3729" y="14664"/>
                </a:lnTo>
                <a:lnTo>
                  <a:pt x="3715" y="14689"/>
                </a:lnTo>
                <a:lnTo>
                  <a:pt x="3688" y="14715"/>
                </a:lnTo>
                <a:lnTo>
                  <a:pt x="3655" y="14740"/>
                </a:lnTo>
                <a:lnTo>
                  <a:pt x="3615" y="14763"/>
                </a:lnTo>
                <a:lnTo>
                  <a:pt x="3561" y="14794"/>
                </a:lnTo>
                <a:lnTo>
                  <a:pt x="3507" y="14826"/>
                </a:lnTo>
                <a:lnTo>
                  <a:pt x="3124" y="15010"/>
                </a:lnTo>
                <a:lnTo>
                  <a:pt x="2748" y="15194"/>
                </a:lnTo>
                <a:lnTo>
                  <a:pt x="2721" y="15211"/>
                </a:lnTo>
                <a:lnTo>
                  <a:pt x="2701" y="15234"/>
                </a:lnTo>
                <a:lnTo>
                  <a:pt x="2674" y="15279"/>
                </a:lnTo>
                <a:lnTo>
                  <a:pt x="2761" y="15291"/>
                </a:lnTo>
                <a:lnTo>
                  <a:pt x="2802" y="15296"/>
                </a:lnTo>
                <a:lnTo>
                  <a:pt x="2822" y="15296"/>
                </a:lnTo>
                <a:lnTo>
                  <a:pt x="2835" y="15294"/>
                </a:lnTo>
                <a:lnTo>
                  <a:pt x="2943" y="15274"/>
                </a:lnTo>
                <a:lnTo>
                  <a:pt x="3050" y="15251"/>
                </a:lnTo>
                <a:lnTo>
                  <a:pt x="3151" y="15226"/>
                </a:lnTo>
                <a:lnTo>
                  <a:pt x="3245" y="15200"/>
                </a:lnTo>
                <a:lnTo>
                  <a:pt x="3346" y="15166"/>
                </a:lnTo>
                <a:lnTo>
                  <a:pt x="3440" y="15129"/>
                </a:lnTo>
                <a:lnTo>
                  <a:pt x="3628" y="15055"/>
                </a:lnTo>
                <a:lnTo>
                  <a:pt x="3668" y="15067"/>
                </a:lnTo>
                <a:lnTo>
                  <a:pt x="3285" y="15367"/>
                </a:lnTo>
                <a:lnTo>
                  <a:pt x="3090" y="15523"/>
                </a:lnTo>
                <a:lnTo>
                  <a:pt x="2990" y="15603"/>
                </a:lnTo>
                <a:lnTo>
                  <a:pt x="2902" y="15682"/>
                </a:lnTo>
                <a:lnTo>
                  <a:pt x="2869" y="15714"/>
                </a:lnTo>
                <a:lnTo>
                  <a:pt x="2855" y="15733"/>
                </a:lnTo>
                <a:lnTo>
                  <a:pt x="2849" y="15750"/>
                </a:lnTo>
                <a:lnTo>
                  <a:pt x="2849" y="15767"/>
                </a:lnTo>
                <a:lnTo>
                  <a:pt x="2862" y="15782"/>
                </a:lnTo>
                <a:lnTo>
                  <a:pt x="2889" y="15796"/>
                </a:lnTo>
                <a:lnTo>
                  <a:pt x="2922" y="15807"/>
                </a:lnTo>
                <a:lnTo>
                  <a:pt x="2963" y="15813"/>
                </a:lnTo>
                <a:lnTo>
                  <a:pt x="2997" y="15813"/>
                </a:lnTo>
                <a:lnTo>
                  <a:pt x="3030" y="15807"/>
                </a:lnTo>
                <a:lnTo>
                  <a:pt x="3057" y="15796"/>
                </a:lnTo>
                <a:lnTo>
                  <a:pt x="3084" y="15784"/>
                </a:lnTo>
                <a:lnTo>
                  <a:pt x="3104" y="15770"/>
                </a:lnTo>
                <a:lnTo>
                  <a:pt x="3144" y="15745"/>
                </a:lnTo>
                <a:lnTo>
                  <a:pt x="3359" y="15611"/>
                </a:lnTo>
                <a:lnTo>
                  <a:pt x="3574" y="15478"/>
                </a:lnTo>
                <a:lnTo>
                  <a:pt x="3608" y="15532"/>
                </a:lnTo>
                <a:lnTo>
                  <a:pt x="3642" y="15591"/>
                </a:lnTo>
                <a:lnTo>
                  <a:pt x="3668" y="15651"/>
                </a:lnTo>
                <a:lnTo>
                  <a:pt x="3675" y="15711"/>
                </a:lnTo>
                <a:lnTo>
                  <a:pt x="3675" y="15739"/>
                </a:lnTo>
                <a:lnTo>
                  <a:pt x="3662" y="15796"/>
                </a:lnTo>
                <a:lnTo>
                  <a:pt x="3648" y="15824"/>
                </a:lnTo>
                <a:lnTo>
                  <a:pt x="3628" y="15850"/>
                </a:lnTo>
                <a:lnTo>
                  <a:pt x="3574" y="15906"/>
                </a:lnTo>
                <a:lnTo>
                  <a:pt x="3541" y="15932"/>
                </a:lnTo>
                <a:lnTo>
                  <a:pt x="3500" y="15957"/>
                </a:lnTo>
                <a:lnTo>
                  <a:pt x="3453" y="15983"/>
                </a:lnTo>
                <a:lnTo>
                  <a:pt x="3420" y="16006"/>
                </a:lnTo>
                <a:lnTo>
                  <a:pt x="3386" y="16028"/>
                </a:lnTo>
                <a:lnTo>
                  <a:pt x="3366" y="16051"/>
                </a:lnTo>
                <a:lnTo>
                  <a:pt x="3359" y="16074"/>
                </a:lnTo>
                <a:lnTo>
                  <a:pt x="3352" y="16096"/>
                </a:lnTo>
                <a:lnTo>
                  <a:pt x="3359" y="16122"/>
                </a:lnTo>
                <a:lnTo>
                  <a:pt x="3373" y="16148"/>
                </a:lnTo>
                <a:lnTo>
                  <a:pt x="3400" y="16173"/>
                </a:lnTo>
                <a:lnTo>
                  <a:pt x="3413" y="16196"/>
                </a:lnTo>
                <a:lnTo>
                  <a:pt x="3420" y="16219"/>
                </a:lnTo>
                <a:lnTo>
                  <a:pt x="3413" y="16244"/>
                </a:lnTo>
                <a:lnTo>
                  <a:pt x="3400" y="16267"/>
                </a:lnTo>
                <a:lnTo>
                  <a:pt x="3272" y="16409"/>
                </a:lnTo>
                <a:lnTo>
                  <a:pt x="3205" y="16477"/>
                </a:lnTo>
                <a:lnTo>
                  <a:pt x="3131" y="16545"/>
                </a:lnTo>
                <a:lnTo>
                  <a:pt x="3070" y="16607"/>
                </a:lnTo>
                <a:lnTo>
                  <a:pt x="3017" y="16672"/>
                </a:lnTo>
                <a:lnTo>
                  <a:pt x="2969" y="16738"/>
                </a:lnTo>
                <a:lnTo>
                  <a:pt x="2936" y="16803"/>
                </a:lnTo>
                <a:lnTo>
                  <a:pt x="2869" y="16936"/>
                </a:lnTo>
                <a:lnTo>
                  <a:pt x="2808" y="17070"/>
                </a:lnTo>
                <a:lnTo>
                  <a:pt x="2788" y="17118"/>
                </a:lnTo>
                <a:lnTo>
                  <a:pt x="2775" y="17166"/>
                </a:lnTo>
                <a:lnTo>
                  <a:pt x="2761" y="17214"/>
                </a:lnTo>
                <a:lnTo>
                  <a:pt x="2754" y="17262"/>
                </a:lnTo>
                <a:lnTo>
                  <a:pt x="2748" y="17311"/>
                </a:lnTo>
                <a:lnTo>
                  <a:pt x="2748" y="17356"/>
                </a:lnTo>
                <a:lnTo>
                  <a:pt x="2754" y="17404"/>
                </a:lnTo>
                <a:lnTo>
                  <a:pt x="2768" y="17450"/>
                </a:lnTo>
                <a:lnTo>
                  <a:pt x="2782" y="17495"/>
                </a:lnTo>
                <a:lnTo>
                  <a:pt x="2802" y="17540"/>
                </a:lnTo>
                <a:lnTo>
                  <a:pt x="2829" y="17589"/>
                </a:lnTo>
                <a:lnTo>
                  <a:pt x="2862" y="17634"/>
                </a:lnTo>
                <a:lnTo>
                  <a:pt x="2896" y="17679"/>
                </a:lnTo>
                <a:lnTo>
                  <a:pt x="2943" y="17725"/>
                </a:lnTo>
                <a:lnTo>
                  <a:pt x="2990" y="17767"/>
                </a:lnTo>
                <a:lnTo>
                  <a:pt x="3044" y="17813"/>
                </a:lnTo>
                <a:lnTo>
                  <a:pt x="3097" y="17861"/>
                </a:lnTo>
                <a:lnTo>
                  <a:pt x="3151" y="17912"/>
                </a:lnTo>
                <a:lnTo>
                  <a:pt x="3252" y="18014"/>
                </a:lnTo>
                <a:lnTo>
                  <a:pt x="3346" y="18116"/>
                </a:lnTo>
                <a:lnTo>
                  <a:pt x="3447" y="18221"/>
                </a:lnTo>
                <a:lnTo>
                  <a:pt x="3460" y="18244"/>
                </a:lnTo>
                <a:lnTo>
                  <a:pt x="3460" y="18255"/>
                </a:lnTo>
                <a:lnTo>
                  <a:pt x="3453" y="18264"/>
                </a:lnTo>
                <a:lnTo>
                  <a:pt x="3447" y="18272"/>
                </a:lnTo>
                <a:lnTo>
                  <a:pt x="3427" y="18281"/>
                </a:lnTo>
                <a:lnTo>
                  <a:pt x="3373" y="18292"/>
                </a:lnTo>
                <a:lnTo>
                  <a:pt x="3339" y="18304"/>
                </a:lnTo>
                <a:lnTo>
                  <a:pt x="3305" y="18315"/>
                </a:lnTo>
                <a:lnTo>
                  <a:pt x="3279" y="18332"/>
                </a:lnTo>
                <a:lnTo>
                  <a:pt x="3265" y="18349"/>
                </a:lnTo>
                <a:lnTo>
                  <a:pt x="3238" y="18392"/>
                </a:lnTo>
                <a:lnTo>
                  <a:pt x="3218" y="18434"/>
                </a:lnTo>
                <a:lnTo>
                  <a:pt x="3205" y="18479"/>
                </a:lnTo>
                <a:lnTo>
                  <a:pt x="3198" y="18522"/>
                </a:lnTo>
                <a:lnTo>
                  <a:pt x="3212" y="18996"/>
                </a:lnTo>
                <a:lnTo>
                  <a:pt x="3225" y="19472"/>
                </a:lnTo>
                <a:lnTo>
                  <a:pt x="3218" y="19529"/>
                </a:lnTo>
                <a:lnTo>
                  <a:pt x="3212" y="19583"/>
                </a:lnTo>
                <a:lnTo>
                  <a:pt x="3191" y="19637"/>
                </a:lnTo>
                <a:lnTo>
                  <a:pt x="3131" y="19714"/>
                </a:lnTo>
                <a:lnTo>
                  <a:pt x="3104" y="19736"/>
                </a:lnTo>
                <a:lnTo>
                  <a:pt x="3070" y="19759"/>
                </a:lnTo>
                <a:lnTo>
                  <a:pt x="3030" y="19782"/>
                </a:lnTo>
                <a:lnTo>
                  <a:pt x="2990" y="19801"/>
                </a:lnTo>
                <a:lnTo>
                  <a:pt x="2943" y="19821"/>
                </a:lnTo>
                <a:lnTo>
                  <a:pt x="2889" y="19841"/>
                </a:lnTo>
                <a:lnTo>
                  <a:pt x="2829" y="19858"/>
                </a:lnTo>
                <a:lnTo>
                  <a:pt x="2788" y="19872"/>
                </a:lnTo>
                <a:lnTo>
                  <a:pt x="2748" y="19887"/>
                </a:lnTo>
                <a:lnTo>
                  <a:pt x="2681" y="19920"/>
                </a:lnTo>
                <a:lnTo>
                  <a:pt x="2553" y="19986"/>
                </a:lnTo>
                <a:lnTo>
                  <a:pt x="2425" y="20045"/>
                </a:lnTo>
                <a:lnTo>
                  <a:pt x="2284" y="20102"/>
                </a:lnTo>
                <a:lnTo>
                  <a:pt x="2143" y="20156"/>
                </a:lnTo>
                <a:lnTo>
                  <a:pt x="1848" y="20258"/>
                </a:lnTo>
                <a:lnTo>
                  <a:pt x="1552" y="20360"/>
                </a:lnTo>
                <a:lnTo>
                  <a:pt x="1418" y="20403"/>
                </a:lnTo>
                <a:lnTo>
                  <a:pt x="1290" y="20443"/>
                </a:lnTo>
                <a:lnTo>
                  <a:pt x="1156" y="20479"/>
                </a:lnTo>
                <a:lnTo>
                  <a:pt x="1014" y="20511"/>
                </a:lnTo>
                <a:lnTo>
                  <a:pt x="874" y="20536"/>
                </a:lnTo>
                <a:lnTo>
                  <a:pt x="793" y="20550"/>
                </a:lnTo>
                <a:lnTo>
                  <a:pt x="719" y="20559"/>
                </a:lnTo>
                <a:lnTo>
                  <a:pt x="638" y="20567"/>
                </a:lnTo>
                <a:lnTo>
                  <a:pt x="558" y="20573"/>
                </a:lnTo>
                <a:lnTo>
                  <a:pt x="477" y="20579"/>
                </a:lnTo>
                <a:lnTo>
                  <a:pt x="390" y="20581"/>
                </a:lnTo>
                <a:lnTo>
                  <a:pt x="343" y="20581"/>
                </a:lnTo>
                <a:lnTo>
                  <a:pt x="262" y="20593"/>
                </a:lnTo>
                <a:lnTo>
                  <a:pt x="222" y="20599"/>
                </a:lnTo>
                <a:lnTo>
                  <a:pt x="188" y="20607"/>
                </a:lnTo>
                <a:lnTo>
                  <a:pt x="154" y="20619"/>
                </a:lnTo>
                <a:lnTo>
                  <a:pt x="121" y="20627"/>
                </a:lnTo>
                <a:lnTo>
                  <a:pt x="94" y="20641"/>
                </a:lnTo>
                <a:lnTo>
                  <a:pt x="74" y="20655"/>
                </a:lnTo>
                <a:lnTo>
                  <a:pt x="54" y="20669"/>
                </a:lnTo>
                <a:lnTo>
                  <a:pt x="20" y="20704"/>
                </a:lnTo>
                <a:lnTo>
                  <a:pt x="0" y="20738"/>
                </a:lnTo>
                <a:lnTo>
                  <a:pt x="0" y="20777"/>
                </a:lnTo>
                <a:lnTo>
                  <a:pt x="7" y="20843"/>
                </a:lnTo>
                <a:lnTo>
                  <a:pt x="27" y="20905"/>
                </a:lnTo>
                <a:lnTo>
                  <a:pt x="47" y="20970"/>
                </a:lnTo>
                <a:lnTo>
                  <a:pt x="47" y="21004"/>
                </a:lnTo>
                <a:lnTo>
                  <a:pt x="54" y="21036"/>
                </a:lnTo>
                <a:lnTo>
                  <a:pt x="54" y="21075"/>
                </a:lnTo>
                <a:lnTo>
                  <a:pt x="74" y="21112"/>
                </a:lnTo>
                <a:lnTo>
                  <a:pt x="101" y="21146"/>
                </a:lnTo>
                <a:lnTo>
                  <a:pt x="141" y="21177"/>
                </a:lnTo>
                <a:lnTo>
                  <a:pt x="188" y="21203"/>
                </a:lnTo>
                <a:lnTo>
                  <a:pt x="249" y="21223"/>
                </a:lnTo>
                <a:lnTo>
                  <a:pt x="322" y="21242"/>
                </a:lnTo>
                <a:lnTo>
                  <a:pt x="403" y="21257"/>
                </a:lnTo>
                <a:lnTo>
                  <a:pt x="625" y="21288"/>
                </a:lnTo>
                <a:lnTo>
                  <a:pt x="853" y="21316"/>
                </a:lnTo>
                <a:lnTo>
                  <a:pt x="967" y="21328"/>
                </a:lnTo>
                <a:lnTo>
                  <a:pt x="1082" y="21336"/>
                </a:lnTo>
                <a:lnTo>
                  <a:pt x="1196" y="21345"/>
                </a:lnTo>
                <a:lnTo>
                  <a:pt x="1317" y="21350"/>
                </a:lnTo>
                <a:lnTo>
                  <a:pt x="1579" y="21356"/>
                </a:lnTo>
                <a:lnTo>
                  <a:pt x="1848" y="21356"/>
                </a:lnTo>
                <a:lnTo>
                  <a:pt x="2116" y="21350"/>
                </a:lnTo>
                <a:lnTo>
                  <a:pt x="2378" y="21339"/>
                </a:lnTo>
                <a:lnTo>
                  <a:pt x="2506" y="21330"/>
                </a:lnTo>
                <a:lnTo>
                  <a:pt x="2640" y="21322"/>
                </a:lnTo>
                <a:lnTo>
                  <a:pt x="2768" y="21311"/>
                </a:lnTo>
                <a:lnTo>
                  <a:pt x="2896" y="21296"/>
                </a:lnTo>
                <a:lnTo>
                  <a:pt x="3023" y="21282"/>
                </a:lnTo>
                <a:lnTo>
                  <a:pt x="3151" y="21265"/>
                </a:lnTo>
                <a:lnTo>
                  <a:pt x="3406" y="21226"/>
                </a:lnTo>
                <a:lnTo>
                  <a:pt x="3567" y="21197"/>
                </a:lnTo>
                <a:lnTo>
                  <a:pt x="3648" y="21183"/>
                </a:lnTo>
                <a:lnTo>
                  <a:pt x="3722" y="21166"/>
                </a:lnTo>
                <a:lnTo>
                  <a:pt x="3796" y="21149"/>
                </a:lnTo>
                <a:lnTo>
                  <a:pt x="3863" y="21126"/>
                </a:lnTo>
                <a:lnTo>
                  <a:pt x="3924" y="21101"/>
                </a:lnTo>
                <a:lnTo>
                  <a:pt x="3977" y="21072"/>
                </a:lnTo>
                <a:lnTo>
                  <a:pt x="4025" y="21047"/>
                </a:lnTo>
                <a:lnTo>
                  <a:pt x="4065" y="21027"/>
                </a:lnTo>
                <a:lnTo>
                  <a:pt x="4098" y="21016"/>
                </a:lnTo>
                <a:lnTo>
                  <a:pt x="4139" y="21010"/>
                </a:lnTo>
                <a:lnTo>
                  <a:pt x="4186" y="21007"/>
                </a:lnTo>
                <a:lnTo>
                  <a:pt x="4233" y="21010"/>
                </a:lnTo>
                <a:lnTo>
                  <a:pt x="4293" y="21018"/>
                </a:lnTo>
                <a:lnTo>
                  <a:pt x="4427" y="21036"/>
                </a:lnTo>
                <a:lnTo>
                  <a:pt x="4495" y="21044"/>
                </a:lnTo>
                <a:lnTo>
                  <a:pt x="4569" y="21044"/>
                </a:lnTo>
                <a:lnTo>
                  <a:pt x="4636" y="21041"/>
                </a:lnTo>
                <a:lnTo>
                  <a:pt x="4784" y="21027"/>
                </a:lnTo>
                <a:lnTo>
                  <a:pt x="4931" y="21010"/>
                </a:lnTo>
                <a:lnTo>
                  <a:pt x="5073" y="20990"/>
                </a:lnTo>
                <a:lnTo>
                  <a:pt x="5214" y="20970"/>
                </a:lnTo>
                <a:lnTo>
                  <a:pt x="5355" y="20945"/>
                </a:lnTo>
                <a:lnTo>
                  <a:pt x="5482" y="20919"/>
                </a:lnTo>
                <a:lnTo>
                  <a:pt x="5617" y="20891"/>
                </a:lnTo>
                <a:lnTo>
                  <a:pt x="5744" y="20860"/>
                </a:lnTo>
                <a:lnTo>
                  <a:pt x="5865" y="20825"/>
                </a:lnTo>
                <a:lnTo>
                  <a:pt x="5986" y="20789"/>
                </a:lnTo>
                <a:lnTo>
                  <a:pt x="6101" y="20752"/>
                </a:lnTo>
                <a:lnTo>
                  <a:pt x="6215" y="20712"/>
                </a:lnTo>
                <a:lnTo>
                  <a:pt x="6322" y="20669"/>
                </a:lnTo>
                <a:lnTo>
                  <a:pt x="6537" y="20579"/>
                </a:lnTo>
                <a:lnTo>
                  <a:pt x="6638" y="20528"/>
                </a:lnTo>
                <a:lnTo>
                  <a:pt x="6658" y="20516"/>
                </a:lnTo>
                <a:lnTo>
                  <a:pt x="6671" y="20502"/>
                </a:lnTo>
                <a:lnTo>
                  <a:pt x="6698" y="20471"/>
                </a:lnTo>
                <a:lnTo>
                  <a:pt x="6712" y="20440"/>
                </a:lnTo>
                <a:lnTo>
                  <a:pt x="6712" y="20406"/>
                </a:lnTo>
                <a:lnTo>
                  <a:pt x="6698" y="20349"/>
                </a:lnTo>
                <a:lnTo>
                  <a:pt x="6678" y="20295"/>
                </a:lnTo>
                <a:lnTo>
                  <a:pt x="6631" y="20182"/>
                </a:lnTo>
                <a:lnTo>
                  <a:pt x="6604" y="20122"/>
                </a:lnTo>
                <a:lnTo>
                  <a:pt x="6578" y="20062"/>
                </a:lnTo>
                <a:lnTo>
                  <a:pt x="6544" y="19940"/>
                </a:lnTo>
                <a:lnTo>
                  <a:pt x="6524" y="19818"/>
                </a:lnTo>
                <a:lnTo>
                  <a:pt x="6510" y="19696"/>
                </a:lnTo>
                <a:lnTo>
                  <a:pt x="6510" y="19577"/>
                </a:lnTo>
                <a:lnTo>
                  <a:pt x="6517" y="19455"/>
                </a:lnTo>
                <a:lnTo>
                  <a:pt x="6537" y="19211"/>
                </a:lnTo>
                <a:lnTo>
                  <a:pt x="6557" y="19018"/>
                </a:lnTo>
                <a:lnTo>
                  <a:pt x="6578" y="18825"/>
                </a:lnTo>
                <a:lnTo>
                  <a:pt x="6638" y="18437"/>
                </a:lnTo>
                <a:lnTo>
                  <a:pt x="6645" y="18420"/>
                </a:lnTo>
                <a:lnTo>
                  <a:pt x="6658" y="18403"/>
                </a:lnTo>
                <a:lnTo>
                  <a:pt x="6678" y="18386"/>
                </a:lnTo>
                <a:lnTo>
                  <a:pt x="6705" y="18372"/>
                </a:lnTo>
                <a:lnTo>
                  <a:pt x="6766" y="18349"/>
                </a:lnTo>
                <a:lnTo>
                  <a:pt x="6819" y="18321"/>
                </a:lnTo>
                <a:lnTo>
                  <a:pt x="6860" y="18295"/>
                </a:lnTo>
                <a:lnTo>
                  <a:pt x="6893" y="18264"/>
                </a:lnTo>
                <a:lnTo>
                  <a:pt x="6913" y="18233"/>
                </a:lnTo>
                <a:lnTo>
                  <a:pt x="6927" y="18201"/>
                </a:lnTo>
                <a:lnTo>
                  <a:pt x="6933" y="18167"/>
                </a:lnTo>
                <a:lnTo>
                  <a:pt x="6933" y="18133"/>
                </a:lnTo>
                <a:lnTo>
                  <a:pt x="6846" y="17745"/>
                </a:lnTo>
                <a:lnTo>
                  <a:pt x="6806" y="17552"/>
                </a:lnTo>
                <a:lnTo>
                  <a:pt x="6772" y="17356"/>
                </a:lnTo>
                <a:lnTo>
                  <a:pt x="6752" y="17271"/>
                </a:lnTo>
                <a:lnTo>
                  <a:pt x="6739" y="17189"/>
                </a:lnTo>
                <a:lnTo>
                  <a:pt x="6739" y="17104"/>
                </a:lnTo>
                <a:lnTo>
                  <a:pt x="6746" y="17064"/>
                </a:lnTo>
                <a:lnTo>
                  <a:pt x="6766" y="17021"/>
                </a:lnTo>
                <a:lnTo>
                  <a:pt x="6799" y="16950"/>
                </a:lnTo>
                <a:lnTo>
                  <a:pt x="6839" y="16879"/>
                </a:lnTo>
                <a:lnTo>
                  <a:pt x="6893" y="16811"/>
                </a:lnTo>
                <a:lnTo>
                  <a:pt x="6961" y="16746"/>
                </a:lnTo>
                <a:lnTo>
                  <a:pt x="7001" y="16715"/>
                </a:lnTo>
                <a:lnTo>
                  <a:pt x="7041" y="16684"/>
                </a:lnTo>
                <a:lnTo>
                  <a:pt x="7088" y="16652"/>
                </a:lnTo>
                <a:lnTo>
                  <a:pt x="7142" y="16624"/>
                </a:lnTo>
                <a:lnTo>
                  <a:pt x="7202" y="16596"/>
                </a:lnTo>
                <a:lnTo>
                  <a:pt x="7263" y="16570"/>
                </a:lnTo>
                <a:lnTo>
                  <a:pt x="7330" y="16545"/>
                </a:lnTo>
                <a:lnTo>
                  <a:pt x="7397" y="16519"/>
                </a:lnTo>
                <a:lnTo>
                  <a:pt x="7471" y="16496"/>
                </a:lnTo>
                <a:lnTo>
                  <a:pt x="7538" y="16471"/>
                </a:lnTo>
                <a:lnTo>
                  <a:pt x="7599" y="16445"/>
                </a:lnTo>
                <a:lnTo>
                  <a:pt x="7652" y="16420"/>
                </a:lnTo>
                <a:lnTo>
                  <a:pt x="7693" y="16394"/>
                </a:lnTo>
                <a:lnTo>
                  <a:pt x="7733" y="16366"/>
                </a:lnTo>
                <a:lnTo>
                  <a:pt x="7767" y="16335"/>
                </a:lnTo>
                <a:lnTo>
                  <a:pt x="7793" y="16306"/>
                </a:lnTo>
                <a:lnTo>
                  <a:pt x="7814" y="16275"/>
                </a:lnTo>
                <a:lnTo>
                  <a:pt x="7827" y="16244"/>
                </a:lnTo>
                <a:lnTo>
                  <a:pt x="7834" y="16210"/>
                </a:lnTo>
                <a:lnTo>
                  <a:pt x="7841" y="16176"/>
                </a:lnTo>
                <a:lnTo>
                  <a:pt x="7834" y="16142"/>
                </a:lnTo>
                <a:lnTo>
                  <a:pt x="7827" y="16108"/>
                </a:lnTo>
                <a:lnTo>
                  <a:pt x="7814" y="16071"/>
                </a:lnTo>
                <a:lnTo>
                  <a:pt x="7793" y="16034"/>
                </a:lnTo>
                <a:lnTo>
                  <a:pt x="7760" y="15966"/>
                </a:lnTo>
                <a:lnTo>
                  <a:pt x="7746" y="15935"/>
                </a:lnTo>
                <a:lnTo>
                  <a:pt x="7740" y="15901"/>
                </a:lnTo>
                <a:lnTo>
                  <a:pt x="7740" y="15838"/>
                </a:lnTo>
                <a:lnTo>
                  <a:pt x="7746" y="15807"/>
                </a:lnTo>
                <a:lnTo>
                  <a:pt x="7760" y="15776"/>
                </a:lnTo>
                <a:lnTo>
                  <a:pt x="7774" y="15745"/>
                </a:lnTo>
                <a:lnTo>
                  <a:pt x="7800" y="15714"/>
                </a:lnTo>
                <a:lnTo>
                  <a:pt x="7827" y="15682"/>
                </a:lnTo>
                <a:lnTo>
                  <a:pt x="7854" y="15654"/>
                </a:lnTo>
                <a:lnTo>
                  <a:pt x="7935" y="15597"/>
                </a:lnTo>
                <a:lnTo>
                  <a:pt x="7982" y="15569"/>
                </a:lnTo>
                <a:lnTo>
                  <a:pt x="8035" y="15540"/>
                </a:lnTo>
                <a:lnTo>
                  <a:pt x="8136" y="15487"/>
                </a:lnTo>
                <a:lnTo>
                  <a:pt x="8230" y="15435"/>
                </a:lnTo>
                <a:lnTo>
                  <a:pt x="8324" y="15382"/>
                </a:lnTo>
                <a:lnTo>
                  <a:pt x="8425" y="15328"/>
                </a:lnTo>
                <a:lnTo>
                  <a:pt x="8486" y="15296"/>
                </a:lnTo>
                <a:lnTo>
                  <a:pt x="8539" y="15262"/>
                </a:lnTo>
                <a:lnTo>
                  <a:pt x="8580" y="15226"/>
                </a:lnTo>
                <a:lnTo>
                  <a:pt x="8606" y="15191"/>
                </a:lnTo>
                <a:lnTo>
                  <a:pt x="8620" y="15155"/>
                </a:lnTo>
                <a:lnTo>
                  <a:pt x="8627" y="15115"/>
                </a:lnTo>
                <a:lnTo>
                  <a:pt x="8613" y="15075"/>
                </a:lnTo>
                <a:lnTo>
                  <a:pt x="8586" y="15035"/>
                </a:lnTo>
                <a:lnTo>
                  <a:pt x="8573" y="15007"/>
                </a:lnTo>
                <a:lnTo>
                  <a:pt x="8566" y="14984"/>
                </a:lnTo>
                <a:lnTo>
                  <a:pt x="8573" y="14962"/>
                </a:lnTo>
                <a:lnTo>
                  <a:pt x="8586" y="14942"/>
                </a:lnTo>
                <a:lnTo>
                  <a:pt x="8613" y="14922"/>
                </a:lnTo>
                <a:lnTo>
                  <a:pt x="8647" y="14905"/>
                </a:lnTo>
                <a:lnTo>
                  <a:pt x="8687" y="14888"/>
                </a:lnTo>
                <a:lnTo>
                  <a:pt x="8734" y="14871"/>
                </a:lnTo>
                <a:lnTo>
                  <a:pt x="9056" y="14769"/>
                </a:lnTo>
                <a:lnTo>
                  <a:pt x="9386" y="14667"/>
                </a:lnTo>
                <a:lnTo>
                  <a:pt x="9473" y="14641"/>
                </a:lnTo>
                <a:lnTo>
                  <a:pt x="9547" y="14613"/>
                </a:lnTo>
                <a:lnTo>
                  <a:pt x="9621" y="14584"/>
                </a:lnTo>
                <a:lnTo>
                  <a:pt x="9688" y="14553"/>
                </a:lnTo>
                <a:lnTo>
                  <a:pt x="9749" y="14522"/>
                </a:lnTo>
                <a:lnTo>
                  <a:pt x="9802" y="14488"/>
                </a:lnTo>
                <a:lnTo>
                  <a:pt x="9849" y="14454"/>
                </a:lnTo>
                <a:lnTo>
                  <a:pt x="9890" y="14420"/>
                </a:lnTo>
                <a:lnTo>
                  <a:pt x="9930" y="14383"/>
                </a:lnTo>
                <a:lnTo>
                  <a:pt x="9964" y="14346"/>
                </a:lnTo>
                <a:lnTo>
                  <a:pt x="9991" y="14306"/>
                </a:lnTo>
                <a:lnTo>
                  <a:pt x="10011" y="14267"/>
                </a:lnTo>
                <a:lnTo>
                  <a:pt x="10024" y="14227"/>
                </a:lnTo>
                <a:lnTo>
                  <a:pt x="10037" y="14184"/>
                </a:lnTo>
                <a:lnTo>
                  <a:pt x="10037" y="14099"/>
                </a:lnTo>
                <a:lnTo>
                  <a:pt x="10024" y="14003"/>
                </a:lnTo>
                <a:lnTo>
                  <a:pt x="10011" y="13909"/>
                </a:lnTo>
                <a:lnTo>
                  <a:pt x="9964" y="13719"/>
                </a:lnTo>
                <a:lnTo>
                  <a:pt x="9957" y="13679"/>
                </a:lnTo>
                <a:lnTo>
                  <a:pt x="9957" y="13608"/>
                </a:lnTo>
                <a:lnTo>
                  <a:pt x="9970" y="13572"/>
                </a:lnTo>
                <a:lnTo>
                  <a:pt x="9984" y="13538"/>
                </a:lnTo>
                <a:lnTo>
                  <a:pt x="10004" y="13504"/>
                </a:lnTo>
                <a:lnTo>
                  <a:pt x="10051" y="13438"/>
                </a:lnTo>
                <a:lnTo>
                  <a:pt x="10112" y="13376"/>
                </a:lnTo>
                <a:lnTo>
                  <a:pt x="10179" y="13314"/>
                </a:lnTo>
                <a:lnTo>
                  <a:pt x="10252" y="13254"/>
                </a:lnTo>
                <a:lnTo>
                  <a:pt x="10333" y="13197"/>
                </a:lnTo>
                <a:lnTo>
                  <a:pt x="10548" y="13376"/>
                </a:lnTo>
                <a:lnTo>
                  <a:pt x="10656" y="13467"/>
                </a:lnTo>
                <a:lnTo>
                  <a:pt x="10770" y="13555"/>
                </a:lnTo>
                <a:lnTo>
                  <a:pt x="10904" y="13654"/>
                </a:lnTo>
                <a:lnTo>
                  <a:pt x="11045" y="13753"/>
                </a:lnTo>
                <a:lnTo>
                  <a:pt x="11193" y="13850"/>
                </a:lnTo>
                <a:lnTo>
                  <a:pt x="11341" y="13943"/>
                </a:lnTo>
                <a:lnTo>
                  <a:pt x="11408" y="13989"/>
                </a:lnTo>
                <a:lnTo>
                  <a:pt x="11462" y="14037"/>
                </a:lnTo>
                <a:lnTo>
                  <a:pt x="11502" y="14082"/>
                </a:lnTo>
                <a:lnTo>
                  <a:pt x="11522" y="14131"/>
                </a:lnTo>
                <a:lnTo>
                  <a:pt x="11529" y="14179"/>
                </a:lnTo>
                <a:lnTo>
                  <a:pt x="11529" y="14227"/>
                </a:lnTo>
                <a:lnTo>
                  <a:pt x="11509" y="14278"/>
                </a:lnTo>
                <a:lnTo>
                  <a:pt x="11475" y="14329"/>
                </a:lnTo>
                <a:lnTo>
                  <a:pt x="11435" y="14386"/>
                </a:lnTo>
                <a:lnTo>
                  <a:pt x="11415" y="14442"/>
                </a:lnTo>
                <a:lnTo>
                  <a:pt x="11401" y="14499"/>
                </a:lnTo>
                <a:lnTo>
                  <a:pt x="11401" y="14556"/>
                </a:lnTo>
                <a:lnTo>
                  <a:pt x="11415" y="14613"/>
                </a:lnTo>
                <a:lnTo>
                  <a:pt x="11442" y="14669"/>
                </a:lnTo>
                <a:lnTo>
                  <a:pt x="11482" y="14726"/>
                </a:lnTo>
                <a:lnTo>
                  <a:pt x="11536" y="14780"/>
                </a:lnTo>
                <a:lnTo>
                  <a:pt x="11657" y="14879"/>
                </a:lnTo>
                <a:lnTo>
                  <a:pt x="11791" y="14976"/>
                </a:lnTo>
                <a:lnTo>
                  <a:pt x="11831" y="15010"/>
                </a:lnTo>
                <a:lnTo>
                  <a:pt x="11865" y="15041"/>
                </a:lnTo>
                <a:lnTo>
                  <a:pt x="11899" y="15075"/>
                </a:lnTo>
                <a:lnTo>
                  <a:pt x="11925" y="15112"/>
                </a:lnTo>
                <a:lnTo>
                  <a:pt x="11939" y="15146"/>
                </a:lnTo>
                <a:lnTo>
                  <a:pt x="11952" y="15183"/>
                </a:lnTo>
                <a:lnTo>
                  <a:pt x="11952" y="15217"/>
                </a:lnTo>
                <a:lnTo>
                  <a:pt x="11946" y="15257"/>
                </a:lnTo>
                <a:lnTo>
                  <a:pt x="11919" y="15345"/>
                </a:lnTo>
                <a:lnTo>
                  <a:pt x="11878" y="15435"/>
                </a:lnTo>
                <a:lnTo>
                  <a:pt x="11805" y="15617"/>
                </a:lnTo>
                <a:lnTo>
                  <a:pt x="11744" y="15728"/>
                </a:lnTo>
                <a:lnTo>
                  <a:pt x="11690" y="15838"/>
                </a:lnTo>
                <a:lnTo>
                  <a:pt x="11630" y="15949"/>
                </a:lnTo>
                <a:lnTo>
                  <a:pt x="11609" y="16006"/>
                </a:lnTo>
                <a:lnTo>
                  <a:pt x="11590" y="16060"/>
                </a:lnTo>
                <a:lnTo>
                  <a:pt x="11576" y="16128"/>
                </a:lnTo>
                <a:lnTo>
                  <a:pt x="11576" y="16196"/>
                </a:lnTo>
                <a:lnTo>
                  <a:pt x="11590" y="16261"/>
                </a:lnTo>
                <a:lnTo>
                  <a:pt x="11616" y="16326"/>
                </a:lnTo>
                <a:lnTo>
                  <a:pt x="11657" y="16392"/>
                </a:lnTo>
                <a:lnTo>
                  <a:pt x="11704" y="16454"/>
                </a:lnTo>
                <a:lnTo>
                  <a:pt x="11764" y="16516"/>
                </a:lnTo>
                <a:lnTo>
                  <a:pt x="11831" y="16579"/>
                </a:lnTo>
                <a:lnTo>
                  <a:pt x="11912" y="16661"/>
                </a:lnTo>
                <a:lnTo>
                  <a:pt x="11986" y="16746"/>
                </a:lnTo>
                <a:lnTo>
                  <a:pt x="12046" y="16828"/>
                </a:lnTo>
                <a:lnTo>
                  <a:pt x="12093" y="16916"/>
                </a:lnTo>
                <a:lnTo>
                  <a:pt x="12127" y="17001"/>
                </a:lnTo>
                <a:lnTo>
                  <a:pt x="12147" y="17089"/>
                </a:lnTo>
                <a:lnTo>
                  <a:pt x="12154" y="17180"/>
                </a:lnTo>
                <a:lnTo>
                  <a:pt x="12154" y="17325"/>
                </a:lnTo>
                <a:lnTo>
                  <a:pt x="12161" y="17379"/>
                </a:lnTo>
                <a:lnTo>
                  <a:pt x="12167" y="17430"/>
                </a:lnTo>
                <a:lnTo>
                  <a:pt x="12187" y="17484"/>
                </a:lnTo>
                <a:lnTo>
                  <a:pt x="12214" y="17538"/>
                </a:lnTo>
                <a:lnTo>
                  <a:pt x="12248" y="17589"/>
                </a:lnTo>
                <a:lnTo>
                  <a:pt x="12282" y="17640"/>
                </a:lnTo>
                <a:lnTo>
                  <a:pt x="12329" y="17691"/>
                </a:lnTo>
                <a:lnTo>
                  <a:pt x="12369" y="17739"/>
                </a:lnTo>
                <a:lnTo>
                  <a:pt x="12402" y="17787"/>
                </a:lnTo>
                <a:lnTo>
                  <a:pt x="12436" y="17838"/>
                </a:lnTo>
                <a:lnTo>
                  <a:pt x="12456" y="17887"/>
                </a:lnTo>
                <a:lnTo>
                  <a:pt x="12476" y="17935"/>
                </a:lnTo>
                <a:lnTo>
                  <a:pt x="12490" y="17986"/>
                </a:lnTo>
                <a:lnTo>
                  <a:pt x="12490" y="18088"/>
                </a:lnTo>
                <a:lnTo>
                  <a:pt x="12470" y="18199"/>
                </a:lnTo>
                <a:lnTo>
                  <a:pt x="12463" y="18309"/>
                </a:lnTo>
                <a:lnTo>
                  <a:pt x="12463" y="18366"/>
                </a:lnTo>
                <a:lnTo>
                  <a:pt x="12470" y="18420"/>
                </a:lnTo>
                <a:lnTo>
                  <a:pt x="12490" y="18477"/>
                </a:lnTo>
                <a:lnTo>
                  <a:pt x="12517" y="18531"/>
                </a:lnTo>
                <a:lnTo>
                  <a:pt x="12557" y="18601"/>
                </a:lnTo>
                <a:lnTo>
                  <a:pt x="12577" y="18638"/>
                </a:lnTo>
                <a:lnTo>
                  <a:pt x="12604" y="18672"/>
                </a:lnTo>
                <a:lnTo>
                  <a:pt x="12637" y="18704"/>
                </a:lnTo>
                <a:lnTo>
                  <a:pt x="12678" y="18735"/>
                </a:lnTo>
                <a:lnTo>
                  <a:pt x="12732" y="18766"/>
                </a:lnTo>
                <a:lnTo>
                  <a:pt x="12792" y="18794"/>
                </a:lnTo>
                <a:lnTo>
                  <a:pt x="12832" y="18814"/>
                </a:lnTo>
                <a:lnTo>
                  <a:pt x="12873" y="18837"/>
                </a:lnTo>
                <a:lnTo>
                  <a:pt x="12893" y="18862"/>
                </a:lnTo>
                <a:lnTo>
                  <a:pt x="12906" y="18888"/>
                </a:lnTo>
                <a:lnTo>
                  <a:pt x="12953" y="19325"/>
                </a:lnTo>
                <a:lnTo>
                  <a:pt x="12967" y="19540"/>
                </a:lnTo>
                <a:lnTo>
                  <a:pt x="12973" y="19759"/>
                </a:lnTo>
                <a:lnTo>
                  <a:pt x="12973" y="19895"/>
                </a:lnTo>
                <a:lnTo>
                  <a:pt x="12960" y="20028"/>
                </a:lnTo>
                <a:lnTo>
                  <a:pt x="12940" y="20164"/>
                </a:lnTo>
                <a:lnTo>
                  <a:pt x="12900" y="20298"/>
                </a:lnTo>
                <a:lnTo>
                  <a:pt x="12873" y="20372"/>
                </a:lnTo>
                <a:lnTo>
                  <a:pt x="12839" y="20445"/>
                </a:lnTo>
                <a:lnTo>
                  <a:pt x="12772" y="20590"/>
                </a:lnTo>
                <a:lnTo>
                  <a:pt x="12691" y="20738"/>
                </a:lnTo>
                <a:lnTo>
                  <a:pt x="12617" y="20885"/>
                </a:lnTo>
                <a:lnTo>
                  <a:pt x="12604" y="20916"/>
                </a:lnTo>
                <a:lnTo>
                  <a:pt x="12604" y="20945"/>
                </a:lnTo>
                <a:lnTo>
                  <a:pt x="12611" y="20973"/>
                </a:lnTo>
                <a:lnTo>
                  <a:pt x="12624" y="20996"/>
                </a:lnTo>
                <a:lnTo>
                  <a:pt x="12651" y="21016"/>
                </a:lnTo>
                <a:lnTo>
                  <a:pt x="12685" y="21033"/>
                </a:lnTo>
                <a:lnTo>
                  <a:pt x="12732" y="21050"/>
                </a:lnTo>
                <a:lnTo>
                  <a:pt x="12792" y="21061"/>
                </a:lnTo>
                <a:lnTo>
                  <a:pt x="13880" y="21237"/>
                </a:lnTo>
                <a:lnTo>
                  <a:pt x="13941" y="21242"/>
                </a:lnTo>
                <a:lnTo>
                  <a:pt x="13995" y="21248"/>
                </a:lnTo>
                <a:lnTo>
                  <a:pt x="14048" y="21245"/>
                </a:lnTo>
                <a:lnTo>
                  <a:pt x="14095" y="21242"/>
                </a:lnTo>
                <a:lnTo>
                  <a:pt x="14143" y="21234"/>
                </a:lnTo>
                <a:lnTo>
                  <a:pt x="14190" y="21220"/>
                </a:lnTo>
                <a:lnTo>
                  <a:pt x="14230" y="21203"/>
                </a:lnTo>
                <a:lnTo>
                  <a:pt x="14270" y="21183"/>
                </a:lnTo>
                <a:lnTo>
                  <a:pt x="14310" y="21163"/>
                </a:lnTo>
                <a:lnTo>
                  <a:pt x="14351" y="21149"/>
                </a:lnTo>
                <a:lnTo>
                  <a:pt x="14391" y="21140"/>
                </a:lnTo>
                <a:lnTo>
                  <a:pt x="14431" y="21135"/>
                </a:lnTo>
                <a:lnTo>
                  <a:pt x="14478" y="21138"/>
                </a:lnTo>
                <a:lnTo>
                  <a:pt x="14519" y="21143"/>
                </a:lnTo>
                <a:lnTo>
                  <a:pt x="14559" y="21157"/>
                </a:lnTo>
                <a:lnTo>
                  <a:pt x="14593" y="21174"/>
                </a:lnTo>
                <a:lnTo>
                  <a:pt x="14667" y="21211"/>
                </a:lnTo>
                <a:lnTo>
                  <a:pt x="14740" y="21242"/>
                </a:lnTo>
                <a:lnTo>
                  <a:pt x="14821" y="21274"/>
                </a:lnTo>
                <a:lnTo>
                  <a:pt x="14902" y="21302"/>
                </a:lnTo>
                <a:lnTo>
                  <a:pt x="15076" y="21353"/>
                </a:lnTo>
                <a:lnTo>
                  <a:pt x="15251" y="21407"/>
                </a:lnTo>
                <a:lnTo>
                  <a:pt x="15379" y="21444"/>
                </a:lnTo>
                <a:lnTo>
                  <a:pt x="15513" y="21475"/>
                </a:lnTo>
                <a:lnTo>
                  <a:pt x="15654" y="21501"/>
                </a:lnTo>
                <a:lnTo>
                  <a:pt x="15795" y="21523"/>
                </a:lnTo>
                <a:lnTo>
                  <a:pt x="15936" y="21543"/>
                </a:lnTo>
                <a:lnTo>
                  <a:pt x="16084" y="21557"/>
                </a:lnTo>
                <a:lnTo>
                  <a:pt x="16232" y="21569"/>
                </a:lnTo>
                <a:lnTo>
                  <a:pt x="16380" y="21577"/>
                </a:lnTo>
                <a:lnTo>
                  <a:pt x="16635" y="21589"/>
                </a:lnTo>
                <a:lnTo>
                  <a:pt x="16891" y="21594"/>
                </a:lnTo>
                <a:lnTo>
                  <a:pt x="17146" y="21600"/>
                </a:lnTo>
                <a:lnTo>
                  <a:pt x="17401" y="21600"/>
                </a:lnTo>
                <a:lnTo>
                  <a:pt x="17656" y="21597"/>
                </a:lnTo>
                <a:lnTo>
                  <a:pt x="17912" y="21591"/>
                </a:lnTo>
                <a:lnTo>
                  <a:pt x="18422" y="21569"/>
                </a:lnTo>
                <a:lnTo>
                  <a:pt x="18503" y="21563"/>
                </a:lnTo>
                <a:lnTo>
                  <a:pt x="18577" y="21557"/>
                </a:lnTo>
                <a:lnTo>
                  <a:pt x="18651" y="21549"/>
                </a:lnTo>
                <a:lnTo>
                  <a:pt x="18711" y="21538"/>
                </a:lnTo>
                <a:lnTo>
                  <a:pt x="18765" y="21526"/>
                </a:lnTo>
                <a:lnTo>
                  <a:pt x="18819" y="21512"/>
                </a:lnTo>
                <a:lnTo>
                  <a:pt x="18866" y="21498"/>
                </a:lnTo>
                <a:lnTo>
                  <a:pt x="18906" y="21478"/>
                </a:lnTo>
                <a:lnTo>
                  <a:pt x="18939" y="21458"/>
                </a:lnTo>
                <a:lnTo>
                  <a:pt x="18967" y="21438"/>
                </a:lnTo>
                <a:lnTo>
                  <a:pt x="18993" y="21416"/>
                </a:lnTo>
                <a:lnTo>
                  <a:pt x="19014" y="21387"/>
                </a:lnTo>
                <a:lnTo>
                  <a:pt x="19027" y="21362"/>
                </a:lnTo>
                <a:lnTo>
                  <a:pt x="19034" y="21330"/>
                </a:lnTo>
                <a:lnTo>
                  <a:pt x="19040" y="21299"/>
                </a:lnTo>
                <a:lnTo>
                  <a:pt x="19040" y="21262"/>
                </a:lnTo>
                <a:lnTo>
                  <a:pt x="19020" y="21197"/>
                </a:lnTo>
                <a:lnTo>
                  <a:pt x="19007" y="21132"/>
                </a:lnTo>
                <a:lnTo>
                  <a:pt x="18980" y="21061"/>
                </a:lnTo>
                <a:lnTo>
                  <a:pt x="18960" y="21030"/>
                </a:lnTo>
                <a:lnTo>
                  <a:pt x="18939" y="21001"/>
                </a:lnTo>
                <a:lnTo>
                  <a:pt x="18886" y="20950"/>
                </a:lnTo>
                <a:lnTo>
                  <a:pt x="18852" y="20928"/>
                </a:lnTo>
                <a:lnTo>
                  <a:pt x="18812" y="20908"/>
                </a:lnTo>
                <a:lnTo>
                  <a:pt x="18771" y="20888"/>
                </a:lnTo>
                <a:lnTo>
                  <a:pt x="18724" y="20871"/>
                </a:lnTo>
                <a:lnTo>
                  <a:pt x="18671" y="20854"/>
                </a:lnTo>
                <a:lnTo>
                  <a:pt x="18617" y="20840"/>
                </a:lnTo>
                <a:lnTo>
                  <a:pt x="18550" y="20825"/>
                </a:lnTo>
                <a:lnTo>
                  <a:pt x="18483" y="20814"/>
                </a:lnTo>
                <a:lnTo>
                  <a:pt x="18402" y="20803"/>
                </a:lnTo>
                <a:lnTo>
                  <a:pt x="18321" y="20794"/>
                </a:lnTo>
                <a:lnTo>
                  <a:pt x="18160" y="20774"/>
                </a:lnTo>
                <a:lnTo>
                  <a:pt x="18006" y="20752"/>
                </a:lnTo>
                <a:lnTo>
                  <a:pt x="17851" y="20729"/>
                </a:lnTo>
                <a:lnTo>
                  <a:pt x="17703" y="20701"/>
                </a:lnTo>
                <a:lnTo>
                  <a:pt x="17549" y="20672"/>
                </a:lnTo>
                <a:lnTo>
                  <a:pt x="17408" y="20641"/>
                </a:lnTo>
                <a:lnTo>
                  <a:pt x="17267" y="20604"/>
                </a:lnTo>
                <a:lnTo>
                  <a:pt x="17126" y="20567"/>
                </a:lnTo>
                <a:lnTo>
                  <a:pt x="17072" y="20553"/>
                </a:lnTo>
                <a:lnTo>
                  <a:pt x="17025" y="20536"/>
                </a:lnTo>
                <a:lnTo>
                  <a:pt x="16978" y="20519"/>
                </a:lnTo>
                <a:lnTo>
                  <a:pt x="16937" y="20499"/>
                </a:lnTo>
                <a:lnTo>
                  <a:pt x="16904" y="20479"/>
                </a:lnTo>
                <a:lnTo>
                  <a:pt x="16877" y="20457"/>
                </a:lnTo>
                <a:lnTo>
                  <a:pt x="16837" y="20406"/>
                </a:lnTo>
                <a:lnTo>
                  <a:pt x="16803" y="20355"/>
                </a:lnTo>
                <a:lnTo>
                  <a:pt x="16763" y="20306"/>
                </a:lnTo>
                <a:lnTo>
                  <a:pt x="16709" y="20264"/>
                </a:lnTo>
                <a:lnTo>
                  <a:pt x="16648" y="20221"/>
                </a:lnTo>
                <a:lnTo>
                  <a:pt x="16575" y="20184"/>
                </a:lnTo>
                <a:lnTo>
                  <a:pt x="16487" y="20150"/>
                </a:lnTo>
                <a:lnTo>
                  <a:pt x="16386" y="20119"/>
                </a:lnTo>
                <a:lnTo>
                  <a:pt x="16279" y="20094"/>
                </a:lnTo>
                <a:lnTo>
                  <a:pt x="16239" y="20082"/>
                </a:lnTo>
                <a:lnTo>
                  <a:pt x="16205" y="20071"/>
                </a:lnTo>
                <a:lnTo>
                  <a:pt x="16178" y="20057"/>
                </a:lnTo>
                <a:lnTo>
                  <a:pt x="16151" y="20040"/>
                </a:lnTo>
                <a:lnTo>
                  <a:pt x="16138" y="20026"/>
                </a:lnTo>
                <a:lnTo>
                  <a:pt x="16125" y="20008"/>
                </a:lnTo>
                <a:lnTo>
                  <a:pt x="16104" y="19969"/>
                </a:lnTo>
                <a:lnTo>
                  <a:pt x="16084" y="19920"/>
                </a:lnTo>
                <a:lnTo>
                  <a:pt x="16057" y="19875"/>
                </a:lnTo>
                <a:lnTo>
                  <a:pt x="16024" y="19827"/>
                </a:lnTo>
                <a:lnTo>
                  <a:pt x="15977" y="19784"/>
                </a:lnTo>
                <a:lnTo>
                  <a:pt x="15950" y="19756"/>
                </a:lnTo>
                <a:lnTo>
                  <a:pt x="15930" y="19730"/>
                </a:lnTo>
                <a:lnTo>
                  <a:pt x="15910" y="19705"/>
                </a:lnTo>
                <a:lnTo>
                  <a:pt x="15903" y="19677"/>
                </a:lnTo>
                <a:lnTo>
                  <a:pt x="15903" y="19651"/>
                </a:lnTo>
                <a:lnTo>
                  <a:pt x="15910" y="19626"/>
                </a:lnTo>
                <a:lnTo>
                  <a:pt x="15930" y="19597"/>
                </a:lnTo>
                <a:lnTo>
                  <a:pt x="15950" y="19572"/>
                </a:lnTo>
                <a:lnTo>
                  <a:pt x="16024" y="19512"/>
                </a:lnTo>
                <a:lnTo>
                  <a:pt x="16057" y="19484"/>
                </a:lnTo>
                <a:lnTo>
                  <a:pt x="16138" y="19427"/>
                </a:lnTo>
                <a:lnTo>
                  <a:pt x="16165" y="19399"/>
                </a:lnTo>
                <a:lnTo>
                  <a:pt x="16185" y="19367"/>
                </a:lnTo>
                <a:lnTo>
                  <a:pt x="16198" y="19339"/>
                </a:lnTo>
                <a:lnTo>
                  <a:pt x="16205" y="19308"/>
                </a:lnTo>
                <a:lnTo>
                  <a:pt x="16205" y="19279"/>
                </a:lnTo>
                <a:lnTo>
                  <a:pt x="16198" y="19248"/>
                </a:lnTo>
                <a:lnTo>
                  <a:pt x="16185" y="19217"/>
                </a:lnTo>
                <a:lnTo>
                  <a:pt x="16118" y="19086"/>
                </a:lnTo>
                <a:lnTo>
                  <a:pt x="16084" y="19021"/>
                </a:lnTo>
                <a:lnTo>
                  <a:pt x="16078" y="18990"/>
                </a:lnTo>
                <a:lnTo>
                  <a:pt x="16071" y="18956"/>
                </a:lnTo>
                <a:lnTo>
                  <a:pt x="16064" y="18905"/>
                </a:lnTo>
                <a:lnTo>
                  <a:pt x="16064" y="18854"/>
                </a:lnTo>
                <a:lnTo>
                  <a:pt x="16078" y="18806"/>
                </a:lnTo>
                <a:lnTo>
                  <a:pt x="16091" y="18755"/>
                </a:lnTo>
                <a:lnTo>
                  <a:pt x="16125" y="18709"/>
                </a:lnTo>
                <a:lnTo>
                  <a:pt x="16145" y="18684"/>
                </a:lnTo>
                <a:lnTo>
                  <a:pt x="16171" y="18661"/>
                </a:lnTo>
                <a:lnTo>
                  <a:pt x="16205" y="18641"/>
                </a:lnTo>
                <a:lnTo>
                  <a:pt x="16239" y="18618"/>
                </a:lnTo>
                <a:lnTo>
                  <a:pt x="16279" y="18596"/>
                </a:lnTo>
                <a:lnTo>
                  <a:pt x="16454" y="18522"/>
                </a:lnTo>
                <a:lnTo>
                  <a:pt x="16568" y="18462"/>
                </a:lnTo>
                <a:lnTo>
                  <a:pt x="16790" y="18340"/>
                </a:lnTo>
                <a:lnTo>
                  <a:pt x="16844" y="18306"/>
                </a:lnTo>
                <a:lnTo>
                  <a:pt x="16897" y="18269"/>
                </a:lnTo>
                <a:lnTo>
                  <a:pt x="16931" y="18230"/>
                </a:lnTo>
                <a:lnTo>
                  <a:pt x="16964" y="18193"/>
                </a:lnTo>
                <a:lnTo>
                  <a:pt x="16978" y="18153"/>
                </a:lnTo>
                <a:lnTo>
                  <a:pt x="16984" y="18111"/>
                </a:lnTo>
                <a:lnTo>
                  <a:pt x="16978" y="18068"/>
                </a:lnTo>
                <a:lnTo>
                  <a:pt x="16958" y="18026"/>
                </a:lnTo>
                <a:lnTo>
                  <a:pt x="16891" y="17912"/>
                </a:lnTo>
                <a:lnTo>
                  <a:pt x="16823" y="17799"/>
                </a:lnTo>
                <a:lnTo>
                  <a:pt x="16763" y="17685"/>
                </a:lnTo>
                <a:lnTo>
                  <a:pt x="16689" y="17572"/>
                </a:lnTo>
                <a:lnTo>
                  <a:pt x="16629" y="17475"/>
                </a:lnTo>
                <a:lnTo>
                  <a:pt x="16581" y="17376"/>
                </a:lnTo>
                <a:lnTo>
                  <a:pt x="16548" y="17279"/>
                </a:lnTo>
                <a:lnTo>
                  <a:pt x="16528" y="17183"/>
                </a:lnTo>
                <a:lnTo>
                  <a:pt x="16528" y="17086"/>
                </a:lnTo>
                <a:lnTo>
                  <a:pt x="16541" y="16987"/>
                </a:lnTo>
                <a:lnTo>
                  <a:pt x="16568" y="16888"/>
                </a:lnTo>
                <a:lnTo>
                  <a:pt x="16608" y="16789"/>
                </a:lnTo>
                <a:lnTo>
                  <a:pt x="16662" y="16658"/>
                </a:lnTo>
                <a:lnTo>
                  <a:pt x="16682" y="16593"/>
                </a:lnTo>
                <a:lnTo>
                  <a:pt x="16696" y="16528"/>
                </a:lnTo>
                <a:lnTo>
                  <a:pt x="16736" y="16261"/>
                </a:lnTo>
                <a:lnTo>
                  <a:pt x="16736" y="16221"/>
                </a:lnTo>
                <a:lnTo>
                  <a:pt x="16729" y="16181"/>
                </a:lnTo>
                <a:lnTo>
                  <a:pt x="16716" y="16105"/>
                </a:lnTo>
                <a:lnTo>
                  <a:pt x="16696" y="16028"/>
                </a:lnTo>
                <a:lnTo>
                  <a:pt x="16682" y="15949"/>
                </a:lnTo>
                <a:lnTo>
                  <a:pt x="16669" y="15841"/>
                </a:lnTo>
                <a:lnTo>
                  <a:pt x="16676" y="15731"/>
                </a:lnTo>
                <a:lnTo>
                  <a:pt x="16689" y="15623"/>
                </a:lnTo>
                <a:lnTo>
                  <a:pt x="16716" y="15515"/>
                </a:lnTo>
                <a:lnTo>
                  <a:pt x="16756" y="15410"/>
                </a:lnTo>
                <a:lnTo>
                  <a:pt x="16810" y="15302"/>
                </a:lnTo>
                <a:lnTo>
                  <a:pt x="16870" y="15197"/>
                </a:lnTo>
                <a:lnTo>
                  <a:pt x="16937" y="15092"/>
                </a:lnTo>
                <a:lnTo>
                  <a:pt x="16991" y="15013"/>
                </a:lnTo>
                <a:lnTo>
                  <a:pt x="17038" y="14936"/>
                </a:lnTo>
                <a:lnTo>
                  <a:pt x="17079" y="14857"/>
                </a:lnTo>
                <a:lnTo>
                  <a:pt x="17099" y="14777"/>
                </a:lnTo>
                <a:lnTo>
                  <a:pt x="17112" y="14698"/>
                </a:lnTo>
                <a:lnTo>
                  <a:pt x="17112" y="14658"/>
                </a:lnTo>
                <a:lnTo>
                  <a:pt x="17106" y="14616"/>
                </a:lnTo>
                <a:lnTo>
                  <a:pt x="17099" y="14576"/>
                </a:lnTo>
                <a:lnTo>
                  <a:pt x="17079" y="14536"/>
                </a:lnTo>
                <a:lnTo>
                  <a:pt x="17065" y="14496"/>
                </a:lnTo>
                <a:lnTo>
                  <a:pt x="17038" y="14457"/>
                </a:lnTo>
                <a:lnTo>
                  <a:pt x="17011" y="14411"/>
                </a:lnTo>
                <a:lnTo>
                  <a:pt x="16984" y="14366"/>
                </a:lnTo>
                <a:lnTo>
                  <a:pt x="16964" y="14321"/>
                </a:lnTo>
                <a:lnTo>
                  <a:pt x="16951" y="14278"/>
                </a:lnTo>
                <a:lnTo>
                  <a:pt x="16944" y="14233"/>
                </a:lnTo>
                <a:lnTo>
                  <a:pt x="16937" y="14190"/>
                </a:lnTo>
                <a:lnTo>
                  <a:pt x="16944" y="14148"/>
                </a:lnTo>
                <a:lnTo>
                  <a:pt x="16951" y="14102"/>
                </a:lnTo>
                <a:lnTo>
                  <a:pt x="16958" y="14060"/>
                </a:lnTo>
                <a:lnTo>
                  <a:pt x="16978" y="14017"/>
                </a:lnTo>
                <a:lnTo>
                  <a:pt x="16998" y="13975"/>
                </a:lnTo>
                <a:lnTo>
                  <a:pt x="17025" y="13932"/>
                </a:lnTo>
                <a:lnTo>
                  <a:pt x="17059" y="13889"/>
                </a:lnTo>
                <a:lnTo>
                  <a:pt x="17092" y="13847"/>
                </a:lnTo>
                <a:lnTo>
                  <a:pt x="17132" y="13804"/>
                </a:lnTo>
                <a:lnTo>
                  <a:pt x="17179" y="13762"/>
                </a:lnTo>
                <a:lnTo>
                  <a:pt x="17226" y="13722"/>
                </a:lnTo>
                <a:lnTo>
                  <a:pt x="17260" y="13682"/>
                </a:lnTo>
                <a:lnTo>
                  <a:pt x="17327" y="13600"/>
                </a:lnTo>
                <a:lnTo>
                  <a:pt x="17441" y="13433"/>
                </a:lnTo>
                <a:lnTo>
                  <a:pt x="17468" y="13396"/>
                </a:lnTo>
                <a:lnTo>
                  <a:pt x="17475" y="13379"/>
                </a:lnTo>
                <a:lnTo>
                  <a:pt x="17475" y="13359"/>
                </a:lnTo>
                <a:lnTo>
                  <a:pt x="17468" y="13342"/>
                </a:lnTo>
                <a:lnTo>
                  <a:pt x="17448" y="13325"/>
                </a:lnTo>
                <a:lnTo>
                  <a:pt x="17414" y="13311"/>
                </a:lnTo>
                <a:lnTo>
                  <a:pt x="17374" y="13296"/>
                </a:lnTo>
                <a:lnTo>
                  <a:pt x="17361" y="13294"/>
                </a:lnTo>
                <a:lnTo>
                  <a:pt x="17354" y="13285"/>
                </a:lnTo>
                <a:lnTo>
                  <a:pt x="17341" y="13271"/>
                </a:lnTo>
                <a:lnTo>
                  <a:pt x="17314" y="13211"/>
                </a:lnTo>
                <a:lnTo>
                  <a:pt x="17280" y="13152"/>
                </a:lnTo>
                <a:lnTo>
                  <a:pt x="17233" y="13095"/>
                </a:lnTo>
                <a:lnTo>
                  <a:pt x="17179" y="13041"/>
                </a:lnTo>
                <a:lnTo>
                  <a:pt x="17119" y="12987"/>
                </a:lnTo>
                <a:lnTo>
                  <a:pt x="17052" y="12933"/>
                </a:lnTo>
                <a:lnTo>
                  <a:pt x="16978" y="12882"/>
                </a:lnTo>
                <a:lnTo>
                  <a:pt x="16904" y="12828"/>
                </a:lnTo>
                <a:lnTo>
                  <a:pt x="16870" y="12806"/>
                </a:lnTo>
                <a:lnTo>
                  <a:pt x="16837" y="12780"/>
                </a:lnTo>
                <a:lnTo>
                  <a:pt x="16816" y="12755"/>
                </a:lnTo>
                <a:lnTo>
                  <a:pt x="16796" y="12732"/>
                </a:lnTo>
                <a:lnTo>
                  <a:pt x="16783" y="12706"/>
                </a:lnTo>
                <a:lnTo>
                  <a:pt x="16769" y="12684"/>
                </a:lnTo>
                <a:lnTo>
                  <a:pt x="16769" y="12635"/>
                </a:lnTo>
                <a:lnTo>
                  <a:pt x="16776" y="12613"/>
                </a:lnTo>
                <a:lnTo>
                  <a:pt x="16783" y="12587"/>
                </a:lnTo>
                <a:lnTo>
                  <a:pt x="16796" y="12565"/>
                </a:lnTo>
                <a:lnTo>
                  <a:pt x="16816" y="12542"/>
                </a:lnTo>
                <a:lnTo>
                  <a:pt x="16844" y="12516"/>
                </a:lnTo>
                <a:lnTo>
                  <a:pt x="16870" y="12494"/>
                </a:lnTo>
                <a:lnTo>
                  <a:pt x="16944" y="12448"/>
                </a:lnTo>
                <a:lnTo>
                  <a:pt x="17099" y="12349"/>
                </a:lnTo>
                <a:lnTo>
                  <a:pt x="17173" y="12301"/>
                </a:lnTo>
                <a:lnTo>
                  <a:pt x="17240" y="12250"/>
                </a:lnTo>
                <a:lnTo>
                  <a:pt x="17294" y="12196"/>
                </a:lnTo>
                <a:lnTo>
                  <a:pt x="17314" y="12170"/>
                </a:lnTo>
                <a:lnTo>
                  <a:pt x="17334" y="12145"/>
                </a:lnTo>
                <a:lnTo>
                  <a:pt x="17341" y="12119"/>
                </a:lnTo>
                <a:lnTo>
                  <a:pt x="17354" y="12068"/>
                </a:lnTo>
                <a:lnTo>
                  <a:pt x="17341" y="12017"/>
                </a:lnTo>
                <a:lnTo>
                  <a:pt x="17334" y="11992"/>
                </a:lnTo>
                <a:lnTo>
                  <a:pt x="17314" y="11966"/>
                </a:lnTo>
                <a:lnTo>
                  <a:pt x="17294" y="11943"/>
                </a:lnTo>
                <a:lnTo>
                  <a:pt x="17267" y="11918"/>
                </a:lnTo>
                <a:lnTo>
                  <a:pt x="17233" y="11892"/>
                </a:lnTo>
                <a:lnTo>
                  <a:pt x="17199" y="11869"/>
                </a:lnTo>
                <a:lnTo>
                  <a:pt x="17159" y="11844"/>
                </a:lnTo>
                <a:lnTo>
                  <a:pt x="16984" y="11748"/>
                </a:lnTo>
                <a:lnTo>
                  <a:pt x="16830" y="11648"/>
                </a:lnTo>
                <a:lnTo>
                  <a:pt x="16790" y="11623"/>
                </a:lnTo>
                <a:lnTo>
                  <a:pt x="16763" y="11600"/>
                </a:lnTo>
                <a:lnTo>
                  <a:pt x="16736" y="11575"/>
                </a:lnTo>
                <a:lnTo>
                  <a:pt x="16716" y="11549"/>
                </a:lnTo>
                <a:lnTo>
                  <a:pt x="16696" y="11526"/>
                </a:lnTo>
                <a:lnTo>
                  <a:pt x="16689" y="11501"/>
                </a:lnTo>
                <a:lnTo>
                  <a:pt x="16682" y="11478"/>
                </a:lnTo>
                <a:lnTo>
                  <a:pt x="16676" y="11452"/>
                </a:lnTo>
                <a:lnTo>
                  <a:pt x="16689" y="11401"/>
                </a:lnTo>
                <a:lnTo>
                  <a:pt x="16696" y="11379"/>
                </a:lnTo>
                <a:lnTo>
                  <a:pt x="16736" y="11328"/>
                </a:lnTo>
                <a:lnTo>
                  <a:pt x="16756" y="11302"/>
                </a:lnTo>
                <a:lnTo>
                  <a:pt x="16816" y="11251"/>
                </a:lnTo>
                <a:lnTo>
                  <a:pt x="16863" y="11285"/>
                </a:lnTo>
                <a:lnTo>
                  <a:pt x="16897" y="11314"/>
                </a:lnTo>
                <a:lnTo>
                  <a:pt x="16931" y="11333"/>
                </a:lnTo>
                <a:lnTo>
                  <a:pt x="16964" y="11347"/>
                </a:lnTo>
                <a:lnTo>
                  <a:pt x="16998" y="11356"/>
                </a:lnTo>
                <a:lnTo>
                  <a:pt x="17045" y="11359"/>
                </a:lnTo>
                <a:lnTo>
                  <a:pt x="17092" y="11359"/>
                </a:lnTo>
                <a:lnTo>
                  <a:pt x="17146" y="11353"/>
                </a:lnTo>
                <a:lnTo>
                  <a:pt x="17213" y="11345"/>
                </a:lnTo>
                <a:lnTo>
                  <a:pt x="17535" y="11294"/>
                </a:lnTo>
                <a:lnTo>
                  <a:pt x="17858" y="11243"/>
                </a:lnTo>
                <a:lnTo>
                  <a:pt x="18221" y="11634"/>
                </a:lnTo>
                <a:lnTo>
                  <a:pt x="18570" y="12023"/>
                </a:lnTo>
                <a:lnTo>
                  <a:pt x="18570" y="12037"/>
                </a:lnTo>
                <a:lnTo>
                  <a:pt x="18550" y="12057"/>
                </a:lnTo>
                <a:lnTo>
                  <a:pt x="18496" y="12091"/>
                </a:lnTo>
                <a:lnTo>
                  <a:pt x="18469" y="12105"/>
                </a:lnTo>
                <a:lnTo>
                  <a:pt x="18456" y="12122"/>
                </a:lnTo>
                <a:lnTo>
                  <a:pt x="18449" y="12142"/>
                </a:lnTo>
                <a:lnTo>
                  <a:pt x="18449" y="12159"/>
                </a:lnTo>
                <a:lnTo>
                  <a:pt x="18463" y="12176"/>
                </a:lnTo>
                <a:lnTo>
                  <a:pt x="18476" y="12190"/>
                </a:lnTo>
                <a:lnTo>
                  <a:pt x="18503" y="12201"/>
                </a:lnTo>
                <a:lnTo>
                  <a:pt x="18537" y="12207"/>
                </a:lnTo>
                <a:lnTo>
                  <a:pt x="18584" y="12213"/>
                </a:lnTo>
                <a:lnTo>
                  <a:pt x="18637" y="12216"/>
                </a:lnTo>
                <a:lnTo>
                  <a:pt x="18758" y="12218"/>
                </a:lnTo>
                <a:lnTo>
                  <a:pt x="19175" y="12647"/>
                </a:lnTo>
                <a:lnTo>
                  <a:pt x="19141" y="12669"/>
                </a:lnTo>
                <a:lnTo>
                  <a:pt x="19101" y="12689"/>
                </a:lnTo>
                <a:lnTo>
                  <a:pt x="19061" y="12709"/>
                </a:lnTo>
                <a:lnTo>
                  <a:pt x="19027" y="12732"/>
                </a:lnTo>
                <a:lnTo>
                  <a:pt x="19000" y="12752"/>
                </a:lnTo>
                <a:lnTo>
                  <a:pt x="18987" y="12763"/>
                </a:lnTo>
                <a:lnTo>
                  <a:pt x="18980" y="12774"/>
                </a:lnTo>
                <a:lnTo>
                  <a:pt x="18980" y="12786"/>
                </a:lnTo>
                <a:lnTo>
                  <a:pt x="18987" y="12800"/>
                </a:lnTo>
                <a:lnTo>
                  <a:pt x="18993" y="12814"/>
                </a:lnTo>
                <a:lnTo>
                  <a:pt x="19007" y="12831"/>
                </a:lnTo>
                <a:lnTo>
                  <a:pt x="19027" y="12843"/>
                </a:lnTo>
                <a:lnTo>
                  <a:pt x="19047" y="12854"/>
                </a:lnTo>
                <a:lnTo>
                  <a:pt x="19067" y="12862"/>
                </a:lnTo>
                <a:lnTo>
                  <a:pt x="19087" y="12868"/>
                </a:lnTo>
                <a:lnTo>
                  <a:pt x="19108" y="12871"/>
                </a:lnTo>
                <a:lnTo>
                  <a:pt x="19128" y="12874"/>
                </a:lnTo>
                <a:lnTo>
                  <a:pt x="19175" y="12871"/>
                </a:lnTo>
                <a:lnTo>
                  <a:pt x="19222" y="12868"/>
                </a:lnTo>
                <a:lnTo>
                  <a:pt x="19269" y="12860"/>
                </a:lnTo>
                <a:lnTo>
                  <a:pt x="19316" y="12854"/>
                </a:lnTo>
                <a:lnTo>
                  <a:pt x="19363" y="12851"/>
                </a:lnTo>
                <a:lnTo>
                  <a:pt x="19397" y="12879"/>
                </a:lnTo>
                <a:lnTo>
                  <a:pt x="19692" y="13200"/>
                </a:lnTo>
                <a:lnTo>
                  <a:pt x="19840" y="13362"/>
                </a:lnTo>
                <a:lnTo>
                  <a:pt x="19995" y="13520"/>
                </a:lnTo>
                <a:lnTo>
                  <a:pt x="20149" y="13679"/>
                </a:lnTo>
                <a:lnTo>
                  <a:pt x="20317" y="13835"/>
                </a:lnTo>
                <a:lnTo>
                  <a:pt x="20498" y="13992"/>
                </a:lnTo>
                <a:lnTo>
                  <a:pt x="20592" y="14068"/>
                </a:lnTo>
                <a:lnTo>
                  <a:pt x="20686" y="14145"/>
                </a:lnTo>
                <a:lnTo>
                  <a:pt x="20720" y="14167"/>
                </a:lnTo>
                <a:lnTo>
                  <a:pt x="20747" y="14184"/>
                </a:lnTo>
                <a:lnTo>
                  <a:pt x="20774" y="14196"/>
                </a:lnTo>
                <a:lnTo>
                  <a:pt x="20801" y="14204"/>
                </a:lnTo>
                <a:lnTo>
                  <a:pt x="20827" y="14207"/>
                </a:lnTo>
                <a:lnTo>
                  <a:pt x="20868" y="14207"/>
                </a:lnTo>
                <a:lnTo>
                  <a:pt x="20915" y="14204"/>
                </a:lnTo>
                <a:lnTo>
                  <a:pt x="20969" y="14199"/>
                </a:lnTo>
                <a:lnTo>
                  <a:pt x="21197" y="14167"/>
                </a:lnTo>
                <a:lnTo>
                  <a:pt x="21425" y="14136"/>
                </a:lnTo>
                <a:lnTo>
                  <a:pt x="21486" y="14128"/>
                </a:lnTo>
                <a:lnTo>
                  <a:pt x="21533" y="14119"/>
                </a:lnTo>
                <a:lnTo>
                  <a:pt x="21573" y="14108"/>
                </a:lnTo>
                <a:lnTo>
                  <a:pt x="21593" y="14094"/>
                </a:lnTo>
                <a:lnTo>
                  <a:pt x="21600" y="14077"/>
                </a:lnTo>
                <a:lnTo>
                  <a:pt x="21600" y="14060"/>
                </a:lnTo>
                <a:lnTo>
                  <a:pt x="21580" y="14037"/>
                </a:lnTo>
                <a:lnTo>
                  <a:pt x="21553" y="14014"/>
                </a:lnTo>
                <a:lnTo>
                  <a:pt x="21432" y="13926"/>
                </a:lnTo>
                <a:lnTo>
                  <a:pt x="21190" y="13756"/>
                </a:lnTo>
                <a:lnTo>
                  <a:pt x="21083" y="13668"/>
                </a:lnTo>
                <a:lnTo>
                  <a:pt x="20935" y="13540"/>
                </a:lnTo>
                <a:lnTo>
                  <a:pt x="20794" y="13410"/>
                </a:lnTo>
                <a:lnTo>
                  <a:pt x="20518" y="13155"/>
                </a:lnTo>
                <a:lnTo>
                  <a:pt x="20888" y="13058"/>
                </a:lnTo>
                <a:lnTo>
                  <a:pt x="21251" y="12962"/>
                </a:lnTo>
                <a:lnTo>
                  <a:pt x="21278" y="12953"/>
                </a:lnTo>
                <a:lnTo>
                  <a:pt x="21305" y="12939"/>
                </a:lnTo>
                <a:lnTo>
                  <a:pt x="21318" y="12928"/>
                </a:lnTo>
                <a:lnTo>
                  <a:pt x="21325" y="12913"/>
                </a:lnTo>
                <a:lnTo>
                  <a:pt x="21318" y="12902"/>
                </a:lnTo>
                <a:lnTo>
                  <a:pt x="21305" y="12888"/>
                </a:lnTo>
                <a:lnTo>
                  <a:pt x="21284" y="12877"/>
                </a:lnTo>
                <a:lnTo>
                  <a:pt x="21251" y="12865"/>
                </a:lnTo>
                <a:lnTo>
                  <a:pt x="21217" y="12857"/>
                </a:lnTo>
                <a:lnTo>
                  <a:pt x="21184" y="12851"/>
                </a:lnTo>
                <a:lnTo>
                  <a:pt x="21116" y="12837"/>
                </a:lnTo>
                <a:lnTo>
                  <a:pt x="20693" y="12755"/>
                </a:lnTo>
                <a:lnTo>
                  <a:pt x="20270" y="12675"/>
                </a:lnTo>
                <a:lnTo>
                  <a:pt x="20203" y="12664"/>
                </a:lnTo>
                <a:lnTo>
                  <a:pt x="20129" y="12653"/>
                </a:lnTo>
                <a:lnTo>
                  <a:pt x="19974" y="12633"/>
                </a:lnTo>
                <a:lnTo>
                  <a:pt x="18476" y="11109"/>
                </a:lnTo>
                <a:lnTo>
                  <a:pt x="18745" y="11064"/>
                </a:lnTo>
                <a:lnTo>
                  <a:pt x="19007" y="11416"/>
                </a:lnTo>
                <a:lnTo>
                  <a:pt x="19134" y="11586"/>
                </a:lnTo>
                <a:lnTo>
                  <a:pt x="19202" y="11674"/>
                </a:lnTo>
                <a:lnTo>
                  <a:pt x="19269" y="11756"/>
                </a:lnTo>
                <a:lnTo>
                  <a:pt x="19302" y="11784"/>
                </a:lnTo>
                <a:lnTo>
                  <a:pt x="19336" y="11807"/>
                </a:lnTo>
                <a:lnTo>
                  <a:pt x="19369" y="11821"/>
                </a:lnTo>
                <a:lnTo>
                  <a:pt x="19417" y="11830"/>
                </a:lnTo>
                <a:lnTo>
                  <a:pt x="19464" y="11833"/>
                </a:lnTo>
                <a:lnTo>
                  <a:pt x="19517" y="11830"/>
                </a:lnTo>
                <a:lnTo>
                  <a:pt x="19571" y="11821"/>
                </a:lnTo>
                <a:lnTo>
                  <a:pt x="19638" y="11807"/>
                </a:lnTo>
                <a:lnTo>
                  <a:pt x="19860" y="11756"/>
                </a:lnTo>
                <a:lnTo>
                  <a:pt x="20089" y="11708"/>
                </a:lnTo>
                <a:lnTo>
                  <a:pt x="20142" y="11694"/>
                </a:lnTo>
                <a:lnTo>
                  <a:pt x="20182" y="11685"/>
                </a:lnTo>
                <a:lnTo>
                  <a:pt x="20210" y="11674"/>
                </a:lnTo>
                <a:lnTo>
                  <a:pt x="20223" y="11662"/>
                </a:lnTo>
                <a:lnTo>
                  <a:pt x="20229" y="11648"/>
                </a:lnTo>
                <a:lnTo>
                  <a:pt x="20223" y="11631"/>
                </a:lnTo>
                <a:lnTo>
                  <a:pt x="20203" y="11611"/>
                </a:lnTo>
                <a:lnTo>
                  <a:pt x="20176" y="11589"/>
                </a:lnTo>
                <a:lnTo>
                  <a:pt x="19450" y="10942"/>
                </a:lnTo>
                <a:lnTo>
                  <a:pt x="19491" y="10930"/>
                </a:lnTo>
                <a:lnTo>
                  <a:pt x="19517" y="10919"/>
                </a:lnTo>
                <a:lnTo>
                  <a:pt x="19537" y="10905"/>
                </a:lnTo>
                <a:lnTo>
                  <a:pt x="19551" y="10894"/>
                </a:lnTo>
                <a:lnTo>
                  <a:pt x="19551" y="10879"/>
                </a:lnTo>
                <a:lnTo>
                  <a:pt x="19544" y="10862"/>
                </a:lnTo>
                <a:lnTo>
                  <a:pt x="19524" y="10848"/>
                </a:lnTo>
                <a:lnTo>
                  <a:pt x="19504" y="10831"/>
                </a:lnTo>
                <a:lnTo>
                  <a:pt x="19444" y="10794"/>
                </a:lnTo>
                <a:lnTo>
                  <a:pt x="19403" y="10755"/>
                </a:lnTo>
                <a:lnTo>
                  <a:pt x="18852" y="10238"/>
                </a:lnTo>
                <a:lnTo>
                  <a:pt x="18315" y="9725"/>
                </a:lnTo>
                <a:lnTo>
                  <a:pt x="18308" y="9708"/>
                </a:lnTo>
                <a:lnTo>
                  <a:pt x="18308" y="9691"/>
                </a:lnTo>
                <a:lnTo>
                  <a:pt x="18315" y="9674"/>
                </a:lnTo>
                <a:lnTo>
                  <a:pt x="18335" y="9657"/>
                </a:lnTo>
                <a:lnTo>
                  <a:pt x="18402" y="9611"/>
                </a:lnTo>
                <a:lnTo>
                  <a:pt x="18476" y="9569"/>
                </a:lnTo>
                <a:lnTo>
                  <a:pt x="18624" y="9481"/>
                </a:lnTo>
                <a:lnTo>
                  <a:pt x="18731" y="9413"/>
                </a:lnTo>
                <a:lnTo>
                  <a:pt x="18825" y="9342"/>
                </a:lnTo>
                <a:lnTo>
                  <a:pt x="18913" y="9271"/>
                </a:lnTo>
                <a:lnTo>
                  <a:pt x="18946" y="9234"/>
                </a:lnTo>
                <a:lnTo>
                  <a:pt x="18973" y="9197"/>
                </a:lnTo>
                <a:lnTo>
                  <a:pt x="19000" y="9158"/>
                </a:lnTo>
                <a:lnTo>
                  <a:pt x="19020" y="9120"/>
                </a:lnTo>
                <a:lnTo>
                  <a:pt x="19034" y="9081"/>
                </a:lnTo>
                <a:lnTo>
                  <a:pt x="19040" y="9041"/>
                </a:lnTo>
                <a:lnTo>
                  <a:pt x="19047" y="9001"/>
                </a:lnTo>
                <a:lnTo>
                  <a:pt x="19040" y="8959"/>
                </a:lnTo>
                <a:lnTo>
                  <a:pt x="19027" y="8919"/>
                </a:lnTo>
                <a:lnTo>
                  <a:pt x="19007" y="8874"/>
                </a:lnTo>
                <a:lnTo>
                  <a:pt x="18987" y="8817"/>
                </a:lnTo>
                <a:lnTo>
                  <a:pt x="18973" y="8760"/>
                </a:lnTo>
                <a:lnTo>
                  <a:pt x="18980" y="8701"/>
                </a:lnTo>
                <a:lnTo>
                  <a:pt x="18993" y="8641"/>
                </a:lnTo>
                <a:lnTo>
                  <a:pt x="19020" y="8587"/>
                </a:lnTo>
                <a:lnTo>
                  <a:pt x="19054" y="8536"/>
                </a:lnTo>
                <a:lnTo>
                  <a:pt x="19108" y="8485"/>
                </a:lnTo>
                <a:lnTo>
                  <a:pt x="19168" y="8437"/>
                </a:lnTo>
                <a:lnTo>
                  <a:pt x="19235" y="8391"/>
                </a:lnTo>
                <a:lnTo>
                  <a:pt x="19309" y="8346"/>
                </a:lnTo>
                <a:lnTo>
                  <a:pt x="19390" y="8304"/>
                </a:lnTo>
                <a:lnTo>
                  <a:pt x="19470" y="8261"/>
                </a:lnTo>
                <a:lnTo>
                  <a:pt x="19551" y="8216"/>
                </a:lnTo>
                <a:lnTo>
                  <a:pt x="19612" y="8170"/>
                </a:lnTo>
                <a:lnTo>
                  <a:pt x="19659" y="8122"/>
                </a:lnTo>
                <a:lnTo>
                  <a:pt x="19692" y="8074"/>
                </a:lnTo>
                <a:lnTo>
                  <a:pt x="19712" y="8026"/>
                </a:lnTo>
                <a:lnTo>
                  <a:pt x="19712" y="7974"/>
                </a:lnTo>
                <a:lnTo>
                  <a:pt x="19699" y="7923"/>
                </a:lnTo>
                <a:lnTo>
                  <a:pt x="19672" y="7872"/>
                </a:lnTo>
                <a:lnTo>
                  <a:pt x="19645" y="7827"/>
                </a:lnTo>
                <a:lnTo>
                  <a:pt x="19605" y="7782"/>
                </a:lnTo>
                <a:lnTo>
                  <a:pt x="19524" y="7694"/>
                </a:lnTo>
                <a:lnTo>
                  <a:pt x="19423" y="7606"/>
                </a:lnTo>
                <a:lnTo>
                  <a:pt x="19316" y="7521"/>
                </a:lnTo>
                <a:lnTo>
                  <a:pt x="19074" y="7345"/>
                </a:lnTo>
                <a:lnTo>
                  <a:pt x="18832" y="7169"/>
                </a:lnTo>
                <a:lnTo>
                  <a:pt x="18584" y="6996"/>
                </a:lnTo>
                <a:lnTo>
                  <a:pt x="18348" y="6817"/>
                </a:lnTo>
                <a:lnTo>
                  <a:pt x="18268" y="6752"/>
                </a:lnTo>
                <a:lnTo>
                  <a:pt x="18194" y="6684"/>
                </a:lnTo>
                <a:lnTo>
                  <a:pt x="18127" y="6616"/>
                </a:lnTo>
                <a:lnTo>
                  <a:pt x="18073" y="6547"/>
                </a:lnTo>
                <a:lnTo>
                  <a:pt x="18019" y="6477"/>
                </a:lnTo>
                <a:lnTo>
                  <a:pt x="17979" y="6406"/>
                </a:lnTo>
                <a:lnTo>
                  <a:pt x="17939" y="6335"/>
                </a:lnTo>
                <a:lnTo>
                  <a:pt x="17905" y="6264"/>
                </a:lnTo>
                <a:lnTo>
                  <a:pt x="17851" y="6122"/>
                </a:lnTo>
                <a:lnTo>
                  <a:pt x="17818" y="5974"/>
                </a:lnTo>
                <a:lnTo>
                  <a:pt x="17784" y="5830"/>
                </a:lnTo>
                <a:lnTo>
                  <a:pt x="17764" y="5682"/>
                </a:lnTo>
                <a:lnTo>
                  <a:pt x="17750" y="5614"/>
                </a:lnTo>
                <a:lnTo>
                  <a:pt x="17730" y="5546"/>
                </a:lnTo>
                <a:lnTo>
                  <a:pt x="17697" y="5478"/>
                </a:lnTo>
                <a:lnTo>
                  <a:pt x="17656" y="5413"/>
                </a:lnTo>
                <a:lnTo>
                  <a:pt x="17603" y="5350"/>
                </a:lnTo>
                <a:lnTo>
                  <a:pt x="17535" y="5291"/>
                </a:lnTo>
                <a:lnTo>
                  <a:pt x="17495" y="5260"/>
                </a:lnTo>
                <a:lnTo>
                  <a:pt x="17401" y="5203"/>
                </a:lnTo>
                <a:lnTo>
                  <a:pt x="17347" y="5177"/>
                </a:lnTo>
                <a:lnTo>
                  <a:pt x="17260" y="5129"/>
                </a:lnTo>
                <a:lnTo>
                  <a:pt x="17186" y="5078"/>
                </a:lnTo>
                <a:lnTo>
                  <a:pt x="17126" y="5027"/>
                </a:lnTo>
                <a:lnTo>
                  <a:pt x="17072" y="4973"/>
                </a:lnTo>
                <a:lnTo>
                  <a:pt x="17038" y="4919"/>
                </a:lnTo>
                <a:lnTo>
                  <a:pt x="17005" y="4862"/>
                </a:lnTo>
                <a:lnTo>
                  <a:pt x="16991" y="4803"/>
                </a:lnTo>
                <a:lnTo>
                  <a:pt x="16984" y="4743"/>
                </a:lnTo>
                <a:lnTo>
                  <a:pt x="16978" y="4706"/>
                </a:lnTo>
                <a:lnTo>
                  <a:pt x="16971" y="4672"/>
                </a:lnTo>
                <a:lnTo>
                  <a:pt x="16958" y="4635"/>
                </a:lnTo>
                <a:lnTo>
                  <a:pt x="16944" y="4601"/>
                </a:lnTo>
                <a:lnTo>
                  <a:pt x="16924" y="4570"/>
                </a:lnTo>
                <a:lnTo>
                  <a:pt x="16897" y="4539"/>
                </a:lnTo>
                <a:lnTo>
                  <a:pt x="16863" y="4508"/>
                </a:lnTo>
                <a:lnTo>
                  <a:pt x="16830" y="4479"/>
                </a:lnTo>
                <a:lnTo>
                  <a:pt x="16749" y="4423"/>
                </a:lnTo>
                <a:lnTo>
                  <a:pt x="16696" y="4397"/>
                </a:lnTo>
                <a:lnTo>
                  <a:pt x="16642" y="4372"/>
                </a:lnTo>
                <a:lnTo>
                  <a:pt x="16588" y="4349"/>
                </a:lnTo>
                <a:lnTo>
                  <a:pt x="16521" y="4326"/>
                </a:lnTo>
                <a:lnTo>
                  <a:pt x="16454" y="4303"/>
                </a:lnTo>
                <a:lnTo>
                  <a:pt x="16380" y="4284"/>
                </a:lnTo>
                <a:lnTo>
                  <a:pt x="16266" y="4253"/>
                </a:lnTo>
                <a:lnTo>
                  <a:pt x="16145" y="4218"/>
                </a:lnTo>
                <a:lnTo>
                  <a:pt x="15916" y="4150"/>
                </a:lnTo>
                <a:lnTo>
                  <a:pt x="15963" y="4130"/>
                </a:lnTo>
                <a:lnTo>
                  <a:pt x="15990" y="4108"/>
                </a:lnTo>
                <a:lnTo>
                  <a:pt x="16003" y="4085"/>
                </a:lnTo>
                <a:lnTo>
                  <a:pt x="16010" y="4065"/>
                </a:lnTo>
                <a:lnTo>
                  <a:pt x="16003" y="4043"/>
                </a:lnTo>
                <a:lnTo>
                  <a:pt x="15983" y="4023"/>
                </a:lnTo>
                <a:lnTo>
                  <a:pt x="15956" y="4003"/>
                </a:lnTo>
                <a:lnTo>
                  <a:pt x="15923" y="3986"/>
                </a:lnTo>
                <a:lnTo>
                  <a:pt x="15708" y="3898"/>
                </a:lnTo>
                <a:lnTo>
                  <a:pt x="15601" y="3853"/>
                </a:lnTo>
                <a:lnTo>
                  <a:pt x="15486" y="3810"/>
                </a:lnTo>
                <a:lnTo>
                  <a:pt x="15372" y="3767"/>
                </a:lnTo>
                <a:lnTo>
                  <a:pt x="15117" y="3694"/>
                </a:lnTo>
                <a:lnTo>
                  <a:pt x="14982" y="3662"/>
                </a:lnTo>
                <a:lnTo>
                  <a:pt x="14929" y="3651"/>
                </a:lnTo>
                <a:lnTo>
                  <a:pt x="14868" y="3642"/>
                </a:lnTo>
                <a:lnTo>
                  <a:pt x="14814" y="3640"/>
                </a:lnTo>
                <a:lnTo>
                  <a:pt x="14754" y="3637"/>
                </a:lnTo>
                <a:lnTo>
                  <a:pt x="14700" y="3642"/>
                </a:lnTo>
                <a:lnTo>
                  <a:pt x="14646" y="3651"/>
                </a:lnTo>
                <a:lnTo>
                  <a:pt x="14599" y="3662"/>
                </a:lnTo>
                <a:lnTo>
                  <a:pt x="14546" y="3682"/>
                </a:lnTo>
                <a:lnTo>
                  <a:pt x="14445" y="3719"/>
                </a:lnTo>
                <a:lnTo>
                  <a:pt x="14351" y="3750"/>
                </a:lnTo>
                <a:lnTo>
                  <a:pt x="14297" y="3705"/>
                </a:lnTo>
                <a:lnTo>
                  <a:pt x="14270" y="3682"/>
                </a:lnTo>
                <a:lnTo>
                  <a:pt x="14237" y="3662"/>
                </a:lnTo>
                <a:lnTo>
                  <a:pt x="14203" y="3648"/>
                </a:lnTo>
                <a:lnTo>
                  <a:pt x="14163" y="3634"/>
                </a:lnTo>
                <a:lnTo>
                  <a:pt x="14129" y="3625"/>
                </a:lnTo>
                <a:lnTo>
                  <a:pt x="14095" y="3617"/>
                </a:lnTo>
                <a:lnTo>
                  <a:pt x="14055" y="3611"/>
                </a:lnTo>
                <a:lnTo>
                  <a:pt x="14015" y="3609"/>
                </a:lnTo>
                <a:lnTo>
                  <a:pt x="13934" y="3609"/>
                </a:lnTo>
                <a:lnTo>
                  <a:pt x="13901" y="3611"/>
                </a:lnTo>
                <a:lnTo>
                  <a:pt x="13860" y="3617"/>
                </a:lnTo>
                <a:lnTo>
                  <a:pt x="13780" y="3628"/>
                </a:lnTo>
                <a:lnTo>
                  <a:pt x="13699" y="3648"/>
                </a:lnTo>
                <a:lnTo>
                  <a:pt x="13625" y="3674"/>
                </a:lnTo>
                <a:lnTo>
                  <a:pt x="13571" y="3694"/>
                </a:lnTo>
                <a:lnTo>
                  <a:pt x="13545" y="3702"/>
                </a:lnTo>
                <a:lnTo>
                  <a:pt x="13531" y="3705"/>
                </a:lnTo>
                <a:lnTo>
                  <a:pt x="13525" y="3705"/>
                </a:lnTo>
                <a:lnTo>
                  <a:pt x="13430" y="3685"/>
                </a:lnTo>
                <a:lnTo>
                  <a:pt x="13256" y="3645"/>
                </a:lnTo>
                <a:lnTo>
                  <a:pt x="13182" y="3620"/>
                </a:lnTo>
                <a:lnTo>
                  <a:pt x="13168" y="3611"/>
                </a:lnTo>
                <a:lnTo>
                  <a:pt x="13155" y="3600"/>
                </a:lnTo>
                <a:lnTo>
                  <a:pt x="13148" y="3574"/>
                </a:lnTo>
                <a:lnTo>
                  <a:pt x="13148" y="3546"/>
                </a:lnTo>
                <a:lnTo>
                  <a:pt x="13142" y="3521"/>
                </a:lnTo>
                <a:lnTo>
                  <a:pt x="13343" y="3509"/>
                </a:lnTo>
                <a:lnTo>
                  <a:pt x="13437" y="3506"/>
                </a:lnTo>
                <a:lnTo>
                  <a:pt x="13531" y="3504"/>
                </a:lnTo>
                <a:lnTo>
                  <a:pt x="13585" y="3504"/>
                </a:lnTo>
                <a:lnTo>
                  <a:pt x="13632" y="3501"/>
                </a:lnTo>
                <a:lnTo>
                  <a:pt x="13726" y="3489"/>
                </a:lnTo>
                <a:lnTo>
                  <a:pt x="13813" y="3475"/>
                </a:lnTo>
                <a:lnTo>
                  <a:pt x="13887" y="3452"/>
                </a:lnTo>
                <a:lnTo>
                  <a:pt x="13961" y="3427"/>
                </a:lnTo>
                <a:lnTo>
                  <a:pt x="14022" y="3399"/>
                </a:lnTo>
                <a:lnTo>
                  <a:pt x="14082" y="3370"/>
                </a:lnTo>
                <a:lnTo>
                  <a:pt x="14143" y="3336"/>
                </a:lnTo>
                <a:lnTo>
                  <a:pt x="14176" y="3313"/>
                </a:lnTo>
                <a:lnTo>
                  <a:pt x="14203" y="3291"/>
                </a:lnTo>
                <a:lnTo>
                  <a:pt x="14257" y="3240"/>
                </a:lnTo>
                <a:lnTo>
                  <a:pt x="14284" y="3217"/>
                </a:lnTo>
                <a:lnTo>
                  <a:pt x="14310" y="3194"/>
                </a:lnTo>
                <a:lnTo>
                  <a:pt x="14351" y="3177"/>
                </a:lnTo>
                <a:lnTo>
                  <a:pt x="14391" y="3163"/>
                </a:lnTo>
                <a:lnTo>
                  <a:pt x="14452" y="3140"/>
                </a:lnTo>
                <a:lnTo>
                  <a:pt x="14499" y="3121"/>
                </a:lnTo>
                <a:lnTo>
                  <a:pt x="14532" y="3098"/>
                </a:lnTo>
                <a:lnTo>
                  <a:pt x="14559" y="3072"/>
                </a:lnTo>
                <a:lnTo>
                  <a:pt x="14579" y="3047"/>
                </a:lnTo>
                <a:lnTo>
                  <a:pt x="14586" y="3021"/>
                </a:lnTo>
                <a:lnTo>
                  <a:pt x="14599" y="2967"/>
                </a:lnTo>
                <a:lnTo>
                  <a:pt x="14613" y="2953"/>
                </a:lnTo>
                <a:lnTo>
                  <a:pt x="14633" y="2939"/>
                </a:lnTo>
                <a:lnTo>
                  <a:pt x="14653" y="2928"/>
                </a:lnTo>
                <a:lnTo>
                  <a:pt x="14687" y="2919"/>
                </a:lnTo>
                <a:lnTo>
                  <a:pt x="14794" y="2902"/>
                </a:lnTo>
                <a:lnTo>
                  <a:pt x="15117" y="2851"/>
                </a:lnTo>
                <a:lnTo>
                  <a:pt x="15171" y="2840"/>
                </a:lnTo>
                <a:lnTo>
                  <a:pt x="15211" y="2828"/>
                </a:lnTo>
                <a:lnTo>
                  <a:pt x="15244" y="2814"/>
                </a:lnTo>
                <a:lnTo>
                  <a:pt x="15265" y="2797"/>
                </a:lnTo>
                <a:lnTo>
                  <a:pt x="15278" y="2780"/>
                </a:lnTo>
                <a:lnTo>
                  <a:pt x="15285" y="2760"/>
                </a:lnTo>
                <a:lnTo>
                  <a:pt x="15278" y="2740"/>
                </a:lnTo>
                <a:lnTo>
                  <a:pt x="15271" y="2718"/>
                </a:lnTo>
                <a:lnTo>
                  <a:pt x="15244" y="2689"/>
                </a:lnTo>
                <a:lnTo>
                  <a:pt x="15224" y="2664"/>
                </a:lnTo>
                <a:lnTo>
                  <a:pt x="15164" y="2613"/>
                </a:lnTo>
                <a:lnTo>
                  <a:pt x="15076" y="2536"/>
                </a:lnTo>
                <a:lnTo>
                  <a:pt x="15043" y="2496"/>
                </a:lnTo>
                <a:lnTo>
                  <a:pt x="15016" y="2457"/>
                </a:lnTo>
                <a:lnTo>
                  <a:pt x="15003" y="2417"/>
                </a:lnTo>
                <a:lnTo>
                  <a:pt x="15003" y="2374"/>
                </a:lnTo>
                <a:lnTo>
                  <a:pt x="15016" y="2355"/>
                </a:lnTo>
                <a:lnTo>
                  <a:pt x="15029" y="2332"/>
                </a:lnTo>
                <a:lnTo>
                  <a:pt x="15043" y="2312"/>
                </a:lnTo>
                <a:lnTo>
                  <a:pt x="15070" y="2289"/>
                </a:lnTo>
                <a:lnTo>
                  <a:pt x="15083" y="2275"/>
                </a:lnTo>
                <a:lnTo>
                  <a:pt x="15090" y="2261"/>
                </a:lnTo>
                <a:lnTo>
                  <a:pt x="15090" y="2182"/>
                </a:lnTo>
                <a:lnTo>
                  <a:pt x="15103" y="2139"/>
                </a:lnTo>
                <a:lnTo>
                  <a:pt x="15123" y="2099"/>
                </a:lnTo>
                <a:lnTo>
                  <a:pt x="15137" y="2082"/>
                </a:lnTo>
                <a:lnTo>
                  <a:pt x="15157" y="2062"/>
                </a:lnTo>
                <a:lnTo>
                  <a:pt x="15177" y="2048"/>
                </a:lnTo>
                <a:lnTo>
                  <a:pt x="15204" y="2031"/>
                </a:lnTo>
                <a:lnTo>
                  <a:pt x="15238" y="2017"/>
                </a:lnTo>
                <a:lnTo>
                  <a:pt x="15278" y="2006"/>
                </a:lnTo>
                <a:lnTo>
                  <a:pt x="15318" y="1994"/>
                </a:lnTo>
                <a:lnTo>
                  <a:pt x="15365" y="1986"/>
                </a:lnTo>
                <a:lnTo>
                  <a:pt x="15419" y="1977"/>
                </a:lnTo>
                <a:lnTo>
                  <a:pt x="15486" y="1972"/>
                </a:lnTo>
                <a:lnTo>
                  <a:pt x="15520" y="1966"/>
                </a:lnTo>
                <a:lnTo>
                  <a:pt x="15553" y="1960"/>
                </a:lnTo>
                <a:lnTo>
                  <a:pt x="15587" y="1952"/>
                </a:lnTo>
                <a:lnTo>
                  <a:pt x="15614" y="1943"/>
                </a:lnTo>
                <a:lnTo>
                  <a:pt x="15681" y="1915"/>
                </a:lnTo>
                <a:lnTo>
                  <a:pt x="15701" y="1898"/>
                </a:lnTo>
                <a:lnTo>
                  <a:pt x="15708" y="1884"/>
                </a:lnTo>
                <a:lnTo>
                  <a:pt x="15721" y="1677"/>
                </a:lnTo>
                <a:lnTo>
                  <a:pt x="15728" y="1469"/>
                </a:lnTo>
                <a:lnTo>
                  <a:pt x="15721" y="1410"/>
                </a:lnTo>
                <a:lnTo>
                  <a:pt x="15701" y="1353"/>
                </a:lnTo>
                <a:lnTo>
                  <a:pt x="15674" y="1296"/>
                </a:lnTo>
                <a:lnTo>
                  <a:pt x="15641" y="1240"/>
                </a:lnTo>
                <a:lnTo>
                  <a:pt x="15601" y="1186"/>
                </a:lnTo>
                <a:lnTo>
                  <a:pt x="15553" y="1132"/>
                </a:lnTo>
                <a:lnTo>
                  <a:pt x="15466" y="1021"/>
                </a:lnTo>
                <a:lnTo>
                  <a:pt x="15386" y="936"/>
                </a:lnTo>
                <a:lnTo>
                  <a:pt x="15305" y="854"/>
                </a:lnTo>
                <a:lnTo>
                  <a:pt x="15204" y="777"/>
                </a:lnTo>
                <a:lnTo>
                  <a:pt x="15097" y="701"/>
                </a:lnTo>
                <a:lnTo>
                  <a:pt x="14975" y="630"/>
                </a:lnTo>
                <a:lnTo>
                  <a:pt x="14908" y="593"/>
                </a:lnTo>
                <a:lnTo>
                  <a:pt x="14841" y="562"/>
                </a:lnTo>
                <a:lnTo>
                  <a:pt x="14767" y="528"/>
                </a:lnTo>
                <a:lnTo>
                  <a:pt x="14687" y="496"/>
                </a:lnTo>
                <a:lnTo>
                  <a:pt x="14606" y="465"/>
                </a:lnTo>
                <a:lnTo>
                  <a:pt x="14525" y="437"/>
                </a:lnTo>
                <a:lnTo>
                  <a:pt x="14358" y="386"/>
                </a:lnTo>
                <a:lnTo>
                  <a:pt x="14190" y="338"/>
                </a:lnTo>
                <a:lnTo>
                  <a:pt x="14015" y="298"/>
                </a:lnTo>
                <a:lnTo>
                  <a:pt x="13840" y="261"/>
                </a:lnTo>
                <a:lnTo>
                  <a:pt x="13665" y="227"/>
                </a:lnTo>
                <a:lnTo>
                  <a:pt x="13484" y="199"/>
                </a:lnTo>
                <a:lnTo>
                  <a:pt x="13303" y="176"/>
                </a:lnTo>
                <a:lnTo>
                  <a:pt x="13115" y="156"/>
                </a:lnTo>
                <a:lnTo>
                  <a:pt x="12927" y="139"/>
                </a:lnTo>
                <a:lnTo>
                  <a:pt x="12738" y="125"/>
                </a:lnTo>
                <a:lnTo>
                  <a:pt x="12544" y="114"/>
                </a:lnTo>
                <a:lnTo>
                  <a:pt x="12349" y="105"/>
                </a:lnTo>
                <a:lnTo>
                  <a:pt x="12161" y="99"/>
                </a:lnTo>
                <a:lnTo>
                  <a:pt x="11959" y="97"/>
                </a:lnTo>
                <a:lnTo>
                  <a:pt x="11569" y="94"/>
                </a:lnTo>
                <a:lnTo>
                  <a:pt x="11489" y="94"/>
                </a:lnTo>
                <a:lnTo>
                  <a:pt x="11422" y="85"/>
                </a:lnTo>
                <a:lnTo>
                  <a:pt x="11361" y="74"/>
                </a:lnTo>
                <a:lnTo>
                  <a:pt x="11301" y="54"/>
                </a:lnTo>
                <a:lnTo>
                  <a:pt x="11254" y="40"/>
                </a:lnTo>
                <a:lnTo>
                  <a:pt x="11207" y="26"/>
                </a:lnTo>
                <a:lnTo>
                  <a:pt x="11153" y="14"/>
                </a:lnTo>
                <a:lnTo>
                  <a:pt x="11106" y="9"/>
                </a:lnTo>
                <a:lnTo>
                  <a:pt x="11052" y="3"/>
                </a:lnTo>
                <a:lnTo>
                  <a:pt x="10998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1173" name="Google Shape;1603;p57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170" name="Google Shape;1604;p57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1" name="Google Shape;1605;p57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2" name="Google Shape;1606;p57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174" name="Google Shape;1607;p57"/>
          <p:cNvSpPr txBox="1">
            <a:spLocks noGrp="1"/>
          </p:cNvSpPr>
          <p:nvPr>
            <p:ph type="title"/>
          </p:nvPr>
        </p:nvSpPr>
        <p:spPr>
          <a:xfrm>
            <a:off x="4570912" y="4702175"/>
            <a:ext cx="892201" cy="367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749808">
              <a:defRPr sz="1230" u="sng">
                <a:uFill>
                  <a:solidFill>
                    <a:schemeClr val="accent6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E7DCD2"/>
                </a:solidFill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175" name="Google Shape;1608;p57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E7DCD2"/>
                </a:solidFill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179" name="Google Shape;1609;p57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176" name="Google Shape;1610;p57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7" name="Google Shape;1611;p57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8" name="Google Shape;1612;p57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180" name="Image 6" descr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211" y="372495"/>
            <a:ext cx="6585444" cy="4204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8" grpId="1" animBg="1" advAuto="0"/>
      <p:bldP spid="1169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617;p58"/>
          <p:cNvGrpSpPr/>
          <p:nvPr/>
        </p:nvGrpSpPr>
        <p:grpSpPr>
          <a:xfrm>
            <a:off x="2657475" y="4650618"/>
            <a:ext cx="3829050" cy="936059"/>
            <a:chOff x="0" y="0"/>
            <a:chExt cx="3829050" cy="936057"/>
          </a:xfrm>
        </p:grpSpPr>
        <p:sp>
          <p:nvSpPr>
            <p:cNvPr id="1182" name="Google Shape;1618;p58"/>
            <p:cNvSpPr/>
            <p:nvPr/>
          </p:nvSpPr>
          <p:spPr>
            <a:xfrm rot="10800000" flipH="1">
              <a:off x="0" y="0"/>
              <a:ext cx="3829050" cy="93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45" y="509"/>
                  </a:moveTo>
                  <a:lnTo>
                    <a:pt x="14455" y="529"/>
                  </a:lnTo>
                  <a:lnTo>
                    <a:pt x="14464" y="569"/>
                  </a:lnTo>
                  <a:lnTo>
                    <a:pt x="14469" y="609"/>
                  </a:lnTo>
                  <a:lnTo>
                    <a:pt x="14469" y="649"/>
                  </a:lnTo>
                  <a:lnTo>
                    <a:pt x="14467" y="689"/>
                  </a:lnTo>
                  <a:lnTo>
                    <a:pt x="14459" y="719"/>
                  </a:lnTo>
                  <a:lnTo>
                    <a:pt x="14447" y="739"/>
                  </a:lnTo>
                  <a:lnTo>
                    <a:pt x="14440" y="739"/>
                  </a:lnTo>
                  <a:lnTo>
                    <a:pt x="14430" y="709"/>
                  </a:lnTo>
                  <a:lnTo>
                    <a:pt x="14423" y="659"/>
                  </a:lnTo>
                  <a:lnTo>
                    <a:pt x="14418" y="609"/>
                  </a:lnTo>
                  <a:lnTo>
                    <a:pt x="14418" y="569"/>
                  </a:lnTo>
                  <a:lnTo>
                    <a:pt x="14423" y="539"/>
                  </a:lnTo>
                  <a:lnTo>
                    <a:pt x="14428" y="519"/>
                  </a:lnTo>
                  <a:lnTo>
                    <a:pt x="14435" y="509"/>
                  </a:lnTo>
                  <a:close/>
                  <a:moveTo>
                    <a:pt x="13698" y="769"/>
                  </a:moveTo>
                  <a:lnTo>
                    <a:pt x="13712" y="799"/>
                  </a:lnTo>
                  <a:lnTo>
                    <a:pt x="13717" y="819"/>
                  </a:lnTo>
                  <a:lnTo>
                    <a:pt x="13720" y="829"/>
                  </a:lnTo>
                  <a:lnTo>
                    <a:pt x="13717" y="839"/>
                  </a:lnTo>
                  <a:lnTo>
                    <a:pt x="13710" y="849"/>
                  </a:lnTo>
                  <a:lnTo>
                    <a:pt x="13690" y="869"/>
                  </a:lnTo>
                  <a:lnTo>
                    <a:pt x="13681" y="869"/>
                  </a:lnTo>
                  <a:lnTo>
                    <a:pt x="13673" y="859"/>
                  </a:lnTo>
                  <a:lnTo>
                    <a:pt x="13668" y="839"/>
                  </a:lnTo>
                  <a:lnTo>
                    <a:pt x="13668" y="809"/>
                  </a:lnTo>
                  <a:lnTo>
                    <a:pt x="13673" y="789"/>
                  </a:lnTo>
                  <a:lnTo>
                    <a:pt x="13678" y="769"/>
                  </a:lnTo>
                  <a:close/>
                  <a:moveTo>
                    <a:pt x="3039" y="1258"/>
                  </a:moveTo>
                  <a:lnTo>
                    <a:pt x="3052" y="1278"/>
                  </a:lnTo>
                  <a:lnTo>
                    <a:pt x="3064" y="1308"/>
                  </a:lnTo>
                  <a:lnTo>
                    <a:pt x="3071" y="1328"/>
                  </a:lnTo>
                  <a:lnTo>
                    <a:pt x="3074" y="1338"/>
                  </a:lnTo>
                  <a:lnTo>
                    <a:pt x="3064" y="1338"/>
                  </a:lnTo>
                  <a:lnTo>
                    <a:pt x="3047" y="1328"/>
                  </a:lnTo>
                  <a:lnTo>
                    <a:pt x="3030" y="1298"/>
                  </a:lnTo>
                  <a:lnTo>
                    <a:pt x="3020" y="1278"/>
                  </a:lnTo>
                  <a:lnTo>
                    <a:pt x="3015" y="1268"/>
                  </a:lnTo>
                  <a:lnTo>
                    <a:pt x="3015" y="1258"/>
                  </a:lnTo>
                  <a:close/>
                  <a:moveTo>
                    <a:pt x="12541" y="1058"/>
                  </a:moveTo>
                  <a:lnTo>
                    <a:pt x="12597" y="1088"/>
                  </a:lnTo>
                  <a:lnTo>
                    <a:pt x="12646" y="1128"/>
                  </a:lnTo>
                  <a:lnTo>
                    <a:pt x="12692" y="1169"/>
                  </a:lnTo>
                  <a:lnTo>
                    <a:pt x="12736" y="1208"/>
                  </a:lnTo>
                  <a:lnTo>
                    <a:pt x="12775" y="1258"/>
                  </a:lnTo>
                  <a:lnTo>
                    <a:pt x="12794" y="1298"/>
                  </a:lnTo>
                  <a:lnTo>
                    <a:pt x="12804" y="1318"/>
                  </a:lnTo>
                  <a:lnTo>
                    <a:pt x="12807" y="1338"/>
                  </a:lnTo>
                  <a:lnTo>
                    <a:pt x="12804" y="1348"/>
                  </a:lnTo>
                  <a:lnTo>
                    <a:pt x="12797" y="1358"/>
                  </a:lnTo>
                  <a:lnTo>
                    <a:pt x="12780" y="1368"/>
                  </a:lnTo>
                  <a:lnTo>
                    <a:pt x="12755" y="1368"/>
                  </a:lnTo>
                  <a:lnTo>
                    <a:pt x="12726" y="1358"/>
                  </a:lnTo>
                  <a:lnTo>
                    <a:pt x="12690" y="1338"/>
                  </a:lnTo>
                  <a:lnTo>
                    <a:pt x="12611" y="1288"/>
                  </a:lnTo>
                  <a:lnTo>
                    <a:pt x="12553" y="1258"/>
                  </a:lnTo>
                  <a:lnTo>
                    <a:pt x="12533" y="1238"/>
                  </a:lnTo>
                  <a:lnTo>
                    <a:pt x="12521" y="1218"/>
                  </a:lnTo>
                  <a:lnTo>
                    <a:pt x="12519" y="1198"/>
                  </a:lnTo>
                  <a:lnTo>
                    <a:pt x="12516" y="1188"/>
                  </a:lnTo>
                  <a:lnTo>
                    <a:pt x="12516" y="1139"/>
                  </a:lnTo>
                  <a:lnTo>
                    <a:pt x="12521" y="1099"/>
                  </a:lnTo>
                  <a:lnTo>
                    <a:pt x="12526" y="1069"/>
                  </a:lnTo>
                  <a:lnTo>
                    <a:pt x="12533" y="1058"/>
                  </a:lnTo>
                  <a:close/>
                  <a:moveTo>
                    <a:pt x="18085" y="1308"/>
                  </a:moveTo>
                  <a:lnTo>
                    <a:pt x="18092" y="1318"/>
                  </a:lnTo>
                  <a:lnTo>
                    <a:pt x="18097" y="1338"/>
                  </a:lnTo>
                  <a:lnTo>
                    <a:pt x="18097" y="1358"/>
                  </a:lnTo>
                  <a:lnTo>
                    <a:pt x="18092" y="1388"/>
                  </a:lnTo>
                  <a:lnTo>
                    <a:pt x="18085" y="1408"/>
                  </a:lnTo>
                  <a:lnTo>
                    <a:pt x="18077" y="1428"/>
                  </a:lnTo>
                  <a:lnTo>
                    <a:pt x="18065" y="1438"/>
                  </a:lnTo>
                  <a:lnTo>
                    <a:pt x="18055" y="1438"/>
                  </a:lnTo>
                  <a:lnTo>
                    <a:pt x="18048" y="1428"/>
                  </a:lnTo>
                  <a:lnTo>
                    <a:pt x="18043" y="1408"/>
                  </a:lnTo>
                  <a:lnTo>
                    <a:pt x="18043" y="1378"/>
                  </a:lnTo>
                  <a:lnTo>
                    <a:pt x="18048" y="1358"/>
                  </a:lnTo>
                  <a:lnTo>
                    <a:pt x="18055" y="1338"/>
                  </a:lnTo>
                  <a:lnTo>
                    <a:pt x="18063" y="1318"/>
                  </a:lnTo>
                  <a:lnTo>
                    <a:pt x="18075" y="1308"/>
                  </a:lnTo>
                  <a:close/>
                  <a:moveTo>
                    <a:pt x="20572" y="2267"/>
                  </a:moveTo>
                  <a:lnTo>
                    <a:pt x="20582" y="2277"/>
                  </a:lnTo>
                  <a:lnTo>
                    <a:pt x="20592" y="2287"/>
                  </a:lnTo>
                  <a:lnTo>
                    <a:pt x="20602" y="2307"/>
                  </a:lnTo>
                  <a:lnTo>
                    <a:pt x="20606" y="2337"/>
                  </a:lnTo>
                  <a:lnTo>
                    <a:pt x="20609" y="2367"/>
                  </a:lnTo>
                  <a:lnTo>
                    <a:pt x="20604" y="2387"/>
                  </a:lnTo>
                  <a:lnTo>
                    <a:pt x="20594" y="2387"/>
                  </a:lnTo>
                  <a:lnTo>
                    <a:pt x="20582" y="2377"/>
                  </a:lnTo>
                  <a:lnTo>
                    <a:pt x="20558" y="2347"/>
                  </a:lnTo>
                  <a:lnTo>
                    <a:pt x="20550" y="2327"/>
                  </a:lnTo>
                  <a:lnTo>
                    <a:pt x="20548" y="2317"/>
                  </a:lnTo>
                  <a:lnTo>
                    <a:pt x="20548" y="2297"/>
                  </a:lnTo>
                  <a:lnTo>
                    <a:pt x="20553" y="2287"/>
                  </a:lnTo>
                  <a:lnTo>
                    <a:pt x="20572" y="2267"/>
                  </a:lnTo>
                  <a:close/>
                  <a:moveTo>
                    <a:pt x="20707" y="2487"/>
                  </a:moveTo>
                  <a:lnTo>
                    <a:pt x="20714" y="2506"/>
                  </a:lnTo>
                  <a:lnTo>
                    <a:pt x="20719" y="2536"/>
                  </a:lnTo>
                  <a:lnTo>
                    <a:pt x="20721" y="2566"/>
                  </a:lnTo>
                  <a:lnTo>
                    <a:pt x="20719" y="2606"/>
                  </a:lnTo>
                  <a:lnTo>
                    <a:pt x="20711" y="2646"/>
                  </a:lnTo>
                  <a:lnTo>
                    <a:pt x="20702" y="2666"/>
                  </a:lnTo>
                  <a:lnTo>
                    <a:pt x="20692" y="2686"/>
                  </a:lnTo>
                  <a:lnTo>
                    <a:pt x="20682" y="2676"/>
                  </a:lnTo>
                  <a:lnTo>
                    <a:pt x="20675" y="2666"/>
                  </a:lnTo>
                  <a:lnTo>
                    <a:pt x="20667" y="2636"/>
                  </a:lnTo>
                  <a:lnTo>
                    <a:pt x="20667" y="2596"/>
                  </a:lnTo>
                  <a:lnTo>
                    <a:pt x="20670" y="2566"/>
                  </a:lnTo>
                  <a:lnTo>
                    <a:pt x="20675" y="2527"/>
                  </a:lnTo>
                  <a:lnTo>
                    <a:pt x="20685" y="2497"/>
                  </a:lnTo>
                  <a:lnTo>
                    <a:pt x="20694" y="2487"/>
                  </a:lnTo>
                  <a:close/>
                  <a:moveTo>
                    <a:pt x="2295" y="3505"/>
                  </a:moveTo>
                  <a:lnTo>
                    <a:pt x="2305" y="3515"/>
                  </a:lnTo>
                  <a:lnTo>
                    <a:pt x="2314" y="3535"/>
                  </a:lnTo>
                  <a:lnTo>
                    <a:pt x="2319" y="3565"/>
                  </a:lnTo>
                  <a:lnTo>
                    <a:pt x="2319" y="3585"/>
                  </a:lnTo>
                  <a:lnTo>
                    <a:pt x="2314" y="3605"/>
                  </a:lnTo>
                  <a:lnTo>
                    <a:pt x="2305" y="3605"/>
                  </a:lnTo>
                  <a:lnTo>
                    <a:pt x="2292" y="3595"/>
                  </a:lnTo>
                  <a:lnTo>
                    <a:pt x="2270" y="3565"/>
                  </a:lnTo>
                  <a:lnTo>
                    <a:pt x="2263" y="3555"/>
                  </a:lnTo>
                  <a:lnTo>
                    <a:pt x="2261" y="3535"/>
                  </a:lnTo>
                  <a:lnTo>
                    <a:pt x="2261" y="3525"/>
                  </a:lnTo>
                  <a:lnTo>
                    <a:pt x="2265" y="3525"/>
                  </a:lnTo>
                  <a:lnTo>
                    <a:pt x="2285" y="3505"/>
                  </a:lnTo>
                  <a:close/>
                  <a:moveTo>
                    <a:pt x="2466" y="4454"/>
                  </a:moveTo>
                  <a:lnTo>
                    <a:pt x="2475" y="4464"/>
                  </a:lnTo>
                  <a:lnTo>
                    <a:pt x="2485" y="4474"/>
                  </a:lnTo>
                  <a:lnTo>
                    <a:pt x="2493" y="4494"/>
                  </a:lnTo>
                  <a:lnTo>
                    <a:pt x="2495" y="4524"/>
                  </a:lnTo>
                  <a:lnTo>
                    <a:pt x="2495" y="4554"/>
                  </a:lnTo>
                  <a:lnTo>
                    <a:pt x="2490" y="4574"/>
                  </a:lnTo>
                  <a:lnTo>
                    <a:pt x="2480" y="4584"/>
                  </a:lnTo>
                  <a:lnTo>
                    <a:pt x="2468" y="4584"/>
                  </a:lnTo>
                  <a:lnTo>
                    <a:pt x="2453" y="4574"/>
                  </a:lnTo>
                  <a:lnTo>
                    <a:pt x="2439" y="4544"/>
                  </a:lnTo>
                  <a:lnTo>
                    <a:pt x="2431" y="4524"/>
                  </a:lnTo>
                  <a:lnTo>
                    <a:pt x="2431" y="4484"/>
                  </a:lnTo>
                  <a:lnTo>
                    <a:pt x="2434" y="4474"/>
                  </a:lnTo>
                  <a:lnTo>
                    <a:pt x="2444" y="4464"/>
                  </a:lnTo>
                  <a:lnTo>
                    <a:pt x="2456" y="4454"/>
                  </a:lnTo>
                  <a:close/>
                  <a:moveTo>
                    <a:pt x="298" y="7340"/>
                  </a:moveTo>
                  <a:lnTo>
                    <a:pt x="315" y="7350"/>
                  </a:lnTo>
                  <a:lnTo>
                    <a:pt x="325" y="7370"/>
                  </a:lnTo>
                  <a:lnTo>
                    <a:pt x="334" y="7410"/>
                  </a:lnTo>
                  <a:lnTo>
                    <a:pt x="339" y="7450"/>
                  </a:lnTo>
                  <a:lnTo>
                    <a:pt x="344" y="7500"/>
                  </a:lnTo>
                  <a:lnTo>
                    <a:pt x="347" y="7560"/>
                  </a:lnTo>
                  <a:lnTo>
                    <a:pt x="347" y="7579"/>
                  </a:lnTo>
                  <a:lnTo>
                    <a:pt x="344" y="7579"/>
                  </a:lnTo>
                  <a:lnTo>
                    <a:pt x="337" y="7560"/>
                  </a:lnTo>
                  <a:lnTo>
                    <a:pt x="322" y="7500"/>
                  </a:lnTo>
                  <a:lnTo>
                    <a:pt x="300" y="7410"/>
                  </a:lnTo>
                  <a:lnTo>
                    <a:pt x="295" y="7380"/>
                  </a:lnTo>
                  <a:lnTo>
                    <a:pt x="293" y="7360"/>
                  </a:lnTo>
                  <a:lnTo>
                    <a:pt x="293" y="7350"/>
                  </a:lnTo>
                  <a:lnTo>
                    <a:pt x="298" y="7340"/>
                  </a:lnTo>
                  <a:close/>
                  <a:moveTo>
                    <a:pt x="17794" y="0"/>
                  </a:moveTo>
                  <a:lnTo>
                    <a:pt x="17782" y="20"/>
                  </a:lnTo>
                  <a:lnTo>
                    <a:pt x="17772" y="40"/>
                  </a:lnTo>
                  <a:lnTo>
                    <a:pt x="17760" y="70"/>
                  </a:lnTo>
                  <a:lnTo>
                    <a:pt x="17745" y="80"/>
                  </a:lnTo>
                  <a:lnTo>
                    <a:pt x="17726" y="80"/>
                  </a:lnTo>
                  <a:lnTo>
                    <a:pt x="17706" y="70"/>
                  </a:lnTo>
                  <a:lnTo>
                    <a:pt x="17687" y="50"/>
                  </a:lnTo>
                  <a:lnTo>
                    <a:pt x="17665" y="50"/>
                  </a:lnTo>
                  <a:lnTo>
                    <a:pt x="17643" y="60"/>
                  </a:lnTo>
                  <a:lnTo>
                    <a:pt x="17623" y="80"/>
                  </a:lnTo>
                  <a:lnTo>
                    <a:pt x="17606" y="100"/>
                  </a:lnTo>
                  <a:lnTo>
                    <a:pt x="17587" y="110"/>
                  </a:lnTo>
                  <a:lnTo>
                    <a:pt x="17565" y="110"/>
                  </a:lnTo>
                  <a:lnTo>
                    <a:pt x="17548" y="90"/>
                  </a:lnTo>
                  <a:lnTo>
                    <a:pt x="17528" y="80"/>
                  </a:lnTo>
                  <a:lnTo>
                    <a:pt x="17501" y="80"/>
                  </a:lnTo>
                  <a:lnTo>
                    <a:pt x="17474" y="90"/>
                  </a:lnTo>
                  <a:lnTo>
                    <a:pt x="17447" y="110"/>
                  </a:lnTo>
                  <a:lnTo>
                    <a:pt x="17421" y="140"/>
                  </a:lnTo>
                  <a:lnTo>
                    <a:pt x="17377" y="140"/>
                  </a:lnTo>
                  <a:lnTo>
                    <a:pt x="17369" y="130"/>
                  </a:lnTo>
                  <a:lnTo>
                    <a:pt x="17364" y="110"/>
                  </a:lnTo>
                  <a:lnTo>
                    <a:pt x="17355" y="90"/>
                  </a:lnTo>
                  <a:lnTo>
                    <a:pt x="17347" y="90"/>
                  </a:lnTo>
                  <a:lnTo>
                    <a:pt x="17343" y="100"/>
                  </a:lnTo>
                  <a:lnTo>
                    <a:pt x="17338" y="120"/>
                  </a:lnTo>
                  <a:lnTo>
                    <a:pt x="17338" y="130"/>
                  </a:lnTo>
                  <a:lnTo>
                    <a:pt x="17333" y="140"/>
                  </a:lnTo>
                  <a:lnTo>
                    <a:pt x="17323" y="150"/>
                  </a:lnTo>
                  <a:lnTo>
                    <a:pt x="17308" y="130"/>
                  </a:lnTo>
                  <a:lnTo>
                    <a:pt x="17291" y="100"/>
                  </a:lnTo>
                  <a:lnTo>
                    <a:pt x="17281" y="90"/>
                  </a:lnTo>
                  <a:lnTo>
                    <a:pt x="17269" y="70"/>
                  </a:lnTo>
                  <a:lnTo>
                    <a:pt x="17255" y="60"/>
                  </a:lnTo>
                  <a:lnTo>
                    <a:pt x="17238" y="60"/>
                  </a:lnTo>
                  <a:lnTo>
                    <a:pt x="17201" y="70"/>
                  </a:lnTo>
                  <a:lnTo>
                    <a:pt x="17159" y="110"/>
                  </a:lnTo>
                  <a:lnTo>
                    <a:pt x="17120" y="140"/>
                  </a:lnTo>
                  <a:lnTo>
                    <a:pt x="17086" y="150"/>
                  </a:lnTo>
                  <a:lnTo>
                    <a:pt x="17057" y="150"/>
                  </a:lnTo>
                  <a:lnTo>
                    <a:pt x="17047" y="140"/>
                  </a:lnTo>
                  <a:lnTo>
                    <a:pt x="17037" y="130"/>
                  </a:lnTo>
                  <a:lnTo>
                    <a:pt x="17025" y="110"/>
                  </a:lnTo>
                  <a:lnTo>
                    <a:pt x="17013" y="110"/>
                  </a:lnTo>
                  <a:lnTo>
                    <a:pt x="16998" y="120"/>
                  </a:lnTo>
                  <a:lnTo>
                    <a:pt x="16989" y="150"/>
                  </a:lnTo>
                  <a:lnTo>
                    <a:pt x="16984" y="160"/>
                  </a:lnTo>
                  <a:lnTo>
                    <a:pt x="16974" y="170"/>
                  </a:lnTo>
                  <a:lnTo>
                    <a:pt x="16947" y="180"/>
                  </a:lnTo>
                  <a:lnTo>
                    <a:pt x="16908" y="190"/>
                  </a:lnTo>
                  <a:lnTo>
                    <a:pt x="16864" y="200"/>
                  </a:lnTo>
                  <a:lnTo>
                    <a:pt x="16813" y="190"/>
                  </a:lnTo>
                  <a:lnTo>
                    <a:pt x="16764" y="180"/>
                  </a:lnTo>
                  <a:lnTo>
                    <a:pt x="16715" y="160"/>
                  </a:lnTo>
                  <a:lnTo>
                    <a:pt x="16674" y="140"/>
                  </a:lnTo>
                  <a:lnTo>
                    <a:pt x="16657" y="130"/>
                  </a:lnTo>
                  <a:lnTo>
                    <a:pt x="16642" y="130"/>
                  </a:lnTo>
                  <a:lnTo>
                    <a:pt x="16627" y="150"/>
                  </a:lnTo>
                  <a:lnTo>
                    <a:pt x="16615" y="160"/>
                  </a:lnTo>
                  <a:lnTo>
                    <a:pt x="16605" y="180"/>
                  </a:lnTo>
                  <a:lnTo>
                    <a:pt x="16595" y="180"/>
                  </a:lnTo>
                  <a:lnTo>
                    <a:pt x="16588" y="160"/>
                  </a:lnTo>
                  <a:lnTo>
                    <a:pt x="16583" y="130"/>
                  </a:lnTo>
                  <a:lnTo>
                    <a:pt x="16578" y="110"/>
                  </a:lnTo>
                  <a:lnTo>
                    <a:pt x="16574" y="100"/>
                  </a:lnTo>
                  <a:lnTo>
                    <a:pt x="16559" y="90"/>
                  </a:lnTo>
                  <a:lnTo>
                    <a:pt x="16539" y="90"/>
                  </a:lnTo>
                  <a:lnTo>
                    <a:pt x="16517" y="110"/>
                  </a:lnTo>
                  <a:lnTo>
                    <a:pt x="16491" y="140"/>
                  </a:lnTo>
                  <a:lnTo>
                    <a:pt x="16464" y="150"/>
                  </a:lnTo>
                  <a:lnTo>
                    <a:pt x="16437" y="140"/>
                  </a:lnTo>
                  <a:lnTo>
                    <a:pt x="16415" y="130"/>
                  </a:lnTo>
                  <a:lnTo>
                    <a:pt x="16395" y="110"/>
                  </a:lnTo>
                  <a:lnTo>
                    <a:pt x="16373" y="110"/>
                  </a:lnTo>
                  <a:lnTo>
                    <a:pt x="16356" y="130"/>
                  </a:lnTo>
                  <a:lnTo>
                    <a:pt x="16342" y="150"/>
                  </a:lnTo>
                  <a:lnTo>
                    <a:pt x="16334" y="170"/>
                  </a:lnTo>
                  <a:lnTo>
                    <a:pt x="16325" y="180"/>
                  </a:lnTo>
                  <a:lnTo>
                    <a:pt x="16303" y="190"/>
                  </a:lnTo>
                  <a:lnTo>
                    <a:pt x="16276" y="190"/>
                  </a:lnTo>
                  <a:lnTo>
                    <a:pt x="16249" y="170"/>
                  </a:lnTo>
                  <a:lnTo>
                    <a:pt x="16220" y="150"/>
                  </a:lnTo>
                  <a:lnTo>
                    <a:pt x="16190" y="150"/>
                  </a:lnTo>
                  <a:lnTo>
                    <a:pt x="16163" y="160"/>
                  </a:lnTo>
                  <a:lnTo>
                    <a:pt x="16144" y="190"/>
                  </a:lnTo>
                  <a:lnTo>
                    <a:pt x="16132" y="210"/>
                  </a:lnTo>
                  <a:lnTo>
                    <a:pt x="16122" y="220"/>
                  </a:lnTo>
                  <a:lnTo>
                    <a:pt x="16097" y="220"/>
                  </a:lnTo>
                  <a:lnTo>
                    <a:pt x="16073" y="200"/>
                  </a:lnTo>
                  <a:lnTo>
                    <a:pt x="16044" y="160"/>
                  </a:lnTo>
                  <a:lnTo>
                    <a:pt x="16014" y="120"/>
                  </a:lnTo>
                  <a:lnTo>
                    <a:pt x="16002" y="100"/>
                  </a:lnTo>
                  <a:lnTo>
                    <a:pt x="15983" y="100"/>
                  </a:lnTo>
                  <a:lnTo>
                    <a:pt x="15975" y="110"/>
                  </a:lnTo>
                  <a:lnTo>
                    <a:pt x="15968" y="130"/>
                  </a:lnTo>
                  <a:lnTo>
                    <a:pt x="15963" y="150"/>
                  </a:lnTo>
                  <a:lnTo>
                    <a:pt x="15956" y="180"/>
                  </a:lnTo>
                  <a:lnTo>
                    <a:pt x="15949" y="190"/>
                  </a:lnTo>
                  <a:lnTo>
                    <a:pt x="15939" y="210"/>
                  </a:lnTo>
                  <a:lnTo>
                    <a:pt x="15929" y="210"/>
                  </a:lnTo>
                  <a:lnTo>
                    <a:pt x="15902" y="200"/>
                  </a:lnTo>
                  <a:lnTo>
                    <a:pt x="15870" y="180"/>
                  </a:lnTo>
                  <a:lnTo>
                    <a:pt x="15841" y="150"/>
                  </a:lnTo>
                  <a:lnTo>
                    <a:pt x="15809" y="130"/>
                  </a:lnTo>
                  <a:lnTo>
                    <a:pt x="15783" y="140"/>
                  </a:lnTo>
                  <a:lnTo>
                    <a:pt x="15761" y="150"/>
                  </a:lnTo>
                  <a:lnTo>
                    <a:pt x="15741" y="170"/>
                  </a:lnTo>
                  <a:lnTo>
                    <a:pt x="15707" y="170"/>
                  </a:lnTo>
                  <a:lnTo>
                    <a:pt x="15697" y="150"/>
                  </a:lnTo>
                  <a:lnTo>
                    <a:pt x="15687" y="120"/>
                  </a:lnTo>
                  <a:lnTo>
                    <a:pt x="15678" y="110"/>
                  </a:lnTo>
                  <a:lnTo>
                    <a:pt x="15665" y="110"/>
                  </a:lnTo>
                  <a:lnTo>
                    <a:pt x="15658" y="130"/>
                  </a:lnTo>
                  <a:lnTo>
                    <a:pt x="15646" y="140"/>
                  </a:lnTo>
                  <a:lnTo>
                    <a:pt x="15612" y="140"/>
                  </a:lnTo>
                  <a:lnTo>
                    <a:pt x="15592" y="120"/>
                  </a:lnTo>
                  <a:lnTo>
                    <a:pt x="15573" y="110"/>
                  </a:lnTo>
                  <a:lnTo>
                    <a:pt x="15558" y="110"/>
                  </a:lnTo>
                  <a:lnTo>
                    <a:pt x="15546" y="130"/>
                  </a:lnTo>
                  <a:lnTo>
                    <a:pt x="15541" y="140"/>
                  </a:lnTo>
                  <a:lnTo>
                    <a:pt x="15538" y="160"/>
                  </a:lnTo>
                  <a:lnTo>
                    <a:pt x="15536" y="180"/>
                  </a:lnTo>
                  <a:lnTo>
                    <a:pt x="15529" y="200"/>
                  </a:lnTo>
                  <a:lnTo>
                    <a:pt x="15509" y="260"/>
                  </a:lnTo>
                  <a:lnTo>
                    <a:pt x="15480" y="310"/>
                  </a:lnTo>
                  <a:lnTo>
                    <a:pt x="15443" y="360"/>
                  </a:lnTo>
                  <a:lnTo>
                    <a:pt x="15414" y="390"/>
                  </a:lnTo>
                  <a:lnTo>
                    <a:pt x="15387" y="409"/>
                  </a:lnTo>
                  <a:lnTo>
                    <a:pt x="15360" y="419"/>
                  </a:lnTo>
                  <a:lnTo>
                    <a:pt x="15336" y="419"/>
                  </a:lnTo>
                  <a:lnTo>
                    <a:pt x="15309" y="409"/>
                  </a:lnTo>
                  <a:lnTo>
                    <a:pt x="15282" y="390"/>
                  </a:lnTo>
                  <a:lnTo>
                    <a:pt x="15255" y="360"/>
                  </a:lnTo>
                  <a:lnTo>
                    <a:pt x="15226" y="310"/>
                  </a:lnTo>
                  <a:lnTo>
                    <a:pt x="15209" y="300"/>
                  </a:lnTo>
                  <a:lnTo>
                    <a:pt x="15187" y="310"/>
                  </a:lnTo>
                  <a:lnTo>
                    <a:pt x="15160" y="319"/>
                  </a:lnTo>
                  <a:lnTo>
                    <a:pt x="15133" y="349"/>
                  </a:lnTo>
                  <a:lnTo>
                    <a:pt x="15106" y="379"/>
                  </a:lnTo>
                  <a:lnTo>
                    <a:pt x="15079" y="400"/>
                  </a:lnTo>
                  <a:lnTo>
                    <a:pt x="15055" y="419"/>
                  </a:lnTo>
                  <a:lnTo>
                    <a:pt x="15038" y="409"/>
                  </a:lnTo>
                  <a:lnTo>
                    <a:pt x="15021" y="409"/>
                  </a:lnTo>
                  <a:lnTo>
                    <a:pt x="14999" y="419"/>
                  </a:lnTo>
                  <a:lnTo>
                    <a:pt x="14972" y="439"/>
                  </a:lnTo>
                  <a:lnTo>
                    <a:pt x="14945" y="459"/>
                  </a:lnTo>
                  <a:lnTo>
                    <a:pt x="14916" y="489"/>
                  </a:lnTo>
                  <a:lnTo>
                    <a:pt x="14884" y="499"/>
                  </a:lnTo>
                  <a:lnTo>
                    <a:pt x="14850" y="499"/>
                  </a:lnTo>
                  <a:lnTo>
                    <a:pt x="14821" y="489"/>
                  </a:lnTo>
                  <a:lnTo>
                    <a:pt x="14721" y="439"/>
                  </a:lnTo>
                  <a:lnTo>
                    <a:pt x="14638" y="409"/>
                  </a:lnTo>
                  <a:lnTo>
                    <a:pt x="14606" y="409"/>
                  </a:lnTo>
                  <a:lnTo>
                    <a:pt x="14579" y="419"/>
                  </a:lnTo>
                  <a:lnTo>
                    <a:pt x="14559" y="429"/>
                  </a:lnTo>
                  <a:lnTo>
                    <a:pt x="14550" y="449"/>
                  </a:lnTo>
                  <a:lnTo>
                    <a:pt x="14545" y="459"/>
                  </a:lnTo>
                  <a:lnTo>
                    <a:pt x="14540" y="469"/>
                  </a:lnTo>
                  <a:lnTo>
                    <a:pt x="14520" y="479"/>
                  </a:lnTo>
                  <a:lnTo>
                    <a:pt x="14501" y="479"/>
                  </a:lnTo>
                  <a:lnTo>
                    <a:pt x="14476" y="459"/>
                  </a:lnTo>
                  <a:lnTo>
                    <a:pt x="14452" y="439"/>
                  </a:lnTo>
                  <a:lnTo>
                    <a:pt x="14428" y="429"/>
                  </a:lnTo>
                  <a:lnTo>
                    <a:pt x="14401" y="429"/>
                  </a:lnTo>
                  <a:lnTo>
                    <a:pt x="14381" y="439"/>
                  </a:lnTo>
                  <a:lnTo>
                    <a:pt x="14354" y="469"/>
                  </a:lnTo>
                  <a:lnTo>
                    <a:pt x="14320" y="499"/>
                  </a:lnTo>
                  <a:lnTo>
                    <a:pt x="14281" y="519"/>
                  </a:lnTo>
                  <a:lnTo>
                    <a:pt x="14242" y="529"/>
                  </a:lnTo>
                  <a:lnTo>
                    <a:pt x="14206" y="539"/>
                  </a:lnTo>
                  <a:lnTo>
                    <a:pt x="14171" y="539"/>
                  </a:lnTo>
                  <a:lnTo>
                    <a:pt x="14142" y="529"/>
                  </a:lnTo>
                  <a:lnTo>
                    <a:pt x="14120" y="509"/>
                  </a:lnTo>
                  <a:lnTo>
                    <a:pt x="14103" y="499"/>
                  </a:lnTo>
                  <a:lnTo>
                    <a:pt x="14091" y="499"/>
                  </a:lnTo>
                  <a:lnTo>
                    <a:pt x="14079" y="509"/>
                  </a:lnTo>
                  <a:lnTo>
                    <a:pt x="14076" y="519"/>
                  </a:lnTo>
                  <a:lnTo>
                    <a:pt x="14074" y="539"/>
                  </a:lnTo>
                  <a:lnTo>
                    <a:pt x="14071" y="549"/>
                  </a:lnTo>
                  <a:lnTo>
                    <a:pt x="14066" y="569"/>
                  </a:lnTo>
                  <a:lnTo>
                    <a:pt x="14049" y="599"/>
                  </a:lnTo>
                  <a:lnTo>
                    <a:pt x="14025" y="629"/>
                  </a:lnTo>
                  <a:lnTo>
                    <a:pt x="13998" y="659"/>
                  </a:lnTo>
                  <a:lnTo>
                    <a:pt x="13969" y="689"/>
                  </a:lnTo>
                  <a:lnTo>
                    <a:pt x="13939" y="709"/>
                  </a:lnTo>
                  <a:lnTo>
                    <a:pt x="13896" y="709"/>
                  </a:lnTo>
                  <a:lnTo>
                    <a:pt x="13866" y="689"/>
                  </a:lnTo>
                  <a:lnTo>
                    <a:pt x="13825" y="679"/>
                  </a:lnTo>
                  <a:lnTo>
                    <a:pt x="13808" y="679"/>
                  </a:lnTo>
                  <a:lnTo>
                    <a:pt x="13791" y="669"/>
                  </a:lnTo>
                  <a:lnTo>
                    <a:pt x="13776" y="649"/>
                  </a:lnTo>
                  <a:lnTo>
                    <a:pt x="13769" y="619"/>
                  </a:lnTo>
                  <a:lnTo>
                    <a:pt x="13759" y="609"/>
                  </a:lnTo>
                  <a:lnTo>
                    <a:pt x="13744" y="599"/>
                  </a:lnTo>
                  <a:lnTo>
                    <a:pt x="13727" y="599"/>
                  </a:lnTo>
                  <a:lnTo>
                    <a:pt x="13708" y="619"/>
                  </a:lnTo>
                  <a:lnTo>
                    <a:pt x="13686" y="639"/>
                  </a:lnTo>
                  <a:lnTo>
                    <a:pt x="13664" y="649"/>
                  </a:lnTo>
                  <a:lnTo>
                    <a:pt x="13627" y="649"/>
                  </a:lnTo>
                  <a:lnTo>
                    <a:pt x="13600" y="639"/>
                  </a:lnTo>
                  <a:lnTo>
                    <a:pt x="13571" y="629"/>
                  </a:lnTo>
                  <a:lnTo>
                    <a:pt x="13488" y="629"/>
                  </a:lnTo>
                  <a:lnTo>
                    <a:pt x="13468" y="639"/>
                  </a:lnTo>
                  <a:lnTo>
                    <a:pt x="13454" y="659"/>
                  </a:lnTo>
                  <a:lnTo>
                    <a:pt x="13449" y="679"/>
                  </a:lnTo>
                  <a:lnTo>
                    <a:pt x="13446" y="689"/>
                  </a:lnTo>
                  <a:lnTo>
                    <a:pt x="13441" y="689"/>
                  </a:lnTo>
                  <a:lnTo>
                    <a:pt x="13424" y="699"/>
                  </a:lnTo>
                  <a:lnTo>
                    <a:pt x="13400" y="699"/>
                  </a:lnTo>
                  <a:lnTo>
                    <a:pt x="13371" y="689"/>
                  </a:lnTo>
                  <a:lnTo>
                    <a:pt x="13339" y="679"/>
                  </a:lnTo>
                  <a:lnTo>
                    <a:pt x="13314" y="679"/>
                  </a:lnTo>
                  <a:lnTo>
                    <a:pt x="13305" y="689"/>
                  </a:lnTo>
                  <a:lnTo>
                    <a:pt x="13295" y="709"/>
                  </a:lnTo>
                  <a:lnTo>
                    <a:pt x="13290" y="729"/>
                  </a:lnTo>
                  <a:lnTo>
                    <a:pt x="13288" y="749"/>
                  </a:lnTo>
                  <a:lnTo>
                    <a:pt x="13283" y="789"/>
                  </a:lnTo>
                  <a:lnTo>
                    <a:pt x="13278" y="799"/>
                  </a:lnTo>
                  <a:lnTo>
                    <a:pt x="13273" y="799"/>
                  </a:lnTo>
                  <a:lnTo>
                    <a:pt x="13268" y="759"/>
                  </a:lnTo>
                  <a:lnTo>
                    <a:pt x="13263" y="739"/>
                  </a:lnTo>
                  <a:lnTo>
                    <a:pt x="13244" y="719"/>
                  </a:lnTo>
                  <a:lnTo>
                    <a:pt x="13217" y="699"/>
                  </a:lnTo>
                  <a:lnTo>
                    <a:pt x="13158" y="699"/>
                  </a:lnTo>
                  <a:lnTo>
                    <a:pt x="13129" y="719"/>
                  </a:lnTo>
                  <a:lnTo>
                    <a:pt x="13107" y="749"/>
                  </a:lnTo>
                  <a:lnTo>
                    <a:pt x="13097" y="769"/>
                  </a:lnTo>
                  <a:lnTo>
                    <a:pt x="13090" y="789"/>
                  </a:lnTo>
                  <a:lnTo>
                    <a:pt x="13080" y="809"/>
                  </a:lnTo>
                  <a:lnTo>
                    <a:pt x="13070" y="829"/>
                  </a:lnTo>
                  <a:lnTo>
                    <a:pt x="13056" y="829"/>
                  </a:lnTo>
                  <a:lnTo>
                    <a:pt x="13046" y="819"/>
                  </a:lnTo>
                  <a:lnTo>
                    <a:pt x="13026" y="799"/>
                  </a:lnTo>
                  <a:lnTo>
                    <a:pt x="13004" y="779"/>
                  </a:lnTo>
                  <a:lnTo>
                    <a:pt x="12978" y="779"/>
                  </a:lnTo>
                  <a:lnTo>
                    <a:pt x="12948" y="769"/>
                  </a:lnTo>
                  <a:lnTo>
                    <a:pt x="12921" y="779"/>
                  </a:lnTo>
                  <a:lnTo>
                    <a:pt x="12899" y="789"/>
                  </a:lnTo>
                  <a:lnTo>
                    <a:pt x="12880" y="799"/>
                  </a:lnTo>
                  <a:lnTo>
                    <a:pt x="12870" y="819"/>
                  </a:lnTo>
                  <a:lnTo>
                    <a:pt x="12865" y="829"/>
                  </a:lnTo>
                  <a:lnTo>
                    <a:pt x="12858" y="839"/>
                  </a:lnTo>
                  <a:lnTo>
                    <a:pt x="12834" y="839"/>
                  </a:lnTo>
                  <a:lnTo>
                    <a:pt x="12799" y="819"/>
                  </a:lnTo>
                  <a:lnTo>
                    <a:pt x="12758" y="789"/>
                  </a:lnTo>
                  <a:lnTo>
                    <a:pt x="12711" y="759"/>
                  </a:lnTo>
                  <a:lnTo>
                    <a:pt x="12658" y="749"/>
                  </a:lnTo>
                  <a:lnTo>
                    <a:pt x="12604" y="749"/>
                  </a:lnTo>
                  <a:lnTo>
                    <a:pt x="12558" y="759"/>
                  </a:lnTo>
                  <a:lnTo>
                    <a:pt x="12516" y="779"/>
                  </a:lnTo>
                  <a:lnTo>
                    <a:pt x="12475" y="789"/>
                  </a:lnTo>
                  <a:lnTo>
                    <a:pt x="12443" y="789"/>
                  </a:lnTo>
                  <a:lnTo>
                    <a:pt x="12423" y="779"/>
                  </a:lnTo>
                  <a:lnTo>
                    <a:pt x="12409" y="769"/>
                  </a:lnTo>
                  <a:lnTo>
                    <a:pt x="12399" y="769"/>
                  </a:lnTo>
                  <a:lnTo>
                    <a:pt x="12389" y="779"/>
                  </a:lnTo>
                  <a:lnTo>
                    <a:pt x="12387" y="799"/>
                  </a:lnTo>
                  <a:lnTo>
                    <a:pt x="12384" y="809"/>
                  </a:lnTo>
                  <a:lnTo>
                    <a:pt x="12379" y="819"/>
                  </a:lnTo>
                  <a:lnTo>
                    <a:pt x="12362" y="829"/>
                  </a:lnTo>
                  <a:lnTo>
                    <a:pt x="12340" y="829"/>
                  </a:lnTo>
                  <a:lnTo>
                    <a:pt x="12314" y="819"/>
                  </a:lnTo>
                  <a:lnTo>
                    <a:pt x="12277" y="809"/>
                  </a:lnTo>
                  <a:lnTo>
                    <a:pt x="12235" y="829"/>
                  </a:lnTo>
                  <a:lnTo>
                    <a:pt x="12189" y="859"/>
                  </a:lnTo>
                  <a:lnTo>
                    <a:pt x="12148" y="899"/>
                  </a:lnTo>
                  <a:lnTo>
                    <a:pt x="12104" y="949"/>
                  </a:lnTo>
                  <a:lnTo>
                    <a:pt x="12062" y="969"/>
                  </a:lnTo>
                  <a:lnTo>
                    <a:pt x="12025" y="979"/>
                  </a:lnTo>
                  <a:lnTo>
                    <a:pt x="12008" y="969"/>
                  </a:lnTo>
                  <a:lnTo>
                    <a:pt x="11996" y="959"/>
                  </a:lnTo>
                  <a:lnTo>
                    <a:pt x="11972" y="949"/>
                  </a:lnTo>
                  <a:lnTo>
                    <a:pt x="11947" y="949"/>
                  </a:lnTo>
                  <a:lnTo>
                    <a:pt x="11925" y="969"/>
                  </a:lnTo>
                  <a:lnTo>
                    <a:pt x="11906" y="999"/>
                  </a:lnTo>
                  <a:lnTo>
                    <a:pt x="11886" y="1028"/>
                  </a:lnTo>
                  <a:lnTo>
                    <a:pt x="11869" y="1049"/>
                  </a:lnTo>
                  <a:lnTo>
                    <a:pt x="11850" y="1058"/>
                  </a:lnTo>
                  <a:lnTo>
                    <a:pt x="11833" y="1049"/>
                  </a:lnTo>
                  <a:lnTo>
                    <a:pt x="11811" y="1039"/>
                  </a:lnTo>
                  <a:lnTo>
                    <a:pt x="11774" y="1039"/>
                  </a:lnTo>
                  <a:lnTo>
                    <a:pt x="11733" y="1049"/>
                  </a:lnTo>
                  <a:lnTo>
                    <a:pt x="11686" y="1058"/>
                  </a:lnTo>
                  <a:lnTo>
                    <a:pt x="11642" y="1079"/>
                  </a:lnTo>
                  <a:lnTo>
                    <a:pt x="11603" y="1109"/>
                  </a:lnTo>
                  <a:lnTo>
                    <a:pt x="11576" y="1139"/>
                  </a:lnTo>
                  <a:lnTo>
                    <a:pt x="11569" y="1148"/>
                  </a:lnTo>
                  <a:lnTo>
                    <a:pt x="11564" y="1169"/>
                  </a:lnTo>
                  <a:lnTo>
                    <a:pt x="11554" y="1169"/>
                  </a:lnTo>
                  <a:lnTo>
                    <a:pt x="11542" y="1158"/>
                  </a:lnTo>
                  <a:lnTo>
                    <a:pt x="11530" y="1128"/>
                  </a:lnTo>
                  <a:lnTo>
                    <a:pt x="11513" y="1099"/>
                  </a:lnTo>
                  <a:lnTo>
                    <a:pt x="11493" y="1079"/>
                  </a:lnTo>
                  <a:lnTo>
                    <a:pt x="11476" y="1079"/>
                  </a:lnTo>
                  <a:lnTo>
                    <a:pt x="11457" y="1088"/>
                  </a:lnTo>
                  <a:lnTo>
                    <a:pt x="11440" y="1099"/>
                  </a:lnTo>
                  <a:lnTo>
                    <a:pt x="11391" y="1099"/>
                  </a:lnTo>
                  <a:lnTo>
                    <a:pt x="11366" y="1088"/>
                  </a:lnTo>
                  <a:lnTo>
                    <a:pt x="11337" y="1069"/>
                  </a:lnTo>
                  <a:lnTo>
                    <a:pt x="11259" y="1069"/>
                  </a:lnTo>
                  <a:lnTo>
                    <a:pt x="11220" y="1079"/>
                  </a:lnTo>
                  <a:lnTo>
                    <a:pt x="11176" y="1088"/>
                  </a:lnTo>
                  <a:lnTo>
                    <a:pt x="11142" y="1079"/>
                  </a:lnTo>
                  <a:lnTo>
                    <a:pt x="11130" y="1069"/>
                  </a:lnTo>
                  <a:lnTo>
                    <a:pt x="11117" y="1058"/>
                  </a:lnTo>
                  <a:lnTo>
                    <a:pt x="11110" y="1028"/>
                  </a:lnTo>
                  <a:lnTo>
                    <a:pt x="11100" y="1009"/>
                  </a:lnTo>
                  <a:lnTo>
                    <a:pt x="11088" y="959"/>
                  </a:lnTo>
                  <a:lnTo>
                    <a:pt x="11081" y="949"/>
                  </a:lnTo>
                  <a:lnTo>
                    <a:pt x="11064" y="949"/>
                  </a:lnTo>
                  <a:lnTo>
                    <a:pt x="11054" y="959"/>
                  </a:lnTo>
                  <a:lnTo>
                    <a:pt x="11032" y="989"/>
                  </a:lnTo>
                  <a:lnTo>
                    <a:pt x="11022" y="1009"/>
                  </a:lnTo>
                  <a:lnTo>
                    <a:pt x="11007" y="1028"/>
                  </a:lnTo>
                  <a:lnTo>
                    <a:pt x="10993" y="1028"/>
                  </a:lnTo>
                  <a:lnTo>
                    <a:pt x="10976" y="1039"/>
                  </a:lnTo>
                  <a:lnTo>
                    <a:pt x="10939" y="1028"/>
                  </a:lnTo>
                  <a:lnTo>
                    <a:pt x="10895" y="989"/>
                  </a:lnTo>
                  <a:lnTo>
                    <a:pt x="10856" y="959"/>
                  </a:lnTo>
                  <a:lnTo>
                    <a:pt x="10820" y="929"/>
                  </a:lnTo>
                  <a:lnTo>
                    <a:pt x="10788" y="919"/>
                  </a:lnTo>
                  <a:lnTo>
                    <a:pt x="10768" y="929"/>
                  </a:lnTo>
                  <a:lnTo>
                    <a:pt x="10695" y="989"/>
                  </a:lnTo>
                  <a:lnTo>
                    <a:pt x="10676" y="1009"/>
                  </a:lnTo>
                  <a:lnTo>
                    <a:pt x="10651" y="1009"/>
                  </a:lnTo>
                  <a:lnTo>
                    <a:pt x="10629" y="999"/>
                  </a:lnTo>
                  <a:lnTo>
                    <a:pt x="10607" y="979"/>
                  </a:lnTo>
                  <a:lnTo>
                    <a:pt x="10583" y="959"/>
                  </a:lnTo>
                  <a:lnTo>
                    <a:pt x="10544" y="949"/>
                  </a:lnTo>
                  <a:lnTo>
                    <a:pt x="10497" y="949"/>
                  </a:lnTo>
                  <a:lnTo>
                    <a:pt x="10448" y="959"/>
                  </a:lnTo>
                  <a:lnTo>
                    <a:pt x="10217" y="1009"/>
                  </a:lnTo>
                  <a:lnTo>
                    <a:pt x="10170" y="1019"/>
                  </a:lnTo>
                  <a:lnTo>
                    <a:pt x="10129" y="1039"/>
                  </a:lnTo>
                  <a:lnTo>
                    <a:pt x="10102" y="1049"/>
                  </a:lnTo>
                  <a:lnTo>
                    <a:pt x="10087" y="1069"/>
                  </a:lnTo>
                  <a:lnTo>
                    <a:pt x="10082" y="1079"/>
                  </a:lnTo>
                  <a:lnTo>
                    <a:pt x="10073" y="1079"/>
                  </a:lnTo>
                  <a:lnTo>
                    <a:pt x="10065" y="1069"/>
                  </a:lnTo>
                  <a:lnTo>
                    <a:pt x="10058" y="1049"/>
                  </a:lnTo>
                  <a:lnTo>
                    <a:pt x="10051" y="1039"/>
                  </a:lnTo>
                  <a:lnTo>
                    <a:pt x="10043" y="1028"/>
                  </a:lnTo>
                  <a:lnTo>
                    <a:pt x="9982" y="1028"/>
                  </a:lnTo>
                  <a:lnTo>
                    <a:pt x="9946" y="1058"/>
                  </a:lnTo>
                  <a:lnTo>
                    <a:pt x="9907" y="1079"/>
                  </a:lnTo>
                  <a:lnTo>
                    <a:pt x="9870" y="1088"/>
                  </a:lnTo>
                  <a:lnTo>
                    <a:pt x="9841" y="1088"/>
                  </a:lnTo>
                  <a:lnTo>
                    <a:pt x="9831" y="1079"/>
                  </a:lnTo>
                  <a:lnTo>
                    <a:pt x="9821" y="1069"/>
                  </a:lnTo>
                  <a:lnTo>
                    <a:pt x="9804" y="1049"/>
                  </a:lnTo>
                  <a:lnTo>
                    <a:pt x="9775" y="1039"/>
                  </a:lnTo>
                  <a:lnTo>
                    <a:pt x="9741" y="1049"/>
                  </a:lnTo>
                  <a:lnTo>
                    <a:pt x="9704" y="1069"/>
                  </a:lnTo>
                  <a:lnTo>
                    <a:pt x="9653" y="1088"/>
                  </a:lnTo>
                  <a:lnTo>
                    <a:pt x="9606" y="1099"/>
                  </a:lnTo>
                  <a:lnTo>
                    <a:pt x="9560" y="1088"/>
                  </a:lnTo>
                  <a:lnTo>
                    <a:pt x="9513" y="1049"/>
                  </a:lnTo>
                  <a:lnTo>
                    <a:pt x="9506" y="1058"/>
                  </a:lnTo>
                  <a:lnTo>
                    <a:pt x="9499" y="1069"/>
                  </a:lnTo>
                  <a:lnTo>
                    <a:pt x="9492" y="1088"/>
                  </a:lnTo>
                  <a:lnTo>
                    <a:pt x="9489" y="1118"/>
                  </a:lnTo>
                  <a:lnTo>
                    <a:pt x="9487" y="1139"/>
                  </a:lnTo>
                  <a:lnTo>
                    <a:pt x="9482" y="1148"/>
                  </a:lnTo>
                  <a:lnTo>
                    <a:pt x="9470" y="1158"/>
                  </a:lnTo>
                  <a:lnTo>
                    <a:pt x="9452" y="1169"/>
                  </a:lnTo>
                  <a:lnTo>
                    <a:pt x="9433" y="1148"/>
                  </a:lnTo>
                  <a:lnTo>
                    <a:pt x="9406" y="1128"/>
                  </a:lnTo>
                  <a:lnTo>
                    <a:pt x="9372" y="1118"/>
                  </a:lnTo>
                  <a:lnTo>
                    <a:pt x="9333" y="1109"/>
                  </a:lnTo>
                  <a:lnTo>
                    <a:pt x="9257" y="1109"/>
                  </a:lnTo>
                  <a:lnTo>
                    <a:pt x="9221" y="1099"/>
                  </a:lnTo>
                  <a:lnTo>
                    <a:pt x="9194" y="1079"/>
                  </a:lnTo>
                  <a:lnTo>
                    <a:pt x="9174" y="1049"/>
                  </a:lnTo>
                  <a:lnTo>
                    <a:pt x="9162" y="1028"/>
                  </a:lnTo>
                  <a:lnTo>
                    <a:pt x="9147" y="1019"/>
                  </a:lnTo>
                  <a:lnTo>
                    <a:pt x="9135" y="1028"/>
                  </a:lnTo>
                  <a:lnTo>
                    <a:pt x="9125" y="1049"/>
                  </a:lnTo>
                  <a:lnTo>
                    <a:pt x="9120" y="1069"/>
                  </a:lnTo>
                  <a:lnTo>
                    <a:pt x="9113" y="1079"/>
                  </a:lnTo>
                  <a:lnTo>
                    <a:pt x="9098" y="1088"/>
                  </a:lnTo>
                  <a:lnTo>
                    <a:pt x="9079" y="1088"/>
                  </a:lnTo>
                  <a:lnTo>
                    <a:pt x="9057" y="1069"/>
                  </a:lnTo>
                  <a:lnTo>
                    <a:pt x="9035" y="1058"/>
                  </a:lnTo>
                  <a:lnTo>
                    <a:pt x="9013" y="1058"/>
                  </a:lnTo>
                  <a:lnTo>
                    <a:pt x="8989" y="1079"/>
                  </a:lnTo>
                  <a:lnTo>
                    <a:pt x="8972" y="1109"/>
                  </a:lnTo>
                  <a:lnTo>
                    <a:pt x="8962" y="1128"/>
                  </a:lnTo>
                  <a:lnTo>
                    <a:pt x="8950" y="1139"/>
                  </a:lnTo>
                  <a:lnTo>
                    <a:pt x="8925" y="1148"/>
                  </a:lnTo>
                  <a:lnTo>
                    <a:pt x="8896" y="1148"/>
                  </a:lnTo>
                  <a:lnTo>
                    <a:pt x="8867" y="1118"/>
                  </a:lnTo>
                  <a:lnTo>
                    <a:pt x="8837" y="1099"/>
                  </a:lnTo>
                  <a:lnTo>
                    <a:pt x="8808" y="1079"/>
                  </a:lnTo>
                  <a:lnTo>
                    <a:pt x="8781" y="1079"/>
                  </a:lnTo>
                  <a:lnTo>
                    <a:pt x="8759" y="1088"/>
                  </a:lnTo>
                  <a:lnTo>
                    <a:pt x="8747" y="1099"/>
                  </a:lnTo>
                  <a:lnTo>
                    <a:pt x="8730" y="1109"/>
                  </a:lnTo>
                  <a:lnTo>
                    <a:pt x="8679" y="1109"/>
                  </a:lnTo>
                  <a:lnTo>
                    <a:pt x="8615" y="1099"/>
                  </a:lnTo>
                  <a:lnTo>
                    <a:pt x="8544" y="1079"/>
                  </a:lnTo>
                  <a:lnTo>
                    <a:pt x="8476" y="1058"/>
                  </a:lnTo>
                  <a:lnTo>
                    <a:pt x="8417" y="1028"/>
                  </a:lnTo>
                  <a:lnTo>
                    <a:pt x="8373" y="999"/>
                  </a:lnTo>
                  <a:lnTo>
                    <a:pt x="8359" y="979"/>
                  </a:lnTo>
                  <a:lnTo>
                    <a:pt x="8351" y="969"/>
                  </a:lnTo>
                  <a:lnTo>
                    <a:pt x="8349" y="959"/>
                  </a:lnTo>
                  <a:lnTo>
                    <a:pt x="8344" y="949"/>
                  </a:lnTo>
                  <a:lnTo>
                    <a:pt x="8332" y="949"/>
                  </a:lnTo>
                  <a:lnTo>
                    <a:pt x="8317" y="969"/>
                  </a:lnTo>
                  <a:lnTo>
                    <a:pt x="8303" y="999"/>
                  </a:lnTo>
                  <a:lnTo>
                    <a:pt x="8290" y="1019"/>
                  </a:lnTo>
                  <a:lnTo>
                    <a:pt x="8273" y="1028"/>
                  </a:lnTo>
                  <a:lnTo>
                    <a:pt x="8224" y="1028"/>
                  </a:lnTo>
                  <a:lnTo>
                    <a:pt x="8159" y="1019"/>
                  </a:lnTo>
                  <a:lnTo>
                    <a:pt x="8080" y="989"/>
                  </a:lnTo>
                  <a:lnTo>
                    <a:pt x="8010" y="959"/>
                  </a:lnTo>
                  <a:lnTo>
                    <a:pt x="7944" y="939"/>
                  </a:lnTo>
                  <a:lnTo>
                    <a:pt x="7880" y="939"/>
                  </a:lnTo>
                  <a:lnTo>
                    <a:pt x="7870" y="949"/>
                  </a:lnTo>
                  <a:lnTo>
                    <a:pt x="7853" y="969"/>
                  </a:lnTo>
                  <a:lnTo>
                    <a:pt x="7829" y="979"/>
                  </a:lnTo>
                  <a:lnTo>
                    <a:pt x="7800" y="969"/>
                  </a:lnTo>
                  <a:lnTo>
                    <a:pt x="7770" y="959"/>
                  </a:lnTo>
                  <a:lnTo>
                    <a:pt x="7741" y="939"/>
                  </a:lnTo>
                  <a:lnTo>
                    <a:pt x="7714" y="929"/>
                  </a:lnTo>
                  <a:lnTo>
                    <a:pt x="7692" y="939"/>
                  </a:lnTo>
                  <a:lnTo>
                    <a:pt x="7680" y="949"/>
                  </a:lnTo>
                  <a:lnTo>
                    <a:pt x="7663" y="969"/>
                  </a:lnTo>
                  <a:lnTo>
                    <a:pt x="7626" y="989"/>
                  </a:lnTo>
                  <a:lnTo>
                    <a:pt x="7524" y="1019"/>
                  </a:lnTo>
                  <a:lnTo>
                    <a:pt x="7419" y="1028"/>
                  </a:lnTo>
                  <a:lnTo>
                    <a:pt x="7380" y="1028"/>
                  </a:lnTo>
                  <a:lnTo>
                    <a:pt x="7358" y="1019"/>
                  </a:lnTo>
                  <a:lnTo>
                    <a:pt x="7348" y="1019"/>
                  </a:lnTo>
                  <a:lnTo>
                    <a:pt x="7333" y="1028"/>
                  </a:lnTo>
                  <a:lnTo>
                    <a:pt x="7316" y="1049"/>
                  </a:lnTo>
                  <a:lnTo>
                    <a:pt x="7299" y="1079"/>
                  </a:lnTo>
                  <a:lnTo>
                    <a:pt x="7282" y="1099"/>
                  </a:lnTo>
                  <a:lnTo>
                    <a:pt x="7265" y="1118"/>
                  </a:lnTo>
                  <a:lnTo>
                    <a:pt x="7250" y="1128"/>
                  </a:lnTo>
                  <a:lnTo>
                    <a:pt x="7238" y="1128"/>
                  </a:lnTo>
                  <a:lnTo>
                    <a:pt x="7226" y="1118"/>
                  </a:lnTo>
                  <a:lnTo>
                    <a:pt x="7204" y="1128"/>
                  </a:lnTo>
                  <a:lnTo>
                    <a:pt x="7182" y="1139"/>
                  </a:lnTo>
                  <a:lnTo>
                    <a:pt x="7155" y="1169"/>
                  </a:lnTo>
                  <a:lnTo>
                    <a:pt x="7128" y="1188"/>
                  </a:lnTo>
                  <a:lnTo>
                    <a:pt x="7106" y="1198"/>
                  </a:lnTo>
                  <a:lnTo>
                    <a:pt x="7087" y="1188"/>
                  </a:lnTo>
                  <a:lnTo>
                    <a:pt x="7080" y="1188"/>
                  </a:lnTo>
                  <a:lnTo>
                    <a:pt x="7075" y="1169"/>
                  </a:lnTo>
                  <a:lnTo>
                    <a:pt x="7065" y="1148"/>
                  </a:lnTo>
                  <a:lnTo>
                    <a:pt x="7055" y="1139"/>
                  </a:lnTo>
                  <a:lnTo>
                    <a:pt x="7043" y="1139"/>
                  </a:lnTo>
                  <a:lnTo>
                    <a:pt x="7036" y="1158"/>
                  </a:lnTo>
                  <a:lnTo>
                    <a:pt x="7023" y="1169"/>
                  </a:lnTo>
                  <a:lnTo>
                    <a:pt x="7001" y="1169"/>
                  </a:lnTo>
                  <a:lnTo>
                    <a:pt x="6977" y="1148"/>
                  </a:lnTo>
                  <a:lnTo>
                    <a:pt x="6950" y="1128"/>
                  </a:lnTo>
                  <a:lnTo>
                    <a:pt x="6918" y="1099"/>
                  </a:lnTo>
                  <a:lnTo>
                    <a:pt x="6884" y="1099"/>
                  </a:lnTo>
                  <a:lnTo>
                    <a:pt x="6850" y="1109"/>
                  </a:lnTo>
                  <a:lnTo>
                    <a:pt x="6818" y="1139"/>
                  </a:lnTo>
                  <a:lnTo>
                    <a:pt x="6787" y="1178"/>
                  </a:lnTo>
                  <a:lnTo>
                    <a:pt x="6757" y="1188"/>
                  </a:lnTo>
                  <a:lnTo>
                    <a:pt x="6728" y="1178"/>
                  </a:lnTo>
                  <a:lnTo>
                    <a:pt x="6716" y="1169"/>
                  </a:lnTo>
                  <a:lnTo>
                    <a:pt x="6704" y="1148"/>
                  </a:lnTo>
                  <a:lnTo>
                    <a:pt x="6674" y="1109"/>
                  </a:lnTo>
                  <a:lnTo>
                    <a:pt x="6643" y="1069"/>
                  </a:lnTo>
                  <a:lnTo>
                    <a:pt x="6606" y="1039"/>
                  </a:lnTo>
                  <a:lnTo>
                    <a:pt x="6569" y="1019"/>
                  </a:lnTo>
                  <a:lnTo>
                    <a:pt x="6535" y="999"/>
                  </a:lnTo>
                  <a:lnTo>
                    <a:pt x="6508" y="1009"/>
                  </a:lnTo>
                  <a:lnTo>
                    <a:pt x="6491" y="1019"/>
                  </a:lnTo>
                  <a:lnTo>
                    <a:pt x="6486" y="1028"/>
                  </a:lnTo>
                  <a:lnTo>
                    <a:pt x="6484" y="1049"/>
                  </a:lnTo>
                  <a:lnTo>
                    <a:pt x="6481" y="1069"/>
                  </a:lnTo>
                  <a:lnTo>
                    <a:pt x="6477" y="1079"/>
                  </a:lnTo>
                  <a:lnTo>
                    <a:pt x="6467" y="1088"/>
                  </a:lnTo>
                  <a:lnTo>
                    <a:pt x="6452" y="1088"/>
                  </a:lnTo>
                  <a:lnTo>
                    <a:pt x="6438" y="1079"/>
                  </a:lnTo>
                  <a:lnTo>
                    <a:pt x="6420" y="1069"/>
                  </a:lnTo>
                  <a:lnTo>
                    <a:pt x="6401" y="1039"/>
                  </a:lnTo>
                  <a:lnTo>
                    <a:pt x="6381" y="1009"/>
                  </a:lnTo>
                  <a:lnTo>
                    <a:pt x="6364" y="989"/>
                  </a:lnTo>
                  <a:lnTo>
                    <a:pt x="6345" y="969"/>
                  </a:lnTo>
                  <a:lnTo>
                    <a:pt x="6291" y="969"/>
                  </a:lnTo>
                  <a:lnTo>
                    <a:pt x="6276" y="979"/>
                  </a:lnTo>
                  <a:lnTo>
                    <a:pt x="6264" y="999"/>
                  </a:lnTo>
                  <a:lnTo>
                    <a:pt x="6259" y="1028"/>
                  </a:lnTo>
                  <a:lnTo>
                    <a:pt x="6254" y="1069"/>
                  </a:lnTo>
                  <a:lnTo>
                    <a:pt x="6245" y="1088"/>
                  </a:lnTo>
                  <a:lnTo>
                    <a:pt x="6232" y="1099"/>
                  </a:lnTo>
                  <a:lnTo>
                    <a:pt x="6218" y="1109"/>
                  </a:lnTo>
                  <a:lnTo>
                    <a:pt x="6198" y="1099"/>
                  </a:lnTo>
                  <a:lnTo>
                    <a:pt x="6179" y="1079"/>
                  </a:lnTo>
                  <a:lnTo>
                    <a:pt x="6157" y="1049"/>
                  </a:lnTo>
                  <a:lnTo>
                    <a:pt x="6135" y="1009"/>
                  </a:lnTo>
                  <a:lnTo>
                    <a:pt x="6110" y="979"/>
                  </a:lnTo>
                  <a:lnTo>
                    <a:pt x="6086" y="959"/>
                  </a:lnTo>
                  <a:lnTo>
                    <a:pt x="6059" y="959"/>
                  </a:lnTo>
                  <a:lnTo>
                    <a:pt x="6032" y="969"/>
                  </a:lnTo>
                  <a:lnTo>
                    <a:pt x="6013" y="989"/>
                  </a:lnTo>
                  <a:lnTo>
                    <a:pt x="5996" y="999"/>
                  </a:lnTo>
                  <a:lnTo>
                    <a:pt x="5986" y="989"/>
                  </a:lnTo>
                  <a:lnTo>
                    <a:pt x="5983" y="979"/>
                  </a:lnTo>
                  <a:lnTo>
                    <a:pt x="5983" y="959"/>
                  </a:lnTo>
                  <a:lnTo>
                    <a:pt x="5979" y="949"/>
                  </a:lnTo>
                  <a:lnTo>
                    <a:pt x="5974" y="949"/>
                  </a:lnTo>
                  <a:lnTo>
                    <a:pt x="5964" y="959"/>
                  </a:lnTo>
                  <a:lnTo>
                    <a:pt x="5947" y="979"/>
                  </a:lnTo>
                  <a:lnTo>
                    <a:pt x="5878" y="979"/>
                  </a:lnTo>
                  <a:lnTo>
                    <a:pt x="5835" y="969"/>
                  </a:lnTo>
                  <a:lnTo>
                    <a:pt x="5795" y="959"/>
                  </a:lnTo>
                  <a:lnTo>
                    <a:pt x="5759" y="959"/>
                  </a:lnTo>
                  <a:lnTo>
                    <a:pt x="5734" y="969"/>
                  </a:lnTo>
                  <a:lnTo>
                    <a:pt x="5730" y="979"/>
                  </a:lnTo>
                  <a:lnTo>
                    <a:pt x="5725" y="989"/>
                  </a:lnTo>
                  <a:lnTo>
                    <a:pt x="5722" y="1009"/>
                  </a:lnTo>
                  <a:lnTo>
                    <a:pt x="5712" y="1009"/>
                  </a:lnTo>
                  <a:lnTo>
                    <a:pt x="5703" y="999"/>
                  </a:lnTo>
                  <a:lnTo>
                    <a:pt x="5691" y="979"/>
                  </a:lnTo>
                  <a:lnTo>
                    <a:pt x="5676" y="949"/>
                  </a:lnTo>
                  <a:lnTo>
                    <a:pt x="5664" y="959"/>
                  </a:lnTo>
                  <a:lnTo>
                    <a:pt x="5649" y="979"/>
                  </a:lnTo>
                  <a:lnTo>
                    <a:pt x="5639" y="1019"/>
                  </a:lnTo>
                  <a:lnTo>
                    <a:pt x="5632" y="1069"/>
                  </a:lnTo>
                  <a:lnTo>
                    <a:pt x="5629" y="1109"/>
                  </a:lnTo>
                  <a:lnTo>
                    <a:pt x="5632" y="1128"/>
                  </a:lnTo>
                  <a:lnTo>
                    <a:pt x="5634" y="1148"/>
                  </a:lnTo>
                  <a:lnTo>
                    <a:pt x="5644" y="1169"/>
                  </a:lnTo>
                  <a:lnTo>
                    <a:pt x="5647" y="1169"/>
                  </a:lnTo>
                  <a:lnTo>
                    <a:pt x="5647" y="1178"/>
                  </a:lnTo>
                  <a:lnTo>
                    <a:pt x="5629" y="1198"/>
                  </a:lnTo>
                  <a:lnTo>
                    <a:pt x="5598" y="1208"/>
                  </a:lnTo>
                  <a:lnTo>
                    <a:pt x="5554" y="1218"/>
                  </a:lnTo>
                  <a:lnTo>
                    <a:pt x="5471" y="1218"/>
                  </a:lnTo>
                  <a:lnTo>
                    <a:pt x="5442" y="1198"/>
                  </a:lnTo>
                  <a:lnTo>
                    <a:pt x="5434" y="1188"/>
                  </a:lnTo>
                  <a:lnTo>
                    <a:pt x="5429" y="1178"/>
                  </a:lnTo>
                  <a:lnTo>
                    <a:pt x="5427" y="1169"/>
                  </a:lnTo>
                  <a:lnTo>
                    <a:pt x="5420" y="1148"/>
                  </a:lnTo>
                  <a:lnTo>
                    <a:pt x="5398" y="1109"/>
                  </a:lnTo>
                  <a:lnTo>
                    <a:pt x="5368" y="1079"/>
                  </a:lnTo>
                  <a:lnTo>
                    <a:pt x="5337" y="1049"/>
                  </a:lnTo>
                  <a:lnTo>
                    <a:pt x="5302" y="1028"/>
                  </a:lnTo>
                  <a:lnTo>
                    <a:pt x="5271" y="1019"/>
                  </a:lnTo>
                  <a:lnTo>
                    <a:pt x="5239" y="1019"/>
                  </a:lnTo>
                  <a:lnTo>
                    <a:pt x="5232" y="1028"/>
                  </a:lnTo>
                  <a:lnTo>
                    <a:pt x="5219" y="1049"/>
                  </a:lnTo>
                  <a:lnTo>
                    <a:pt x="5205" y="1039"/>
                  </a:lnTo>
                  <a:lnTo>
                    <a:pt x="5190" y="1028"/>
                  </a:lnTo>
                  <a:lnTo>
                    <a:pt x="5175" y="999"/>
                  </a:lnTo>
                  <a:lnTo>
                    <a:pt x="5158" y="969"/>
                  </a:lnTo>
                  <a:lnTo>
                    <a:pt x="5144" y="959"/>
                  </a:lnTo>
                  <a:lnTo>
                    <a:pt x="5131" y="959"/>
                  </a:lnTo>
                  <a:lnTo>
                    <a:pt x="5119" y="989"/>
                  </a:lnTo>
                  <a:lnTo>
                    <a:pt x="5114" y="999"/>
                  </a:lnTo>
                  <a:lnTo>
                    <a:pt x="5107" y="1009"/>
                  </a:lnTo>
                  <a:lnTo>
                    <a:pt x="5088" y="1009"/>
                  </a:lnTo>
                  <a:lnTo>
                    <a:pt x="5061" y="989"/>
                  </a:lnTo>
                  <a:lnTo>
                    <a:pt x="5031" y="959"/>
                  </a:lnTo>
                  <a:lnTo>
                    <a:pt x="5000" y="929"/>
                  </a:lnTo>
                  <a:lnTo>
                    <a:pt x="4973" y="909"/>
                  </a:lnTo>
                  <a:lnTo>
                    <a:pt x="4948" y="909"/>
                  </a:lnTo>
                  <a:lnTo>
                    <a:pt x="4939" y="919"/>
                  </a:lnTo>
                  <a:lnTo>
                    <a:pt x="4931" y="939"/>
                  </a:lnTo>
                  <a:lnTo>
                    <a:pt x="4917" y="969"/>
                  </a:lnTo>
                  <a:lnTo>
                    <a:pt x="4909" y="979"/>
                  </a:lnTo>
                  <a:lnTo>
                    <a:pt x="4904" y="979"/>
                  </a:lnTo>
                  <a:lnTo>
                    <a:pt x="4900" y="969"/>
                  </a:lnTo>
                  <a:lnTo>
                    <a:pt x="4895" y="949"/>
                  </a:lnTo>
                  <a:lnTo>
                    <a:pt x="4885" y="889"/>
                  </a:lnTo>
                  <a:lnTo>
                    <a:pt x="4878" y="829"/>
                  </a:lnTo>
                  <a:lnTo>
                    <a:pt x="4873" y="819"/>
                  </a:lnTo>
                  <a:lnTo>
                    <a:pt x="4870" y="819"/>
                  </a:lnTo>
                  <a:lnTo>
                    <a:pt x="4865" y="829"/>
                  </a:lnTo>
                  <a:lnTo>
                    <a:pt x="4863" y="849"/>
                  </a:lnTo>
                  <a:lnTo>
                    <a:pt x="4858" y="919"/>
                  </a:lnTo>
                  <a:lnTo>
                    <a:pt x="4851" y="979"/>
                  </a:lnTo>
                  <a:lnTo>
                    <a:pt x="4846" y="1009"/>
                  </a:lnTo>
                  <a:lnTo>
                    <a:pt x="4843" y="1019"/>
                  </a:lnTo>
                  <a:lnTo>
                    <a:pt x="4839" y="1009"/>
                  </a:lnTo>
                  <a:lnTo>
                    <a:pt x="4834" y="979"/>
                  </a:lnTo>
                  <a:lnTo>
                    <a:pt x="4826" y="939"/>
                  </a:lnTo>
                  <a:lnTo>
                    <a:pt x="4814" y="919"/>
                  </a:lnTo>
                  <a:lnTo>
                    <a:pt x="4799" y="899"/>
                  </a:lnTo>
                  <a:lnTo>
                    <a:pt x="4782" y="909"/>
                  </a:lnTo>
                  <a:lnTo>
                    <a:pt x="4763" y="909"/>
                  </a:lnTo>
                  <a:lnTo>
                    <a:pt x="4738" y="899"/>
                  </a:lnTo>
                  <a:lnTo>
                    <a:pt x="4712" y="879"/>
                  </a:lnTo>
                  <a:lnTo>
                    <a:pt x="4687" y="859"/>
                  </a:lnTo>
                  <a:lnTo>
                    <a:pt x="4668" y="839"/>
                  </a:lnTo>
                  <a:lnTo>
                    <a:pt x="4648" y="829"/>
                  </a:lnTo>
                  <a:lnTo>
                    <a:pt x="4636" y="839"/>
                  </a:lnTo>
                  <a:lnTo>
                    <a:pt x="4631" y="839"/>
                  </a:lnTo>
                  <a:lnTo>
                    <a:pt x="4629" y="849"/>
                  </a:lnTo>
                  <a:lnTo>
                    <a:pt x="4629" y="869"/>
                  </a:lnTo>
                  <a:lnTo>
                    <a:pt x="4624" y="869"/>
                  </a:lnTo>
                  <a:lnTo>
                    <a:pt x="4609" y="889"/>
                  </a:lnTo>
                  <a:lnTo>
                    <a:pt x="4587" y="889"/>
                  </a:lnTo>
                  <a:lnTo>
                    <a:pt x="4565" y="879"/>
                  </a:lnTo>
                  <a:lnTo>
                    <a:pt x="4519" y="879"/>
                  </a:lnTo>
                  <a:lnTo>
                    <a:pt x="4504" y="889"/>
                  </a:lnTo>
                  <a:lnTo>
                    <a:pt x="4502" y="899"/>
                  </a:lnTo>
                  <a:lnTo>
                    <a:pt x="4499" y="909"/>
                  </a:lnTo>
                  <a:lnTo>
                    <a:pt x="4494" y="929"/>
                  </a:lnTo>
                  <a:lnTo>
                    <a:pt x="4485" y="939"/>
                  </a:lnTo>
                  <a:lnTo>
                    <a:pt x="4472" y="939"/>
                  </a:lnTo>
                  <a:lnTo>
                    <a:pt x="4458" y="929"/>
                  </a:lnTo>
                  <a:lnTo>
                    <a:pt x="4450" y="919"/>
                  </a:lnTo>
                  <a:lnTo>
                    <a:pt x="4443" y="919"/>
                  </a:lnTo>
                  <a:lnTo>
                    <a:pt x="4428" y="939"/>
                  </a:lnTo>
                  <a:lnTo>
                    <a:pt x="4419" y="979"/>
                  </a:lnTo>
                  <a:lnTo>
                    <a:pt x="4414" y="999"/>
                  </a:lnTo>
                  <a:lnTo>
                    <a:pt x="4411" y="1028"/>
                  </a:lnTo>
                  <a:lnTo>
                    <a:pt x="4399" y="1178"/>
                  </a:lnTo>
                  <a:lnTo>
                    <a:pt x="4387" y="999"/>
                  </a:lnTo>
                  <a:lnTo>
                    <a:pt x="4380" y="909"/>
                  </a:lnTo>
                  <a:lnTo>
                    <a:pt x="4375" y="879"/>
                  </a:lnTo>
                  <a:lnTo>
                    <a:pt x="4370" y="859"/>
                  </a:lnTo>
                  <a:lnTo>
                    <a:pt x="4362" y="849"/>
                  </a:lnTo>
                  <a:lnTo>
                    <a:pt x="4353" y="839"/>
                  </a:lnTo>
                  <a:lnTo>
                    <a:pt x="4328" y="859"/>
                  </a:lnTo>
                  <a:lnTo>
                    <a:pt x="4289" y="899"/>
                  </a:lnTo>
                  <a:lnTo>
                    <a:pt x="4260" y="939"/>
                  </a:lnTo>
                  <a:lnTo>
                    <a:pt x="4250" y="949"/>
                  </a:lnTo>
                  <a:lnTo>
                    <a:pt x="4236" y="959"/>
                  </a:lnTo>
                  <a:lnTo>
                    <a:pt x="4218" y="959"/>
                  </a:lnTo>
                  <a:lnTo>
                    <a:pt x="4196" y="949"/>
                  </a:lnTo>
                  <a:lnTo>
                    <a:pt x="4143" y="909"/>
                  </a:lnTo>
                  <a:lnTo>
                    <a:pt x="4074" y="829"/>
                  </a:lnTo>
                  <a:lnTo>
                    <a:pt x="4040" y="799"/>
                  </a:lnTo>
                  <a:lnTo>
                    <a:pt x="4013" y="789"/>
                  </a:lnTo>
                  <a:lnTo>
                    <a:pt x="4006" y="799"/>
                  </a:lnTo>
                  <a:lnTo>
                    <a:pt x="3999" y="809"/>
                  </a:lnTo>
                  <a:lnTo>
                    <a:pt x="3994" y="819"/>
                  </a:lnTo>
                  <a:lnTo>
                    <a:pt x="3989" y="839"/>
                  </a:lnTo>
                  <a:lnTo>
                    <a:pt x="3984" y="879"/>
                  </a:lnTo>
                  <a:lnTo>
                    <a:pt x="3977" y="889"/>
                  </a:lnTo>
                  <a:lnTo>
                    <a:pt x="3967" y="889"/>
                  </a:lnTo>
                  <a:lnTo>
                    <a:pt x="3955" y="879"/>
                  </a:lnTo>
                  <a:lnTo>
                    <a:pt x="3940" y="859"/>
                  </a:lnTo>
                  <a:lnTo>
                    <a:pt x="3923" y="849"/>
                  </a:lnTo>
                  <a:lnTo>
                    <a:pt x="3901" y="859"/>
                  </a:lnTo>
                  <a:lnTo>
                    <a:pt x="3882" y="879"/>
                  </a:lnTo>
                  <a:lnTo>
                    <a:pt x="3864" y="909"/>
                  </a:lnTo>
                  <a:lnTo>
                    <a:pt x="3852" y="939"/>
                  </a:lnTo>
                  <a:lnTo>
                    <a:pt x="3847" y="959"/>
                  </a:lnTo>
                  <a:lnTo>
                    <a:pt x="3845" y="969"/>
                  </a:lnTo>
                  <a:lnTo>
                    <a:pt x="3845" y="989"/>
                  </a:lnTo>
                  <a:lnTo>
                    <a:pt x="3847" y="1009"/>
                  </a:lnTo>
                  <a:lnTo>
                    <a:pt x="3847" y="1019"/>
                  </a:lnTo>
                  <a:lnTo>
                    <a:pt x="3840" y="1019"/>
                  </a:lnTo>
                  <a:lnTo>
                    <a:pt x="3825" y="999"/>
                  </a:lnTo>
                  <a:lnTo>
                    <a:pt x="3806" y="959"/>
                  </a:lnTo>
                  <a:lnTo>
                    <a:pt x="3781" y="909"/>
                  </a:lnTo>
                  <a:lnTo>
                    <a:pt x="3755" y="889"/>
                  </a:lnTo>
                  <a:lnTo>
                    <a:pt x="3728" y="879"/>
                  </a:lnTo>
                  <a:lnTo>
                    <a:pt x="3701" y="899"/>
                  </a:lnTo>
                  <a:lnTo>
                    <a:pt x="3679" y="919"/>
                  </a:lnTo>
                  <a:lnTo>
                    <a:pt x="3664" y="929"/>
                  </a:lnTo>
                  <a:lnTo>
                    <a:pt x="3655" y="909"/>
                  </a:lnTo>
                  <a:lnTo>
                    <a:pt x="3652" y="899"/>
                  </a:lnTo>
                  <a:lnTo>
                    <a:pt x="3652" y="869"/>
                  </a:lnTo>
                  <a:lnTo>
                    <a:pt x="3650" y="849"/>
                  </a:lnTo>
                  <a:lnTo>
                    <a:pt x="3637" y="809"/>
                  </a:lnTo>
                  <a:lnTo>
                    <a:pt x="3620" y="779"/>
                  </a:lnTo>
                  <a:lnTo>
                    <a:pt x="3601" y="749"/>
                  </a:lnTo>
                  <a:lnTo>
                    <a:pt x="3579" y="719"/>
                  </a:lnTo>
                  <a:lnTo>
                    <a:pt x="3559" y="709"/>
                  </a:lnTo>
                  <a:lnTo>
                    <a:pt x="3542" y="719"/>
                  </a:lnTo>
                  <a:lnTo>
                    <a:pt x="3535" y="719"/>
                  </a:lnTo>
                  <a:lnTo>
                    <a:pt x="3530" y="739"/>
                  </a:lnTo>
                  <a:lnTo>
                    <a:pt x="3525" y="749"/>
                  </a:lnTo>
                  <a:lnTo>
                    <a:pt x="3493" y="749"/>
                  </a:lnTo>
                  <a:lnTo>
                    <a:pt x="3459" y="739"/>
                  </a:lnTo>
                  <a:lnTo>
                    <a:pt x="3420" y="699"/>
                  </a:lnTo>
                  <a:lnTo>
                    <a:pt x="3381" y="669"/>
                  </a:lnTo>
                  <a:lnTo>
                    <a:pt x="3340" y="639"/>
                  </a:lnTo>
                  <a:lnTo>
                    <a:pt x="3298" y="619"/>
                  </a:lnTo>
                  <a:lnTo>
                    <a:pt x="3264" y="609"/>
                  </a:lnTo>
                  <a:lnTo>
                    <a:pt x="3237" y="599"/>
                  </a:lnTo>
                  <a:lnTo>
                    <a:pt x="3222" y="609"/>
                  </a:lnTo>
                  <a:lnTo>
                    <a:pt x="3220" y="619"/>
                  </a:lnTo>
                  <a:lnTo>
                    <a:pt x="3222" y="629"/>
                  </a:lnTo>
                  <a:lnTo>
                    <a:pt x="3240" y="659"/>
                  </a:lnTo>
                  <a:lnTo>
                    <a:pt x="3257" y="689"/>
                  </a:lnTo>
                  <a:lnTo>
                    <a:pt x="3266" y="729"/>
                  </a:lnTo>
                  <a:lnTo>
                    <a:pt x="3271" y="749"/>
                  </a:lnTo>
                  <a:lnTo>
                    <a:pt x="3274" y="779"/>
                  </a:lnTo>
                  <a:lnTo>
                    <a:pt x="3274" y="809"/>
                  </a:lnTo>
                  <a:lnTo>
                    <a:pt x="3271" y="829"/>
                  </a:lnTo>
                  <a:lnTo>
                    <a:pt x="3271" y="879"/>
                  </a:lnTo>
                  <a:lnTo>
                    <a:pt x="3274" y="939"/>
                  </a:lnTo>
                  <a:lnTo>
                    <a:pt x="3281" y="979"/>
                  </a:lnTo>
                  <a:lnTo>
                    <a:pt x="3291" y="1019"/>
                  </a:lnTo>
                  <a:lnTo>
                    <a:pt x="3296" y="1028"/>
                  </a:lnTo>
                  <a:lnTo>
                    <a:pt x="3288" y="1028"/>
                  </a:lnTo>
                  <a:lnTo>
                    <a:pt x="3242" y="979"/>
                  </a:lnTo>
                  <a:lnTo>
                    <a:pt x="3208" y="929"/>
                  </a:lnTo>
                  <a:lnTo>
                    <a:pt x="3186" y="879"/>
                  </a:lnTo>
                  <a:lnTo>
                    <a:pt x="3179" y="859"/>
                  </a:lnTo>
                  <a:lnTo>
                    <a:pt x="3174" y="829"/>
                  </a:lnTo>
                  <a:lnTo>
                    <a:pt x="3174" y="719"/>
                  </a:lnTo>
                  <a:lnTo>
                    <a:pt x="3169" y="699"/>
                  </a:lnTo>
                  <a:lnTo>
                    <a:pt x="3164" y="679"/>
                  </a:lnTo>
                  <a:lnTo>
                    <a:pt x="3142" y="629"/>
                  </a:lnTo>
                  <a:lnTo>
                    <a:pt x="3110" y="589"/>
                  </a:lnTo>
                  <a:lnTo>
                    <a:pt x="3074" y="559"/>
                  </a:lnTo>
                  <a:lnTo>
                    <a:pt x="3061" y="549"/>
                  </a:lnTo>
                  <a:lnTo>
                    <a:pt x="3052" y="559"/>
                  </a:lnTo>
                  <a:lnTo>
                    <a:pt x="3047" y="569"/>
                  </a:lnTo>
                  <a:lnTo>
                    <a:pt x="3044" y="579"/>
                  </a:lnTo>
                  <a:lnTo>
                    <a:pt x="3042" y="609"/>
                  </a:lnTo>
                  <a:lnTo>
                    <a:pt x="3042" y="649"/>
                  </a:lnTo>
                  <a:lnTo>
                    <a:pt x="3044" y="679"/>
                  </a:lnTo>
                  <a:lnTo>
                    <a:pt x="3042" y="709"/>
                  </a:lnTo>
                  <a:lnTo>
                    <a:pt x="3034" y="759"/>
                  </a:lnTo>
                  <a:lnTo>
                    <a:pt x="3020" y="809"/>
                  </a:lnTo>
                  <a:lnTo>
                    <a:pt x="3003" y="839"/>
                  </a:lnTo>
                  <a:lnTo>
                    <a:pt x="2988" y="859"/>
                  </a:lnTo>
                  <a:lnTo>
                    <a:pt x="2973" y="869"/>
                  </a:lnTo>
                  <a:lnTo>
                    <a:pt x="2964" y="869"/>
                  </a:lnTo>
                  <a:lnTo>
                    <a:pt x="2964" y="849"/>
                  </a:lnTo>
                  <a:lnTo>
                    <a:pt x="2961" y="849"/>
                  </a:lnTo>
                  <a:lnTo>
                    <a:pt x="2956" y="839"/>
                  </a:lnTo>
                  <a:lnTo>
                    <a:pt x="2942" y="829"/>
                  </a:lnTo>
                  <a:lnTo>
                    <a:pt x="2917" y="829"/>
                  </a:lnTo>
                  <a:lnTo>
                    <a:pt x="2886" y="839"/>
                  </a:lnTo>
                  <a:lnTo>
                    <a:pt x="2856" y="859"/>
                  </a:lnTo>
                  <a:lnTo>
                    <a:pt x="2829" y="879"/>
                  </a:lnTo>
                  <a:lnTo>
                    <a:pt x="2812" y="899"/>
                  </a:lnTo>
                  <a:lnTo>
                    <a:pt x="2805" y="909"/>
                  </a:lnTo>
                  <a:lnTo>
                    <a:pt x="2803" y="919"/>
                  </a:lnTo>
                  <a:lnTo>
                    <a:pt x="2803" y="949"/>
                  </a:lnTo>
                  <a:lnTo>
                    <a:pt x="2805" y="969"/>
                  </a:lnTo>
                  <a:lnTo>
                    <a:pt x="2812" y="979"/>
                  </a:lnTo>
                  <a:lnTo>
                    <a:pt x="2822" y="989"/>
                  </a:lnTo>
                  <a:lnTo>
                    <a:pt x="2832" y="989"/>
                  </a:lnTo>
                  <a:lnTo>
                    <a:pt x="2846" y="979"/>
                  </a:lnTo>
                  <a:lnTo>
                    <a:pt x="2886" y="949"/>
                  </a:lnTo>
                  <a:lnTo>
                    <a:pt x="2905" y="939"/>
                  </a:lnTo>
                  <a:lnTo>
                    <a:pt x="2922" y="929"/>
                  </a:lnTo>
                  <a:lnTo>
                    <a:pt x="2939" y="939"/>
                  </a:lnTo>
                  <a:lnTo>
                    <a:pt x="2944" y="949"/>
                  </a:lnTo>
                  <a:lnTo>
                    <a:pt x="2947" y="959"/>
                  </a:lnTo>
                  <a:lnTo>
                    <a:pt x="2951" y="979"/>
                  </a:lnTo>
                  <a:lnTo>
                    <a:pt x="2951" y="1019"/>
                  </a:lnTo>
                  <a:lnTo>
                    <a:pt x="2949" y="1039"/>
                  </a:lnTo>
                  <a:lnTo>
                    <a:pt x="2939" y="1079"/>
                  </a:lnTo>
                  <a:lnTo>
                    <a:pt x="2925" y="1109"/>
                  </a:lnTo>
                  <a:lnTo>
                    <a:pt x="2905" y="1128"/>
                  </a:lnTo>
                  <a:lnTo>
                    <a:pt x="2883" y="1139"/>
                  </a:lnTo>
                  <a:lnTo>
                    <a:pt x="2861" y="1139"/>
                  </a:lnTo>
                  <a:lnTo>
                    <a:pt x="2839" y="1128"/>
                  </a:lnTo>
                  <a:lnTo>
                    <a:pt x="2817" y="1109"/>
                  </a:lnTo>
                  <a:lnTo>
                    <a:pt x="2778" y="1109"/>
                  </a:lnTo>
                  <a:lnTo>
                    <a:pt x="2766" y="1128"/>
                  </a:lnTo>
                  <a:lnTo>
                    <a:pt x="2754" y="1148"/>
                  </a:lnTo>
                  <a:lnTo>
                    <a:pt x="2737" y="1139"/>
                  </a:lnTo>
                  <a:lnTo>
                    <a:pt x="2720" y="1118"/>
                  </a:lnTo>
                  <a:lnTo>
                    <a:pt x="2700" y="1088"/>
                  </a:lnTo>
                  <a:lnTo>
                    <a:pt x="2678" y="1039"/>
                  </a:lnTo>
                  <a:lnTo>
                    <a:pt x="2668" y="1028"/>
                  </a:lnTo>
                  <a:lnTo>
                    <a:pt x="2671" y="1049"/>
                  </a:lnTo>
                  <a:lnTo>
                    <a:pt x="2680" y="1118"/>
                  </a:lnTo>
                  <a:lnTo>
                    <a:pt x="2690" y="1188"/>
                  </a:lnTo>
                  <a:lnTo>
                    <a:pt x="2693" y="1218"/>
                  </a:lnTo>
                  <a:lnTo>
                    <a:pt x="2693" y="1228"/>
                  </a:lnTo>
                  <a:lnTo>
                    <a:pt x="2690" y="1238"/>
                  </a:lnTo>
                  <a:lnTo>
                    <a:pt x="2685" y="1248"/>
                  </a:lnTo>
                  <a:lnTo>
                    <a:pt x="2666" y="1248"/>
                  </a:lnTo>
                  <a:lnTo>
                    <a:pt x="2649" y="1238"/>
                  </a:lnTo>
                  <a:lnTo>
                    <a:pt x="2641" y="1228"/>
                  </a:lnTo>
                  <a:lnTo>
                    <a:pt x="2639" y="1208"/>
                  </a:lnTo>
                  <a:lnTo>
                    <a:pt x="2637" y="1188"/>
                  </a:lnTo>
                  <a:lnTo>
                    <a:pt x="2634" y="1169"/>
                  </a:lnTo>
                  <a:lnTo>
                    <a:pt x="2637" y="1099"/>
                  </a:lnTo>
                  <a:lnTo>
                    <a:pt x="2639" y="1069"/>
                  </a:lnTo>
                  <a:lnTo>
                    <a:pt x="2637" y="1039"/>
                  </a:lnTo>
                  <a:lnTo>
                    <a:pt x="2632" y="989"/>
                  </a:lnTo>
                  <a:lnTo>
                    <a:pt x="2619" y="939"/>
                  </a:lnTo>
                  <a:lnTo>
                    <a:pt x="2605" y="899"/>
                  </a:lnTo>
                  <a:lnTo>
                    <a:pt x="2588" y="859"/>
                  </a:lnTo>
                  <a:lnTo>
                    <a:pt x="2568" y="849"/>
                  </a:lnTo>
                  <a:lnTo>
                    <a:pt x="2544" y="849"/>
                  </a:lnTo>
                  <a:lnTo>
                    <a:pt x="2536" y="869"/>
                  </a:lnTo>
                  <a:lnTo>
                    <a:pt x="2534" y="879"/>
                  </a:lnTo>
                  <a:lnTo>
                    <a:pt x="2534" y="889"/>
                  </a:lnTo>
                  <a:lnTo>
                    <a:pt x="2539" y="919"/>
                  </a:lnTo>
                  <a:lnTo>
                    <a:pt x="2549" y="939"/>
                  </a:lnTo>
                  <a:lnTo>
                    <a:pt x="2566" y="969"/>
                  </a:lnTo>
                  <a:lnTo>
                    <a:pt x="2585" y="999"/>
                  </a:lnTo>
                  <a:lnTo>
                    <a:pt x="2600" y="1028"/>
                  </a:lnTo>
                  <a:lnTo>
                    <a:pt x="2610" y="1069"/>
                  </a:lnTo>
                  <a:lnTo>
                    <a:pt x="2610" y="1368"/>
                  </a:lnTo>
                  <a:lnTo>
                    <a:pt x="2607" y="1398"/>
                  </a:lnTo>
                  <a:lnTo>
                    <a:pt x="2605" y="1428"/>
                  </a:lnTo>
                  <a:lnTo>
                    <a:pt x="2597" y="1448"/>
                  </a:lnTo>
                  <a:lnTo>
                    <a:pt x="2590" y="1458"/>
                  </a:lnTo>
                  <a:lnTo>
                    <a:pt x="2578" y="1468"/>
                  </a:lnTo>
                  <a:lnTo>
                    <a:pt x="2546" y="1478"/>
                  </a:lnTo>
                  <a:lnTo>
                    <a:pt x="2519" y="1488"/>
                  </a:lnTo>
                  <a:lnTo>
                    <a:pt x="2500" y="1518"/>
                  </a:lnTo>
                  <a:lnTo>
                    <a:pt x="2495" y="1528"/>
                  </a:lnTo>
                  <a:lnTo>
                    <a:pt x="2490" y="1548"/>
                  </a:lnTo>
                  <a:lnTo>
                    <a:pt x="2488" y="1578"/>
                  </a:lnTo>
                  <a:lnTo>
                    <a:pt x="2490" y="1598"/>
                  </a:lnTo>
                  <a:lnTo>
                    <a:pt x="2490" y="1648"/>
                  </a:lnTo>
                  <a:lnTo>
                    <a:pt x="2485" y="1668"/>
                  </a:lnTo>
                  <a:lnTo>
                    <a:pt x="2480" y="1688"/>
                  </a:lnTo>
                  <a:lnTo>
                    <a:pt x="2471" y="1688"/>
                  </a:lnTo>
                  <a:lnTo>
                    <a:pt x="2461" y="1668"/>
                  </a:lnTo>
                  <a:lnTo>
                    <a:pt x="2451" y="1648"/>
                  </a:lnTo>
                  <a:lnTo>
                    <a:pt x="2441" y="1608"/>
                  </a:lnTo>
                  <a:lnTo>
                    <a:pt x="2434" y="1558"/>
                  </a:lnTo>
                  <a:lnTo>
                    <a:pt x="2431" y="1538"/>
                  </a:lnTo>
                  <a:lnTo>
                    <a:pt x="2427" y="1528"/>
                  </a:lnTo>
                  <a:lnTo>
                    <a:pt x="2419" y="1518"/>
                  </a:lnTo>
                  <a:lnTo>
                    <a:pt x="2412" y="1518"/>
                  </a:lnTo>
                  <a:lnTo>
                    <a:pt x="2392" y="1528"/>
                  </a:lnTo>
                  <a:lnTo>
                    <a:pt x="2370" y="1568"/>
                  </a:lnTo>
                  <a:lnTo>
                    <a:pt x="2344" y="1628"/>
                  </a:lnTo>
                  <a:lnTo>
                    <a:pt x="2336" y="1648"/>
                  </a:lnTo>
                  <a:lnTo>
                    <a:pt x="2331" y="1668"/>
                  </a:lnTo>
                  <a:lnTo>
                    <a:pt x="2331" y="1698"/>
                  </a:lnTo>
                  <a:lnTo>
                    <a:pt x="2334" y="1718"/>
                  </a:lnTo>
                  <a:lnTo>
                    <a:pt x="2351" y="1788"/>
                  </a:lnTo>
                  <a:lnTo>
                    <a:pt x="2358" y="1807"/>
                  </a:lnTo>
                  <a:lnTo>
                    <a:pt x="2370" y="1837"/>
                  </a:lnTo>
                  <a:lnTo>
                    <a:pt x="2400" y="1887"/>
                  </a:lnTo>
                  <a:lnTo>
                    <a:pt x="2436" y="1927"/>
                  </a:lnTo>
                  <a:lnTo>
                    <a:pt x="2478" y="1967"/>
                  </a:lnTo>
                  <a:lnTo>
                    <a:pt x="2512" y="1997"/>
                  </a:lnTo>
                  <a:lnTo>
                    <a:pt x="2539" y="2037"/>
                  </a:lnTo>
                  <a:lnTo>
                    <a:pt x="2558" y="2067"/>
                  </a:lnTo>
                  <a:lnTo>
                    <a:pt x="2563" y="2087"/>
                  </a:lnTo>
                  <a:lnTo>
                    <a:pt x="2566" y="2107"/>
                  </a:lnTo>
                  <a:lnTo>
                    <a:pt x="2568" y="2127"/>
                  </a:lnTo>
                  <a:lnTo>
                    <a:pt x="2566" y="2137"/>
                  </a:lnTo>
                  <a:lnTo>
                    <a:pt x="2561" y="2157"/>
                  </a:lnTo>
                  <a:lnTo>
                    <a:pt x="2556" y="2157"/>
                  </a:lnTo>
                  <a:lnTo>
                    <a:pt x="2534" y="2167"/>
                  </a:lnTo>
                  <a:lnTo>
                    <a:pt x="2500" y="2157"/>
                  </a:lnTo>
                  <a:lnTo>
                    <a:pt x="2473" y="2157"/>
                  </a:lnTo>
                  <a:lnTo>
                    <a:pt x="2439" y="2167"/>
                  </a:lnTo>
                  <a:lnTo>
                    <a:pt x="2402" y="2187"/>
                  </a:lnTo>
                  <a:lnTo>
                    <a:pt x="2370" y="2217"/>
                  </a:lnTo>
                  <a:lnTo>
                    <a:pt x="2331" y="2267"/>
                  </a:lnTo>
                  <a:lnTo>
                    <a:pt x="2319" y="2287"/>
                  </a:lnTo>
                  <a:lnTo>
                    <a:pt x="2312" y="2317"/>
                  </a:lnTo>
                  <a:lnTo>
                    <a:pt x="2307" y="2347"/>
                  </a:lnTo>
                  <a:lnTo>
                    <a:pt x="2305" y="2387"/>
                  </a:lnTo>
                  <a:lnTo>
                    <a:pt x="2305" y="2427"/>
                  </a:lnTo>
                  <a:lnTo>
                    <a:pt x="2307" y="2476"/>
                  </a:lnTo>
                  <a:lnTo>
                    <a:pt x="2312" y="2536"/>
                  </a:lnTo>
                  <a:lnTo>
                    <a:pt x="2317" y="2566"/>
                  </a:lnTo>
                  <a:lnTo>
                    <a:pt x="2322" y="2587"/>
                  </a:lnTo>
                  <a:lnTo>
                    <a:pt x="2324" y="2576"/>
                  </a:lnTo>
                  <a:lnTo>
                    <a:pt x="2327" y="2566"/>
                  </a:lnTo>
                  <a:lnTo>
                    <a:pt x="2331" y="2536"/>
                  </a:lnTo>
                  <a:lnTo>
                    <a:pt x="2339" y="2516"/>
                  </a:lnTo>
                  <a:lnTo>
                    <a:pt x="2356" y="2516"/>
                  </a:lnTo>
                  <a:lnTo>
                    <a:pt x="2366" y="2536"/>
                  </a:lnTo>
                  <a:lnTo>
                    <a:pt x="2370" y="2557"/>
                  </a:lnTo>
                  <a:lnTo>
                    <a:pt x="2375" y="2596"/>
                  </a:lnTo>
                  <a:lnTo>
                    <a:pt x="2375" y="2626"/>
                  </a:lnTo>
                  <a:lnTo>
                    <a:pt x="2373" y="2646"/>
                  </a:lnTo>
                  <a:lnTo>
                    <a:pt x="2368" y="2666"/>
                  </a:lnTo>
                  <a:lnTo>
                    <a:pt x="2356" y="2696"/>
                  </a:lnTo>
                  <a:lnTo>
                    <a:pt x="2341" y="2706"/>
                  </a:lnTo>
                  <a:lnTo>
                    <a:pt x="2324" y="2716"/>
                  </a:lnTo>
                  <a:lnTo>
                    <a:pt x="2307" y="2706"/>
                  </a:lnTo>
                  <a:lnTo>
                    <a:pt x="2292" y="2686"/>
                  </a:lnTo>
                  <a:lnTo>
                    <a:pt x="2280" y="2656"/>
                  </a:lnTo>
                  <a:lnTo>
                    <a:pt x="2275" y="2636"/>
                  </a:lnTo>
                  <a:lnTo>
                    <a:pt x="2270" y="2616"/>
                  </a:lnTo>
                  <a:lnTo>
                    <a:pt x="2265" y="2576"/>
                  </a:lnTo>
                  <a:lnTo>
                    <a:pt x="2258" y="2557"/>
                  </a:lnTo>
                  <a:lnTo>
                    <a:pt x="2248" y="2557"/>
                  </a:lnTo>
                  <a:lnTo>
                    <a:pt x="2239" y="2576"/>
                  </a:lnTo>
                  <a:lnTo>
                    <a:pt x="2234" y="2596"/>
                  </a:lnTo>
                  <a:lnTo>
                    <a:pt x="2231" y="2626"/>
                  </a:lnTo>
                  <a:lnTo>
                    <a:pt x="2236" y="2646"/>
                  </a:lnTo>
                  <a:lnTo>
                    <a:pt x="2244" y="2656"/>
                  </a:lnTo>
                  <a:lnTo>
                    <a:pt x="2251" y="2676"/>
                  </a:lnTo>
                  <a:lnTo>
                    <a:pt x="2256" y="2696"/>
                  </a:lnTo>
                  <a:lnTo>
                    <a:pt x="2256" y="2716"/>
                  </a:lnTo>
                  <a:lnTo>
                    <a:pt x="2251" y="2736"/>
                  </a:lnTo>
                  <a:lnTo>
                    <a:pt x="2248" y="2746"/>
                  </a:lnTo>
                  <a:lnTo>
                    <a:pt x="2248" y="2766"/>
                  </a:lnTo>
                  <a:lnTo>
                    <a:pt x="2256" y="2796"/>
                  </a:lnTo>
                  <a:lnTo>
                    <a:pt x="2270" y="2846"/>
                  </a:lnTo>
                  <a:lnTo>
                    <a:pt x="2290" y="2886"/>
                  </a:lnTo>
                  <a:lnTo>
                    <a:pt x="2300" y="2916"/>
                  </a:lnTo>
                  <a:lnTo>
                    <a:pt x="2312" y="2946"/>
                  </a:lnTo>
                  <a:lnTo>
                    <a:pt x="2327" y="3006"/>
                  </a:lnTo>
                  <a:lnTo>
                    <a:pt x="2336" y="3086"/>
                  </a:lnTo>
                  <a:lnTo>
                    <a:pt x="2344" y="3156"/>
                  </a:lnTo>
                  <a:lnTo>
                    <a:pt x="2344" y="3215"/>
                  </a:lnTo>
                  <a:lnTo>
                    <a:pt x="2341" y="3245"/>
                  </a:lnTo>
                  <a:lnTo>
                    <a:pt x="2336" y="3275"/>
                  </a:lnTo>
                  <a:lnTo>
                    <a:pt x="2331" y="3295"/>
                  </a:lnTo>
                  <a:lnTo>
                    <a:pt x="2324" y="3305"/>
                  </a:lnTo>
                  <a:lnTo>
                    <a:pt x="2317" y="3315"/>
                  </a:lnTo>
                  <a:lnTo>
                    <a:pt x="2305" y="3325"/>
                  </a:lnTo>
                  <a:lnTo>
                    <a:pt x="2275" y="3315"/>
                  </a:lnTo>
                  <a:lnTo>
                    <a:pt x="2258" y="3295"/>
                  </a:lnTo>
                  <a:lnTo>
                    <a:pt x="2256" y="3285"/>
                  </a:lnTo>
                  <a:lnTo>
                    <a:pt x="2256" y="3275"/>
                  </a:lnTo>
                  <a:lnTo>
                    <a:pt x="2265" y="3236"/>
                  </a:lnTo>
                  <a:lnTo>
                    <a:pt x="2268" y="3225"/>
                  </a:lnTo>
                  <a:lnTo>
                    <a:pt x="2270" y="3215"/>
                  </a:lnTo>
                  <a:lnTo>
                    <a:pt x="2268" y="3206"/>
                  </a:lnTo>
                  <a:lnTo>
                    <a:pt x="2265" y="3186"/>
                  </a:lnTo>
                  <a:lnTo>
                    <a:pt x="2253" y="3156"/>
                  </a:lnTo>
                  <a:lnTo>
                    <a:pt x="2234" y="3126"/>
                  </a:lnTo>
                  <a:lnTo>
                    <a:pt x="2204" y="3096"/>
                  </a:lnTo>
                  <a:lnTo>
                    <a:pt x="2192" y="3096"/>
                  </a:lnTo>
                  <a:lnTo>
                    <a:pt x="2192" y="3116"/>
                  </a:lnTo>
                  <a:lnTo>
                    <a:pt x="2197" y="3146"/>
                  </a:lnTo>
                  <a:lnTo>
                    <a:pt x="2212" y="3236"/>
                  </a:lnTo>
                  <a:lnTo>
                    <a:pt x="2224" y="3305"/>
                  </a:lnTo>
                  <a:lnTo>
                    <a:pt x="2231" y="3405"/>
                  </a:lnTo>
                  <a:lnTo>
                    <a:pt x="2236" y="3495"/>
                  </a:lnTo>
                  <a:lnTo>
                    <a:pt x="2234" y="3575"/>
                  </a:lnTo>
                  <a:lnTo>
                    <a:pt x="2234" y="3655"/>
                  </a:lnTo>
                  <a:lnTo>
                    <a:pt x="2239" y="3725"/>
                  </a:lnTo>
                  <a:lnTo>
                    <a:pt x="2246" y="3795"/>
                  </a:lnTo>
                  <a:lnTo>
                    <a:pt x="2253" y="3815"/>
                  </a:lnTo>
                  <a:lnTo>
                    <a:pt x="2258" y="3835"/>
                  </a:lnTo>
                  <a:lnTo>
                    <a:pt x="2273" y="3875"/>
                  </a:lnTo>
                  <a:lnTo>
                    <a:pt x="2275" y="3885"/>
                  </a:lnTo>
                  <a:lnTo>
                    <a:pt x="2275" y="3905"/>
                  </a:lnTo>
                  <a:lnTo>
                    <a:pt x="2270" y="3915"/>
                  </a:lnTo>
                  <a:lnTo>
                    <a:pt x="2253" y="3925"/>
                  </a:lnTo>
                  <a:lnTo>
                    <a:pt x="2241" y="3934"/>
                  </a:lnTo>
                  <a:lnTo>
                    <a:pt x="2236" y="3945"/>
                  </a:lnTo>
                  <a:lnTo>
                    <a:pt x="2234" y="3964"/>
                  </a:lnTo>
                  <a:lnTo>
                    <a:pt x="2231" y="3975"/>
                  </a:lnTo>
                  <a:lnTo>
                    <a:pt x="2231" y="3994"/>
                  </a:lnTo>
                  <a:lnTo>
                    <a:pt x="2236" y="4034"/>
                  </a:lnTo>
                  <a:lnTo>
                    <a:pt x="2246" y="4084"/>
                  </a:lnTo>
                  <a:lnTo>
                    <a:pt x="2261" y="4124"/>
                  </a:lnTo>
                  <a:lnTo>
                    <a:pt x="2280" y="4174"/>
                  </a:lnTo>
                  <a:lnTo>
                    <a:pt x="2302" y="4214"/>
                  </a:lnTo>
                  <a:lnTo>
                    <a:pt x="2319" y="4244"/>
                  </a:lnTo>
                  <a:lnTo>
                    <a:pt x="2329" y="4274"/>
                  </a:lnTo>
                  <a:lnTo>
                    <a:pt x="2334" y="4304"/>
                  </a:lnTo>
                  <a:lnTo>
                    <a:pt x="2334" y="4314"/>
                  </a:lnTo>
                  <a:lnTo>
                    <a:pt x="2331" y="4324"/>
                  </a:lnTo>
                  <a:lnTo>
                    <a:pt x="2322" y="4344"/>
                  </a:lnTo>
                  <a:lnTo>
                    <a:pt x="2314" y="4354"/>
                  </a:lnTo>
                  <a:lnTo>
                    <a:pt x="2305" y="4344"/>
                  </a:lnTo>
                  <a:lnTo>
                    <a:pt x="2297" y="4334"/>
                  </a:lnTo>
                  <a:lnTo>
                    <a:pt x="2290" y="4324"/>
                  </a:lnTo>
                  <a:lnTo>
                    <a:pt x="2285" y="4324"/>
                  </a:lnTo>
                  <a:lnTo>
                    <a:pt x="2280" y="4334"/>
                  </a:lnTo>
                  <a:lnTo>
                    <a:pt x="2275" y="4354"/>
                  </a:lnTo>
                  <a:lnTo>
                    <a:pt x="2278" y="4374"/>
                  </a:lnTo>
                  <a:lnTo>
                    <a:pt x="2283" y="4394"/>
                  </a:lnTo>
                  <a:lnTo>
                    <a:pt x="2300" y="4444"/>
                  </a:lnTo>
                  <a:lnTo>
                    <a:pt x="2329" y="4494"/>
                  </a:lnTo>
                  <a:lnTo>
                    <a:pt x="2361" y="4544"/>
                  </a:lnTo>
                  <a:lnTo>
                    <a:pt x="2397" y="4594"/>
                  </a:lnTo>
                  <a:lnTo>
                    <a:pt x="2431" y="4634"/>
                  </a:lnTo>
                  <a:lnTo>
                    <a:pt x="2461" y="4654"/>
                  </a:lnTo>
                  <a:lnTo>
                    <a:pt x="2483" y="4654"/>
                  </a:lnTo>
                  <a:lnTo>
                    <a:pt x="2500" y="4643"/>
                  </a:lnTo>
                  <a:lnTo>
                    <a:pt x="2514" y="4654"/>
                  </a:lnTo>
                  <a:lnTo>
                    <a:pt x="2527" y="4684"/>
                  </a:lnTo>
                  <a:lnTo>
                    <a:pt x="2536" y="4713"/>
                  </a:lnTo>
                  <a:lnTo>
                    <a:pt x="2544" y="4754"/>
                  </a:lnTo>
                  <a:lnTo>
                    <a:pt x="2544" y="4793"/>
                  </a:lnTo>
                  <a:lnTo>
                    <a:pt x="2541" y="4843"/>
                  </a:lnTo>
                  <a:lnTo>
                    <a:pt x="2534" y="4893"/>
                  </a:lnTo>
                  <a:lnTo>
                    <a:pt x="2519" y="4923"/>
                  </a:lnTo>
                  <a:lnTo>
                    <a:pt x="2502" y="4943"/>
                  </a:lnTo>
                  <a:lnTo>
                    <a:pt x="2483" y="4953"/>
                  </a:lnTo>
                  <a:lnTo>
                    <a:pt x="2461" y="4953"/>
                  </a:lnTo>
                  <a:lnTo>
                    <a:pt x="2439" y="4943"/>
                  </a:lnTo>
                  <a:lnTo>
                    <a:pt x="2419" y="4913"/>
                  </a:lnTo>
                  <a:lnTo>
                    <a:pt x="2400" y="4883"/>
                  </a:lnTo>
                  <a:lnTo>
                    <a:pt x="2385" y="4833"/>
                  </a:lnTo>
                  <a:lnTo>
                    <a:pt x="2375" y="4803"/>
                  </a:lnTo>
                  <a:lnTo>
                    <a:pt x="2361" y="4773"/>
                  </a:lnTo>
                  <a:lnTo>
                    <a:pt x="2348" y="4763"/>
                  </a:lnTo>
                  <a:lnTo>
                    <a:pt x="2331" y="4763"/>
                  </a:lnTo>
                  <a:lnTo>
                    <a:pt x="2331" y="4754"/>
                  </a:lnTo>
                  <a:lnTo>
                    <a:pt x="2353" y="4713"/>
                  </a:lnTo>
                  <a:lnTo>
                    <a:pt x="2373" y="4673"/>
                  </a:lnTo>
                  <a:lnTo>
                    <a:pt x="2378" y="4654"/>
                  </a:lnTo>
                  <a:lnTo>
                    <a:pt x="2378" y="4643"/>
                  </a:lnTo>
                  <a:lnTo>
                    <a:pt x="2370" y="4634"/>
                  </a:lnTo>
                  <a:lnTo>
                    <a:pt x="2334" y="4634"/>
                  </a:lnTo>
                  <a:lnTo>
                    <a:pt x="2319" y="4643"/>
                  </a:lnTo>
                  <a:lnTo>
                    <a:pt x="2309" y="4654"/>
                  </a:lnTo>
                  <a:lnTo>
                    <a:pt x="2305" y="4673"/>
                  </a:lnTo>
                  <a:lnTo>
                    <a:pt x="2302" y="4684"/>
                  </a:lnTo>
                  <a:lnTo>
                    <a:pt x="2300" y="4694"/>
                  </a:lnTo>
                  <a:lnTo>
                    <a:pt x="2290" y="4703"/>
                  </a:lnTo>
                  <a:lnTo>
                    <a:pt x="2278" y="4703"/>
                  </a:lnTo>
                  <a:lnTo>
                    <a:pt x="2261" y="4684"/>
                  </a:lnTo>
                  <a:lnTo>
                    <a:pt x="2244" y="4664"/>
                  </a:lnTo>
                  <a:lnTo>
                    <a:pt x="2239" y="4664"/>
                  </a:lnTo>
                  <a:lnTo>
                    <a:pt x="2234" y="4684"/>
                  </a:lnTo>
                  <a:lnTo>
                    <a:pt x="2236" y="4694"/>
                  </a:lnTo>
                  <a:lnTo>
                    <a:pt x="2244" y="4743"/>
                  </a:lnTo>
                  <a:lnTo>
                    <a:pt x="2251" y="4803"/>
                  </a:lnTo>
                  <a:lnTo>
                    <a:pt x="2253" y="4823"/>
                  </a:lnTo>
                  <a:lnTo>
                    <a:pt x="2251" y="4833"/>
                  </a:lnTo>
                  <a:lnTo>
                    <a:pt x="2246" y="4853"/>
                  </a:lnTo>
                  <a:lnTo>
                    <a:pt x="2241" y="4863"/>
                  </a:lnTo>
                  <a:lnTo>
                    <a:pt x="2219" y="4883"/>
                  </a:lnTo>
                  <a:lnTo>
                    <a:pt x="2207" y="4893"/>
                  </a:lnTo>
                  <a:lnTo>
                    <a:pt x="2200" y="4913"/>
                  </a:lnTo>
                  <a:lnTo>
                    <a:pt x="2195" y="4933"/>
                  </a:lnTo>
                  <a:lnTo>
                    <a:pt x="2195" y="4953"/>
                  </a:lnTo>
                  <a:lnTo>
                    <a:pt x="2200" y="4973"/>
                  </a:lnTo>
                  <a:lnTo>
                    <a:pt x="2207" y="4993"/>
                  </a:lnTo>
                  <a:lnTo>
                    <a:pt x="2229" y="5033"/>
                  </a:lnTo>
                  <a:lnTo>
                    <a:pt x="2258" y="5073"/>
                  </a:lnTo>
                  <a:lnTo>
                    <a:pt x="2292" y="5103"/>
                  </a:lnTo>
                  <a:lnTo>
                    <a:pt x="2327" y="5123"/>
                  </a:lnTo>
                  <a:lnTo>
                    <a:pt x="2361" y="5113"/>
                  </a:lnTo>
                  <a:lnTo>
                    <a:pt x="2417" y="5113"/>
                  </a:lnTo>
                  <a:lnTo>
                    <a:pt x="2436" y="5123"/>
                  </a:lnTo>
                  <a:lnTo>
                    <a:pt x="2449" y="5143"/>
                  </a:lnTo>
                  <a:lnTo>
                    <a:pt x="2453" y="5163"/>
                  </a:lnTo>
                  <a:lnTo>
                    <a:pt x="2458" y="5193"/>
                  </a:lnTo>
                  <a:lnTo>
                    <a:pt x="2463" y="5253"/>
                  </a:lnTo>
                  <a:lnTo>
                    <a:pt x="2466" y="5333"/>
                  </a:lnTo>
                  <a:lnTo>
                    <a:pt x="2463" y="5412"/>
                  </a:lnTo>
                  <a:lnTo>
                    <a:pt x="2461" y="5482"/>
                  </a:lnTo>
                  <a:lnTo>
                    <a:pt x="2456" y="5542"/>
                  </a:lnTo>
                  <a:lnTo>
                    <a:pt x="2449" y="5582"/>
                  </a:lnTo>
                  <a:lnTo>
                    <a:pt x="2427" y="5582"/>
                  </a:lnTo>
                  <a:lnTo>
                    <a:pt x="2410" y="5592"/>
                  </a:lnTo>
                  <a:lnTo>
                    <a:pt x="2392" y="5602"/>
                  </a:lnTo>
                  <a:lnTo>
                    <a:pt x="2373" y="5632"/>
                  </a:lnTo>
                  <a:lnTo>
                    <a:pt x="2351" y="5672"/>
                  </a:lnTo>
                  <a:lnTo>
                    <a:pt x="2341" y="5682"/>
                  </a:lnTo>
                  <a:lnTo>
                    <a:pt x="2339" y="5672"/>
                  </a:lnTo>
                  <a:lnTo>
                    <a:pt x="2341" y="5662"/>
                  </a:lnTo>
                  <a:lnTo>
                    <a:pt x="2353" y="5602"/>
                  </a:lnTo>
                  <a:lnTo>
                    <a:pt x="2358" y="5562"/>
                  </a:lnTo>
                  <a:lnTo>
                    <a:pt x="2361" y="5542"/>
                  </a:lnTo>
                  <a:lnTo>
                    <a:pt x="2358" y="5522"/>
                  </a:lnTo>
                  <a:lnTo>
                    <a:pt x="2356" y="5502"/>
                  </a:lnTo>
                  <a:lnTo>
                    <a:pt x="2351" y="5492"/>
                  </a:lnTo>
                  <a:lnTo>
                    <a:pt x="2339" y="5463"/>
                  </a:lnTo>
                  <a:lnTo>
                    <a:pt x="2324" y="5452"/>
                  </a:lnTo>
                  <a:lnTo>
                    <a:pt x="2312" y="5452"/>
                  </a:lnTo>
                  <a:lnTo>
                    <a:pt x="2302" y="5463"/>
                  </a:lnTo>
                  <a:lnTo>
                    <a:pt x="2297" y="5492"/>
                  </a:lnTo>
                  <a:lnTo>
                    <a:pt x="2297" y="5502"/>
                  </a:lnTo>
                  <a:lnTo>
                    <a:pt x="2292" y="5512"/>
                  </a:lnTo>
                  <a:lnTo>
                    <a:pt x="2283" y="5522"/>
                  </a:lnTo>
                  <a:lnTo>
                    <a:pt x="2265" y="5512"/>
                  </a:lnTo>
                  <a:lnTo>
                    <a:pt x="2246" y="5492"/>
                  </a:lnTo>
                  <a:lnTo>
                    <a:pt x="2226" y="5482"/>
                  </a:lnTo>
                  <a:lnTo>
                    <a:pt x="2212" y="5472"/>
                  </a:lnTo>
                  <a:lnTo>
                    <a:pt x="2200" y="5482"/>
                  </a:lnTo>
                  <a:lnTo>
                    <a:pt x="2197" y="5482"/>
                  </a:lnTo>
                  <a:lnTo>
                    <a:pt x="2195" y="5492"/>
                  </a:lnTo>
                  <a:lnTo>
                    <a:pt x="2195" y="5512"/>
                  </a:lnTo>
                  <a:lnTo>
                    <a:pt x="2197" y="5532"/>
                  </a:lnTo>
                  <a:lnTo>
                    <a:pt x="2204" y="5572"/>
                  </a:lnTo>
                  <a:lnTo>
                    <a:pt x="2214" y="5612"/>
                  </a:lnTo>
                  <a:lnTo>
                    <a:pt x="2229" y="5642"/>
                  </a:lnTo>
                  <a:lnTo>
                    <a:pt x="2246" y="5672"/>
                  </a:lnTo>
                  <a:lnTo>
                    <a:pt x="2261" y="5692"/>
                  </a:lnTo>
                  <a:lnTo>
                    <a:pt x="2275" y="5692"/>
                  </a:lnTo>
                  <a:lnTo>
                    <a:pt x="2285" y="5682"/>
                  </a:lnTo>
                  <a:lnTo>
                    <a:pt x="2295" y="5662"/>
                  </a:lnTo>
                  <a:lnTo>
                    <a:pt x="2305" y="5672"/>
                  </a:lnTo>
                  <a:lnTo>
                    <a:pt x="2314" y="5692"/>
                  </a:lnTo>
                  <a:lnTo>
                    <a:pt x="2322" y="5732"/>
                  </a:lnTo>
                  <a:lnTo>
                    <a:pt x="2327" y="5792"/>
                  </a:lnTo>
                  <a:lnTo>
                    <a:pt x="2329" y="5862"/>
                  </a:lnTo>
                  <a:lnTo>
                    <a:pt x="2329" y="6031"/>
                  </a:lnTo>
                  <a:lnTo>
                    <a:pt x="2327" y="6112"/>
                  </a:lnTo>
                  <a:lnTo>
                    <a:pt x="2324" y="6131"/>
                  </a:lnTo>
                  <a:lnTo>
                    <a:pt x="2319" y="6151"/>
                  </a:lnTo>
                  <a:lnTo>
                    <a:pt x="2317" y="6161"/>
                  </a:lnTo>
                  <a:lnTo>
                    <a:pt x="2307" y="6161"/>
                  </a:lnTo>
                  <a:lnTo>
                    <a:pt x="2300" y="6142"/>
                  </a:lnTo>
                  <a:lnTo>
                    <a:pt x="2292" y="6121"/>
                  </a:lnTo>
                  <a:lnTo>
                    <a:pt x="2285" y="6112"/>
                  </a:lnTo>
                  <a:lnTo>
                    <a:pt x="2285" y="6142"/>
                  </a:lnTo>
                  <a:lnTo>
                    <a:pt x="2290" y="6201"/>
                  </a:lnTo>
                  <a:lnTo>
                    <a:pt x="2290" y="6411"/>
                  </a:lnTo>
                  <a:lnTo>
                    <a:pt x="2287" y="6541"/>
                  </a:lnTo>
                  <a:lnTo>
                    <a:pt x="2283" y="6701"/>
                  </a:lnTo>
                  <a:lnTo>
                    <a:pt x="2278" y="6751"/>
                  </a:lnTo>
                  <a:lnTo>
                    <a:pt x="2275" y="6791"/>
                  </a:lnTo>
                  <a:lnTo>
                    <a:pt x="2270" y="6810"/>
                  </a:lnTo>
                  <a:lnTo>
                    <a:pt x="2256" y="6810"/>
                  </a:lnTo>
                  <a:lnTo>
                    <a:pt x="2246" y="6791"/>
                  </a:lnTo>
                  <a:lnTo>
                    <a:pt x="2229" y="6761"/>
                  </a:lnTo>
                  <a:lnTo>
                    <a:pt x="2209" y="6751"/>
                  </a:lnTo>
                  <a:lnTo>
                    <a:pt x="2185" y="6761"/>
                  </a:lnTo>
                  <a:lnTo>
                    <a:pt x="2163" y="6781"/>
                  </a:lnTo>
                  <a:lnTo>
                    <a:pt x="2151" y="6791"/>
                  </a:lnTo>
                  <a:lnTo>
                    <a:pt x="2134" y="6810"/>
                  </a:lnTo>
                  <a:lnTo>
                    <a:pt x="2087" y="6821"/>
                  </a:lnTo>
                  <a:lnTo>
                    <a:pt x="2034" y="6821"/>
                  </a:lnTo>
                  <a:lnTo>
                    <a:pt x="1975" y="6810"/>
                  </a:lnTo>
                  <a:lnTo>
                    <a:pt x="1919" y="6791"/>
                  </a:lnTo>
                  <a:lnTo>
                    <a:pt x="1868" y="6791"/>
                  </a:lnTo>
                  <a:lnTo>
                    <a:pt x="1826" y="6800"/>
                  </a:lnTo>
                  <a:lnTo>
                    <a:pt x="1811" y="6810"/>
                  </a:lnTo>
                  <a:lnTo>
                    <a:pt x="1802" y="6821"/>
                  </a:lnTo>
                  <a:lnTo>
                    <a:pt x="1787" y="6840"/>
                  </a:lnTo>
                  <a:lnTo>
                    <a:pt x="1765" y="6840"/>
                  </a:lnTo>
                  <a:lnTo>
                    <a:pt x="1745" y="6821"/>
                  </a:lnTo>
                  <a:lnTo>
                    <a:pt x="1724" y="6781"/>
                  </a:lnTo>
                  <a:lnTo>
                    <a:pt x="1709" y="6761"/>
                  </a:lnTo>
                  <a:lnTo>
                    <a:pt x="1689" y="6731"/>
                  </a:lnTo>
                  <a:lnTo>
                    <a:pt x="1667" y="6711"/>
                  </a:lnTo>
                  <a:lnTo>
                    <a:pt x="1643" y="6701"/>
                  </a:lnTo>
                  <a:lnTo>
                    <a:pt x="1584" y="6691"/>
                  </a:lnTo>
                  <a:lnTo>
                    <a:pt x="1521" y="6701"/>
                  </a:lnTo>
                  <a:lnTo>
                    <a:pt x="1462" y="6711"/>
                  </a:lnTo>
                  <a:lnTo>
                    <a:pt x="1399" y="6711"/>
                  </a:lnTo>
                  <a:lnTo>
                    <a:pt x="1335" y="6691"/>
                  </a:lnTo>
                  <a:lnTo>
                    <a:pt x="1272" y="6661"/>
                  </a:lnTo>
                  <a:lnTo>
                    <a:pt x="1240" y="6641"/>
                  </a:lnTo>
                  <a:lnTo>
                    <a:pt x="1196" y="6641"/>
                  </a:lnTo>
                  <a:lnTo>
                    <a:pt x="1191" y="6651"/>
                  </a:lnTo>
                  <a:lnTo>
                    <a:pt x="1189" y="6661"/>
                  </a:lnTo>
                  <a:lnTo>
                    <a:pt x="1184" y="6671"/>
                  </a:lnTo>
                  <a:lnTo>
                    <a:pt x="1152" y="6671"/>
                  </a:lnTo>
                  <a:lnTo>
                    <a:pt x="1113" y="6661"/>
                  </a:lnTo>
                  <a:lnTo>
                    <a:pt x="1069" y="6641"/>
                  </a:lnTo>
                  <a:lnTo>
                    <a:pt x="1020" y="6611"/>
                  </a:lnTo>
                  <a:lnTo>
                    <a:pt x="972" y="6611"/>
                  </a:lnTo>
                  <a:lnTo>
                    <a:pt x="962" y="6621"/>
                  </a:lnTo>
                  <a:lnTo>
                    <a:pt x="955" y="6631"/>
                  </a:lnTo>
                  <a:lnTo>
                    <a:pt x="952" y="6651"/>
                  </a:lnTo>
                  <a:lnTo>
                    <a:pt x="950" y="6691"/>
                  </a:lnTo>
                  <a:lnTo>
                    <a:pt x="940" y="6731"/>
                  </a:lnTo>
                  <a:lnTo>
                    <a:pt x="928" y="6761"/>
                  </a:lnTo>
                  <a:lnTo>
                    <a:pt x="913" y="6791"/>
                  </a:lnTo>
                  <a:lnTo>
                    <a:pt x="893" y="6810"/>
                  </a:lnTo>
                  <a:lnTo>
                    <a:pt x="876" y="6821"/>
                  </a:lnTo>
                  <a:lnTo>
                    <a:pt x="864" y="6830"/>
                  </a:lnTo>
                  <a:lnTo>
                    <a:pt x="854" y="6821"/>
                  </a:lnTo>
                  <a:lnTo>
                    <a:pt x="852" y="6810"/>
                  </a:lnTo>
                  <a:lnTo>
                    <a:pt x="852" y="6791"/>
                  </a:lnTo>
                  <a:lnTo>
                    <a:pt x="859" y="6771"/>
                  </a:lnTo>
                  <a:lnTo>
                    <a:pt x="874" y="6741"/>
                  </a:lnTo>
                  <a:lnTo>
                    <a:pt x="886" y="6721"/>
                  </a:lnTo>
                  <a:lnTo>
                    <a:pt x="893" y="6681"/>
                  </a:lnTo>
                  <a:lnTo>
                    <a:pt x="893" y="6651"/>
                  </a:lnTo>
                  <a:lnTo>
                    <a:pt x="889" y="6621"/>
                  </a:lnTo>
                  <a:lnTo>
                    <a:pt x="879" y="6601"/>
                  </a:lnTo>
                  <a:lnTo>
                    <a:pt x="867" y="6601"/>
                  </a:lnTo>
                  <a:lnTo>
                    <a:pt x="857" y="6611"/>
                  </a:lnTo>
                  <a:lnTo>
                    <a:pt x="847" y="6641"/>
                  </a:lnTo>
                  <a:lnTo>
                    <a:pt x="842" y="6651"/>
                  </a:lnTo>
                  <a:lnTo>
                    <a:pt x="835" y="6661"/>
                  </a:lnTo>
                  <a:lnTo>
                    <a:pt x="813" y="6671"/>
                  </a:lnTo>
                  <a:lnTo>
                    <a:pt x="788" y="6671"/>
                  </a:lnTo>
                  <a:lnTo>
                    <a:pt x="762" y="6641"/>
                  </a:lnTo>
                  <a:lnTo>
                    <a:pt x="730" y="6611"/>
                  </a:lnTo>
                  <a:lnTo>
                    <a:pt x="715" y="6601"/>
                  </a:lnTo>
                  <a:lnTo>
                    <a:pt x="715" y="6611"/>
                  </a:lnTo>
                  <a:lnTo>
                    <a:pt x="718" y="6621"/>
                  </a:lnTo>
                  <a:lnTo>
                    <a:pt x="740" y="6681"/>
                  </a:lnTo>
                  <a:lnTo>
                    <a:pt x="759" y="6731"/>
                  </a:lnTo>
                  <a:lnTo>
                    <a:pt x="764" y="6751"/>
                  </a:lnTo>
                  <a:lnTo>
                    <a:pt x="764" y="6771"/>
                  </a:lnTo>
                  <a:lnTo>
                    <a:pt x="759" y="6781"/>
                  </a:lnTo>
                  <a:lnTo>
                    <a:pt x="747" y="6791"/>
                  </a:lnTo>
                  <a:lnTo>
                    <a:pt x="710" y="6821"/>
                  </a:lnTo>
                  <a:lnTo>
                    <a:pt x="654" y="6821"/>
                  </a:lnTo>
                  <a:lnTo>
                    <a:pt x="632" y="6810"/>
                  </a:lnTo>
                  <a:lnTo>
                    <a:pt x="622" y="6800"/>
                  </a:lnTo>
                  <a:lnTo>
                    <a:pt x="618" y="6781"/>
                  </a:lnTo>
                  <a:lnTo>
                    <a:pt x="613" y="6771"/>
                  </a:lnTo>
                  <a:lnTo>
                    <a:pt x="608" y="6761"/>
                  </a:lnTo>
                  <a:lnTo>
                    <a:pt x="603" y="6771"/>
                  </a:lnTo>
                  <a:lnTo>
                    <a:pt x="598" y="6781"/>
                  </a:lnTo>
                  <a:lnTo>
                    <a:pt x="591" y="6810"/>
                  </a:lnTo>
                  <a:lnTo>
                    <a:pt x="583" y="6870"/>
                  </a:lnTo>
                  <a:lnTo>
                    <a:pt x="581" y="6910"/>
                  </a:lnTo>
                  <a:lnTo>
                    <a:pt x="576" y="6940"/>
                  </a:lnTo>
                  <a:lnTo>
                    <a:pt x="569" y="6970"/>
                  </a:lnTo>
                  <a:lnTo>
                    <a:pt x="561" y="7000"/>
                  </a:lnTo>
                  <a:lnTo>
                    <a:pt x="544" y="7030"/>
                  </a:lnTo>
                  <a:lnTo>
                    <a:pt x="522" y="7050"/>
                  </a:lnTo>
                  <a:lnTo>
                    <a:pt x="500" y="7050"/>
                  </a:lnTo>
                  <a:lnTo>
                    <a:pt x="478" y="7020"/>
                  </a:lnTo>
                  <a:lnTo>
                    <a:pt x="459" y="6980"/>
                  </a:lnTo>
                  <a:lnTo>
                    <a:pt x="449" y="6950"/>
                  </a:lnTo>
                  <a:lnTo>
                    <a:pt x="442" y="6910"/>
                  </a:lnTo>
                  <a:lnTo>
                    <a:pt x="425" y="6840"/>
                  </a:lnTo>
                  <a:lnTo>
                    <a:pt x="417" y="6830"/>
                  </a:lnTo>
                  <a:lnTo>
                    <a:pt x="413" y="6830"/>
                  </a:lnTo>
                  <a:lnTo>
                    <a:pt x="408" y="6851"/>
                  </a:lnTo>
                  <a:lnTo>
                    <a:pt x="403" y="6890"/>
                  </a:lnTo>
                  <a:lnTo>
                    <a:pt x="393" y="7030"/>
                  </a:lnTo>
                  <a:lnTo>
                    <a:pt x="381" y="7150"/>
                  </a:lnTo>
                  <a:lnTo>
                    <a:pt x="376" y="7190"/>
                  </a:lnTo>
                  <a:lnTo>
                    <a:pt x="369" y="7220"/>
                  </a:lnTo>
                  <a:lnTo>
                    <a:pt x="361" y="7240"/>
                  </a:lnTo>
                  <a:lnTo>
                    <a:pt x="354" y="7250"/>
                  </a:lnTo>
                  <a:lnTo>
                    <a:pt x="347" y="7250"/>
                  </a:lnTo>
                  <a:lnTo>
                    <a:pt x="334" y="7240"/>
                  </a:lnTo>
                  <a:lnTo>
                    <a:pt x="317" y="7230"/>
                  </a:lnTo>
                  <a:lnTo>
                    <a:pt x="293" y="7230"/>
                  </a:lnTo>
                  <a:lnTo>
                    <a:pt x="268" y="7250"/>
                  </a:lnTo>
                  <a:lnTo>
                    <a:pt x="247" y="7280"/>
                  </a:lnTo>
                  <a:lnTo>
                    <a:pt x="227" y="7310"/>
                  </a:lnTo>
                  <a:lnTo>
                    <a:pt x="210" y="7350"/>
                  </a:lnTo>
                  <a:lnTo>
                    <a:pt x="205" y="7370"/>
                  </a:lnTo>
                  <a:lnTo>
                    <a:pt x="200" y="7390"/>
                  </a:lnTo>
                  <a:lnTo>
                    <a:pt x="200" y="7460"/>
                  </a:lnTo>
                  <a:lnTo>
                    <a:pt x="195" y="7470"/>
                  </a:lnTo>
                  <a:lnTo>
                    <a:pt x="185" y="7470"/>
                  </a:lnTo>
                  <a:lnTo>
                    <a:pt x="173" y="7460"/>
                  </a:lnTo>
                  <a:lnTo>
                    <a:pt x="166" y="7450"/>
                  </a:lnTo>
                  <a:lnTo>
                    <a:pt x="156" y="7450"/>
                  </a:lnTo>
                  <a:lnTo>
                    <a:pt x="151" y="7460"/>
                  </a:lnTo>
                  <a:lnTo>
                    <a:pt x="144" y="7470"/>
                  </a:lnTo>
                  <a:lnTo>
                    <a:pt x="132" y="7510"/>
                  </a:lnTo>
                  <a:lnTo>
                    <a:pt x="124" y="7570"/>
                  </a:lnTo>
                  <a:lnTo>
                    <a:pt x="120" y="7639"/>
                  </a:lnTo>
                  <a:lnTo>
                    <a:pt x="117" y="7719"/>
                  </a:lnTo>
                  <a:lnTo>
                    <a:pt x="120" y="7809"/>
                  </a:lnTo>
                  <a:lnTo>
                    <a:pt x="127" y="7899"/>
                  </a:lnTo>
                  <a:lnTo>
                    <a:pt x="132" y="7969"/>
                  </a:lnTo>
                  <a:lnTo>
                    <a:pt x="134" y="8029"/>
                  </a:lnTo>
                  <a:lnTo>
                    <a:pt x="129" y="8069"/>
                  </a:lnTo>
                  <a:lnTo>
                    <a:pt x="124" y="8099"/>
                  </a:lnTo>
                  <a:lnTo>
                    <a:pt x="115" y="8119"/>
                  </a:lnTo>
                  <a:lnTo>
                    <a:pt x="103" y="8109"/>
                  </a:lnTo>
                  <a:lnTo>
                    <a:pt x="90" y="8079"/>
                  </a:lnTo>
                  <a:lnTo>
                    <a:pt x="76" y="8039"/>
                  </a:lnTo>
                  <a:lnTo>
                    <a:pt x="61" y="7979"/>
                  </a:lnTo>
                  <a:lnTo>
                    <a:pt x="56" y="7969"/>
                  </a:lnTo>
                  <a:lnTo>
                    <a:pt x="51" y="7979"/>
                  </a:lnTo>
                  <a:lnTo>
                    <a:pt x="46" y="7989"/>
                  </a:lnTo>
                  <a:lnTo>
                    <a:pt x="44" y="8009"/>
                  </a:lnTo>
                  <a:lnTo>
                    <a:pt x="37" y="8089"/>
                  </a:lnTo>
                  <a:lnTo>
                    <a:pt x="32" y="8159"/>
                  </a:lnTo>
                  <a:lnTo>
                    <a:pt x="34" y="8209"/>
                  </a:lnTo>
                  <a:lnTo>
                    <a:pt x="37" y="8228"/>
                  </a:lnTo>
                  <a:lnTo>
                    <a:pt x="39" y="8249"/>
                  </a:lnTo>
                  <a:lnTo>
                    <a:pt x="49" y="8249"/>
                  </a:lnTo>
                  <a:lnTo>
                    <a:pt x="56" y="8258"/>
                  </a:lnTo>
                  <a:lnTo>
                    <a:pt x="63" y="8269"/>
                  </a:lnTo>
                  <a:lnTo>
                    <a:pt x="68" y="8279"/>
                  </a:lnTo>
                  <a:lnTo>
                    <a:pt x="71" y="8309"/>
                  </a:lnTo>
                  <a:lnTo>
                    <a:pt x="71" y="8378"/>
                  </a:lnTo>
                  <a:lnTo>
                    <a:pt x="68" y="8418"/>
                  </a:lnTo>
                  <a:lnTo>
                    <a:pt x="61" y="8458"/>
                  </a:lnTo>
                  <a:lnTo>
                    <a:pt x="61" y="8478"/>
                  </a:lnTo>
                  <a:lnTo>
                    <a:pt x="66" y="8488"/>
                  </a:lnTo>
                  <a:lnTo>
                    <a:pt x="73" y="8498"/>
                  </a:lnTo>
                  <a:lnTo>
                    <a:pt x="100" y="8498"/>
                  </a:lnTo>
                  <a:lnTo>
                    <a:pt x="107" y="8508"/>
                  </a:lnTo>
                  <a:lnTo>
                    <a:pt x="107" y="8568"/>
                  </a:lnTo>
                  <a:lnTo>
                    <a:pt x="112" y="8668"/>
                  </a:lnTo>
                  <a:lnTo>
                    <a:pt x="115" y="8708"/>
                  </a:lnTo>
                  <a:lnTo>
                    <a:pt x="112" y="8728"/>
                  </a:lnTo>
                  <a:lnTo>
                    <a:pt x="110" y="8738"/>
                  </a:lnTo>
                  <a:lnTo>
                    <a:pt x="105" y="8748"/>
                  </a:lnTo>
                  <a:lnTo>
                    <a:pt x="100" y="8748"/>
                  </a:lnTo>
                  <a:lnTo>
                    <a:pt x="83" y="8738"/>
                  </a:lnTo>
                  <a:lnTo>
                    <a:pt x="68" y="8728"/>
                  </a:lnTo>
                  <a:lnTo>
                    <a:pt x="56" y="8738"/>
                  </a:lnTo>
                  <a:lnTo>
                    <a:pt x="51" y="8758"/>
                  </a:lnTo>
                  <a:lnTo>
                    <a:pt x="46" y="8778"/>
                  </a:lnTo>
                  <a:lnTo>
                    <a:pt x="44" y="8798"/>
                  </a:lnTo>
                  <a:lnTo>
                    <a:pt x="41" y="8818"/>
                  </a:lnTo>
                  <a:lnTo>
                    <a:pt x="41" y="8868"/>
                  </a:lnTo>
                  <a:lnTo>
                    <a:pt x="44" y="8908"/>
                  </a:lnTo>
                  <a:lnTo>
                    <a:pt x="51" y="8937"/>
                  </a:lnTo>
                  <a:lnTo>
                    <a:pt x="66" y="8937"/>
                  </a:lnTo>
                  <a:lnTo>
                    <a:pt x="68" y="8948"/>
                  </a:lnTo>
                  <a:lnTo>
                    <a:pt x="71" y="8958"/>
                  </a:lnTo>
                  <a:lnTo>
                    <a:pt x="71" y="8978"/>
                  </a:lnTo>
                  <a:lnTo>
                    <a:pt x="68" y="9018"/>
                  </a:lnTo>
                  <a:lnTo>
                    <a:pt x="59" y="9078"/>
                  </a:lnTo>
                  <a:lnTo>
                    <a:pt x="49" y="9137"/>
                  </a:lnTo>
                  <a:lnTo>
                    <a:pt x="44" y="9187"/>
                  </a:lnTo>
                  <a:lnTo>
                    <a:pt x="44" y="9227"/>
                  </a:lnTo>
                  <a:lnTo>
                    <a:pt x="46" y="9247"/>
                  </a:lnTo>
                  <a:lnTo>
                    <a:pt x="51" y="9247"/>
                  </a:lnTo>
                  <a:lnTo>
                    <a:pt x="56" y="9257"/>
                  </a:lnTo>
                  <a:lnTo>
                    <a:pt x="59" y="9277"/>
                  </a:lnTo>
                  <a:lnTo>
                    <a:pt x="66" y="9337"/>
                  </a:lnTo>
                  <a:lnTo>
                    <a:pt x="71" y="9407"/>
                  </a:lnTo>
                  <a:lnTo>
                    <a:pt x="73" y="9497"/>
                  </a:lnTo>
                  <a:lnTo>
                    <a:pt x="73" y="9577"/>
                  </a:lnTo>
                  <a:lnTo>
                    <a:pt x="71" y="9657"/>
                  </a:lnTo>
                  <a:lnTo>
                    <a:pt x="66" y="9716"/>
                  </a:lnTo>
                  <a:lnTo>
                    <a:pt x="61" y="9727"/>
                  </a:lnTo>
                  <a:lnTo>
                    <a:pt x="59" y="9736"/>
                  </a:lnTo>
                  <a:lnTo>
                    <a:pt x="49" y="9736"/>
                  </a:lnTo>
                  <a:lnTo>
                    <a:pt x="41" y="9716"/>
                  </a:lnTo>
                  <a:lnTo>
                    <a:pt x="34" y="9687"/>
                  </a:lnTo>
                  <a:lnTo>
                    <a:pt x="27" y="9637"/>
                  </a:lnTo>
                  <a:lnTo>
                    <a:pt x="20" y="9587"/>
                  </a:lnTo>
                  <a:lnTo>
                    <a:pt x="15" y="9567"/>
                  </a:lnTo>
                  <a:lnTo>
                    <a:pt x="10" y="9547"/>
                  </a:lnTo>
                  <a:lnTo>
                    <a:pt x="5" y="9547"/>
                  </a:lnTo>
                  <a:lnTo>
                    <a:pt x="2" y="9567"/>
                  </a:lnTo>
                  <a:lnTo>
                    <a:pt x="0" y="9597"/>
                  </a:lnTo>
                  <a:lnTo>
                    <a:pt x="0" y="9687"/>
                  </a:lnTo>
                  <a:lnTo>
                    <a:pt x="2" y="9806"/>
                  </a:lnTo>
                  <a:lnTo>
                    <a:pt x="7" y="9966"/>
                  </a:lnTo>
                  <a:lnTo>
                    <a:pt x="17" y="10126"/>
                  </a:lnTo>
                  <a:lnTo>
                    <a:pt x="32" y="10306"/>
                  </a:lnTo>
                  <a:lnTo>
                    <a:pt x="46" y="10505"/>
                  </a:lnTo>
                  <a:lnTo>
                    <a:pt x="59" y="10685"/>
                  </a:lnTo>
                  <a:lnTo>
                    <a:pt x="66" y="10815"/>
                  </a:lnTo>
                  <a:lnTo>
                    <a:pt x="66" y="10935"/>
                  </a:lnTo>
                  <a:lnTo>
                    <a:pt x="68" y="10985"/>
                  </a:lnTo>
                  <a:lnTo>
                    <a:pt x="73" y="11025"/>
                  </a:lnTo>
                  <a:lnTo>
                    <a:pt x="81" y="11055"/>
                  </a:lnTo>
                  <a:lnTo>
                    <a:pt x="88" y="11095"/>
                  </a:lnTo>
                  <a:lnTo>
                    <a:pt x="93" y="11145"/>
                  </a:lnTo>
                  <a:lnTo>
                    <a:pt x="95" y="11194"/>
                  </a:lnTo>
                  <a:lnTo>
                    <a:pt x="93" y="11244"/>
                  </a:lnTo>
                  <a:lnTo>
                    <a:pt x="90" y="11294"/>
                  </a:lnTo>
                  <a:lnTo>
                    <a:pt x="93" y="11334"/>
                  </a:lnTo>
                  <a:lnTo>
                    <a:pt x="98" y="11374"/>
                  </a:lnTo>
                  <a:lnTo>
                    <a:pt x="107" y="11394"/>
                  </a:lnTo>
                  <a:lnTo>
                    <a:pt x="110" y="11404"/>
                  </a:lnTo>
                  <a:lnTo>
                    <a:pt x="115" y="11424"/>
                  </a:lnTo>
                  <a:lnTo>
                    <a:pt x="122" y="11474"/>
                  </a:lnTo>
                  <a:lnTo>
                    <a:pt x="129" y="11554"/>
                  </a:lnTo>
                  <a:lnTo>
                    <a:pt x="132" y="11634"/>
                  </a:lnTo>
                  <a:lnTo>
                    <a:pt x="132" y="11684"/>
                  </a:lnTo>
                  <a:lnTo>
                    <a:pt x="134" y="11734"/>
                  </a:lnTo>
                  <a:lnTo>
                    <a:pt x="139" y="11784"/>
                  </a:lnTo>
                  <a:lnTo>
                    <a:pt x="146" y="11824"/>
                  </a:lnTo>
                  <a:lnTo>
                    <a:pt x="154" y="11873"/>
                  </a:lnTo>
                  <a:lnTo>
                    <a:pt x="161" y="11913"/>
                  </a:lnTo>
                  <a:lnTo>
                    <a:pt x="173" y="11943"/>
                  </a:lnTo>
                  <a:lnTo>
                    <a:pt x="183" y="11973"/>
                  </a:lnTo>
                  <a:lnTo>
                    <a:pt x="205" y="12043"/>
                  </a:lnTo>
                  <a:lnTo>
                    <a:pt x="227" y="12133"/>
                  </a:lnTo>
                  <a:lnTo>
                    <a:pt x="249" y="12223"/>
                  </a:lnTo>
                  <a:lnTo>
                    <a:pt x="264" y="12323"/>
                  </a:lnTo>
                  <a:lnTo>
                    <a:pt x="278" y="12433"/>
                  </a:lnTo>
                  <a:lnTo>
                    <a:pt x="298" y="12552"/>
                  </a:lnTo>
                  <a:lnTo>
                    <a:pt x="320" y="12663"/>
                  </a:lnTo>
                  <a:lnTo>
                    <a:pt x="342" y="12762"/>
                  </a:lnTo>
                  <a:lnTo>
                    <a:pt x="364" y="12852"/>
                  </a:lnTo>
                  <a:lnTo>
                    <a:pt x="386" y="12922"/>
                  </a:lnTo>
                  <a:lnTo>
                    <a:pt x="405" y="12982"/>
                  </a:lnTo>
                  <a:lnTo>
                    <a:pt x="422" y="13012"/>
                  </a:lnTo>
                  <a:lnTo>
                    <a:pt x="435" y="13032"/>
                  </a:lnTo>
                  <a:lnTo>
                    <a:pt x="444" y="13052"/>
                  </a:lnTo>
                  <a:lnTo>
                    <a:pt x="449" y="13082"/>
                  </a:lnTo>
                  <a:lnTo>
                    <a:pt x="449" y="13122"/>
                  </a:lnTo>
                  <a:lnTo>
                    <a:pt x="454" y="13142"/>
                  </a:lnTo>
                  <a:lnTo>
                    <a:pt x="466" y="13212"/>
                  </a:lnTo>
                  <a:lnTo>
                    <a:pt x="486" y="13302"/>
                  </a:lnTo>
                  <a:lnTo>
                    <a:pt x="510" y="13401"/>
                  </a:lnTo>
                  <a:lnTo>
                    <a:pt x="547" y="13511"/>
                  </a:lnTo>
                  <a:lnTo>
                    <a:pt x="564" y="13561"/>
                  </a:lnTo>
                  <a:lnTo>
                    <a:pt x="583" y="13611"/>
                  </a:lnTo>
                  <a:lnTo>
                    <a:pt x="603" y="13641"/>
                  </a:lnTo>
                  <a:lnTo>
                    <a:pt x="622" y="13681"/>
                  </a:lnTo>
                  <a:lnTo>
                    <a:pt x="671" y="13741"/>
                  </a:lnTo>
                  <a:lnTo>
                    <a:pt x="715" y="13781"/>
                  </a:lnTo>
                  <a:lnTo>
                    <a:pt x="764" y="13811"/>
                  </a:lnTo>
                  <a:lnTo>
                    <a:pt x="818" y="13841"/>
                  </a:lnTo>
                  <a:lnTo>
                    <a:pt x="871" y="13861"/>
                  </a:lnTo>
                  <a:lnTo>
                    <a:pt x="923" y="13881"/>
                  </a:lnTo>
                  <a:lnTo>
                    <a:pt x="1018" y="13881"/>
                  </a:lnTo>
                  <a:lnTo>
                    <a:pt x="1055" y="13871"/>
                  </a:lnTo>
                  <a:lnTo>
                    <a:pt x="1103" y="13861"/>
                  </a:lnTo>
                  <a:lnTo>
                    <a:pt x="1191" y="13871"/>
                  </a:lnTo>
                  <a:lnTo>
                    <a:pt x="1306" y="13891"/>
                  </a:lnTo>
                  <a:lnTo>
                    <a:pt x="1438" y="13921"/>
                  </a:lnTo>
                  <a:lnTo>
                    <a:pt x="2048" y="14060"/>
                  </a:lnTo>
                  <a:lnTo>
                    <a:pt x="2148" y="14081"/>
                  </a:lnTo>
                  <a:lnTo>
                    <a:pt x="2229" y="14110"/>
                  </a:lnTo>
                  <a:lnTo>
                    <a:pt x="2287" y="14130"/>
                  </a:lnTo>
                  <a:lnTo>
                    <a:pt x="2334" y="14160"/>
                  </a:lnTo>
                  <a:lnTo>
                    <a:pt x="2363" y="14200"/>
                  </a:lnTo>
                  <a:lnTo>
                    <a:pt x="2373" y="14220"/>
                  </a:lnTo>
                  <a:lnTo>
                    <a:pt x="2383" y="14240"/>
                  </a:lnTo>
                  <a:lnTo>
                    <a:pt x="2388" y="14260"/>
                  </a:lnTo>
                  <a:lnTo>
                    <a:pt x="2390" y="14290"/>
                  </a:lnTo>
                  <a:lnTo>
                    <a:pt x="2390" y="14320"/>
                  </a:lnTo>
                  <a:lnTo>
                    <a:pt x="2388" y="14350"/>
                  </a:lnTo>
                  <a:lnTo>
                    <a:pt x="2388" y="14390"/>
                  </a:lnTo>
                  <a:lnTo>
                    <a:pt x="2392" y="14430"/>
                  </a:lnTo>
                  <a:lnTo>
                    <a:pt x="2402" y="14460"/>
                  </a:lnTo>
                  <a:lnTo>
                    <a:pt x="2414" y="14490"/>
                  </a:lnTo>
                  <a:lnTo>
                    <a:pt x="2427" y="14500"/>
                  </a:lnTo>
                  <a:lnTo>
                    <a:pt x="2439" y="14530"/>
                  </a:lnTo>
                  <a:lnTo>
                    <a:pt x="2461" y="14590"/>
                  </a:lnTo>
                  <a:lnTo>
                    <a:pt x="2485" y="14690"/>
                  </a:lnTo>
                  <a:lnTo>
                    <a:pt x="2510" y="14809"/>
                  </a:lnTo>
                  <a:lnTo>
                    <a:pt x="2534" y="14949"/>
                  </a:lnTo>
                  <a:lnTo>
                    <a:pt x="2558" y="15109"/>
                  </a:lnTo>
                  <a:lnTo>
                    <a:pt x="2580" y="15299"/>
                  </a:lnTo>
                  <a:lnTo>
                    <a:pt x="2602" y="15499"/>
                  </a:lnTo>
                  <a:lnTo>
                    <a:pt x="2627" y="15728"/>
                  </a:lnTo>
                  <a:lnTo>
                    <a:pt x="2651" y="15928"/>
                  </a:lnTo>
                  <a:lnTo>
                    <a:pt x="2671" y="16088"/>
                  </a:lnTo>
                  <a:lnTo>
                    <a:pt x="2685" y="16178"/>
                  </a:lnTo>
                  <a:lnTo>
                    <a:pt x="2695" y="16227"/>
                  </a:lnTo>
                  <a:lnTo>
                    <a:pt x="2702" y="16278"/>
                  </a:lnTo>
                  <a:lnTo>
                    <a:pt x="2707" y="16327"/>
                  </a:lnTo>
                  <a:lnTo>
                    <a:pt x="2707" y="16367"/>
                  </a:lnTo>
                  <a:lnTo>
                    <a:pt x="2710" y="16387"/>
                  </a:lnTo>
                  <a:lnTo>
                    <a:pt x="2717" y="16417"/>
                  </a:lnTo>
                  <a:lnTo>
                    <a:pt x="2732" y="16447"/>
                  </a:lnTo>
                  <a:lnTo>
                    <a:pt x="2751" y="16477"/>
                  </a:lnTo>
                  <a:lnTo>
                    <a:pt x="2768" y="16497"/>
                  </a:lnTo>
                  <a:lnTo>
                    <a:pt x="2783" y="16527"/>
                  </a:lnTo>
                  <a:lnTo>
                    <a:pt x="2790" y="16567"/>
                  </a:lnTo>
                  <a:lnTo>
                    <a:pt x="2793" y="16577"/>
                  </a:lnTo>
                  <a:lnTo>
                    <a:pt x="2793" y="16597"/>
                  </a:lnTo>
                  <a:lnTo>
                    <a:pt x="2795" y="16617"/>
                  </a:lnTo>
                  <a:lnTo>
                    <a:pt x="2800" y="16647"/>
                  </a:lnTo>
                  <a:lnTo>
                    <a:pt x="2810" y="16677"/>
                  </a:lnTo>
                  <a:lnTo>
                    <a:pt x="2822" y="16697"/>
                  </a:lnTo>
                  <a:lnTo>
                    <a:pt x="2834" y="16727"/>
                  </a:lnTo>
                  <a:lnTo>
                    <a:pt x="2849" y="16777"/>
                  </a:lnTo>
                  <a:lnTo>
                    <a:pt x="2861" y="16846"/>
                  </a:lnTo>
                  <a:lnTo>
                    <a:pt x="2868" y="16927"/>
                  </a:lnTo>
                  <a:lnTo>
                    <a:pt x="2878" y="17016"/>
                  </a:lnTo>
                  <a:lnTo>
                    <a:pt x="2893" y="17076"/>
                  </a:lnTo>
                  <a:lnTo>
                    <a:pt x="2908" y="17136"/>
                  </a:lnTo>
                  <a:lnTo>
                    <a:pt x="2917" y="17146"/>
                  </a:lnTo>
                  <a:lnTo>
                    <a:pt x="2927" y="17156"/>
                  </a:lnTo>
                  <a:lnTo>
                    <a:pt x="2949" y="17186"/>
                  </a:lnTo>
                  <a:lnTo>
                    <a:pt x="2973" y="17216"/>
                  </a:lnTo>
                  <a:lnTo>
                    <a:pt x="2995" y="17256"/>
                  </a:lnTo>
                  <a:lnTo>
                    <a:pt x="3020" y="17306"/>
                  </a:lnTo>
                  <a:lnTo>
                    <a:pt x="3039" y="17356"/>
                  </a:lnTo>
                  <a:lnTo>
                    <a:pt x="3054" y="17396"/>
                  </a:lnTo>
                  <a:lnTo>
                    <a:pt x="3064" y="17446"/>
                  </a:lnTo>
                  <a:lnTo>
                    <a:pt x="3066" y="17456"/>
                  </a:lnTo>
                  <a:lnTo>
                    <a:pt x="3066" y="17486"/>
                  </a:lnTo>
                  <a:lnTo>
                    <a:pt x="3069" y="17506"/>
                  </a:lnTo>
                  <a:lnTo>
                    <a:pt x="3078" y="17546"/>
                  </a:lnTo>
                  <a:lnTo>
                    <a:pt x="3093" y="17586"/>
                  </a:lnTo>
                  <a:lnTo>
                    <a:pt x="3113" y="17636"/>
                  </a:lnTo>
                  <a:lnTo>
                    <a:pt x="3135" y="17685"/>
                  </a:lnTo>
                  <a:lnTo>
                    <a:pt x="3157" y="17755"/>
                  </a:lnTo>
                  <a:lnTo>
                    <a:pt x="3179" y="17825"/>
                  </a:lnTo>
                  <a:lnTo>
                    <a:pt x="3196" y="17885"/>
                  </a:lnTo>
                  <a:lnTo>
                    <a:pt x="3215" y="17965"/>
                  </a:lnTo>
                  <a:lnTo>
                    <a:pt x="3225" y="17985"/>
                  </a:lnTo>
                  <a:lnTo>
                    <a:pt x="3237" y="18005"/>
                  </a:lnTo>
                  <a:lnTo>
                    <a:pt x="3247" y="18025"/>
                  </a:lnTo>
                  <a:lnTo>
                    <a:pt x="3262" y="18035"/>
                  </a:lnTo>
                  <a:lnTo>
                    <a:pt x="3293" y="18035"/>
                  </a:lnTo>
                  <a:lnTo>
                    <a:pt x="3325" y="18045"/>
                  </a:lnTo>
                  <a:lnTo>
                    <a:pt x="3337" y="18045"/>
                  </a:lnTo>
                  <a:lnTo>
                    <a:pt x="3347" y="18065"/>
                  </a:lnTo>
                  <a:lnTo>
                    <a:pt x="3357" y="18085"/>
                  </a:lnTo>
                  <a:lnTo>
                    <a:pt x="3366" y="18115"/>
                  </a:lnTo>
                  <a:lnTo>
                    <a:pt x="3386" y="18185"/>
                  </a:lnTo>
                  <a:lnTo>
                    <a:pt x="3403" y="18265"/>
                  </a:lnTo>
                  <a:lnTo>
                    <a:pt x="3410" y="18295"/>
                  </a:lnTo>
                  <a:lnTo>
                    <a:pt x="3418" y="18305"/>
                  </a:lnTo>
                  <a:lnTo>
                    <a:pt x="3425" y="18305"/>
                  </a:lnTo>
                  <a:lnTo>
                    <a:pt x="3430" y="18295"/>
                  </a:lnTo>
                  <a:lnTo>
                    <a:pt x="3449" y="18255"/>
                  </a:lnTo>
                  <a:lnTo>
                    <a:pt x="3464" y="18225"/>
                  </a:lnTo>
                  <a:lnTo>
                    <a:pt x="3481" y="18205"/>
                  </a:lnTo>
                  <a:lnTo>
                    <a:pt x="3498" y="18205"/>
                  </a:lnTo>
                  <a:lnTo>
                    <a:pt x="3515" y="18215"/>
                  </a:lnTo>
                  <a:lnTo>
                    <a:pt x="3535" y="18225"/>
                  </a:lnTo>
                  <a:lnTo>
                    <a:pt x="3569" y="18235"/>
                  </a:lnTo>
                  <a:lnTo>
                    <a:pt x="3657" y="18235"/>
                  </a:lnTo>
                  <a:lnTo>
                    <a:pt x="3764" y="18215"/>
                  </a:lnTo>
                  <a:lnTo>
                    <a:pt x="3852" y="18454"/>
                  </a:lnTo>
                  <a:lnTo>
                    <a:pt x="3882" y="18524"/>
                  </a:lnTo>
                  <a:lnTo>
                    <a:pt x="3908" y="18594"/>
                  </a:lnTo>
                  <a:lnTo>
                    <a:pt x="3940" y="18654"/>
                  </a:lnTo>
                  <a:lnTo>
                    <a:pt x="3977" y="18714"/>
                  </a:lnTo>
                  <a:lnTo>
                    <a:pt x="4023" y="18774"/>
                  </a:lnTo>
                  <a:lnTo>
                    <a:pt x="4079" y="18844"/>
                  </a:lnTo>
                  <a:lnTo>
                    <a:pt x="4238" y="19034"/>
                  </a:lnTo>
                  <a:lnTo>
                    <a:pt x="4372" y="19173"/>
                  </a:lnTo>
                  <a:lnTo>
                    <a:pt x="4521" y="19313"/>
                  </a:lnTo>
                  <a:lnTo>
                    <a:pt x="4660" y="19443"/>
                  </a:lnTo>
                  <a:lnTo>
                    <a:pt x="4780" y="19533"/>
                  </a:lnTo>
                  <a:lnTo>
                    <a:pt x="5163" y="19833"/>
                  </a:lnTo>
                  <a:lnTo>
                    <a:pt x="5219" y="19872"/>
                  </a:lnTo>
                  <a:lnTo>
                    <a:pt x="5273" y="19902"/>
                  </a:lnTo>
                  <a:lnTo>
                    <a:pt x="5315" y="19912"/>
                  </a:lnTo>
                  <a:lnTo>
                    <a:pt x="5339" y="19912"/>
                  </a:lnTo>
                  <a:lnTo>
                    <a:pt x="5356" y="19902"/>
                  </a:lnTo>
                  <a:lnTo>
                    <a:pt x="5378" y="19902"/>
                  </a:lnTo>
                  <a:lnTo>
                    <a:pt x="5385" y="19922"/>
                  </a:lnTo>
                  <a:lnTo>
                    <a:pt x="5390" y="19932"/>
                  </a:lnTo>
                  <a:lnTo>
                    <a:pt x="5405" y="19942"/>
                  </a:lnTo>
                  <a:lnTo>
                    <a:pt x="5446" y="19982"/>
                  </a:lnTo>
                  <a:lnTo>
                    <a:pt x="5573" y="20072"/>
                  </a:lnTo>
                  <a:lnTo>
                    <a:pt x="5708" y="20142"/>
                  </a:lnTo>
                  <a:lnTo>
                    <a:pt x="5756" y="20172"/>
                  </a:lnTo>
                  <a:lnTo>
                    <a:pt x="5805" y="20172"/>
                  </a:lnTo>
                  <a:lnTo>
                    <a:pt x="5837" y="20182"/>
                  </a:lnTo>
                  <a:lnTo>
                    <a:pt x="5925" y="20242"/>
                  </a:lnTo>
                  <a:lnTo>
                    <a:pt x="6049" y="20322"/>
                  </a:lnTo>
                  <a:lnTo>
                    <a:pt x="6196" y="20402"/>
                  </a:lnTo>
                  <a:lnTo>
                    <a:pt x="6394" y="20502"/>
                  </a:lnTo>
                  <a:lnTo>
                    <a:pt x="6430" y="20521"/>
                  </a:lnTo>
                  <a:lnTo>
                    <a:pt x="6469" y="20531"/>
                  </a:lnTo>
                  <a:lnTo>
                    <a:pt x="6516" y="20542"/>
                  </a:lnTo>
                  <a:lnTo>
                    <a:pt x="6579" y="20572"/>
                  </a:lnTo>
                  <a:lnTo>
                    <a:pt x="6667" y="20611"/>
                  </a:lnTo>
                  <a:lnTo>
                    <a:pt x="6755" y="20651"/>
                  </a:lnTo>
                  <a:lnTo>
                    <a:pt x="6821" y="20681"/>
                  </a:lnTo>
                  <a:lnTo>
                    <a:pt x="6897" y="20681"/>
                  </a:lnTo>
                  <a:lnTo>
                    <a:pt x="6918" y="20691"/>
                  </a:lnTo>
                  <a:lnTo>
                    <a:pt x="6943" y="20701"/>
                  </a:lnTo>
                  <a:lnTo>
                    <a:pt x="6962" y="20721"/>
                  </a:lnTo>
                  <a:lnTo>
                    <a:pt x="6982" y="20741"/>
                  </a:lnTo>
                  <a:lnTo>
                    <a:pt x="7001" y="20751"/>
                  </a:lnTo>
                  <a:lnTo>
                    <a:pt x="7016" y="20751"/>
                  </a:lnTo>
                  <a:lnTo>
                    <a:pt x="7028" y="20741"/>
                  </a:lnTo>
                  <a:lnTo>
                    <a:pt x="7048" y="20731"/>
                  </a:lnTo>
                  <a:lnTo>
                    <a:pt x="7065" y="20731"/>
                  </a:lnTo>
                  <a:lnTo>
                    <a:pt x="7119" y="20771"/>
                  </a:lnTo>
                  <a:lnTo>
                    <a:pt x="7204" y="20811"/>
                  </a:lnTo>
                  <a:lnTo>
                    <a:pt x="7311" y="20861"/>
                  </a:lnTo>
                  <a:lnTo>
                    <a:pt x="7429" y="20911"/>
                  </a:lnTo>
                  <a:lnTo>
                    <a:pt x="7617" y="20981"/>
                  </a:lnTo>
                  <a:lnTo>
                    <a:pt x="7692" y="20991"/>
                  </a:lnTo>
                  <a:lnTo>
                    <a:pt x="7783" y="21001"/>
                  </a:lnTo>
                  <a:lnTo>
                    <a:pt x="7929" y="21041"/>
                  </a:lnTo>
                  <a:lnTo>
                    <a:pt x="8071" y="21091"/>
                  </a:lnTo>
                  <a:lnTo>
                    <a:pt x="8146" y="21121"/>
                  </a:lnTo>
                  <a:lnTo>
                    <a:pt x="8161" y="21131"/>
                  </a:lnTo>
                  <a:lnTo>
                    <a:pt x="8185" y="21121"/>
                  </a:lnTo>
                  <a:lnTo>
                    <a:pt x="8234" y="21121"/>
                  </a:lnTo>
                  <a:lnTo>
                    <a:pt x="8312" y="21151"/>
                  </a:lnTo>
                  <a:lnTo>
                    <a:pt x="8393" y="21181"/>
                  </a:lnTo>
                  <a:lnTo>
                    <a:pt x="8447" y="21210"/>
                  </a:lnTo>
                  <a:lnTo>
                    <a:pt x="8493" y="21230"/>
                  </a:lnTo>
                  <a:lnTo>
                    <a:pt x="8549" y="21240"/>
                  </a:lnTo>
                  <a:lnTo>
                    <a:pt x="8688" y="21260"/>
                  </a:lnTo>
                  <a:lnTo>
                    <a:pt x="8940" y="21310"/>
                  </a:lnTo>
                  <a:lnTo>
                    <a:pt x="9313" y="21380"/>
                  </a:lnTo>
                  <a:lnTo>
                    <a:pt x="9433" y="21400"/>
                  </a:lnTo>
                  <a:lnTo>
                    <a:pt x="9523" y="21400"/>
                  </a:lnTo>
                  <a:lnTo>
                    <a:pt x="9753" y="21450"/>
                  </a:lnTo>
                  <a:lnTo>
                    <a:pt x="9965" y="21480"/>
                  </a:lnTo>
                  <a:lnTo>
                    <a:pt x="10263" y="21510"/>
                  </a:lnTo>
                  <a:lnTo>
                    <a:pt x="10575" y="21540"/>
                  </a:lnTo>
                  <a:lnTo>
                    <a:pt x="10820" y="21540"/>
                  </a:lnTo>
                  <a:lnTo>
                    <a:pt x="10934" y="21550"/>
                  </a:lnTo>
                  <a:lnTo>
                    <a:pt x="10973" y="21550"/>
                  </a:lnTo>
                  <a:lnTo>
                    <a:pt x="10995" y="21560"/>
                  </a:lnTo>
                  <a:lnTo>
                    <a:pt x="11012" y="21570"/>
                  </a:lnTo>
                  <a:lnTo>
                    <a:pt x="11042" y="21580"/>
                  </a:lnTo>
                  <a:lnTo>
                    <a:pt x="11242" y="21580"/>
                  </a:lnTo>
                  <a:lnTo>
                    <a:pt x="11374" y="21590"/>
                  </a:lnTo>
                  <a:lnTo>
                    <a:pt x="11481" y="21600"/>
                  </a:lnTo>
                  <a:lnTo>
                    <a:pt x="11520" y="21600"/>
                  </a:lnTo>
                  <a:lnTo>
                    <a:pt x="11542" y="21590"/>
                  </a:lnTo>
                  <a:lnTo>
                    <a:pt x="11562" y="21580"/>
                  </a:lnTo>
                  <a:lnTo>
                    <a:pt x="11671" y="21580"/>
                  </a:lnTo>
                  <a:lnTo>
                    <a:pt x="11816" y="21590"/>
                  </a:lnTo>
                  <a:lnTo>
                    <a:pt x="12028" y="21580"/>
                  </a:lnTo>
                  <a:lnTo>
                    <a:pt x="12218" y="21570"/>
                  </a:lnTo>
                  <a:lnTo>
                    <a:pt x="12311" y="21570"/>
                  </a:lnTo>
                  <a:lnTo>
                    <a:pt x="12372" y="21580"/>
                  </a:lnTo>
                  <a:lnTo>
                    <a:pt x="12506" y="21580"/>
                  </a:lnTo>
                  <a:lnTo>
                    <a:pt x="12941" y="21550"/>
                  </a:lnTo>
                  <a:lnTo>
                    <a:pt x="13388" y="21500"/>
                  </a:lnTo>
                  <a:lnTo>
                    <a:pt x="14037" y="21420"/>
                  </a:lnTo>
                  <a:lnTo>
                    <a:pt x="14623" y="21330"/>
                  </a:lnTo>
                  <a:lnTo>
                    <a:pt x="14811" y="21300"/>
                  </a:lnTo>
                  <a:lnTo>
                    <a:pt x="14887" y="21290"/>
                  </a:lnTo>
                  <a:lnTo>
                    <a:pt x="14913" y="21270"/>
                  </a:lnTo>
                  <a:lnTo>
                    <a:pt x="14979" y="21260"/>
                  </a:lnTo>
                  <a:lnTo>
                    <a:pt x="15182" y="21221"/>
                  </a:lnTo>
                  <a:lnTo>
                    <a:pt x="15392" y="21181"/>
                  </a:lnTo>
                  <a:lnTo>
                    <a:pt x="15507" y="21151"/>
                  </a:lnTo>
                  <a:lnTo>
                    <a:pt x="15592" y="21121"/>
                  </a:lnTo>
                  <a:lnTo>
                    <a:pt x="15734" y="21091"/>
                  </a:lnTo>
                  <a:lnTo>
                    <a:pt x="15902" y="21041"/>
                  </a:lnTo>
                  <a:lnTo>
                    <a:pt x="16049" y="21001"/>
                  </a:lnTo>
                  <a:lnTo>
                    <a:pt x="16176" y="20961"/>
                  </a:lnTo>
                  <a:lnTo>
                    <a:pt x="16300" y="20931"/>
                  </a:lnTo>
                  <a:lnTo>
                    <a:pt x="16405" y="20911"/>
                  </a:lnTo>
                  <a:lnTo>
                    <a:pt x="16532" y="20861"/>
                  </a:lnTo>
                  <a:lnTo>
                    <a:pt x="16676" y="20801"/>
                  </a:lnTo>
                  <a:lnTo>
                    <a:pt x="16825" y="20731"/>
                  </a:lnTo>
                  <a:lnTo>
                    <a:pt x="16971" y="20651"/>
                  </a:lnTo>
                  <a:lnTo>
                    <a:pt x="17106" y="20572"/>
                  </a:lnTo>
                  <a:lnTo>
                    <a:pt x="17216" y="20491"/>
                  </a:lnTo>
                  <a:lnTo>
                    <a:pt x="17296" y="20412"/>
                  </a:lnTo>
                  <a:lnTo>
                    <a:pt x="17347" y="20352"/>
                  </a:lnTo>
                  <a:lnTo>
                    <a:pt x="17399" y="20272"/>
                  </a:lnTo>
                  <a:lnTo>
                    <a:pt x="17450" y="20192"/>
                  </a:lnTo>
                  <a:lnTo>
                    <a:pt x="17496" y="20102"/>
                  </a:lnTo>
                  <a:lnTo>
                    <a:pt x="17540" y="20012"/>
                  </a:lnTo>
                  <a:lnTo>
                    <a:pt x="17574" y="19932"/>
                  </a:lnTo>
                  <a:lnTo>
                    <a:pt x="17596" y="19863"/>
                  </a:lnTo>
                  <a:lnTo>
                    <a:pt x="17604" y="19833"/>
                  </a:lnTo>
                  <a:lnTo>
                    <a:pt x="17609" y="19803"/>
                  </a:lnTo>
                  <a:lnTo>
                    <a:pt x="17611" y="19782"/>
                  </a:lnTo>
                  <a:lnTo>
                    <a:pt x="17618" y="19752"/>
                  </a:lnTo>
                  <a:lnTo>
                    <a:pt x="17640" y="19683"/>
                  </a:lnTo>
                  <a:lnTo>
                    <a:pt x="17672" y="19593"/>
                  </a:lnTo>
                  <a:lnTo>
                    <a:pt x="17711" y="19503"/>
                  </a:lnTo>
                  <a:lnTo>
                    <a:pt x="17733" y="19443"/>
                  </a:lnTo>
                  <a:lnTo>
                    <a:pt x="17755" y="19383"/>
                  </a:lnTo>
                  <a:lnTo>
                    <a:pt x="17772" y="19323"/>
                  </a:lnTo>
                  <a:lnTo>
                    <a:pt x="17789" y="19263"/>
                  </a:lnTo>
                  <a:lnTo>
                    <a:pt x="17804" y="19203"/>
                  </a:lnTo>
                  <a:lnTo>
                    <a:pt x="17819" y="19143"/>
                  </a:lnTo>
                  <a:lnTo>
                    <a:pt x="17828" y="19073"/>
                  </a:lnTo>
                  <a:lnTo>
                    <a:pt x="17836" y="19013"/>
                  </a:lnTo>
                  <a:lnTo>
                    <a:pt x="17848" y="18904"/>
                  </a:lnTo>
                  <a:lnTo>
                    <a:pt x="17863" y="18794"/>
                  </a:lnTo>
                  <a:lnTo>
                    <a:pt x="17875" y="18684"/>
                  </a:lnTo>
                  <a:lnTo>
                    <a:pt x="17889" y="18604"/>
                  </a:lnTo>
                  <a:lnTo>
                    <a:pt x="17894" y="18564"/>
                  </a:lnTo>
                  <a:lnTo>
                    <a:pt x="17899" y="18524"/>
                  </a:lnTo>
                  <a:lnTo>
                    <a:pt x="17902" y="18474"/>
                  </a:lnTo>
                  <a:lnTo>
                    <a:pt x="17904" y="18424"/>
                  </a:lnTo>
                  <a:lnTo>
                    <a:pt x="17902" y="18305"/>
                  </a:lnTo>
                  <a:lnTo>
                    <a:pt x="17894" y="18185"/>
                  </a:lnTo>
                  <a:lnTo>
                    <a:pt x="17884" y="18075"/>
                  </a:lnTo>
                  <a:lnTo>
                    <a:pt x="17880" y="17975"/>
                  </a:lnTo>
                  <a:lnTo>
                    <a:pt x="17877" y="17895"/>
                  </a:lnTo>
                  <a:lnTo>
                    <a:pt x="17877" y="17845"/>
                  </a:lnTo>
                  <a:lnTo>
                    <a:pt x="17875" y="17795"/>
                  </a:lnTo>
                  <a:lnTo>
                    <a:pt x="17867" y="17705"/>
                  </a:lnTo>
                  <a:lnTo>
                    <a:pt x="17855" y="17596"/>
                  </a:lnTo>
                  <a:lnTo>
                    <a:pt x="17838" y="17466"/>
                  </a:lnTo>
                  <a:lnTo>
                    <a:pt x="17823" y="17336"/>
                  </a:lnTo>
                  <a:lnTo>
                    <a:pt x="17811" y="17236"/>
                  </a:lnTo>
                  <a:lnTo>
                    <a:pt x="17806" y="17146"/>
                  </a:lnTo>
                  <a:lnTo>
                    <a:pt x="17806" y="17116"/>
                  </a:lnTo>
                  <a:lnTo>
                    <a:pt x="17809" y="17076"/>
                  </a:lnTo>
                  <a:lnTo>
                    <a:pt x="17811" y="17056"/>
                  </a:lnTo>
                  <a:lnTo>
                    <a:pt x="17816" y="17026"/>
                  </a:lnTo>
                  <a:lnTo>
                    <a:pt x="17823" y="17006"/>
                  </a:lnTo>
                  <a:lnTo>
                    <a:pt x="17833" y="16987"/>
                  </a:lnTo>
                  <a:lnTo>
                    <a:pt x="17855" y="16946"/>
                  </a:lnTo>
                  <a:lnTo>
                    <a:pt x="17884" y="16927"/>
                  </a:lnTo>
                  <a:lnTo>
                    <a:pt x="17965" y="16846"/>
                  </a:lnTo>
                  <a:lnTo>
                    <a:pt x="18060" y="16737"/>
                  </a:lnTo>
                  <a:lnTo>
                    <a:pt x="18109" y="16687"/>
                  </a:lnTo>
                  <a:lnTo>
                    <a:pt x="18168" y="16637"/>
                  </a:lnTo>
                  <a:lnTo>
                    <a:pt x="18226" y="16597"/>
                  </a:lnTo>
                  <a:lnTo>
                    <a:pt x="18280" y="16577"/>
                  </a:lnTo>
                  <a:lnTo>
                    <a:pt x="18458" y="16517"/>
                  </a:lnTo>
                  <a:lnTo>
                    <a:pt x="18646" y="16447"/>
                  </a:lnTo>
                  <a:lnTo>
                    <a:pt x="18817" y="16367"/>
                  </a:lnTo>
                  <a:lnTo>
                    <a:pt x="18939" y="16297"/>
                  </a:lnTo>
                  <a:lnTo>
                    <a:pt x="19034" y="16248"/>
                  </a:lnTo>
                  <a:lnTo>
                    <a:pt x="19066" y="16227"/>
                  </a:lnTo>
                  <a:lnTo>
                    <a:pt x="19081" y="16227"/>
                  </a:lnTo>
                  <a:lnTo>
                    <a:pt x="19105" y="16237"/>
                  </a:lnTo>
                  <a:lnTo>
                    <a:pt x="19149" y="16218"/>
                  </a:lnTo>
                  <a:lnTo>
                    <a:pt x="19269" y="16158"/>
                  </a:lnTo>
                  <a:lnTo>
                    <a:pt x="19388" y="16078"/>
                  </a:lnTo>
                  <a:lnTo>
                    <a:pt x="19430" y="16038"/>
                  </a:lnTo>
                  <a:lnTo>
                    <a:pt x="19454" y="16008"/>
                  </a:lnTo>
                  <a:lnTo>
                    <a:pt x="19464" y="15988"/>
                  </a:lnTo>
                  <a:lnTo>
                    <a:pt x="19479" y="15968"/>
                  </a:lnTo>
                  <a:lnTo>
                    <a:pt x="19501" y="15968"/>
                  </a:lnTo>
                  <a:lnTo>
                    <a:pt x="19523" y="15978"/>
                  </a:lnTo>
                  <a:lnTo>
                    <a:pt x="19554" y="15978"/>
                  </a:lnTo>
                  <a:lnTo>
                    <a:pt x="19598" y="15958"/>
                  </a:lnTo>
                  <a:lnTo>
                    <a:pt x="19645" y="15938"/>
                  </a:lnTo>
                  <a:lnTo>
                    <a:pt x="19696" y="15908"/>
                  </a:lnTo>
                  <a:lnTo>
                    <a:pt x="19745" y="15868"/>
                  </a:lnTo>
                  <a:lnTo>
                    <a:pt x="19791" y="15828"/>
                  </a:lnTo>
                  <a:lnTo>
                    <a:pt x="19828" y="15788"/>
                  </a:lnTo>
                  <a:lnTo>
                    <a:pt x="19859" y="15748"/>
                  </a:lnTo>
                  <a:lnTo>
                    <a:pt x="19889" y="15728"/>
                  </a:lnTo>
                  <a:lnTo>
                    <a:pt x="19913" y="15718"/>
                  </a:lnTo>
                  <a:lnTo>
                    <a:pt x="19942" y="15718"/>
                  </a:lnTo>
                  <a:lnTo>
                    <a:pt x="19964" y="15698"/>
                  </a:lnTo>
                  <a:lnTo>
                    <a:pt x="20030" y="15628"/>
                  </a:lnTo>
                  <a:lnTo>
                    <a:pt x="20121" y="15528"/>
                  </a:lnTo>
                  <a:lnTo>
                    <a:pt x="20221" y="15399"/>
                  </a:lnTo>
                  <a:lnTo>
                    <a:pt x="20321" y="15269"/>
                  </a:lnTo>
                  <a:lnTo>
                    <a:pt x="20406" y="15139"/>
                  </a:lnTo>
                  <a:lnTo>
                    <a:pt x="20467" y="15039"/>
                  </a:lnTo>
                  <a:lnTo>
                    <a:pt x="20487" y="15009"/>
                  </a:lnTo>
                  <a:lnTo>
                    <a:pt x="20494" y="14979"/>
                  </a:lnTo>
                  <a:lnTo>
                    <a:pt x="20497" y="14949"/>
                  </a:lnTo>
                  <a:lnTo>
                    <a:pt x="20506" y="14919"/>
                  </a:lnTo>
                  <a:lnTo>
                    <a:pt x="20521" y="14889"/>
                  </a:lnTo>
                  <a:lnTo>
                    <a:pt x="20536" y="14859"/>
                  </a:lnTo>
                  <a:lnTo>
                    <a:pt x="20555" y="14809"/>
                  </a:lnTo>
                  <a:lnTo>
                    <a:pt x="20577" y="14749"/>
                  </a:lnTo>
                  <a:lnTo>
                    <a:pt x="20599" y="14670"/>
                  </a:lnTo>
                  <a:lnTo>
                    <a:pt x="20619" y="14580"/>
                  </a:lnTo>
                  <a:lnTo>
                    <a:pt x="20641" y="14470"/>
                  </a:lnTo>
                  <a:lnTo>
                    <a:pt x="20663" y="14340"/>
                  </a:lnTo>
                  <a:lnTo>
                    <a:pt x="20682" y="14210"/>
                  </a:lnTo>
                  <a:lnTo>
                    <a:pt x="20699" y="14060"/>
                  </a:lnTo>
                  <a:lnTo>
                    <a:pt x="20719" y="13921"/>
                  </a:lnTo>
                  <a:lnTo>
                    <a:pt x="20736" y="13811"/>
                  </a:lnTo>
                  <a:lnTo>
                    <a:pt x="20753" y="13731"/>
                  </a:lnTo>
                  <a:lnTo>
                    <a:pt x="20760" y="13711"/>
                  </a:lnTo>
                  <a:lnTo>
                    <a:pt x="20765" y="13701"/>
                  </a:lnTo>
                  <a:lnTo>
                    <a:pt x="20775" y="13691"/>
                  </a:lnTo>
                  <a:lnTo>
                    <a:pt x="20782" y="13671"/>
                  </a:lnTo>
                  <a:lnTo>
                    <a:pt x="20787" y="13651"/>
                  </a:lnTo>
                  <a:lnTo>
                    <a:pt x="20794" y="13611"/>
                  </a:lnTo>
                  <a:lnTo>
                    <a:pt x="20799" y="13571"/>
                  </a:lnTo>
                  <a:lnTo>
                    <a:pt x="20802" y="13521"/>
                  </a:lnTo>
                  <a:lnTo>
                    <a:pt x="20804" y="13411"/>
                  </a:lnTo>
                  <a:lnTo>
                    <a:pt x="20804" y="13282"/>
                  </a:lnTo>
                  <a:lnTo>
                    <a:pt x="20799" y="13132"/>
                  </a:lnTo>
                  <a:lnTo>
                    <a:pt x="20790" y="12982"/>
                  </a:lnTo>
                  <a:lnTo>
                    <a:pt x="20775" y="12822"/>
                  </a:lnTo>
                  <a:lnTo>
                    <a:pt x="20758" y="12642"/>
                  </a:lnTo>
                  <a:lnTo>
                    <a:pt x="20746" y="12483"/>
                  </a:lnTo>
                  <a:lnTo>
                    <a:pt x="20738" y="12353"/>
                  </a:lnTo>
                  <a:lnTo>
                    <a:pt x="20736" y="12303"/>
                  </a:lnTo>
                  <a:lnTo>
                    <a:pt x="20738" y="12273"/>
                  </a:lnTo>
                  <a:lnTo>
                    <a:pt x="20738" y="12203"/>
                  </a:lnTo>
                  <a:lnTo>
                    <a:pt x="20733" y="12133"/>
                  </a:lnTo>
                  <a:lnTo>
                    <a:pt x="20724" y="12053"/>
                  </a:lnTo>
                  <a:lnTo>
                    <a:pt x="20711" y="11963"/>
                  </a:lnTo>
                  <a:lnTo>
                    <a:pt x="20697" y="11884"/>
                  </a:lnTo>
                  <a:lnTo>
                    <a:pt x="20685" y="11794"/>
                  </a:lnTo>
                  <a:lnTo>
                    <a:pt x="20675" y="11714"/>
                  </a:lnTo>
                  <a:lnTo>
                    <a:pt x="20670" y="11644"/>
                  </a:lnTo>
                  <a:lnTo>
                    <a:pt x="20667" y="11594"/>
                  </a:lnTo>
                  <a:lnTo>
                    <a:pt x="20660" y="11544"/>
                  </a:lnTo>
                  <a:lnTo>
                    <a:pt x="20643" y="11424"/>
                  </a:lnTo>
                  <a:lnTo>
                    <a:pt x="20619" y="11284"/>
                  </a:lnTo>
                  <a:lnTo>
                    <a:pt x="20587" y="11125"/>
                  </a:lnTo>
                  <a:lnTo>
                    <a:pt x="20550" y="10955"/>
                  </a:lnTo>
                  <a:lnTo>
                    <a:pt x="20509" y="10785"/>
                  </a:lnTo>
                  <a:lnTo>
                    <a:pt x="20462" y="10615"/>
                  </a:lnTo>
                  <a:lnTo>
                    <a:pt x="20414" y="10455"/>
                  </a:lnTo>
                  <a:lnTo>
                    <a:pt x="20372" y="10296"/>
                  </a:lnTo>
                  <a:lnTo>
                    <a:pt x="20335" y="10166"/>
                  </a:lnTo>
                  <a:lnTo>
                    <a:pt x="20313" y="10056"/>
                  </a:lnTo>
                  <a:lnTo>
                    <a:pt x="20309" y="10016"/>
                  </a:lnTo>
                  <a:lnTo>
                    <a:pt x="20309" y="9986"/>
                  </a:lnTo>
                  <a:lnTo>
                    <a:pt x="20316" y="9966"/>
                  </a:lnTo>
                  <a:lnTo>
                    <a:pt x="20333" y="9926"/>
                  </a:lnTo>
                  <a:lnTo>
                    <a:pt x="20401" y="9816"/>
                  </a:lnTo>
                  <a:lnTo>
                    <a:pt x="20499" y="9687"/>
                  </a:lnTo>
                  <a:lnTo>
                    <a:pt x="20616" y="9537"/>
                  </a:lnTo>
                  <a:lnTo>
                    <a:pt x="20812" y="9297"/>
                  </a:lnTo>
                  <a:lnTo>
                    <a:pt x="20956" y="9107"/>
                  </a:lnTo>
                  <a:lnTo>
                    <a:pt x="21007" y="9037"/>
                  </a:lnTo>
                  <a:lnTo>
                    <a:pt x="21046" y="8967"/>
                  </a:lnTo>
                  <a:lnTo>
                    <a:pt x="21070" y="8928"/>
                  </a:lnTo>
                  <a:lnTo>
                    <a:pt x="21078" y="8908"/>
                  </a:lnTo>
                  <a:lnTo>
                    <a:pt x="21080" y="8898"/>
                  </a:lnTo>
                  <a:lnTo>
                    <a:pt x="21082" y="8878"/>
                  </a:lnTo>
                  <a:lnTo>
                    <a:pt x="21092" y="8858"/>
                  </a:lnTo>
                  <a:lnTo>
                    <a:pt x="21126" y="8788"/>
                  </a:lnTo>
                  <a:lnTo>
                    <a:pt x="21170" y="8718"/>
                  </a:lnTo>
                  <a:lnTo>
                    <a:pt x="21217" y="8648"/>
                  </a:lnTo>
                  <a:lnTo>
                    <a:pt x="21239" y="8608"/>
                  </a:lnTo>
                  <a:lnTo>
                    <a:pt x="21266" y="8538"/>
                  </a:lnTo>
                  <a:lnTo>
                    <a:pt x="21295" y="8468"/>
                  </a:lnTo>
                  <a:lnTo>
                    <a:pt x="21322" y="8378"/>
                  </a:lnTo>
                  <a:lnTo>
                    <a:pt x="21346" y="8299"/>
                  </a:lnTo>
                  <a:lnTo>
                    <a:pt x="21368" y="8219"/>
                  </a:lnTo>
                  <a:lnTo>
                    <a:pt x="21380" y="8159"/>
                  </a:lnTo>
                  <a:lnTo>
                    <a:pt x="21380" y="8109"/>
                  </a:lnTo>
                  <a:lnTo>
                    <a:pt x="21383" y="8089"/>
                  </a:lnTo>
                  <a:lnTo>
                    <a:pt x="21395" y="8019"/>
                  </a:lnTo>
                  <a:lnTo>
                    <a:pt x="21415" y="7919"/>
                  </a:lnTo>
                  <a:lnTo>
                    <a:pt x="21439" y="7809"/>
                  </a:lnTo>
                  <a:lnTo>
                    <a:pt x="21458" y="7719"/>
                  </a:lnTo>
                  <a:lnTo>
                    <a:pt x="21476" y="7629"/>
                  </a:lnTo>
                  <a:lnTo>
                    <a:pt x="21493" y="7540"/>
                  </a:lnTo>
                  <a:lnTo>
                    <a:pt x="21505" y="7440"/>
                  </a:lnTo>
                  <a:lnTo>
                    <a:pt x="21517" y="7350"/>
                  </a:lnTo>
                  <a:lnTo>
                    <a:pt x="21529" y="7250"/>
                  </a:lnTo>
                  <a:lnTo>
                    <a:pt x="21537" y="7150"/>
                  </a:lnTo>
                  <a:lnTo>
                    <a:pt x="21544" y="7050"/>
                  </a:lnTo>
                  <a:lnTo>
                    <a:pt x="21546" y="6960"/>
                  </a:lnTo>
                  <a:lnTo>
                    <a:pt x="21549" y="6870"/>
                  </a:lnTo>
                  <a:lnTo>
                    <a:pt x="21549" y="6701"/>
                  </a:lnTo>
                  <a:lnTo>
                    <a:pt x="21544" y="6641"/>
                  </a:lnTo>
                  <a:lnTo>
                    <a:pt x="21537" y="6571"/>
                  </a:lnTo>
                  <a:lnTo>
                    <a:pt x="21527" y="6531"/>
                  </a:lnTo>
                  <a:lnTo>
                    <a:pt x="21515" y="6491"/>
                  </a:lnTo>
                  <a:lnTo>
                    <a:pt x="21505" y="6451"/>
                  </a:lnTo>
                  <a:lnTo>
                    <a:pt x="21497" y="6401"/>
                  </a:lnTo>
                  <a:lnTo>
                    <a:pt x="21493" y="6341"/>
                  </a:lnTo>
                  <a:lnTo>
                    <a:pt x="21495" y="6281"/>
                  </a:lnTo>
                  <a:lnTo>
                    <a:pt x="21497" y="6251"/>
                  </a:lnTo>
                  <a:lnTo>
                    <a:pt x="21502" y="6221"/>
                  </a:lnTo>
                  <a:lnTo>
                    <a:pt x="21505" y="6221"/>
                  </a:lnTo>
                  <a:lnTo>
                    <a:pt x="21510" y="6231"/>
                  </a:lnTo>
                  <a:lnTo>
                    <a:pt x="21517" y="6251"/>
                  </a:lnTo>
                  <a:lnTo>
                    <a:pt x="21524" y="6291"/>
                  </a:lnTo>
                  <a:lnTo>
                    <a:pt x="21549" y="6441"/>
                  </a:lnTo>
                  <a:lnTo>
                    <a:pt x="21568" y="6551"/>
                  </a:lnTo>
                  <a:lnTo>
                    <a:pt x="21583" y="6621"/>
                  </a:lnTo>
                  <a:lnTo>
                    <a:pt x="21588" y="6631"/>
                  </a:lnTo>
                  <a:lnTo>
                    <a:pt x="21595" y="6641"/>
                  </a:lnTo>
                  <a:lnTo>
                    <a:pt x="21598" y="6641"/>
                  </a:lnTo>
                  <a:lnTo>
                    <a:pt x="21600" y="6621"/>
                  </a:lnTo>
                  <a:lnTo>
                    <a:pt x="21600" y="6571"/>
                  </a:lnTo>
                  <a:lnTo>
                    <a:pt x="21598" y="6521"/>
                  </a:lnTo>
                  <a:lnTo>
                    <a:pt x="21588" y="6461"/>
                  </a:lnTo>
                  <a:lnTo>
                    <a:pt x="21578" y="6401"/>
                  </a:lnTo>
                  <a:lnTo>
                    <a:pt x="21568" y="6351"/>
                  </a:lnTo>
                  <a:lnTo>
                    <a:pt x="21559" y="6281"/>
                  </a:lnTo>
                  <a:lnTo>
                    <a:pt x="21556" y="6211"/>
                  </a:lnTo>
                  <a:lnTo>
                    <a:pt x="21556" y="6161"/>
                  </a:lnTo>
                  <a:lnTo>
                    <a:pt x="21559" y="6091"/>
                  </a:lnTo>
                  <a:lnTo>
                    <a:pt x="21556" y="6022"/>
                  </a:lnTo>
                  <a:lnTo>
                    <a:pt x="21554" y="5942"/>
                  </a:lnTo>
                  <a:lnTo>
                    <a:pt x="21549" y="5862"/>
                  </a:lnTo>
                  <a:lnTo>
                    <a:pt x="21537" y="5772"/>
                  </a:lnTo>
                  <a:lnTo>
                    <a:pt x="21534" y="5752"/>
                  </a:lnTo>
                  <a:lnTo>
                    <a:pt x="21529" y="5732"/>
                  </a:lnTo>
                  <a:lnTo>
                    <a:pt x="21522" y="5732"/>
                  </a:lnTo>
                  <a:lnTo>
                    <a:pt x="21515" y="5742"/>
                  </a:lnTo>
                  <a:lnTo>
                    <a:pt x="21493" y="5772"/>
                  </a:lnTo>
                  <a:lnTo>
                    <a:pt x="21476" y="5802"/>
                  </a:lnTo>
                  <a:lnTo>
                    <a:pt x="21461" y="5812"/>
                  </a:lnTo>
                  <a:lnTo>
                    <a:pt x="21456" y="5802"/>
                  </a:lnTo>
                  <a:lnTo>
                    <a:pt x="21451" y="5792"/>
                  </a:lnTo>
                  <a:lnTo>
                    <a:pt x="21441" y="5752"/>
                  </a:lnTo>
                  <a:lnTo>
                    <a:pt x="21441" y="5712"/>
                  </a:lnTo>
                  <a:lnTo>
                    <a:pt x="21444" y="5692"/>
                  </a:lnTo>
                  <a:lnTo>
                    <a:pt x="21449" y="5672"/>
                  </a:lnTo>
                  <a:lnTo>
                    <a:pt x="21461" y="5642"/>
                  </a:lnTo>
                  <a:lnTo>
                    <a:pt x="21480" y="5622"/>
                  </a:lnTo>
                  <a:lnTo>
                    <a:pt x="21497" y="5602"/>
                  </a:lnTo>
                  <a:lnTo>
                    <a:pt x="21507" y="5582"/>
                  </a:lnTo>
                  <a:lnTo>
                    <a:pt x="21510" y="5572"/>
                  </a:lnTo>
                  <a:lnTo>
                    <a:pt x="21510" y="5562"/>
                  </a:lnTo>
                  <a:lnTo>
                    <a:pt x="21502" y="5552"/>
                  </a:lnTo>
                  <a:lnTo>
                    <a:pt x="21493" y="5532"/>
                  </a:lnTo>
                  <a:lnTo>
                    <a:pt x="21488" y="5502"/>
                  </a:lnTo>
                  <a:lnTo>
                    <a:pt x="21490" y="5472"/>
                  </a:lnTo>
                  <a:lnTo>
                    <a:pt x="21495" y="5442"/>
                  </a:lnTo>
                  <a:lnTo>
                    <a:pt x="21497" y="5433"/>
                  </a:lnTo>
                  <a:lnTo>
                    <a:pt x="21497" y="5373"/>
                  </a:lnTo>
                  <a:lnTo>
                    <a:pt x="21490" y="5333"/>
                  </a:lnTo>
                  <a:lnTo>
                    <a:pt x="21478" y="5293"/>
                  </a:lnTo>
                  <a:lnTo>
                    <a:pt x="21466" y="5253"/>
                  </a:lnTo>
                  <a:lnTo>
                    <a:pt x="21456" y="5203"/>
                  </a:lnTo>
                  <a:lnTo>
                    <a:pt x="21451" y="5163"/>
                  </a:lnTo>
                  <a:lnTo>
                    <a:pt x="21451" y="5033"/>
                  </a:lnTo>
                  <a:lnTo>
                    <a:pt x="21446" y="4993"/>
                  </a:lnTo>
                  <a:lnTo>
                    <a:pt x="21441" y="4963"/>
                  </a:lnTo>
                  <a:lnTo>
                    <a:pt x="21434" y="4953"/>
                  </a:lnTo>
                  <a:lnTo>
                    <a:pt x="21427" y="4973"/>
                  </a:lnTo>
                  <a:lnTo>
                    <a:pt x="21419" y="5003"/>
                  </a:lnTo>
                  <a:lnTo>
                    <a:pt x="21415" y="5053"/>
                  </a:lnTo>
                  <a:lnTo>
                    <a:pt x="21410" y="5103"/>
                  </a:lnTo>
                  <a:lnTo>
                    <a:pt x="21400" y="5143"/>
                  </a:lnTo>
                  <a:lnTo>
                    <a:pt x="21385" y="5173"/>
                  </a:lnTo>
                  <a:lnTo>
                    <a:pt x="21371" y="5173"/>
                  </a:lnTo>
                  <a:lnTo>
                    <a:pt x="21358" y="5163"/>
                  </a:lnTo>
                  <a:lnTo>
                    <a:pt x="21353" y="5153"/>
                  </a:lnTo>
                  <a:lnTo>
                    <a:pt x="21351" y="5143"/>
                  </a:lnTo>
                  <a:lnTo>
                    <a:pt x="21349" y="5123"/>
                  </a:lnTo>
                  <a:lnTo>
                    <a:pt x="21351" y="5103"/>
                  </a:lnTo>
                  <a:lnTo>
                    <a:pt x="21358" y="5053"/>
                  </a:lnTo>
                  <a:lnTo>
                    <a:pt x="21363" y="5023"/>
                  </a:lnTo>
                  <a:lnTo>
                    <a:pt x="21368" y="4993"/>
                  </a:lnTo>
                  <a:lnTo>
                    <a:pt x="21368" y="4963"/>
                  </a:lnTo>
                  <a:lnTo>
                    <a:pt x="21366" y="4953"/>
                  </a:lnTo>
                  <a:lnTo>
                    <a:pt x="21358" y="4933"/>
                  </a:lnTo>
                  <a:lnTo>
                    <a:pt x="21351" y="4913"/>
                  </a:lnTo>
                  <a:lnTo>
                    <a:pt x="21322" y="4883"/>
                  </a:lnTo>
                  <a:lnTo>
                    <a:pt x="21297" y="4863"/>
                  </a:lnTo>
                  <a:lnTo>
                    <a:pt x="21283" y="4843"/>
                  </a:lnTo>
                  <a:lnTo>
                    <a:pt x="21280" y="4823"/>
                  </a:lnTo>
                  <a:lnTo>
                    <a:pt x="21283" y="4813"/>
                  </a:lnTo>
                  <a:lnTo>
                    <a:pt x="21292" y="4793"/>
                  </a:lnTo>
                  <a:lnTo>
                    <a:pt x="21305" y="4773"/>
                  </a:lnTo>
                  <a:lnTo>
                    <a:pt x="21314" y="4754"/>
                  </a:lnTo>
                  <a:lnTo>
                    <a:pt x="21322" y="4733"/>
                  </a:lnTo>
                  <a:lnTo>
                    <a:pt x="21324" y="4703"/>
                  </a:lnTo>
                  <a:lnTo>
                    <a:pt x="21324" y="4684"/>
                  </a:lnTo>
                  <a:lnTo>
                    <a:pt x="21322" y="4654"/>
                  </a:lnTo>
                  <a:lnTo>
                    <a:pt x="21314" y="4643"/>
                  </a:lnTo>
                  <a:lnTo>
                    <a:pt x="21305" y="4624"/>
                  </a:lnTo>
                  <a:lnTo>
                    <a:pt x="21295" y="4613"/>
                  </a:lnTo>
                  <a:lnTo>
                    <a:pt x="21290" y="4624"/>
                  </a:lnTo>
                  <a:lnTo>
                    <a:pt x="21288" y="4643"/>
                  </a:lnTo>
                  <a:lnTo>
                    <a:pt x="21288" y="4664"/>
                  </a:lnTo>
                  <a:lnTo>
                    <a:pt x="21290" y="4684"/>
                  </a:lnTo>
                  <a:lnTo>
                    <a:pt x="21283" y="4713"/>
                  </a:lnTo>
                  <a:lnTo>
                    <a:pt x="21275" y="4733"/>
                  </a:lnTo>
                  <a:lnTo>
                    <a:pt x="21261" y="4733"/>
                  </a:lnTo>
                  <a:lnTo>
                    <a:pt x="21246" y="4724"/>
                  </a:lnTo>
                  <a:lnTo>
                    <a:pt x="21234" y="4703"/>
                  </a:lnTo>
                  <a:lnTo>
                    <a:pt x="21224" y="4664"/>
                  </a:lnTo>
                  <a:lnTo>
                    <a:pt x="21219" y="4624"/>
                  </a:lnTo>
                  <a:lnTo>
                    <a:pt x="21214" y="4574"/>
                  </a:lnTo>
                  <a:lnTo>
                    <a:pt x="21207" y="4544"/>
                  </a:lnTo>
                  <a:lnTo>
                    <a:pt x="21200" y="4524"/>
                  </a:lnTo>
                  <a:lnTo>
                    <a:pt x="21187" y="4514"/>
                  </a:lnTo>
                  <a:lnTo>
                    <a:pt x="21180" y="4514"/>
                  </a:lnTo>
                  <a:lnTo>
                    <a:pt x="21170" y="4484"/>
                  </a:lnTo>
                  <a:lnTo>
                    <a:pt x="21163" y="4434"/>
                  </a:lnTo>
                  <a:lnTo>
                    <a:pt x="21161" y="4374"/>
                  </a:lnTo>
                  <a:lnTo>
                    <a:pt x="21158" y="4324"/>
                  </a:lnTo>
                  <a:lnTo>
                    <a:pt x="21151" y="4274"/>
                  </a:lnTo>
                  <a:lnTo>
                    <a:pt x="21141" y="4244"/>
                  </a:lnTo>
                  <a:lnTo>
                    <a:pt x="21136" y="4244"/>
                  </a:lnTo>
                  <a:lnTo>
                    <a:pt x="21131" y="4234"/>
                  </a:lnTo>
                  <a:lnTo>
                    <a:pt x="21122" y="4234"/>
                  </a:lnTo>
                  <a:lnTo>
                    <a:pt x="21112" y="4214"/>
                  </a:lnTo>
                  <a:lnTo>
                    <a:pt x="21104" y="4174"/>
                  </a:lnTo>
                  <a:lnTo>
                    <a:pt x="21100" y="4134"/>
                  </a:lnTo>
                  <a:lnTo>
                    <a:pt x="21095" y="4094"/>
                  </a:lnTo>
                  <a:lnTo>
                    <a:pt x="21087" y="4054"/>
                  </a:lnTo>
                  <a:lnTo>
                    <a:pt x="21078" y="4034"/>
                  </a:lnTo>
                  <a:lnTo>
                    <a:pt x="21056" y="4034"/>
                  </a:lnTo>
                  <a:lnTo>
                    <a:pt x="21048" y="4014"/>
                  </a:lnTo>
                  <a:lnTo>
                    <a:pt x="21043" y="3994"/>
                  </a:lnTo>
                  <a:lnTo>
                    <a:pt x="21043" y="3945"/>
                  </a:lnTo>
                  <a:lnTo>
                    <a:pt x="21036" y="3905"/>
                  </a:lnTo>
                  <a:lnTo>
                    <a:pt x="21024" y="3885"/>
                  </a:lnTo>
                  <a:lnTo>
                    <a:pt x="21007" y="3865"/>
                  </a:lnTo>
                  <a:lnTo>
                    <a:pt x="20958" y="3815"/>
                  </a:lnTo>
                  <a:lnTo>
                    <a:pt x="20941" y="3785"/>
                  </a:lnTo>
                  <a:lnTo>
                    <a:pt x="20929" y="3765"/>
                  </a:lnTo>
                  <a:lnTo>
                    <a:pt x="20919" y="3735"/>
                  </a:lnTo>
                  <a:lnTo>
                    <a:pt x="20914" y="3705"/>
                  </a:lnTo>
                  <a:lnTo>
                    <a:pt x="20912" y="3675"/>
                  </a:lnTo>
                  <a:lnTo>
                    <a:pt x="20912" y="3645"/>
                  </a:lnTo>
                  <a:lnTo>
                    <a:pt x="20914" y="3605"/>
                  </a:lnTo>
                  <a:lnTo>
                    <a:pt x="20912" y="3565"/>
                  </a:lnTo>
                  <a:lnTo>
                    <a:pt x="20907" y="3545"/>
                  </a:lnTo>
                  <a:lnTo>
                    <a:pt x="20899" y="3525"/>
                  </a:lnTo>
                  <a:lnTo>
                    <a:pt x="20890" y="3515"/>
                  </a:lnTo>
                  <a:lnTo>
                    <a:pt x="20877" y="3515"/>
                  </a:lnTo>
                  <a:lnTo>
                    <a:pt x="20865" y="3525"/>
                  </a:lnTo>
                  <a:lnTo>
                    <a:pt x="20848" y="3535"/>
                  </a:lnTo>
                  <a:lnTo>
                    <a:pt x="20836" y="3555"/>
                  </a:lnTo>
                  <a:lnTo>
                    <a:pt x="20821" y="3555"/>
                  </a:lnTo>
                  <a:lnTo>
                    <a:pt x="20819" y="3545"/>
                  </a:lnTo>
                  <a:lnTo>
                    <a:pt x="20821" y="3515"/>
                  </a:lnTo>
                  <a:lnTo>
                    <a:pt x="20829" y="3475"/>
                  </a:lnTo>
                  <a:lnTo>
                    <a:pt x="20855" y="3365"/>
                  </a:lnTo>
                  <a:lnTo>
                    <a:pt x="20868" y="3315"/>
                  </a:lnTo>
                  <a:lnTo>
                    <a:pt x="20875" y="3266"/>
                  </a:lnTo>
                  <a:lnTo>
                    <a:pt x="20877" y="3236"/>
                  </a:lnTo>
                  <a:lnTo>
                    <a:pt x="20875" y="3225"/>
                  </a:lnTo>
                  <a:lnTo>
                    <a:pt x="20873" y="3215"/>
                  </a:lnTo>
                  <a:lnTo>
                    <a:pt x="20799" y="3136"/>
                  </a:lnTo>
                  <a:lnTo>
                    <a:pt x="20772" y="3086"/>
                  </a:lnTo>
                  <a:lnTo>
                    <a:pt x="20765" y="3066"/>
                  </a:lnTo>
                  <a:lnTo>
                    <a:pt x="20760" y="3046"/>
                  </a:lnTo>
                  <a:lnTo>
                    <a:pt x="20758" y="3026"/>
                  </a:lnTo>
                  <a:lnTo>
                    <a:pt x="20758" y="2996"/>
                  </a:lnTo>
                  <a:lnTo>
                    <a:pt x="20760" y="2966"/>
                  </a:lnTo>
                  <a:lnTo>
                    <a:pt x="20768" y="2936"/>
                  </a:lnTo>
                  <a:lnTo>
                    <a:pt x="20772" y="2896"/>
                  </a:lnTo>
                  <a:lnTo>
                    <a:pt x="20775" y="2856"/>
                  </a:lnTo>
                  <a:lnTo>
                    <a:pt x="20775" y="2806"/>
                  </a:lnTo>
                  <a:lnTo>
                    <a:pt x="20772" y="2756"/>
                  </a:lnTo>
                  <a:lnTo>
                    <a:pt x="20768" y="2696"/>
                  </a:lnTo>
                  <a:lnTo>
                    <a:pt x="20760" y="2646"/>
                  </a:lnTo>
                  <a:lnTo>
                    <a:pt x="20741" y="2527"/>
                  </a:lnTo>
                  <a:lnTo>
                    <a:pt x="20716" y="2416"/>
                  </a:lnTo>
                  <a:lnTo>
                    <a:pt x="20685" y="2317"/>
                  </a:lnTo>
                  <a:lnTo>
                    <a:pt x="20653" y="2237"/>
                  </a:lnTo>
                  <a:lnTo>
                    <a:pt x="20633" y="2207"/>
                  </a:lnTo>
                  <a:lnTo>
                    <a:pt x="20616" y="2177"/>
                  </a:lnTo>
                  <a:lnTo>
                    <a:pt x="20580" y="2137"/>
                  </a:lnTo>
                  <a:lnTo>
                    <a:pt x="20555" y="2127"/>
                  </a:lnTo>
                  <a:lnTo>
                    <a:pt x="20545" y="2127"/>
                  </a:lnTo>
                  <a:lnTo>
                    <a:pt x="20538" y="2137"/>
                  </a:lnTo>
                  <a:lnTo>
                    <a:pt x="20533" y="2147"/>
                  </a:lnTo>
                  <a:lnTo>
                    <a:pt x="20531" y="2167"/>
                  </a:lnTo>
                  <a:lnTo>
                    <a:pt x="20526" y="2217"/>
                  </a:lnTo>
                  <a:lnTo>
                    <a:pt x="20523" y="2227"/>
                  </a:lnTo>
                  <a:lnTo>
                    <a:pt x="20519" y="2227"/>
                  </a:lnTo>
                  <a:lnTo>
                    <a:pt x="20509" y="2197"/>
                  </a:lnTo>
                  <a:lnTo>
                    <a:pt x="20494" y="2137"/>
                  </a:lnTo>
                  <a:lnTo>
                    <a:pt x="20484" y="2087"/>
                  </a:lnTo>
                  <a:lnTo>
                    <a:pt x="20475" y="2017"/>
                  </a:lnTo>
                  <a:lnTo>
                    <a:pt x="20472" y="1957"/>
                  </a:lnTo>
                  <a:lnTo>
                    <a:pt x="20472" y="1897"/>
                  </a:lnTo>
                  <a:lnTo>
                    <a:pt x="20475" y="1867"/>
                  </a:lnTo>
                  <a:lnTo>
                    <a:pt x="20472" y="1837"/>
                  </a:lnTo>
                  <a:lnTo>
                    <a:pt x="20470" y="1807"/>
                  </a:lnTo>
                  <a:lnTo>
                    <a:pt x="20462" y="1788"/>
                  </a:lnTo>
                  <a:lnTo>
                    <a:pt x="20455" y="1767"/>
                  </a:lnTo>
                  <a:lnTo>
                    <a:pt x="20443" y="1737"/>
                  </a:lnTo>
                  <a:lnTo>
                    <a:pt x="20411" y="1698"/>
                  </a:lnTo>
                  <a:lnTo>
                    <a:pt x="20384" y="1658"/>
                  </a:lnTo>
                  <a:lnTo>
                    <a:pt x="20360" y="1608"/>
                  </a:lnTo>
                  <a:lnTo>
                    <a:pt x="20345" y="1568"/>
                  </a:lnTo>
                  <a:lnTo>
                    <a:pt x="20340" y="1538"/>
                  </a:lnTo>
                  <a:lnTo>
                    <a:pt x="20335" y="1518"/>
                  </a:lnTo>
                  <a:lnTo>
                    <a:pt x="20333" y="1478"/>
                  </a:lnTo>
                  <a:lnTo>
                    <a:pt x="20331" y="1468"/>
                  </a:lnTo>
                  <a:lnTo>
                    <a:pt x="20328" y="1478"/>
                  </a:lnTo>
                  <a:lnTo>
                    <a:pt x="20323" y="1508"/>
                  </a:lnTo>
                  <a:lnTo>
                    <a:pt x="20318" y="1528"/>
                  </a:lnTo>
                  <a:lnTo>
                    <a:pt x="20311" y="1548"/>
                  </a:lnTo>
                  <a:lnTo>
                    <a:pt x="20301" y="1558"/>
                  </a:lnTo>
                  <a:lnTo>
                    <a:pt x="20292" y="1558"/>
                  </a:lnTo>
                  <a:lnTo>
                    <a:pt x="20287" y="1548"/>
                  </a:lnTo>
                  <a:lnTo>
                    <a:pt x="20284" y="1538"/>
                  </a:lnTo>
                  <a:lnTo>
                    <a:pt x="20284" y="1498"/>
                  </a:lnTo>
                  <a:lnTo>
                    <a:pt x="20294" y="1448"/>
                  </a:lnTo>
                  <a:lnTo>
                    <a:pt x="20309" y="1398"/>
                  </a:lnTo>
                  <a:lnTo>
                    <a:pt x="20326" y="1328"/>
                  </a:lnTo>
                  <a:lnTo>
                    <a:pt x="20331" y="1298"/>
                  </a:lnTo>
                  <a:lnTo>
                    <a:pt x="20333" y="1268"/>
                  </a:lnTo>
                  <a:lnTo>
                    <a:pt x="20333" y="1218"/>
                  </a:lnTo>
                  <a:lnTo>
                    <a:pt x="20328" y="1188"/>
                  </a:lnTo>
                  <a:lnTo>
                    <a:pt x="20321" y="1158"/>
                  </a:lnTo>
                  <a:lnTo>
                    <a:pt x="20309" y="1099"/>
                  </a:lnTo>
                  <a:lnTo>
                    <a:pt x="20301" y="1079"/>
                  </a:lnTo>
                  <a:lnTo>
                    <a:pt x="20299" y="1088"/>
                  </a:lnTo>
                  <a:lnTo>
                    <a:pt x="20299" y="1198"/>
                  </a:lnTo>
                  <a:lnTo>
                    <a:pt x="20292" y="1268"/>
                  </a:lnTo>
                  <a:lnTo>
                    <a:pt x="20279" y="1338"/>
                  </a:lnTo>
                  <a:lnTo>
                    <a:pt x="20262" y="1408"/>
                  </a:lnTo>
                  <a:lnTo>
                    <a:pt x="20221" y="1558"/>
                  </a:lnTo>
                  <a:lnTo>
                    <a:pt x="20218" y="1368"/>
                  </a:lnTo>
                  <a:lnTo>
                    <a:pt x="20213" y="1298"/>
                  </a:lnTo>
                  <a:lnTo>
                    <a:pt x="20204" y="1228"/>
                  </a:lnTo>
                  <a:lnTo>
                    <a:pt x="20191" y="1169"/>
                  </a:lnTo>
                  <a:lnTo>
                    <a:pt x="20184" y="1148"/>
                  </a:lnTo>
                  <a:lnTo>
                    <a:pt x="20177" y="1139"/>
                  </a:lnTo>
                  <a:lnTo>
                    <a:pt x="20162" y="1118"/>
                  </a:lnTo>
                  <a:lnTo>
                    <a:pt x="20155" y="1088"/>
                  </a:lnTo>
                  <a:lnTo>
                    <a:pt x="20152" y="1069"/>
                  </a:lnTo>
                  <a:lnTo>
                    <a:pt x="20152" y="1058"/>
                  </a:lnTo>
                  <a:lnTo>
                    <a:pt x="20155" y="1039"/>
                  </a:lnTo>
                  <a:lnTo>
                    <a:pt x="20157" y="1019"/>
                  </a:lnTo>
                  <a:lnTo>
                    <a:pt x="20165" y="989"/>
                  </a:lnTo>
                  <a:lnTo>
                    <a:pt x="20165" y="959"/>
                  </a:lnTo>
                  <a:lnTo>
                    <a:pt x="20155" y="949"/>
                  </a:lnTo>
                  <a:lnTo>
                    <a:pt x="20140" y="939"/>
                  </a:lnTo>
                  <a:lnTo>
                    <a:pt x="20130" y="939"/>
                  </a:lnTo>
                  <a:lnTo>
                    <a:pt x="20121" y="949"/>
                  </a:lnTo>
                  <a:lnTo>
                    <a:pt x="20111" y="969"/>
                  </a:lnTo>
                  <a:lnTo>
                    <a:pt x="20104" y="999"/>
                  </a:lnTo>
                  <a:lnTo>
                    <a:pt x="20096" y="1028"/>
                  </a:lnTo>
                  <a:lnTo>
                    <a:pt x="20089" y="1069"/>
                  </a:lnTo>
                  <a:lnTo>
                    <a:pt x="20084" y="1118"/>
                  </a:lnTo>
                  <a:lnTo>
                    <a:pt x="20082" y="1169"/>
                  </a:lnTo>
                  <a:lnTo>
                    <a:pt x="20077" y="1188"/>
                  </a:lnTo>
                  <a:lnTo>
                    <a:pt x="20062" y="1198"/>
                  </a:lnTo>
                  <a:lnTo>
                    <a:pt x="20018" y="1208"/>
                  </a:lnTo>
                  <a:lnTo>
                    <a:pt x="19994" y="1208"/>
                  </a:lnTo>
                  <a:lnTo>
                    <a:pt x="19979" y="1198"/>
                  </a:lnTo>
                  <a:lnTo>
                    <a:pt x="19969" y="1188"/>
                  </a:lnTo>
                  <a:lnTo>
                    <a:pt x="19969" y="1178"/>
                  </a:lnTo>
                  <a:lnTo>
                    <a:pt x="19972" y="1178"/>
                  </a:lnTo>
                  <a:lnTo>
                    <a:pt x="19974" y="1158"/>
                  </a:lnTo>
                  <a:lnTo>
                    <a:pt x="19974" y="1139"/>
                  </a:lnTo>
                  <a:lnTo>
                    <a:pt x="19967" y="1079"/>
                  </a:lnTo>
                  <a:lnTo>
                    <a:pt x="19957" y="999"/>
                  </a:lnTo>
                  <a:lnTo>
                    <a:pt x="19942" y="909"/>
                  </a:lnTo>
                  <a:lnTo>
                    <a:pt x="19925" y="819"/>
                  </a:lnTo>
                  <a:lnTo>
                    <a:pt x="19908" y="739"/>
                  </a:lnTo>
                  <a:lnTo>
                    <a:pt x="19894" y="679"/>
                  </a:lnTo>
                  <a:lnTo>
                    <a:pt x="19881" y="649"/>
                  </a:lnTo>
                  <a:lnTo>
                    <a:pt x="19874" y="649"/>
                  </a:lnTo>
                  <a:lnTo>
                    <a:pt x="19869" y="679"/>
                  </a:lnTo>
                  <a:lnTo>
                    <a:pt x="19864" y="719"/>
                  </a:lnTo>
                  <a:lnTo>
                    <a:pt x="19859" y="759"/>
                  </a:lnTo>
                  <a:lnTo>
                    <a:pt x="19857" y="789"/>
                  </a:lnTo>
                  <a:lnTo>
                    <a:pt x="19855" y="809"/>
                  </a:lnTo>
                  <a:lnTo>
                    <a:pt x="19842" y="839"/>
                  </a:lnTo>
                  <a:lnTo>
                    <a:pt x="19830" y="859"/>
                  </a:lnTo>
                  <a:lnTo>
                    <a:pt x="19815" y="849"/>
                  </a:lnTo>
                  <a:lnTo>
                    <a:pt x="19801" y="839"/>
                  </a:lnTo>
                  <a:lnTo>
                    <a:pt x="19789" y="839"/>
                  </a:lnTo>
                  <a:lnTo>
                    <a:pt x="19779" y="849"/>
                  </a:lnTo>
                  <a:lnTo>
                    <a:pt x="19774" y="869"/>
                  </a:lnTo>
                  <a:lnTo>
                    <a:pt x="19772" y="889"/>
                  </a:lnTo>
                  <a:lnTo>
                    <a:pt x="19764" y="909"/>
                  </a:lnTo>
                  <a:lnTo>
                    <a:pt x="19747" y="909"/>
                  </a:lnTo>
                  <a:lnTo>
                    <a:pt x="19737" y="889"/>
                  </a:lnTo>
                  <a:lnTo>
                    <a:pt x="19732" y="849"/>
                  </a:lnTo>
                  <a:lnTo>
                    <a:pt x="19730" y="809"/>
                  </a:lnTo>
                  <a:lnTo>
                    <a:pt x="19730" y="769"/>
                  </a:lnTo>
                  <a:lnTo>
                    <a:pt x="19735" y="699"/>
                  </a:lnTo>
                  <a:lnTo>
                    <a:pt x="19735" y="689"/>
                  </a:lnTo>
                  <a:lnTo>
                    <a:pt x="19732" y="679"/>
                  </a:lnTo>
                  <a:lnTo>
                    <a:pt x="19725" y="689"/>
                  </a:lnTo>
                  <a:lnTo>
                    <a:pt x="19706" y="739"/>
                  </a:lnTo>
                  <a:lnTo>
                    <a:pt x="19696" y="749"/>
                  </a:lnTo>
                  <a:lnTo>
                    <a:pt x="19686" y="769"/>
                  </a:lnTo>
                  <a:lnTo>
                    <a:pt x="19659" y="769"/>
                  </a:lnTo>
                  <a:lnTo>
                    <a:pt x="19625" y="749"/>
                  </a:lnTo>
                  <a:lnTo>
                    <a:pt x="19581" y="709"/>
                  </a:lnTo>
                  <a:lnTo>
                    <a:pt x="19540" y="669"/>
                  </a:lnTo>
                  <a:lnTo>
                    <a:pt x="19508" y="649"/>
                  </a:lnTo>
                  <a:lnTo>
                    <a:pt x="19496" y="649"/>
                  </a:lnTo>
                  <a:lnTo>
                    <a:pt x="19486" y="659"/>
                  </a:lnTo>
                  <a:lnTo>
                    <a:pt x="19479" y="679"/>
                  </a:lnTo>
                  <a:lnTo>
                    <a:pt x="19474" y="699"/>
                  </a:lnTo>
                  <a:lnTo>
                    <a:pt x="19469" y="719"/>
                  </a:lnTo>
                  <a:lnTo>
                    <a:pt x="19464" y="739"/>
                  </a:lnTo>
                  <a:lnTo>
                    <a:pt x="19447" y="749"/>
                  </a:lnTo>
                  <a:lnTo>
                    <a:pt x="19425" y="749"/>
                  </a:lnTo>
                  <a:lnTo>
                    <a:pt x="19400" y="739"/>
                  </a:lnTo>
                  <a:lnTo>
                    <a:pt x="19374" y="699"/>
                  </a:lnTo>
                  <a:lnTo>
                    <a:pt x="19347" y="659"/>
                  </a:lnTo>
                  <a:lnTo>
                    <a:pt x="19320" y="609"/>
                  </a:lnTo>
                  <a:lnTo>
                    <a:pt x="19298" y="539"/>
                  </a:lnTo>
                  <a:lnTo>
                    <a:pt x="19281" y="479"/>
                  </a:lnTo>
                  <a:lnTo>
                    <a:pt x="19264" y="429"/>
                  </a:lnTo>
                  <a:lnTo>
                    <a:pt x="19249" y="400"/>
                  </a:lnTo>
                  <a:lnTo>
                    <a:pt x="19239" y="379"/>
                  </a:lnTo>
                  <a:lnTo>
                    <a:pt x="19230" y="379"/>
                  </a:lnTo>
                  <a:lnTo>
                    <a:pt x="19225" y="390"/>
                  </a:lnTo>
                  <a:lnTo>
                    <a:pt x="19222" y="419"/>
                  </a:lnTo>
                  <a:lnTo>
                    <a:pt x="19225" y="459"/>
                  </a:lnTo>
                  <a:lnTo>
                    <a:pt x="19225" y="499"/>
                  </a:lnTo>
                  <a:lnTo>
                    <a:pt x="19222" y="519"/>
                  </a:lnTo>
                  <a:lnTo>
                    <a:pt x="19217" y="529"/>
                  </a:lnTo>
                  <a:lnTo>
                    <a:pt x="19210" y="509"/>
                  </a:lnTo>
                  <a:lnTo>
                    <a:pt x="19200" y="489"/>
                  </a:lnTo>
                  <a:lnTo>
                    <a:pt x="19193" y="489"/>
                  </a:lnTo>
                  <a:lnTo>
                    <a:pt x="19186" y="509"/>
                  </a:lnTo>
                  <a:lnTo>
                    <a:pt x="19181" y="539"/>
                  </a:lnTo>
                  <a:lnTo>
                    <a:pt x="19178" y="579"/>
                  </a:lnTo>
                  <a:lnTo>
                    <a:pt x="19176" y="599"/>
                  </a:lnTo>
                  <a:lnTo>
                    <a:pt x="19171" y="619"/>
                  </a:lnTo>
                  <a:lnTo>
                    <a:pt x="19164" y="619"/>
                  </a:lnTo>
                  <a:lnTo>
                    <a:pt x="19154" y="609"/>
                  </a:lnTo>
                  <a:lnTo>
                    <a:pt x="19142" y="579"/>
                  </a:lnTo>
                  <a:lnTo>
                    <a:pt x="19098" y="479"/>
                  </a:lnTo>
                  <a:lnTo>
                    <a:pt x="19073" y="429"/>
                  </a:lnTo>
                  <a:lnTo>
                    <a:pt x="19051" y="400"/>
                  </a:lnTo>
                  <a:lnTo>
                    <a:pt x="19037" y="390"/>
                  </a:lnTo>
                  <a:lnTo>
                    <a:pt x="19029" y="390"/>
                  </a:lnTo>
                  <a:lnTo>
                    <a:pt x="19024" y="400"/>
                  </a:lnTo>
                  <a:lnTo>
                    <a:pt x="19015" y="409"/>
                  </a:lnTo>
                  <a:lnTo>
                    <a:pt x="18981" y="409"/>
                  </a:lnTo>
                  <a:lnTo>
                    <a:pt x="18961" y="390"/>
                  </a:lnTo>
                  <a:lnTo>
                    <a:pt x="18941" y="370"/>
                  </a:lnTo>
                  <a:lnTo>
                    <a:pt x="18927" y="379"/>
                  </a:lnTo>
                  <a:lnTo>
                    <a:pt x="18915" y="400"/>
                  </a:lnTo>
                  <a:lnTo>
                    <a:pt x="18910" y="409"/>
                  </a:lnTo>
                  <a:lnTo>
                    <a:pt x="18907" y="429"/>
                  </a:lnTo>
                  <a:lnTo>
                    <a:pt x="18905" y="459"/>
                  </a:lnTo>
                  <a:lnTo>
                    <a:pt x="18900" y="469"/>
                  </a:lnTo>
                  <a:lnTo>
                    <a:pt x="18895" y="479"/>
                  </a:lnTo>
                  <a:lnTo>
                    <a:pt x="18888" y="489"/>
                  </a:lnTo>
                  <a:lnTo>
                    <a:pt x="18866" y="479"/>
                  </a:lnTo>
                  <a:lnTo>
                    <a:pt x="18837" y="439"/>
                  </a:lnTo>
                  <a:lnTo>
                    <a:pt x="18749" y="330"/>
                  </a:lnTo>
                  <a:lnTo>
                    <a:pt x="18714" y="290"/>
                  </a:lnTo>
                  <a:lnTo>
                    <a:pt x="18688" y="270"/>
                  </a:lnTo>
                  <a:lnTo>
                    <a:pt x="18666" y="260"/>
                  </a:lnTo>
                  <a:lnTo>
                    <a:pt x="18649" y="260"/>
                  </a:lnTo>
                  <a:lnTo>
                    <a:pt x="18639" y="280"/>
                  </a:lnTo>
                  <a:lnTo>
                    <a:pt x="18634" y="300"/>
                  </a:lnTo>
                  <a:lnTo>
                    <a:pt x="18634" y="310"/>
                  </a:lnTo>
                  <a:lnTo>
                    <a:pt x="18631" y="340"/>
                  </a:lnTo>
                  <a:lnTo>
                    <a:pt x="18627" y="360"/>
                  </a:lnTo>
                  <a:lnTo>
                    <a:pt x="18622" y="370"/>
                  </a:lnTo>
                  <a:lnTo>
                    <a:pt x="18617" y="370"/>
                  </a:lnTo>
                  <a:lnTo>
                    <a:pt x="18600" y="360"/>
                  </a:lnTo>
                  <a:lnTo>
                    <a:pt x="18580" y="330"/>
                  </a:lnTo>
                  <a:lnTo>
                    <a:pt x="18556" y="290"/>
                  </a:lnTo>
                  <a:lnTo>
                    <a:pt x="18531" y="280"/>
                  </a:lnTo>
                  <a:lnTo>
                    <a:pt x="18504" y="280"/>
                  </a:lnTo>
                  <a:lnTo>
                    <a:pt x="18480" y="300"/>
                  </a:lnTo>
                  <a:lnTo>
                    <a:pt x="18458" y="330"/>
                  </a:lnTo>
                  <a:lnTo>
                    <a:pt x="18436" y="330"/>
                  </a:lnTo>
                  <a:lnTo>
                    <a:pt x="18431" y="319"/>
                  </a:lnTo>
                  <a:lnTo>
                    <a:pt x="18431" y="280"/>
                  </a:lnTo>
                  <a:lnTo>
                    <a:pt x="18429" y="270"/>
                  </a:lnTo>
                  <a:lnTo>
                    <a:pt x="18421" y="270"/>
                  </a:lnTo>
                  <a:lnTo>
                    <a:pt x="18409" y="290"/>
                  </a:lnTo>
                  <a:lnTo>
                    <a:pt x="18395" y="340"/>
                  </a:lnTo>
                  <a:lnTo>
                    <a:pt x="18385" y="360"/>
                  </a:lnTo>
                  <a:lnTo>
                    <a:pt x="18373" y="379"/>
                  </a:lnTo>
                  <a:lnTo>
                    <a:pt x="18348" y="409"/>
                  </a:lnTo>
                  <a:lnTo>
                    <a:pt x="18324" y="429"/>
                  </a:lnTo>
                  <a:lnTo>
                    <a:pt x="18299" y="419"/>
                  </a:lnTo>
                  <a:lnTo>
                    <a:pt x="18277" y="409"/>
                  </a:lnTo>
                  <a:lnTo>
                    <a:pt x="18258" y="419"/>
                  </a:lnTo>
                  <a:lnTo>
                    <a:pt x="18246" y="439"/>
                  </a:lnTo>
                  <a:lnTo>
                    <a:pt x="18241" y="449"/>
                  </a:lnTo>
                  <a:lnTo>
                    <a:pt x="18238" y="469"/>
                  </a:lnTo>
                  <a:lnTo>
                    <a:pt x="18234" y="499"/>
                  </a:lnTo>
                  <a:lnTo>
                    <a:pt x="18226" y="519"/>
                  </a:lnTo>
                  <a:lnTo>
                    <a:pt x="18219" y="519"/>
                  </a:lnTo>
                  <a:lnTo>
                    <a:pt x="18209" y="499"/>
                  </a:lnTo>
                  <a:lnTo>
                    <a:pt x="18204" y="469"/>
                  </a:lnTo>
                  <a:lnTo>
                    <a:pt x="18199" y="439"/>
                  </a:lnTo>
                  <a:lnTo>
                    <a:pt x="18202" y="409"/>
                  </a:lnTo>
                  <a:lnTo>
                    <a:pt x="18207" y="390"/>
                  </a:lnTo>
                  <a:lnTo>
                    <a:pt x="18212" y="370"/>
                  </a:lnTo>
                  <a:lnTo>
                    <a:pt x="18212" y="349"/>
                  </a:lnTo>
                  <a:lnTo>
                    <a:pt x="18207" y="330"/>
                  </a:lnTo>
                  <a:lnTo>
                    <a:pt x="18199" y="310"/>
                  </a:lnTo>
                  <a:lnTo>
                    <a:pt x="18175" y="310"/>
                  </a:lnTo>
                  <a:lnTo>
                    <a:pt x="18163" y="330"/>
                  </a:lnTo>
                  <a:lnTo>
                    <a:pt x="18153" y="360"/>
                  </a:lnTo>
                  <a:lnTo>
                    <a:pt x="18148" y="379"/>
                  </a:lnTo>
                  <a:lnTo>
                    <a:pt x="18141" y="390"/>
                  </a:lnTo>
                  <a:lnTo>
                    <a:pt x="18121" y="390"/>
                  </a:lnTo>
                  <a:lnTo>
                    <a:pt x="18097" y="370"/>
                  </a:lnTo>
                  <a:lnTo>
                    <a:pt x="18068" y="319"/>
                  </a:lnTo>
                  <a:lnTo>
                    <a:pt x="18036" y="260"/>
                  </a:lnTo>
                  <a:lnTo>
                    <a:pt x="18014" y="240"/>
                  </a:lnTo>
                  <a:lnTo>
                    <a:pt x="18007" y="240"/>
                  </a:lnTo>
                  <a:lnTo>
                    <a:pt x="17999" y="250"/>
                  </a:lnTo>
                  <a:lnTo>
                    <a:pt x="17994" y="290"/>
                  </a:lnTo>
                  <a:lnTo>
                    <a:pt x="17987" y="330"/>
                  </a:lnTo>
                  <a:lnTo>
                    <a:pt x="17977" y="360"/>
                  </a:lnTo>
                  <a:lnTo>
                    <a:pt x="17965" y="379"/>
                  </a:lnTo>
                  <a:lnTo>
                    <a:pt x="17950" y="390"/>
                  </a:lnTo>
                  <a:lnTo>
                    <a:pt x="17936" y="379"/>
                  </a:lnTo>
                  <a:lnTo>
                    <a:pt x="17921" y="360"/>
                  </a:lnTo>
                  <a:lnTo>
                    <a:pt x="17909" y="330"/>
                  </a:lnTo>
                  <a:lnTo>
                    <a:pt x="17902" y="300"/>
                  </a:lnTo>
                  <a:lnTo>
                    <a:pt x="17902" y="260"/>
                  </a:lnTo>
                  <a:lnTo>
                    <a:pt x="17904" y="240"/>
                  </a:lnTo>
                  <a:lnTo>
                    <a:pt x="17909" y="220"/>
                  </a:lnTo>
                  <a:lnTo>
                    <a:pt x="17921" y="190"/>
                  </a:lnTo>
                  <a:lnTo>
                    <a:pt x="17941" y="170"/>
                  </a:lnTo>
                  <a:lnTo>
                    <a:pt x="17967" y="150"/>
                  </a:lnTo>
                  <a:lnTo>
                    <a:pt x="17972" y="140"/>
                  </a:lnTo>
                  <a:lnTo>
                    <a:pt x="17975" y="130"/>
                  </a:lnTo>
                  <a:lnTo>
                    <a:pt x="17972" y="120"/>
                  </a:lnTo>
                  <a:lnTo>
                    <a:pt x="17967" y="100"/>
                  </a:lnTo>
                  <a:lnTo>
                    <a:pt x="17941" y="70"/>
                  </a:lnTo>
                  <a:lnTo>
                    <a:pt x="17919" y="50"/>
                  </a:lnTo>
                  <a:lnTo>
                    <a:pt x="17899" y="40"/>
                  </a:lnTo>
                  <a:lnTo>
                    <a:pt x="17882" y="40"/>
                  </a:lnTo>
                  <a:lnTo>
                    <a:pt x="17870" y="60"/>
                  </a:lnTo>
                  <a:lnTo>
                    <a:pt x="17860" y="70"/>
                  </a:lnTo>
                  <a:lnTo>
                    <a:pt x="17848" y="70"/>
                  </a:lnTo>
                  <a:lnTo>
                    <a:pt x="17836" y="60"/>
                  </a:lnTo>
                  <a:lnTo>
                    <a:pt x="17821" y="30"/>
                  </a:lnTo>
                  <a:lnTo>
                    <a:pt x="17809" y="10"/>
                  </a:lnTo>
                  <a:lnTo>
                    <a:pt x="1779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3" name="Google Shape;1619;p58"/>
            <p:cNvSpPr/>
            <p:nvPr/>
          </p:nvSpPr>
          <p:spPr>
            <a:xfrm rot="10800000" flipH="1">
              <a:off x="81279" y="63153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0" y="0"/>
                  </a:moveTo>
                  <a:lnTo>
                    <a:pt x="959" y="1190"/>
                  </a:lnTo>
                  <a:lnTo>
                    <a:pt x="0" y="3606"/>
                  </a:lnTo>
                  <a:lnTo>
                    <a:pt x="0" y="7212"/>
                  </a:lnTo>
                  <a:lnTo>
                    <a:pt x="1890" y="9592"/>
                  </a:lnTo>
                  <a:lnTo>
                    <a:pt x="4710" y="13198"/>
                  </a:lnTo>
                  <a:lnTo>
                    <a:pt x="8460" y="15614"/>
                  </a:lnTo>
                  <a:lnTo>
                    <a:pt x="16920" y="20410"/>
                  </a:lnTo>
                  <a:lnTo>
                    <a:pt x="19739" y="21600"/>
                  </a:lnTo>
                  <a:lnTo>
                    <a:pt x="20670" y="20410"/>
                  </a:lnTo>
                  <a:lnTo>
                    <a:pt x="21600" y="20410"/>
                  </a:lnTo>
                  <a:lnTo>
                    <a:pt x="20670" y="16804"/>
                  </a:lnTo>
                  <a:lnTo>
                    <a:pt x="16920" y="10819"/>
                  </a:lnTo>
                  <a:lnTo>
                    <a:pt x="13169" y="5986"/>
                  </a:lnTo>
                  <a:lnTo>
                    <a:pt x="9390" y="2379"/>
                  </a:lnTo>
                  <a:lnTo>
                    <a:pt x="5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4" name="Google Shape;1620;p58"/>
            <p:cNvSpPr/>
            <p:nvPr/>
          </p:nvSpPr>
          <p:spPr>
            <a:xfrm rot="10800000" flipH="1">
              <a:off x="355865" y="8487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47" y="0"/>
                  </a:moveTo>
                  <a:lnTo>
                    <a:pt x="2173" y="3106"/>
                  </a:lnTo>
                  <a:lnTo>
                    <a:pt x="0" y="6165"/>
                  </a:lnTo>
                  <a:lnTo>
                    <a:pt x="0" y="10800"/>
                  </a:lnTo>
                  <a:lnTo>
                    <a:pt x="2173" y="13906"/>
                  </a:lnTo>
                  <a:lnTo>
                    <a:pt x="4347" y="18542"/>
                  </a:lnTo>
                  <a:lnTo>
                    <a:pt x="12973" y="21600"/>
                  </a:lnTo>
                  <a:lnTo>
                    <a:pt x="17287" y="20071"/>
                  </a:lnTo>
                  <a:lnTo>
                    <a:pt x="19460" y="18542"/>
                  </a:lnTo>
                  <a:lnTo>
                    <a:pt x="21600" y="15435"/>
                  </a:lnTo>
                  <a:lnTo>
                    <a:pt x="21600" y="10800"/>
                  </a:lnTo>
                  <a:lnTo>
                    <a:pt x="19460" y="6165"/>
                  </a:lnTo>
                  <a:lnTo>
                    <a:pt x="17287" y="3106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5" name="Google Shape;1621;p58"/>
            <p:cNvSpPr/>
            <p:nvPr/>
          </p:nvSpPr>
          <p:spPr>
            <a:xfrm rot="10800000" flipH="1">
              <a:off x="371878" y="8872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3" y="0"/>
                  </a:moveTo>
                  <a:lnTo>
                    <a:pt x="9730" y="3619"/>
                  </a:lnTo>
                  <a:lnTo>
                    <a:pt x="5417" y="9019"/>
                  </a:lnTo>
                  <a:lnTo>
                    <a:pt x="1103" y="17981"/>
                  </a:lnTo>
                  <a:lnTo>
                    <a:pt x="0" y="19763"/>
                  </a:lnTo>
                  <a:lnTo>
                    <a:pt x="0" y="21600"/>
                  </a:lnTo>
                  <a:lnTo>
                    <a:pt x="2173" y="21600"/>
                  </a:lnTo>
                  <a:lnTo>
                    <a:pt x="9730" y="19763"/>
                  </a:lnTo>
                  <a:lnTo>
                    <a:pt x="15113" y="14419"/>
                  </a:lnTo>
                  <a:lnTo>
                    <a:pt x="19460" y="10800"/>
                  </a:lnTo>
                  <a:lnTo>
                    <a:pt x="21600" y="5400"/>
                  </a:lnTo>
                  <a:lnTo>
                    <a:pt x="21600" y="3619"/>
                  </a:lnTo>
                  <a:lnTo>
                    <a:pt x="20530" y="1781"/>
                  </a:lnTo>
                  <a:lnTo>
                    <a:pt x="1835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6" name="Google Shape;1622;p58"/>
            <p:cNvSpPr/>
            <p:nvPr/>
          </p:nvSpPr>
          <p:spPr>
            <a:xfrm rot="10800000" flipH="1">
              <a:off x="376427" y="8606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5" y="0"/>
                  </a:moveTo>
                  <a:lnTo>
                    <a:pt x="4320" y="1428"/>
                  </a:lnTo>
                  <a:lnTo>
                    <a:pt x="1425" y="2856"/>
                  </a:lnTo>
                  <a:lnTo>
                    <a:pt x="0" y="7185"/>
                  </a:lnTo>
                  <a:lnTo>
                    <a:pt x="0" y="11514"/>
                  </a:lnTo>
                  <a:lnTo>
                    <a:pt x="2895" y="14415"/>
                  </a:lnTo>
                  <a:lnTo>
                    <a:pt x="7215" y="18744"/>
                  </a:lnTo>
                  <a:lnTo>
                    <a:pt x="12960" y="20172"/>
                  </a:lnTo>
                  <a:lnTo>
                    <a:pt x="17280" y="21600"/>
                  </a:lnTo>
                  <a:lnTo>
                    <a:pt x="21600" y="20172"/>
                  </a:lnTo>
                  <a:lnTo>
                    <a:pt x="21600" y="12987"/>
                  </a:lnTo>
                  <a:lnTo>
                    <a:pt x="14385" y="4329"/>
                  </a:lnTo>
                  <a:lnTo>
                    <a:pt x="11490" y="1428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7" name="Google Shape;1623;p58"/>
            <p:cNvSpPr/>
            <p:nvPr/>
          </p:nvSpPr>
          <p:spPr>
            <a:xfrm rot="10800000" flipH="1">
              <a:off x="385077" y="89011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3" y="0"/>
                  </a:moveTo>
                  <a:lnTo>
                    <a:pt x="1697" y="2287"/>
                  </a:lnTo>
                  <a:lnTo>
                    <a:pt x="0" y="5699"/>
                  </a:lnTo>
                  <a:lnTo>
                    <a:pt x="0" y="9111"/>
                  </a:lnTo>
                  <a:lnTo>
                    <a:pt x="1697" y="12489"/>
                  </a:lnTo>
                  <a:lnTo>
                    <a:pt x="4989" y="15901"/>
                  </a:lnTo>
                  <a:lnTo>
                    <a:pt x="9977" y="19313"/>
                  </a:lnTo>
                  <a:lnTo>
                    <a:pt x="16611" y="21600"/>
                  </a:lnTo>
                  <a:lnTo>
                    <a:pt x="19954" y="21600"/>
                  </a:lnTo>
                  <a:lnTo>
                    <a:pt x="21600" y="19313"/>
                  </a:lnTo>
                  <a:lnTo>
                    <a:pt x="19954" y="13650"/>
                  </a:lnTo>
                  <a:lnTo>
                    <a:pt x="14966" y="4538"/>
                  </a:lnTo>
                  <a:lnTo>
                    <a:pt x="11623" y="2287"/>
                  </a:lnTo>
                  <a:lnTo>
                    <a:pt x="997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8" name="Google Shape;1624;p58"/>
            <p:cNvSpPr/>
            <p:nvPr/>
          </p:nvSpPr>
          <p:spPr>
            <a:xfrm rot="10800000" flipH="1">
              <a:off x="390491" y="90547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13" y="0"/>
                  </a:moveTo>
                  <a:lnTo>
                    <a:pt x="1070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173" y="19460"/>
                  </a:lnTo>
                  <a:lnTo>
                    <a:pt x="5383" y="21600"/>
                  </a:lnTo>
                  <a:lnTo>
                    <a:pt x="9730" y="21600"/>
                  </a:lnTo>
                  <a:lnTo>
                    <a:pt x="18357" y="17253"/>
                  </a:lnTo>
                  <a:lnTo>
                    <a:pt x="20530" y="15113"/>
                  </a:lnTo>
                  <a:lnTo>
                    <a:pt x="21600" y="12973"/>
                  </a:lnTo>
                  <a:lnTo>
                    <a:pt x="21600" y="10833"/>
                  </a:lnTo>
                  <a:lnTo>
                    <a:pt x="19427" y="6487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9" name="Google Shape;1625;p58"/>
            <p:cNvSpPr/>
            <p:nvPr/>
          </p:nvSpPr>
          <p:spPr>
            <a:xfrm rot="10800000" flipH="1">
              <a:off x="368200" y="80528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25" y="0"/>
                  </a:moveTo>
                  <a:lnTo>
                    <a:pt x="14400" y="932"/>
                  </a:lnTo>
                  <a:lnTo>
                    <a:pt x="9649" y="4687"/>
                  </a:lnTo>
                  <a:lnTo>
                    <a:pt x="2449" y="11266"/>
                  </a:lnTo>
                  <a:lnTo>
                    <a:pt x="0" y="16913"/>
                  </a:lnTo>
                  <a:lnTo>
                    <a:pt x="0" y="21600"/>
                  </a:lnTo>
                  <a:lnTo>
                    <a:pt x="2449" y="21600"/>
                  </a:lnTo>
                  <a:lnTo>
                    <a:pt x="9649" y="19737"/>
                  </a:lnTo>
                  <a:lnTo>
                    <a:pt x="14400" y="15982"/>
                  </a:lnTo>
                  <a:lnTo>
                    <a:pt x="19225" y="10334"/>
                  </a:lnTo>
                  <a:lnTo>
                    <a:pt x="21600" y="56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0" name="Google Shape;1626;p58"/>
            <p:cNvSpPr/>
            <p:nvPr/>
          </p:nvSpPr>
          <p:spPr>
            <a:xfrm rot="10800000" flipH="1">
              <a:off x="389841" y="865090"/>
              <a:ext cx="12701" cy="13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59"/>
                  </a:lnTo>
                  <a:lnTo>
                    <a:pt x="3418" y="5395"/>
                  </a:lnTo>
                  <a:lnTo>
                    <a:pt x="11381" y="12839"/>
                  </a:lnTo>
                  <a:lnTo>
                    <a:pt x="19345" y="19593"/>
                  </a:lnTo>
                  <a:lnTo>
                    <a:pt x="21600" y="21600"/>
                  </a:lnTo>
                  <a:lnTo>
                    <a:pt x="21600" y="19593"/>
                  </a:lnTo>
                  <a:lnTo>
                    <a:pt x="18182" y="12839"/>
                  </a:lnTo>
                  <a:lnTo>
                    <a:pt x="14799" y="8113"/>
                  </a:lnTo>
                  <a:lnTo>
                    <a:pt x="11381" y="4057"/>
                  </a:lnTo>
                  <a:lnTo>
                    <a:pt x="7963" y="1359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1" name="Google Shape;1627;p58"/>
            <p:cNvSpPr/>
            <p:nvPr/>
          </p:nvSpPr>
          <p:spPr>
            <a:xfrm rot="10800000" flipH="1">
              <a:off x="381256" y="803338"/>
              <a:ext cx="1948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7" y="0"/>
                  </a:moveTo>
                  <a:lnTo>
                    <a:pt x="1441" y="1190"/>
                  </a:lnTo>
                  <a:lnTo>
                    <a:pt x="490" y="2379"/>
                  </a:lnTo>
                  <a:lnTo>
                    <a:pt x="490" y="4796"/>
                  </a:lnTo>
                  <a:lnTo>
                    <a:pt x="0" y="7175"/>
                  </a:lnTo>
                  <a:lnTo>
                    <a:pt x="490" y="9592"/>
                  </a:lnTo>
                  <a:lnTo>
                    <a:pt x="2407" y="13198"/>
                  </a:lnTo>
                  <a:lnTo>
                    <a:pt x="5289" y="16804"/>
                  </a:lnTo>
                  <a:lnTo>
                    <a:pt x="9121" y="19183"/>
                  </a:lnTo>
                  <a:lnTo>
                    <a:pt x="17752" y="21600"/>
                  </a:lnTo>
                  <a:lnTo>
                    <a:pt x="20159" y="21600"/>
                  </a:lnTo>
                  <a:lnTo>
                    <a:pt x="21600" y="20410"/>
                  </a:lnTo>
                  <a:lnTo>
                    <a:pt x="21600" y="19183"/>
                  </a:lnTo>
                  <a:lnTo>
                    <a:pt x="21110" y="19183"/>
                  </a:lnTo>
                  <a:lnTo>
                    <a:pt x="19669" y="15577"/>
                  </a:lnTo>
                  <a:lnTo>
                    <a:pt x="12954" y="7175"/>
                  </a:lnTo>
                  <a:lnTo>
                    <a:pt x="7680" y="2379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2" name="Google Shape;1628;p58"/>
            <p:cNvSpPr/>
            <p:nvPr/>
          </p:nvSpPr>
          <p:spPr>
            <a:xfrm rot="10800000" flipH="1">
              <a:off x="409825" y="897902"/>
              <a:ext cx="203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26" y="0"/>
                  </a:moveTo>
                  <a:lnTo>
                    <a:pt x="911" y="4825"/>
                  </a:lnTo>
                  <a:lnTo>
                    <a:pt x="0" y="4825"/>
                  </a:lnTo>
                  <a:lnTo>
                    <a:pt x="0" y="7200"/>
                  </a:lnTo>
                  <a:lnTo>
                    <a:pt x="1836" y="12025"/>
                  </a:lnTo>
                  <a:lnTo>
                    <a:pt x="6432" y="16775"/>
                  </a:lnTo>
                  <a:lnTo>
                    <a:pt x="14699" y="21600"/>
                  </a:lnTo>
                  <a:lnTo>
                    <a:pt x="17915" y="21600"/>
                  </a:lnTo>
                  <a:lnTo>
                    <a:pt x="20220" y="19225"/>
                  </a:lnTo>
                  <a:lnTo>
                    <a:pt x="21130" y="16775"/>
                  </a:lnTo>
                  <a:lnTo>
                    <a:pt x="21600" y="14400"/>
                  </a:lnTo>
                  <a:lnTo>
                    <a:pt x="21130" y="12025"/>
                  </a:lnTo>
                  <a:lnTo>
                    <a:pt x="19750" y="7200"/>
                  </a:lnTo>
                  <a:lnTo>
                    <a:pt x="17459" y="4825"/>
                  </a:lnTo>
                  <a:lnTo>
                    <a:pt x="1102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3" name="Google Shape;1629;p58"/>
            <p:cNvSpPr/>
            <p:nvPr/>
          </p:nvSpPr>
          <p:spPr>
            <a:xfrm rot="10800000" flipH="1">
              <a:off x="390055" y="8286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9" y="0"/>
                  </a:moveTo>
                  <a:lnTo>
                    <a:pt x="5986" y="1298"/>
                  </a:lnTo>
                  <a:lnTo>
                    <a:pt x="2417" y="3816"/>
                  </a:lnTo>
                  <a:lnTo>
                    <a:pt x="1190" y="8931"/>
                  </a:lnTo>
                  <a:lnTo>
                    <a:pt x="0" y="14007"/>
                  </a:lnTo>
                  <a:lnTo>
                    <a:pt x="0" y="17823"/>
                  </a:lnTo>
                  <a:lnTo>
                    <a:pt x="1190" y="20341"/>
                  </a:lnTo>
                  <a:lnTo>
                    <a:pt x="2417" y="21600"/>
                  </a:lnTo>
                  <a:lnTo>
                    <a:pt x="4796" y="21600"/>
                  </a:lnTo>
                  <a:lnTo>
                    <a:pt x="8402" y="20341"/>
                  </a:lnTo>
                  <a:lnTo>
                    <a:pt x="16804" y="14007"/>
                  </a:lnTo>
                  <a:lnTo>
                    <a:pt x="20410" y="8931"/>
                  </a:lnTo>
                  <a:lnTo>
                    <a:pt x="21600" y="5115"/>
                  </a:lnTo>
                  <a:lnTo>
                    <a:pt x="19221" y="2557"/>
                  </a:lnTo>
                  <a:lnTo>
                    <a:pt x="1561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4" name="Google Shape;1630;p58"/>
            <p:cNvSpPr/>
            <p:nvPr/>
          </p:nvSpPr>
          <p:spPr>
            <a:xfrm rot="10800000" flipH="1">
              <a:off x="394604" y="8420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29" y="0"/>
                  </a:moveTo>
                  <a:lnTo>
                    <a:pt x="8219" y="1646"/>
                  </a:lnTo>
                  <a:lnTo>
                    <a:pt x="4110" y="4989"/>
                  </a:lnTo>
                  <a:lnTo>
                    <a:pt x="1019" y="8280"/>
                  </a:lnTo>
                  <a:lnTo>
                    <a:pt x="0" y="13269"/>
                  </a:lnTo>
                  <a:lnTo>
                    <a:pt x="0" y="16611"/>
                  </a:lnTo>
                  <a:lnTo>
                    <a:pt x="2039" y="19903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3349" y="19903"/>
                  </a:lnTo>
                  <a:lnTo>
                    <a:pt x="17490" y="16611"/>
                  </a:lnTo>
                  <a:lnTo>
                    <a:pt x="20581" y="13269"/>
                  </a:lnTo>
                  <a:lnTo>
                    <a:pt x="21600" y="8280"/>
                  </a:lnTo>
                  <a:lnTo>
                    <a:pt x="21600" y="4989"/>
                  </a:lnTo>
                  <a:lnTo>
                    <a:pt x="20581" y="1646"/>
                  </a:lnTo>
                  <a:lnTo>
                    <a:pt x="1749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5" name="Google Shape;1631;p58"/>
            <p:cNvSpPr/>
            <p:nvPr/>
          </p:nvSpPr>
          <p:spPr>
            <a:xfrm rot="10800000" flipH="1">
              <a:off x="414946" y="8803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10" y="0"/>
                  </a:moveTo>
                  <a:lnTo>
                    <a:pt x="2039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039" y="19460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7490" y="17320"/>
                  </a:lnTo>
                  <a:lnTo>
                    <a:pt x="19529" y="15113"/>
                  </a:lnTo>
                  <a:lnTo>
                    <a:pt x="21600" y="12973"/>
                  </a:lnTo>
                  <a:lnTo>
                    <a:pt x="20549" y="8627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6" name="Google Shape;1632;p58"/>
            <p:cNvSpPr/>
            <p:nvPr/>
          </p:nvSpPr>
          <p:spPr>
            <a:xfrm rot="10800000" flipH="1">
              <a:off x="373900" y="712317"/>
              <a:ext cx="17314" cy="1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8" y="0"/>
                  </a:moveTo>
                  <a:lnTo>
                    <a:pt x="1087" y="1427"/>
                  </a:lnTo>
                  <a:lnTo>
                    <a:pt x="552" y="2876"/>
                  </a:lnTo>
                  <a:lnTo>
                    <a:pt x="0" y="5038"/>
                  </a:lnTo>
                  <a:lnTo>
                    <a:pt x="552" y="6487"/>
                  </a:lnTo>
                  <a:lnTo>
                    <a:pt x="2157" y="9362"/>
                  </a:lnTo>
                  <a:lnTo>
                    <a:pt x="4330" y="11524"/>
                  </a:lnTo>
                  <a:lnTo>
                    <a:pt x="7022" y="13664"/>
                  </a:lnTo>
                  <a:lnTo>
                    <a:pt x="11887" y="17276"/>
                  </a:lnTo>
                  <a:lnTo>
                    <a:pt x="15665" y="20151"/>
                  </a:lnTo>
                  <a:lnTo>
                    <a:pt x="18908" y="21600"/>
                  </a:lnTo>
                  <a:lnTo>
                    <a:pt x="21600" y="21600"/>
                  </a:lnTo>
                  <a:lnTo>
                    <a:pt x="21600" y="18724"/>
                  </a:lnTo>
                  <a:lnTo>
                    <a:pt x="19978" y="15827"/>
                  </a:lnTo>
                  <a:lnTo>
                    <a:pt x="17822" y="11524"/>
                  </a:lnTo>
                  <a:lnTo>
                    <a:pt x="14043" y="6487"/>
                  </a:lnTo>
                  <a:lnTo>
                    <a:pt x="10800" y="2876"/>
                  </a:lnTo>
                  <a:lnTo>
                    <a:pt x="7557" y="713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7" name="Google Shape;1633;p58"/>
            <p:cNvSpPr/>
            <p:nvPr/>
          </p:nvSpPr>
          <p:spPr>
            <a:xfrm rot="10800000" flipH="1">
              <a:off x="430088" y="90049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383"/>
                  </a:lnTo>
                  <a:lnTo>
                    <a:pt x="738" y="2383"/>
                  </a:lnTo>
                  <a:lnTo>
                    <a:pt x="4454" y="9608"/>
                  </a:lnTo>
                  <a:lnTo>
                    <a:pt x="10431" y="14375"/>
                  </a:lnTo>
                  <a:lnTo>
                    <a:pt x="16385" y="19217"/>
                  </a:lnTo>
                  <a:lnTo>
                    <a:pt x="20123" y="21600"/>
                  </a:lnTo>
                  <a:lnTo>
                    <a:pt x="21600" y="21600"/>
                  </a:lnTo>
                  <a:lnTo>
                    <a:pt x="20123" y="16833"/>
                  </a:lnTo>
                  <a:lnTo>
                    <a:pt x="16385" y="9608"/>
                  </a:lnTo>
                  <a:lnTo>
                    <a:pt x="11169" y="4767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8" name="Google Shape;1634;p58"/>
            <p:cNvSpPr/>
            <p:nvPr/>
          </p:nvSpPr>
          <p:spPr>
            <a:xfrm rot="10800000" flipH="1">
              <a:off x="434845" y="8753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0" y="0"/>
                  </a:moveTo>
                  <a:lnTo>
                    <a:pt x="738" y="932"/>
                  </a:lnTo>
                  <a:lnTo>
                    <a:pt x="0" y="3755"/>
                  </a:lnTo>
                  <a:lnTo>
                    <a:pt x="0" y="7511"/>
                  </a:lnTo>
                  <a:lnTo>
                    <a:pt x="738" y="10334"/>
                  </a:lnTo>
                  <a:lnTo>
                    <a:pt x="2238" y="13158"/>
                  </a:lnTo>
                  <a:lnTo>
                    <a:pt x="5215" y="16913"/>
                  </a:lnTo>
                  <a:lnTo>
                    <a:pt x="7454" y="18805"/>
                  </a:lnTo>
                  <a:lnTo>
                    <a:pt x="10431" y="20668"/>
                  </a:lnTo>
                  <a:lnTo>
                    <a:pt x="13408" y="21600"/>
                  </a:lnTo>
                  <a:lnTo>
                    <a:pt x="15646" y="20668"/>
                  </a:lnTo>
                  <a:lnTo>
                    <a:pt x="17885" y="18805"/>
                  </a:lnTo>
                  <a:lnTo>
                    <a:pt x="19385" y="16913"/>
                  </a:lnTo>
                  <a:lnTo>
                    <a:pt x="20862" y="13158"/>
                  </a:lnTo>
                  <a:lnTo>
                    <a:pt x="21600" y="8442"/>
                  </a:lnTo>
                  <a:lnTo>
                    <a:pt x="21600" y="6579"/>
                  </a:lnTo>
                  <a:lnTo>
                    <a:pt x="18623" y="6579"/>
                  </a:lnTo>
                  <a:lnTo>
                    <a:pt x="14908" y="8442"/>
                  </a:lnTo>
                  <a:lnTo>
                    <a:pt x="11169" y="11266"/>
                  </a:lnTo>
                  <a:lnTo>
                    <a:pt x="8192" y="11266"/>
                  </a:lnTo>
                  <a:lnTo>
                    <a:pt x="7454" y="10334"/>
                  </a:lnTo>
                  <a:lnTo>
                    <a:pt x="5954" y="9403"/>
                  </a:lnTo>
                  <a:lnTo>
                    <a:pt x="4477" y="4687"/>
                  </a:lnTo>
                  <a:lnTo>
                    <a:pt x="3715" y="932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9" name="Google Shape;1635;p58"/>
            <p:cNvSpPr/>
            <p:nvPr/>
          </p:nvSpPr>
          <p:spPr>
            <a:xfrm rot="10800000" flipH="1">
              <a:off x="472063" y="89768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9575" y="1340"/>
                  </a:lnTo>
                  <a:lnTo>
                    <a:pt x="4825" y="5400"/>
                  </a:lnTo>
                  <a:lnTo>
                    <a:pt x="2449" y="10800"/>
                  </a:lnTo>
                  <a:lnTo>
                    <a:pt x="0" y="17540"/>
                  </a:lnTo>
                  <a:lnTo>
                    <a:pt x="2449" y="20260"/>
                  </a:lnTo>
                  <a:lnTo>
                    <a:pt x="4825" y="21600"/>
                  </a:lnTo>
                  <a:lnTo>
                    <a:pt x="7200" y="21600"/>
                  </a:lnTo>
                  <a:lnTo>
                    <a:pt x="14400" y="18921"/>
                  </a:lnTo>
                  <a:lnTo>
                    <a:pt x="19225" y="14860"/>
                  </a:lnTo>
                  <a:lnTo>
                    <a:pt x="21600" y="9460"/>
                  </a:lnTo>
                  <a:lnTo>
                    <a:pt x="21600" y="5400"/>
                  </a:lnTo>
                  <a:lnTo>
                    <a:pt x="19225" y="1340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0" name="Google Shape;1636;p58"/>
            <p:cNvSpPr/>
            <p:nvPr/>
          </p:nvSpPr>
          <p:spPr>
            <a:xfrm rot="10800000" flipH="1">
              <a:off x="483391" y="903958"/>
              <a:ext cx="263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9" y="0"/>
                  </a:moveTo>
                  <a:lnTo>
                    <a:pt x="1064" y="2557"/>
                  </a:lnTo>
                  <a:lnTo>
                    <a:pt x="351" y="3816"/>
                  </a:lnTo>
                  <a:lnTo>
                    <a:pt x="0" y="5075"/>
                  </a:lnTo>
                  <a:lnTo>
                    <a:pt x="0" y="6374"/>
                  </a:lnTo>
                  <a:lnTo>
                    <a:pt x="351" y="7633"/>
                  </a:lnTo>
                  <a:lnTo>
                    <a:pt x="1765" y="10151"/>
                  </a:lnTo>
                  <a:lnTo>
                    <a:pt x="4254" y="11449"/>
                  </a:lnTo>
                  <a:lnTo>
                    <a:pt x="7083" y="10151"/>
                  </a:lnTo>
                  <a:lnTo>
                    <a:pt x="10274" y="10151"/>
                  </a:lnTo>
                  <a:lnTo>
                    <a:pt x="13453" y="11449"/>
                  </a:lnTo>
                  <a:lnTo>
                    <a:pt x="15931" y="13967"/>
                  </a:lnTo>
                  <a:lnTo>
                    <a:pt x="17708" y="17784"/>
                  </a:lnTo>
                  <a:lnTo>
                    <a:pt x="18771" y="20341"/>
                  </a:lnTo>
                  <a:lnTo>
                    <a:pt x="19835" y="21600"/>
                  </a:lnTo>
                  <a:lnTo>
                    <a:pt x="20887" y="20341"/>
                  </a:lnTo>
                  <a:lnTo>
                    <a:pt x="21249" y="17784"/>
                  </a:lnTo>
                  <a:lnTo>
                    <a:pt x="21600" y="13967"/>
                  </a:lnTo>
                  <a:lnTo>
                    <a:pt x="21249" y="11449"/>
                  </a:lnTo>
                  <a:lnTo>
                    <a:pt x="20887" y="8892"/>
                  </a:lnTo>
                  <a:lnTo>
                    <a:pt x="19835" y="7633"/>
                  </a:lnTo>
                  <a:lnTo>
                    <a:pt x="15931" y="3816"/>
                  </a:lnTo>
                  <a:lnTo>
                    <a:pt x="8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1" name="Google Shape;1637;p58"/>
            <p:cNvSpPr/>
            <p:nvPr/>
          </p:nvSpPr>
          <p:spPr>
            <a:xfrm rot="10800000" flipH="1">
              <a:off x="978039" y="890974"/>
              <a:ext cx="1514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3" y="3894"/>
                  </a:lnTo>
                  <a:lnTo>
                    <a:pt x="5543" y="9796"/>
                  </a:lnTo>
                  <a:lnTo>
                    <a:pt x="11718" y="15698"/>
                  </a:lnTo>
                  <a:lnTo>
                    <a:pt x="17892" y="21600"/>
                  </a:lnTo>
                  <a:lnTo>
                    <a:pt x="21600" y="21600"/>
                  </a:lnTo>
                  <a:lnTo>
                    <a:pt x="19746" y="15698"/>
                  </a:lnTo>
                  <a:lnTo>
                    <a:pt x="14814" y="9796"/>
                  </a:lnTo>
                  <a:lnTo>
                    <a:pt x="9863" y="5902"/>
                  </a:lnTo>
                  <a:lnTo>
                    <a:pt x="5543" y="194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2" name="Google Shape;1638;p58"/>
            <p:cNvSpPr/>
            <p:nvPr/>
          </p:nvSpPr>
          <p:spPr>
            <a:xfrm rot="10800000" flipH="1">
              <a:off x="3726843" y="7674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57" y="0"/>
                  </a:moveTo>
                  <a:lnTo>
                    <a:pt x="0" y="2417"/>
                  </a:lnTo>
                  <a:lnTo>
                    <a:pt x="0" y="6023"/>
                  </a:lnTo>
                  <a:lnTo>
                    <a:pt x="1259" y="10819"/>
                  </a:lnTo>
                  <a:lnTo>
                    <a:pt x="5075" y="14425"/>
                  </a:lnTo>
                  <a:lnTo>
                    <a:pt x="8892" y="18031"/>
                  </a:lnTo>
                  <a:lnTo>
                    <a:pt x="13967" y="21600"/>
                  </a:lnTo>
                  <a:lnTo>
                    <a:pt x="20341" y="21600"/>
                  </a:lnTo>
                  <a:lnTo>
                    <a:pt x="21600" y="19221"/>
                  </a:lnTo>
                  <a:lnTo>
                    <a:pt x="21600" y="15614"/>
                  </a:lnTo>
                  <a:lnTo>
                    <a:pt x="20341" y="10819"/>
                  </a:lnTo>
                  <a:lnTo>
                    <a:pt x="17784" y="7212"/>
                  </a:lnTo>
                  <a:lnTo>
                    <a:pt x="13967" y="3606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207" name="Google Shape;1644;p58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204" name="Google Shape;1645;p58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5" name="Google Shape;1646;p58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6" name="Google Shape;1647;p58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208" name="Google Shape;1648;p58"/>
          <p:cNvSpPr txBox="1">
            <a:spLocks noGrp="1"/>
          </p:cNvSpPr>
          <p:nvPr>
            <p:ph type="title"/>
          </p:nvPr>
        </p:nvSpPr>
        <p:spPr>
          <a:xfrm>
            <a:off x="4570912" y="4702175"/>
            <a:ext cx="892201" cy="367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749808">
              <a:defRPr sz="1230" u="sng">
                <a:uFill>
                  <a:solidFill>
                    <a:schemeClr val="accent6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209" name="Google Shape;1649;p58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213" name="Google Shape;1650;p58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210" name="Google Shape;1651;p58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1" name="Google Shape;1652;p58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2" name="Google Shape;1653;p58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214" name="Titre 4"/>
          <p:cNvSpPr txBox="1"/>
          <p:nvPr/>
        </p:nvSpPr>
        <p:spPr>
          <a:xfrm>
            <a:off x="2486661" y="3997438"/>
            <a:ext cx="41685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algn="ctr">
              <a:defRPr sz="1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Président Égyptien Gamal Abdel Nasser</a:t>
            </a:r>
          </a:p>
        </p:txBody>
      </p:sp>
      <p:pic>
        <p:nvPicPr>
          <p:cNvPr id="1215" name="Image 8" descr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937" y="494532"/>
            <a:ext cx="2672452" cy="3462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0" name="Google Shape;1663;p59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217" name="Google Shape;1664;p59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8" name="Google Shape;1665;p59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9" name="Google Shape;1666;p59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221" name="Google Shape;1667;p59"/>
          <p:cNvSpPr txBox="1">
            <a:spLocks noGrp="1"/>
          </p:cNvSpPr>
          <p:nvPr>
            <p:ph type="title"/>
          </p:nvPr>
        </p:nvSpPr>
        <p:spPr>
          <a:xfrm>
            <a:off x="4570912" y="4702175"/>
            <a:ext cx="892201" cy="3672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49808">
              <a:defRPr sz="1230" u="sng">
                <a:uFill>
                  <a:solidFill>
                    <a:schemeClr val="accent6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222" name="Google Shape;1668;p59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226" name="Google Shape;1669;p59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223" name="Google Shape;1670;p59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4" name="Google Shape;1671;p59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5" name="Google Shape;1672;p59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257" name="Google Shape;1673;p59"/>
          <p:cNvGrpSpPr/>
          <p:nvPr/>
        </p:nvGrpSpPr>
        <p:grpSpPr>
          <a:xfrm>
            <a:off x="5249781" y="1695974"/>
            <a:ext cx="2872118" cy="2345189"/>
            <a:chOff x="0" y="0"/>
            <a:chExt cx="2872117" cy="2345187"/>
          </a:xfrm>
        </p:grpSpPr>
        <p:sp>
          <p:nvSpPr>
            <p:cNvPr id="1227" name="Google Shape;1674;p59"/>
            <p:cNvSpPr/>
            <p:nvPr/>
          </p:nvSpPr>
          <p:spPr>
            <a:xfrm flipH="1">
              <a:off x="1229598" y="1976108"/>
              <a:ext cx="329795" cy="30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97" y="0"/>
                  </a:moveTo>
                  <a:lnTo>
                    <a:pt x="5569" y="132"/>
                  </a:lnTo>
                  <a:lnTo>
                    <a:pt x="5078" y="267"/>
                  </a:lnTo>
                  <a:lnTo>
                    <a:pt x="4099" y="667"/>
                  </a:lnTo>
                  <a:lnTo>
                    <a:pt x="3182" y="1134"/>
                  </a:lnTo>
                  <a:lnTo>
                    <a:pt x="2324" y="1666"/>
                  </a:lnTo>
                  <a:lnTo>
                    <a:pt x="1653" y="2069"/>
                  </a:lnTo>
                  <a:lnTo>
                    <a:pt x="979" y="2532"/>
                  </a:lnTo>
                  <a:lnTo>
                    <a:pt x="612" y="3734"/>
                  </a:lnTo>
                  <a:lnTo>
                    <a:pt x="367" y="4868"/>
                  </a:lnTo>
                  <a:lnTo>
                    <a:pt x="183" y="5999"/>
                  </a:lnTo>
                  <a:lnTo>
                    <a:pt x="62" y="7133"/>
                  </a:lnTo>
                  <a:lnTo>
                    <a:pt x="0" y="8200"/>
                  </a:lnTo>
                  <a:lnTo>
                    <a:pt x="62" y="9202"/>
                  </a:lnTo>
                  <a:lnTo>
                    <a:pt x="121" y="10133"/>
                  </a:lnTo>
                  <a:lnTo>
                    <a:pt x="245" y="11000"/>
                  </a:lnTo>
                  <a:lnTo>
                    <a:pt x="429" y="11802"/>
                  </a:lnTo>
                  <a:lnTo>
                    <a:pt x="612" y="12533"/>
                  </a:lnTo>
                  <a:lnTo>
                    <a:pt x="796" y="13200"/>
                  </a:lnTo>
                  <a:lnTo>
                    <a:pt x="979" y="13735"/>
                  </a:lnTo>
                  <a:lnTo>
                    <a:pt x="1224" y="14135"/>
                  </a:lnTo>
                  <a:lnTo>
                    <a:pt x="1408" y="14467"/>
                  </a:lnTo>
                  <a:lnTo>
                    <a:pt x="1591" y="14666"/>
                  </a:lnTo>
                  <a:lnTo>
                    <a:pt x="1712" y="14734"/>
                  </a:lnTo>
                  <a:lnTo>
                    <a:pt x="1958" y="14802"/>
                  </a:lnTo>
                  <a:lnTo>
                    <a:pt x="2387" y="15002"/>
                  </a:lnTo>
                  <a:lnTo>
                    <a:pt x="3732" y="15801"/>
                  </a:lnTo>
                  <a:lnTo>
                    <a:pt x="7526" y="18201"/>
                  </a:lnTo>
                  <a:lnTo>
                    <a:pt x="9729" y="19467"/>
                  </a:lnTo>
                  <a:lnTo>
                    <a:pt x="11871" y="20534"/>
                  </a:lnTo>
                  <a:lnTo>
                    <a:pt x="12849" y="21001"/>
                  </a:lnTo>
                  <a:lnTo>
                    <a:pt x="13707" y="21336"/>
                  </a:lnTo>
                  <a:lnTo>
                    <a:pt x="14503" y="21536"/>
                  </a:lnTo>
                  <a:lnTo>
                    <a:pt x="15177" y="21600"/>
                  </a:lnTo>
                  <a:lnTo>
                    <a:pt x="15789" y="21536"/>
                  </a:lnTo>
                  <a:lnTo>
                    <a:pt x="16398" y="21336"/>
                  </a:lnTo>
                  <a:lnTo>
                    <a:pt x="17010" y="21068"/>
                  </a:lnTo>
                  <a:lnTo>
                    <a:pt x="17685" y="20601"/>
                  </a:lnTo>
                  <a:lnTo>
                    <a:pt x="18297" y="20134"/>
                  </a:lnTo>
                  <a:lnTo>
                    <a:pt x="18847" y="19535"/>
                  </a:lnTo>
                  <a:lnTo>
                    <a:pt x="19397" y="18868"/>
                  </a:lnTo>
                  <a:lnTo>
                    <a:pt x="19950" y="18201"/>
                  </a:lnTo>
                  <a:lnTo>
                    <a:pt x="20379" y="17534"/>
                  </a:lnTo>
                  <a:lnTo>
                    <a:pt x="20804" y="16803"/>
                  </a:lnTo>
                  <a:lnTo>
                    <a:pt x="21112" y="16136"/>
                  </a:lnTo>
                  <a:lnTo>
                    <a:pt x="21358" y="15469"/>
                  </a:lnTo>
                  <a:lnTo>
                    <a:pt x="21541" y="14802"/>
                  </a:lnTo>
                  <a:lnTo>
                    <a:pt x="21600" y="14267"/>
                  </a:lnTo>
                  <a:lnTo>
                    <a:pt x="21541" y="13735"/>
                  </a:lnTo>
                  <a:lnTo>
                    <a:pt x="21417" y="13468"/>
                  </a:lnTo>
                  <a:lnTo>
                    <a:pt x="21358" y="13268"/>
                  </a:lnTo>
                  <a:lnTo>
                    <a:pt x="20988" y="12801"/>
                  </a:lnTo>
                  <a:lnTo>
                    <a:pt x="20438" y="12134"/>
                  </a:lnTo>
                  <a:lnTo>
                    <a:pt x="18785" y="10401"/>
                  </a:lnTo>
                  <a:lnTo>
                    <a:pt x="16644" y="8335"/>
                  </a:lnTo>
                  <a:lnTo>
                    <a:pt x="14257" y="6067"/>
                  </a:lnTo>
                  <a:lnTo>
                    <a:pt x="11871" y="3866"/>
                  </a:lnTo>
                  <a:lnTo>
                    <a:pt x="9667" y="2001"/>
                  </a:lnTo>
                  <a:lnTo>
                    <a:pt x="8688" y="1266"/>
                  </a:lnTo>
                  <a:lnTo>
                    <a:pt x="7893" y="667"/>
                  </a:lnTo>
                  <a:lnTo>
                    <a:pt x="7222" y="267"/>
                  </a:lnTo>
                  <a:lnTo>
                    <a:pt x="6793" y="68"/>
                  </a:lnTo>
                  <a:lnTo>
                    <a:pt x="64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8" name="Google Shape;1675;p59"/>
            <p:cNvSpPr/>
            <p:nvPr/>
          </p:nvSpPr>
          <p:spPr>
            <a:xfrm flipH="1">
              <a:off x="2563815" y="1041761"/>
              <a:ext cx="153203" cy="180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96" y="0"/>
                  </a:moveTo>
                  <a:lnTo>
                    <a:pt x="0" y="4927"/>
                  </a:lnTo>
                  <a:lnTo>
                    <a:pt x="4870" y="21600"/>
                  </a:lnTo>
                  <a:lnTo>
                    <a:pt x="6455" y="21486"/>
                  </a:lnTo>
                  <a:lnTo>
                    <a:pt x="10402" y="21265"/>
                  </a:lnTo>
                  <a:lnTo>
                    <a:pt x="12910" y="21043"/>
                  </a:lnTo>
                  <a:lnTo>
                    <a:pt x="15412" y="20708"/>
                  </a:lnTo>
                  <a:lnTo>
                    <a:pt x="17780" y="20367"/>
                  </a:lnTo>
                  <a:lnTo>
                    <a:pt x="19888" y="19924"/>
                  </a:lnTo>
                  <a:lnTo>
                    <a:pt x="20416" y="19696"/>
                  </a:lnTo>
                  <a:lnTo>
                    <a:pt x="20811" y="19475"/>
                  </a:lnTo>
                  <a:lnTo>
                    <a:pt x="21072" y="19139"/>
                  </a:lnTo>
                  <a:lnTo>
                    <a:pt x="21339" y="18690"/>
                  </a:lnTo>
                  <a:lnTo>
                    <a:pt x="21600" y="17571"/>
                  </a:lnTo>
                  <a:lnTo>
                    <a:pt x="21600" y="16230"/>
                  </a:lnTo>
                  <a:lnTo>
                    <a:pt x="21473" y="14661"/>
                  </a:lnTo>
                  <a:lnTo>
                    <a:pt x="21205" y="12985"/>
                  </a:lnTo>
                  <a:lnTo>
                    <a:pt x="20811" y="11195"/>
                  </a:lnTo>
                  <a:lnTo>
                    <a:pt x="20282" y="9405"/>
                  </a:lnTo>
                  <a:lnTo>
                    <a:pt x="19098" y="5933"/>
                  </a:lnTo>
                  <a:lnTo>
                    <a:pt x="17914" y="2910"/>
                  </a:lnTo>
                  <a:lnTo>
                    <a:pt x="165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9" name="Google Shape;1676;p59"/>
            <p:cNvSpPr/>
            <p:nvPr/>
          </p:nvSpPr>
          <p:spPr>
            <a:xfrm flipH="1">
              <a:off x="2258266" y="1180065"/>
              <a:ext cx="206485" cy="108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33" y="0"/>
                  </a:moveTo>
                  <a:lnTo>
                    <a:pt x="15049" y="189"/>
                  </a:lnTo>
                  <a:lnTo>
                    <a:pt x="0" y="21042"/>
                  </a:lnTo>
                  <a:lnTo>
                    <a:pt x="486" y="21231"/>
                  </a:lnTo>
                  <a:lnTo>
                    <a:pt x="2149" y="21600"/>
                  </a:lnTo>
                  <a:lnTo>
                    <a:pt x="4690" y="21600"/>
                  </a:lnTo>
                  <a:lnTo>
                    <a:pt x="6447" y="21420"/>
                  </a:lnTo>
                  <a:lnTo>
                    <a:pt x="8308" y="21042"/>
                  </a:lnTo>
                  <a:lnTo>
                    <a:pt x="9381" y="20673"/>
                  </a:lnTo>
                  <a:lnTo>
                    <a:pt x="10458" y="20115"/>
                  </a:lnTo>
                  <a:lnTo>
                    <a:pt x="11629" y="19368"/>
                  </a:lnTo>
                  <a:lnTo>
                    <a:pt x="12800" y="18621"/>
                  </a:lnTo>
                  <a:lnTo>
                    <a:pt x="13976" y="17505"/>
                  </a:lnTo>
                  <a:lnTo>
                    <a:pt x="15148" y="16389"/>
                  </a:lnTo>
                  <a:lnTo>
                    <a:pt x="16225" y="15273"/>
                  </a:lnTo>
                  <a:lnTo>
                    <a:pt x="17297" y="13968"/>
                  </a:lnTo>
                  <a:lnTo>
                    <a:pt x="18275" y="12663"/>
                  </a:lnTo>
                  <a:lnTo>
                    <a:pt x="19252" y="11358"/>
                  </a:lnTo>
                  <a:lnTo>
                    <a:pt x="20037" y="10053"/>
                  </a:lnTo>
                  <a:lnTo>
                    <a:pt x="20622" y="8568"/>
                  </a:lnTo>
                  <a:lnTo>
                    <a:pt x="21109" y="7452"/>
                  </a:lnTo>
                  <a:lnTo>
                    <a:pt x="21501" y="6147"/>
                  </a:lnTo>
                  <a:lnTo>
                    <a:pt x="21600" y="5031"/>
                  </a:lnTo>
                  <a:lnTo>
                    <a:pt x="21600" y="4473"/>
                  </a:lnTo>
                  <a:lnTo>
                    <a:pt x="21501" y="4095"/>
                  </a:lnTo>
                  <a:lnTo>
                    <a:pt x="21208" y="3168"/>
                  </a:lnTo>
                  <a:lnTo>
                    <a:pt x="20915" y="2421"/>
                  </a:lnTo>
                  <a:lnTo>
                    <a:pt x="20523" y="1674"/>
                  </a:lnTo>
                  <a:lnTo>
                    <a:pt x="20037" y="1305"/>
                  </a:lnTo>
                  <a:lnTo>
                    <a:pt x="19446" y="927"/>
                  </a:lnTo>
                  <a:lnTo>
                    <a:pt x="18960" y="558"/>
                  </a:lnTo>
                  <a:lnTo>
                    <a:pt x="17788" y="189"/>
                  </a:lnTo>
                  <a:lnTo>
                    <a:pt x="16810" y="0"/>
                  </a:lnTo>
                  <a:close/>
                </a:path>
              </a:pathLst>
            </a:custGeom>
            <a:solidFill>
              <a:srgbClr val="01686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0" name="Google Shape;1677;p59"/>
            <p:cNvSpPr/>
            <p:nvPr/>
          </p:nvSpPr>
          <p:spPr>
            <a:xfrm flipH="1">
              <a:off x="2675929" y="945542"/>
              <a:ext cx="161648" cy="311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19" y="0"/>
                  </a:moveTo>
                  <a:lnTo>
                    <a:pt x="6245" y="66"/>
                  </a:lnTo>
                  <a:lnTo>
                    <a:pt x="5871" y="194"/>
                  </a:lnTo>
                  <a:lnTo>
                    <a:pt x="5744" y="260"/>
                  </a:lnTo>
                  <a:lnTo>
                    <a:pt x="5617" y="455"/>
                  </a:lnTo>
                  <a:lnTo>
                    <a:pt x="5243" y="1103"/>
                  </a:lnTo>
                  <a:lnTo>
                    <a:pt x="4869" y="2075"/>
                  </a:lnTo>
                  <a:lnTo>
                    <a:pt x="4495" y="3244"/>
                  </a:lnTo>
                  <a:lnTo>
                    <a:pt x="3874" y="6162"/>
                  </a:lnTo>
                  <a:lnTo>
                    <a:pt x="3126" y="9535"/>
                  </a:lnTo>
                  <a:lnTo>
                    <a:pt x="2371" y="12908"/>
                  </a:lnTo>
                  <a:lnTo>
                    <a:pt x="1623" y="15892"/>
                  </a:lnTo>
                  <a:lnTo>
                    <a:pt x="1249" y="17124"/>
                  </a:lnTo>
                  <a:lnTo>
                    <a:pt x="875" y="18096"/>
                  </a:lnTo>
                  <a:lnTo>
                    <a:pt x="501" y="18810"/>
                  </a:lnTo>
                  <a:lnTo>
                    <a:pt x="374" y="19070"/>
                  </a:lnTo>
                  <a:lnTo>
                    <a:pt x="127" y="19199"/>
                  </a:lnTo>
                  <a:lnTo>
                    <a:pt x="0" y="19265"/>
                  </a:lnTo>
                  <a:lnTo>
                    <a:pt x="0" y="19393"/>
                  </a:lnTo>
                  <a:lnTo>
                    <a:pt x="127" y="19525"/>
                  </a:lnTo>
                  <a:lnTo>
                    <a:pt x="374" y="19653"/>
                  </a:lnTo>
                  <a:lnTo>
                    <a:pt x="1129" y="19914"/>
                  </a:lnTo>
                  <a:lnTo>
                    <a:pt x="2124" y="20171"/>
                  </a:lnTo>
                  <a:lnTo>
                    <a:pt x="3500" y="20431"/>
                  </a:lnTo>
                  <a:lnTo>
                    <a:pt x="4996" y="20691"/>
                  </a:lnTo>
                  <a:lnTo>
                    <a:pt x="6746" y="20951"/>
                  </a:lnTo>
                  <a:lnTo>
                    <a:pt x="8616" y="21145"/>
                  </a:lnTo>
                  <a:lnTo>
                    <a:pt x="10486" y="21340"/>
                  </a:lnTo>
                  <a:lnTo>
                    <a:pt x="12490" y="21468"/>
                  </a:lnTo>
                  <a:lnTo>
                    <a:pt x="14233" y="21600"/>
                  </a:lnTo>
                  <a:lnTo>
                    <a:pt x="17606" y="21600"/>
                  </a:lnTo>
                  <a:lnTo>
                    <a:pt x="18982" y="21468"/>
                  </a:lnTo>
                  <a:lnTo>
                    <a:pt x="19977" y="21274"/>
                  </a:lnTo>
                  <a:lnTo>
                    <a:pt x="20478" y="21080"/>
                  </a:lnTo>
                  <a:lnTo>
                    <a:pt x="20725" y="20951"/>
                  </a:lnTo>
                  <a:lnTo>
                    <a:pt x="20979" y="20691"/>
                  </a:lnTo>
                  <a:lnTo>
                    <a:pt x="21226" y="20431"/>
                  </a:lnTo>
                  <a:lnTo>
                    <a:pt x="21473" y="19653"/>
                  </a:lnTo>
                  <a:lnTo>
                    <a:pt x="21600" y="18616"/>
                  </a:lnTo>
                  <a:lnTo>
                    <a:pt x="21473" y="17318"/>
                  </a:lnTo>
                  <a:lnTo>
                    <a:pt x="21226" y="15955"/>
                  </a:lnTo>
                  <a:lnTo>
                    <a:pt x="20979" y="14400"/>
                  </a:lnTo>
                  <a:lnTo>
                    <a:pt x="20478" y="12776"/>
                  </a:lnTo>
                  <a:lnTo>
                    <a:pt x="19850" y="11090"/>
                  </a:lnTo>
                  <a:lnTo>
                    <a:pt x="19229" y="9469"/>
                  </a:lnTo>
                  <a:lnTo>
                    <a:pt x="18354" y="7783"/>
                  </a:lnTo>
                  <a:lnTo>
                    <a:pt x="17479" y="6228"/>
                  </a:lnTo>
                  <a:lnTo>
                    <a:pt x="16604" y="4799"/>
                  </a:lnTo>
                  <a:lnTo>
                    <a:pt x="15482" y="3501"/>
                  </a:lnTo>
                  <a:lnTo>
                    <a:pt x="14487" y="2401"/>
                  </a:lnTo>
                  <a:lnTo>
                    <a:pt x="13859" y="1881"/>
                  </a:lnTo>
                  <a:lnTo>
                    <a:pt x="13358" y="1492"/>
                  </a:lnTo>
                  <a:lnTo>
                    <a:pt x="12737" y="1166"/>
                  </a:lnTo>
                  <a:lnTo>
                    <a:pt x="12109" y="909"/>
                  </a:lnTo>
                  <a:lnTo>
                    <a:pt x="11361" y="649"/>
                  </a:lnTo>
                  <a:lnTo>
                    <a:pt x="9618" y="323"/>
                  </a:lnTo>
                  <a:lnTo>
                    <a:pt x="8616" y="128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1" name="Google Shape;1678;p59"/>
            <p:cNvSpPr/>
            <p:nvPr/>
          </p:nvSpPr>
          <p:spPr>
            <a:xfrm flipH="1">
              <a:off x="2398420" y="1221154"/>
              <a:ext cx="473698" cy="527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7" y="0"/>
                  </a:moveTo>
                  <a:lnTo>
                    <a:pt x="383" y="39"/>
                  </a:lnTo>
                  <a:lnTo>
                    <a:pt x="169" y="1912"/>
                  </a:lnTo>
                  <a:lnTo>
                    <a:pt x="41" y="3785"/>
                  </a:lnTo>
                  <a:lnTo>
                    <a:pt x="0" y="5659"/>
                  </a:lnTo>
                  <a:lnTo>
                    <a:pt x="0" y="7532"/>
                  </a:lnTo>
                  <a:lnTo>
                    <a:pt x="84" y="9366"/>
                  </a:lnTo>
                  <a:lnTo>
                    <a:pt x="212" y="11125"/>
                  </a:lnTo>
                  <a:lnTo>
                    <a:pt x="426" y="12845"/>
                  </a:lnTo>
                  <a:lnTo>
                    <a:pt x="681" y="14450"/>
                  </a:lnTo>
                  <a:lnTo>
                    <a:pt x="1021" y="15941"/>
                  </a:lnTo>
                  <a:lnTo>
                    <a:pt x="1235" y="16630"/>
                  </a:lnTo>
                  <a:lnTo>
                    <a:pt x="1406" y="17279"/>
                  </a:lnTo>
                  <a:lnTo>
                    <a:pt x="1662" y="17929"/>
                  </a:lnTo>
                  <a:lnTo>
                    <a:pt x="1874" y="18504"/>
                  </a:lnTo>
                  <a:lnTo>
                    <a:pt x="2172" y="19038"/>
                  </a:lnTo>
                  <a:lnTo>
                    <a:pt x="2427" y="19535"/>
                  </a:lnTo>
                  <a:lnTo>
                    <a:pt x="2726" y="19995"/>
                  </a:lnTo>
                  <a:lnTo>
                    <a:pt x="3025" y="20377"/>
                  </a:lnTo>
                  <a:lnTo>
                    <a:pt x="3364" y="20758"/>
                  </a:lnTo>
                  <a:lnTo>
                    <a:pt x="3706" y="21025"/>
                  </a:lnTo>
                  <a:lnTo>
                    <a:pt x="4046" y="21254"/>
                  </a:lnTo>
                  <a:lnTo>
                    <a:pt x="4431" y="21447"/>
                  </a:lnTo>
                  <a:lnTo>
                    <a:pt x="4857" y="21561"/>
                  </a:lnTo>
                  <a:lnTo>
                    <a:pt x="5240" y="21600"/>
                  </a:lnTo>
                  <a:lnTo>
                    <a:pt x="5666" y="21600"/>
                  </a:lnTo>
                  <a:lnTo>
                    <a:pt x="6133" y="21561"/>
                  </a:lnTo>
                  <a:lnTo>
                    <a:pt x="6560" y="21485"/>
                  </a:lnTo>
                  <a:lnTo>
                    <a:pt x="7029" y="21408"/>
                  </a:lnTo>
                  <a:lnTo>
                    <a:pt x="7455" y="21254"/>
                  </a:lnTo>
                  <a:lnTo>
                    <a:pt x="7923" y="21103"/>
                  </a:lnTo>
                  <a:lnTo>
                    <a:pt x="8862" y="20682"/>
                  </a:lnTo>
                  <a:lnTo>
                    <a:pt x="9798" y="20185"/>
                  </a:lnTo>
                  <a:lnTo>
                    <a:pt x="10735" y="19573"/>
                  </a:lnTo>
                  <a:lnTo>
                    <a:pt x="11672" y="18923"/>
                  </a:lnTo>
                  <a:lnTo>
                    <a:pt x="12611" y="18197"/>
                  </a:lnTo>
                  <a:lnTo>
                    <a:pt x="13504" y="17432"/>
                  </a:lnTo>
                  <a:lnTo>
                    <a:pt x="14400" y="16630"/>
                  </a:lnTo>
                  <a:lnTo>
                    <a:pt x="15209" y="15827"/>
                  </a:lnTo>
                  <a:lnTo>
                    <a:pt x="16018" y="14986"/>
                  </a:lnTo>
                  <a:lnTo>
                    <a:pt x="16743" y="14183"/>
                  </a:lnTo>
                  <a:lnTo>
                    <a:pt x="17425" y="13381"/>
                  </a:lnTo>
                  <a:lnTo>
                    <a:pt x="18022" y="12616"/>
                  </a:lnTo>
                  <a:lnTo>
                    <a:pt x="18575" y="11890"/>
                  </a:lnTo>
                  <a:lnTo>
                    <a:pt x="19043" y="11201"/>
                  </a:lnTo>
                  <a:lnTo>
                    <a:pt x="19469" y="10514"/>
                  </a:lnTo>
                  <a:lnTo>
                    <a:pt x="19895" y="9788"/>
                  </a:lnTo>
                  <a:lnTo>
                    <a:pt x="20278" y="9062"/>
                  </a:lnTo>
                  <a:lnTo>
                    <a:pt x="20620" y="8334"/>
                  </a:lnTo>
                  <a:lnTo>
                    <a:pt x="20919" y="7608"/>
                  </a:lnTo>
                  <a:lnTo>
                    <a:pt x="21131" y="6882"/>
                  </a:lnTo>
                  <a:lnTo>
                    <a:pt x="21345" y="6194"/>
                  </a:lnTo>
                  <a:lnTo>
                    <a:pt x="21513" y="5466"/>
                  </a:lnTo>
                  <a:lnTo>
                    <a:pt x="21600" y="4779"/>
                  </a:lnTo>
                  <a:lnTo>
                    <a:pt x="21600" y="3479"/>
                  </a:lnTo>
                  <a:lnTo>
                    <a:pt x="21472" y="2867"/>
                  </a:lnTo>
                  <a:lnTo>
                    <a:pt x="21301" y="2295"/>
                  </a:lnTo>
                  <a:lnTo>
                    <a:pt x="21089" y="1722"/>
                  </a:lnTo>
                  <a:lnTo>
                    <a:pt x="20748" y="1225"/>
                  </a:lnTo>
                  <a:lnTo>
                    <a:pt x="20577" y="957"/>
                  </a:lnTo>
                  <a:lnTo>
                    <a:pt x="20365" y="765"/>
                  </a:lnTo>
                  <a:lnTo>
                    <a:pt x="20109" y="575"/>
                  </a:lnTo>
                  <a:lnTo>
                    <a:pt x="19895" y="460"/>
                  </a:lnTo>
                  <a:lnTo>
                    <a:pt x="19640" y="307"/>
                  </a:lnTo>
                  <a:lnTo>
                    <a:pt x="19341" y="231"/>
                  </a:lnTo>
                  <a:lnTo>
                    <a:pt x="19086" y="153"/>
                  </a:lnTo>
                  <a:lnTo>
                    <a:pt x="18788" y="115"/>
                  </a:lnTo>
                  <a:lnTo>
                    <a:pt x="18489" y="78"/>
                  </a:lnTo>
                  <a:lnTo>
                    <a:pt x="18190" y="78"/>
                  </a:lnTo>
                  <a:lnTo>
                    <a:pt x="17552" y="153"/>
                  </a:lnTo>
                  <a:lnTo>
                    <a:pt x="16914" y="307"/>
                  </a:lnTo>
                  <a:lnTo>
                    <a:pt x="16274" y="536"/>
                  </a:lnTo>
                  <a:lnTo>
                    <a:pt x="15679" y="804"/>
                  </a:lnTo>
                  <a:lnTo>
                    <a:pt x="15081" y="1147"/>
                  </a:lnTo>
                  <a:lnTo>
                    <a:pt x="14528" y="1569"/>
                  </a:lnTo>
                  <a:lnTo>
                    <a:pt x="14017" y="1988"/>
                  </a:lnTo>
                  <a:lnTo>
                    <a:pt x="13591" y="2485"/>
                  </a:lnTo>
                  <a:lnTo>
                    <a:pt x="13206" y="3021"/>
                  </a:lnTo>
                  <a:lnTo>
                    <a:pt x="12909" y="3556"/>
                  </a:lnTo>
                  <a:lnTo>
                    <a:pt x="12823" y="3824"/>
                  </a:lnTo>
                  <a:lnTo>
                    <a:pt x="12738" y="4129"/>
                  </a:lnTo>
                  <a:lnTo>
                    <a:pt x="12611" y="4704"/>
                  </a:lnTo>
                  <a:lnTo>
                    <a:pt x="12397" y="5276"/>
                  </a:lnTo>
                  <a:lnTo>
                    <a:pt x="12185" y="5812"/>
                  </a:lnTo>
                  <a:lnTo>
                    <a:pt x="11929" y="6346"/>
                  </a:lnTo>
                  <a:lnTo>
                    <a:pt x="11375" y="7340"/>
                  </a:lnTo>
                  <a:lnTo>
                    <a:pt x="10822" y="8258"/>
                  </a:lnTo>
                  <a:lnTo>
                    <a:pt x="10309" y="8984"/>
                  </a:lnTo>
                  <a:lnTo>
                    <a:pt x="9842" y="9559"/>
                  </a:lnTo>
                  <a:lnTo>
                    <a:pt x="9415" y="10056"/>
                  </a:lnTo>
                  <a:lnTo>
                    <a:pt x="9329" y="9788"/>
                  </a:lnTo>
                  <a:lnTo>
                    <a:pt x="9244" y="9366"/>
                  </a:lnTo>
                  <a:lnTo>
                    <a:pt x="9117" y="8219"/>
                  </a:lnTo>
                  <a:lnTo>
                    <a:pt x="9032" y="6728"/>
                  </a:lnTo>
                  <a:lnTo>
                    <a:pt x="8946" y="5123"/>
                  </a:lnTo>
                  <a:lnTo>
                    <a:pt x="8903" y="2256"/>
                  </a:lnTo>
                  <a:lnTo>
                    <a:pt x="8946" y="994"/>
                  </a:lnTo>
                  <a:lnTo>
                    <a:pt x="8520" y="765"/>
                  </a:lnTo>
                  <a:lnTo>
                    <a:pt x="8052" y="575"/>
                  </a:lnTo>
                  <a:lnTo>
                    <a:pt x="7499" y="421"/>
                  </a:lnTo>
                  <a:lnTo>
                    <a:pt x="6858" y="268"/>
                  </a:lnTo>
                  <a:lnTo>
                    <a:pt x="6177" y="192"/>
                  </a:lnTo>
                  <a:lnTo>
                    <a:pt x="5452" y="115"/>
                  </a:lnTo>
                  <a:lnTo>
                    <a:pt x="396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2" name="Google Shape;1679;p59"/>
            <p:cNvSpPr/>
            <p:nvPr/>
          </p:nvSpPr>
          <p:spPr>
            <a:xfrm flipH="1">
              <a:off x="1662160" y="1136131"/>
              <a:ext cx="805390" cy="840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40" y="0"/>
                  </a:moveTo>
                  <a:lnTo>
                    <a:pt x="6039" y="24"/>
                  </a:lnTo>
                  <a:lnTo>
                    <a:pt x="5412" y="121"/>
                  </a:lnTo>
                  <a:lnTo>
                    <a:pt x="4735" y="264"/>
                  </a:lnTo>
                  <a:lnTo>
                    <a:pt x="3984" y="456"/>
                  </a:lnTo>
                  <a:lnTo>
                    <a:pt x="3207" y="720"/>
                  </a:lnTo>
                  <a:lnTo>
                    <a:pt x="2831" y="864"/>
                  </a:lnTo>
                  <a:lnTo>
                    <a:pt x="2455" y="1032"/>
                  </a:lnTo>
                  <a:lnTo>
                    <a:pt x="2079" y="1200"/>
                  </a:lnTo>
                  <a:lnTo>
                    <a:pt x="1753" y="1392"/>
                  </a:lnTo>
                  <a:lnTo>
                    <a:pt x="1453" y="1609"/>
                  </a:lnTo>
                  <a:lnTo>
                    <a:pt x="1177" y="1849"/>
                  </a:lnTo>
                  <a:lnTo>
                    <a:pt x="926" y="2089"/>
                  </a:lnTo>
                  <a:lnTo>
                    <a:pt x="701" y="2376"/>
                  </a:lnTo>
                  <a:lnTo>
                    <a:pt x="500" y="2688"/>
                  </a:lnTo>
                  <a:lnTo>
                    <a:pt x="326" y="3048"/>
                  </a:lnTo>
                  <a:lnTo>
                    <a:pt x="200" y="3409"/>
                  </a:lnTo>
                  <a:lnTo>
                    <a:pt x="99" y="3816"/>
                  </a:lnTo>
                  <a:lnTo>
                    <a:pt x="24" y="4273"/>
                  </a:lnTo>
                  <a:lnTo>
                    <a:pt x="0" y="4752"/>
                  </a:lnTo>
                  <a:lnTo>
                    <a:pt x="24" y="5304"/>
                  </a:lnTo>
                  <a:lnTo>
                    <a:pt x="75" y="5880"/>
                  </a:lnTo>
                  <a:lnTo>
                    <a:pt x="500" y="6504"/>
                  </a:lnTo>
                  <a:lnTo>
                    <a:pt x="1554" y="8088"/>
                  </a:lnTo>
                  <a:lnTo>
                    <a:pt x="2180" y="9048"/>
                  </a:lnTo>
                  <a:lnTo>
                    <a:pt x="2806" y="10032"/>
                  </a:lnTo>
                  <a:lnTo>
                    <a:pt x="3382" y="10993"/>
                  </a:lnTo>
                  <a:lnTo>
                    <a:pt x="3858" y="11857"/>
                  </a:lnTo>
                  <a:lnTo>
                    <a:pt x="4059" y="12240"/>
                  </a:lnTo>
                  <a:lnTo>
                    <a:pt x="4184" y="12576"/>
                  </a:lnTo>
                  <a:lnTo>
                    <a:pt x="4284" y="12912"/>
                  </a:lnTo>
                  <a:lnTo>
                    <a:pt x="4359" y="13224"/>
                  </a:lnTo>
                  <a:lnTo>
                    <a:pt x="4409" y="13512"/>
                  </a:lnTo>
                  <a:lnTo>
                    <a:pt x="4435" y="13776"/>
                  </a:lnTo>
                  <a:lnTo>
                    <a:pt x="4435" y="14256"/>
                  </a:lnTo>
                  <a:lnTo>
                    <a:pt x="4385" y="14688"/>
                  </a:lnTo>
                  <a:lnTo>
                    <a:pt x="4310" y="15071"/>
                  </a:lnTo>
                  <a:lnTo>
                    <a:pt x="4259" y="15408"/>
                  </a:lnTo>
                  <a:lnTo>
                    <a:pt x="4259" y="15744"/>
                  </a:lnTo>
                  <a:lnTo>
                    <a:pt x="4284" y="15936"/>
                  </a:lnTo>
                  <a:lnTo>
                    <a:pt x="4284" y="16176"/>
                  </a:lnTo>
                  <a:lnTo>
                    <a:pt x="4259" y="16703"/>
                  </a:lnTo>
                  <a:lnTo>
                    <a:pt x="4284" y="17040"/>
                  </a:lnTo>
                  <a:lnTo>
                    <a:pt x="4310" y="17376"/>
                  </a:lnTo>
                  <a:lnTo>
                    <a:pt x="4385" y="17712"/>
                  </a:lnTo>
                  <a:lnTo>
                    <a:pt x="4485" y="18072"/>
                  </a:lnTo>
                  <a:lnTo>
                    <a:pt x="4636" y="18431"/>
                  </a:lnTo>
                  <a:lnTo>
                    <a:pt x="4835" y="18792"/>
                  </a:lnTo>
                  <a:lnTo>
                    <a:pt x="4961" y="18960"/>
                  </a:lnTo>
                  <a:lnTo>
                    <a:pt x="5111" y="19152"/>
                  </a:lnTo>
                  <a:lnTo>
                    <a:pt x="5262" y="19320"/>
                  </a:lnTo>
                  <a:lnTo>
                    <a:pt x="5437" y="19488"/>
                  </a:lnTo>
                  <a:lnTo>
                    <a:pt x="5637" y="19656"/>
                  </a:lnTo>
                  <a:lnTo>
                    <a:pt x="5863" y="19800"/>
                  </a:lnTo>
                  <a:lnTo>
                    <a:pt x="6114" y="19968"/>
                  </a:lnTo>
                  <a:lnTo>
                    <a:pt x="6389" y="20112"/>
                  </a:lnTo>
                  <a:lnTo>
                    <a:pt x="6691" y="20256"/>
                  </a:lnTo>
                  <a:lnTo>
                    <a:pt x="6991" y="20400"/>
                  </a:lnTo>
                  <a:lnTo>
                    <a:pt x="7342" y="20520"/>
                  </a:lnTo>
                  <a:lnTo>
                    <a:pt x="7717" y="20640"/>
                  </a:lnTo>
                  <a:lnTo>
                    <a:pt x="8519" y="20855"/>
                  </a:lnTo>
                  <a:lnTo>
                    <a:pt x="9346" y="21024"/>
                  </a:lnTo>
                  <a:lnTo>
                    <a:pt x="10197" y="21192"/>
                  </a:lnTo>
                  <a:lnTo>
                    <a:pt x="11050" y="21311"/>
                  </a:lnTo>
                  <a:lnTo>
                    <a:pt x="11927" y="21407"/>
                  </a:lnTo>
                  <a:lnTo>
                    <a:pt x="12779" y="21504"/>
                  </a:lnTo>
                  <a:lnTo>
                    <a:pt x="13631" y="21551"/>
                  </a:lnTo>
                  <a:lnTo>
                    <a:pt x="14458" y="21576"/>
                  </a:lnTo>
                  <a:lnTo>
                    <a:pt x="15259" y="21600"/>
                  </a:lnTo>
                  <a:lnTo>
                    <a:pt x="16011" y="21576"/>
                  </a:lnTo>
                  <a:lnTo>
                    <a:pt x="16738" y="21551"/>
                  </a:lnTo>
                  <a:lnTo>
                    <a:pt x="17415" y="21504"/>
                  </a:lnTo>
                  <a:lnTo>
                    <a:pt x="18017" y="21432"/>
                  </a:lnTo>
                  <a:lnTo>
                    <a:pt x="18542" y="21336"/>
                  </a:lnTo>
                  <a:lnTo>
                    <a:pt x="19018" y="21239"/>
                  </a:lnTo>
                  <a:lnTo>
                    <a:pt x="19395" y="21120"/>
                  </a:lnTo>
                  <a:lnTo>
                    <a:pt x="19721" y="20999"/>
                  </a:lnTo>
                  <a:lnTo>
                    <a:pt x="20021" y="20808"/>
                  </a:lnTo>
                  <a:lnTo>
                    <a:pt x="20297" y="20615"/>
                  </a:lnTo>
                  <a:lnTo>
                    <a:pt x="20548" y="20375"/>
                  </a:lnTo>
                  <a:lnTo>
                    <a:pt x="20773" y="20112"/>
                  </a:lnTo>
                  <a:lnTo>
                    <a:pt x="20973" y="19823"/>
                  </a:lnTo>
                  <a:lnTo>
                    <a:pt x="21148" y="19511"/>
                  </a:lnTo>
                  <a:lnTo>
                    <a:pt x="21298" y="19176"/>
                  </a:lnTo>
                  <a:lnTo>
                    <a:pt x="21399" y="18815"/>
                  </a:lnTo>
                  <a:lnTo>
                    <a:pt x="21499" y="18431"/>
                  </a:lnTo>
                  <a:lnTo>
                    <a:pt x="21575" y="18024"/>
                  </a:lnTo>
                  <a:lnTo>
                    <a:pt x="21600" y="17616"/>
                  </a:lnTo>
                  <a:lnTo>
                    <a:pt x="21600" y="17160"/>
                  </a:lnTo>
                  <a:lnTo>
                    <a:pt x="21575" y="16703"/>
                  </a:lnTo>
                  <a:lnTo>
                    <a:pt x="21499" y="16248"/>
                  </a:lnTo>
                  <a:lnTo>
                    <a:pt x="21424" y="15744"/>
                  </a:lnTo>
                  <a:lnTo>
                    <a:pt x="21148" y="14688"/>
                  </a:lnTo>
                  <a:lnTo>
                    <a:pt x="20823" y="13536"/>
                  </a:lnTo>
                  <a:lnTo>
                    <a:pt x="20447" y="12336"/>
                  </a:lnTo>
                  <a:lnTo>
                    <a:pt x="20046" y="11112"/>
                  </a:lnTo>
                  <a:lnTo>
                    <a:pt x="19595" y="9960"/>
                  </a:lnTo>
                  <a:lnTo>
                    <a:pt x="19344" y="9408"/>
                  </a:lnTo>
                  <a:lnTo>
                    <a:pt x="19119" y="8904"/>
                  </a:lnTo>
                  <a:lnTo>
                    <a:pt x="18893" y="8424"/>
                  </a:lnTo>
                  <a:lnTo>
                    <a:pt x="18643" y="7992"/>
                  </a:lnTo>
                  <a:lnTo>
                    <a:pt x="18418" y="7608"/>
                  </a:lnTo>
                  <a:lnTo>
                    <a:pt x="18191" y="7296"/>
                  </a:lnTo>
                  <a:lnTo>
                    <a:pt x="17891" y="6960"/>
                  </a:lnTo>
                  <a:lnTo>
                    <a:pt x="17465" y="6552"/>
                  </a:lnTo>
                  <a:lnTo>
                    <a:pt x="16939" y="6073"/>
                  </a:lnTo>
                  <a:lnTo>
                    <a:pt x="16337" y="5568"/>
                  </a:lnTo>
                  <a:lnTo>
                    <a:pt x="15636" y="4992"/>
                  </a:lnTo>
                  <a:lnTo>
                    <a:pt x="14884" y="4417"/>
                  </a:lnTo>
                  <a:lnTo>
                    <a:pt x="13305" y="3216"/>
                  </a:lnTo>
                  <a:lnTo>
                    <a:pt x="11702" y="2089"/>
                  </a:lnTo>
                  <a:lnTo>
                    <a:pt x="10925" y="1560"/>
                  </a:lnTo>
                  <a:lnTo>
                    <a:pt x="10223" y="1104"/>
                  </a:lnTo>
                  <a:lnTo>
                    <a:pt x="9597" y="720"/>
                  </a:lnTo>
                  <a:lnTo>
                    <a:pt x="9046" y="433"/>
                  </a:lnTo>
                  <a:lnTo>
                    <a:pt x="8594" y="217"/>
                  </a:lnTo>
                  <a:lnTo>
                    <a:pt x="8419" y="144"/>
                  </a:lnTo>
                  <a:lnTo>
                    <a:pt x="8268" y="96"/>
                  </a:lnTo>
                  <a:lnTo>
                    <a:pt x="7767" y="24"/>
                  </a:lnTo>
                  <a:lnTo>
                    <a:pt x="721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3" name="Google Shape;1680;p59"/>
            <p:cNvSpPr/>
            <p:nvPr/>
          </p:nvSpPr>
          <p:spPr>
            <a:xfrm flipH="1">
              <a:off x="2124659" y="1128682"/>
              <a:ext cx="385876" cy="757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41" y="0"/>
                  </a:moveTo>
                  <a:lnTo>
                    <a:pt x="15428" y="53"/>
                  </a:lnTo>
                  <a:lnTo>
                    <a:pt x="15271" y="212"/>
                  </a:lnTo>
                  <a:lnTo>
                    <a:pt x="15114" y="665"/>
                  </a:lnTo>
                  <a:lnTo>
                    <a:pt x="14644" y="2237"/>
                  </a:lnTo>
                  <a:lnTo>
                    <a:pt x="14015" y="4447"/>
                  </a:lnTo>
                  <a:lnTo>
                    <a:pt x="13231" y="7031"/>
                  </a:lnTo>
                  <a:lnTo>
                    <a:pt x="12812" y="8337"/>
                  </a:lnTo>
                  <a:lnTo>
                    <a:pt x="12342" y="9642"/>
                  </a:lnTo>
                  <a:lnTo>
                    <a:pt x="11872" y="10893"/>
                  </a:lnTo>
                  <a:lnTo>
                    <a:pt x="11348" y="12011"/>
                  </a:lnTo>
                  <a:lnTo>
                    <a:pt x="10825" y="13024"/>
                  </a:lnTo>
                  <a:lnTo>
                    <a:pt x="10565" y="13450"/>
                  </a:lnTo>
                  <a:lnTo>
                    <a:pt x="10249" y="13849"/>
                  </a:lnTo>
                  <a:lnTo>
                    <a:pt x="9989" y="14195"/>
                  </a:lnTo>
                  <a:lnTo>
                    <a:pt x="9728" y="14462"/>
                  </a:lnTo>
                  <a:lnTo>
                    <a:pt x="9412" y="14674"/>
                  </a:lnTo>
                  <a:lnTo>
                    <a:pt x="9099" y="14835"/>
                  </a:lnTo>
                  <a:lnTo>
                    <a:pt x="8262" y="14755"/>
                  </a:lnTo>
                  <a:lnTo>
                    <a:pt x="7373" y="14701"/>
                  </a:lnTo>
                  <a:lnTo>
                    <a:pt x="6276" y="14674"/>
                  </a:lnTo>
                  <a:lnTo>
                    <a:pt x="5126" y="14674"/>
                  </a:lnTo>
                  <a:lnTo>
                    <a:pt x="4603" y="14701"/>
                  </a:lnTo>
                  <a:lnTo>
                    <a:pt x="4026" y="14728"/>
                  </a:lnTo>
                  <a:lnTo>
                    <a:pt x="3556" y="14781"/>
                  </a:lnTo>
                  <a:lnTo>
                    <a:pt x="3086" y="14861"/>
                  </a:lnTo>
                  <a:lnTo>
                    <a:pt x="2720" y="14941"/>
                  </a:lnTo>
                  <a:lnTo>
                    <a:pt x="2406" y="15074"/>
                  </a:lnTo>
                  <a:lnTo>
                    <a:pt x="2143" y="15234"/>
                  </a:lnTo>
                  <a:lnTo>
                    <a:pt x="1830" y="15473"/>
                  </a:lnTo>
                  <a:lnTo>
                    <a:pt x="1516" y="15767"/>
                  </a:lnTo>
                  <a:lnTo>
                    <a:pt x="1254" y="16086"/>
                  </a:lnTo>
                  <a:lnTo>
                    <a:pt x="940" y="16432"/>
                  </a:lnTo>
                  <a:lnTo>
                    <a:pt x="680" y="16833"/>
                  </a:lnTo>
                  <a:lnTo>
                    <a:pt x="417" y="17232"/>
                  </a:lnTo>
                  <a:lnTo>
                    <a:pt x="207" y="17631"/>
                  </a:lnTo>
                  <a:lnTo>
                    <a:pt x="50" y="18031"/>
                  </a:lnTo>
                  <a:lnTo>
                    <a:pt x="0" y="18430"/>
                  </a:lnTo>
                  <a:lnTo>
                    <a:pt x="0" y="18830"/>
                  </a:lnTo>
                  <a:lnTo>
                    <a:pt x="50" y="19176"/>
                  </a:lnTo>
                  <a:lnTo>
                    <a:pt x="207" y="19496"/>
                  </a:lnTo>
                  <a:lnTo>
                    <a:pt x="367" y="19655"/>
                  </a:lnTo>
                  <a:lnTo>
                    <a:pt x="470" y="19788"/>
                  </a:lnTo>
                  <a:lnTo>
                    <a:pt x="680" y="19922"/>
                  </a:lnTo>
                  <a:lnTo>
                    <a:pt x="887" y="20028"/>
                  </a:lnTo>
                  <a:lnTo>
                    <a:pt x="1150" y="20108"/>
                  </a:lnTo>
                  <a:lnTo>
                    <a:pt x="1410" y="20188"/>
                  </a:lnTo>
                  <a:lnTo>
                    <a:pt x="2563" y="20480"/>
                  </a:lnTo>
                  <a:lnTo>
                    <a:pt x="3816" y="20801"/>
                  </a:lnTo>
                  <a:lnTo>
                    <a:pt x="5126" y="21120"/>
                  </a:lnTo>
                  <a:lnTo>
                    <a:pt x="5806" y="21254"/>
                  </a:lnTo>
                  <a:lnTo>
                    <a:pt x="6536" y="21359"/>
                  </a:lnTo>
                  <a:lnTo>
                    <a:pt x="7216" y="21466"/>
                  </a:lnTo>
                  <a:lnTo>
                    <a:pt x="7949" y="21546"/>
                  </a:lnTo>
                  <a:lnTo>
                    <a:pt x="8732" y="21600"/>
                  </a:lnTo>
                  <a:lnTo>
                    <a:pt x="10249" y="21600"/>
                  </a:lnTo>
                  <a:lnTo>
                    <a:pt x="11088" y="21519"/>
                  </a:lnTo>
                  <a:lnTo>
                    <a:pt x="11872" y="21413"/>
                  </a:lnTo>
                  <a:lnTo>
                    <a:pt x="12708" y="21254"/>
                  </a:lnTo>
                  <a:lnTo>
                    <a:pt x="13128" y="21147"/>
                  </a:lnTo>
                  <a:lnTo>
                    <a:pt x="13492" y="21013"/>
                  </a:lnTo>
                  <a:lnTo>
                    <a:pt x="13858" y="20880"/>
                  </a:lnTo>
                  <a:lnTo>
                    <a:pt x="14172" y="20721"/>
                  </a:lnTo>
                  <a:lnTo>
                    <a:pt x="14435" y="20534"/>
                  </a:lnTo>
                  <a:lnTo>
                    <a:pt x="14695" y="20348"/>
                  </a:lnTo>
                  <a:lnTo>
                    <a:pt x="14905" y="20161"/>
                  </a:lnTo>
                  <a:lnTo>
                    <a:pt x="15061" y="19949"/>
                  </a:lnTo>
                  <a:lnTo>
                    <a:pt x="15375" y="19496"/>
                  </a:lnTo>
                  <a:lnTo>
                    <a:pt x="15585" y="19015"/>
                  </a:lnTo>
                  <a:lnTo>
                    <a:pt x="15741" y="18510"/>
                  </a:lnTo>
                  <a:lnTo>
                    <a:pt x="15794" y="18031"/>
                  </a:lnTo>
                  <a:lnTo>
                    <a:pt x="15847" y="17551"/>
                  </a:lnTo>
                  <a:lnTo>
                    <a:pt x="15794" y="17098"/>
                  </a:lnTo>
                  <a:lnTo>
                    <a:pt x="15691" y="16300"/>
                  </a:lnTo>
                  <a:lnTo>
                    <a:pt x="15531" y="15767"/>
                  </a:lnTo>
                  <a:lnTo>
                    <a:pt x="15481" y="15553"/>
                  </a:lnTo>
                  <a:lnTo>
                    <a:pt x="15847" y="15047"/>
                  </a:lnTo>
                  <a:lnTo>
                    <a:pt x="16734" y="13635"/>
                  </a:lnTo>
                  <a:lnTo>
                    <a:pt x="17938" y="11612"/>
                  </a:lnTo>
                  <a:lnTo>
                    <a:pt x="18617" y="10440"/>
                  </a:lnTo>
                  <a:lnTo>
                    <a:pt x="19247" y="9214"/>
                  </a:lnTo>
                  <a:lnTo>
                    <a:pt x="19874" y="7936"/>
                  </a:lnTo>
                  <a:lnTo>
                    <a:pt x="20450" y="6658"/>
                  </a:lnTo>
                  <a:lnTo>
                    <a:pt x="20920" y="5406"/>
                  </a:lnTo>
                  <a:lnTo>
                    <a:pt x="21337" y="4207"/>
                  </a:lnTo>
                  <a:lnTo>
                    <a:pt x="21443" y="3649"/>
                  </a:lnTo>
                  <a:lnTo>
                    <a:pt x="21547" y="3116"/>
                  </a:lnTo>
                  <a:lnTo>
                    <a:pt x="21600" y="2610"/>
                  </a:lnTo>
                  <a:lnTo>
                    <a:pt x="21600" y="2130"/>
                  </a:lnTo>
                  <a:lnTo>
                    <a:pt x="21547" y="1677"/>
                  </a:lnTo>
                  <a:lnTo>
                    <a:pt x="21443" y="1278"/>
                  </a:lnTo>
                  <a:lnTo>
                    <a:pt x="21337" y="932"/>
                  </a:lnTo>
                  <a:lnTo>
                    <a:pt x="21130" y="638"/>
                  </a:lnTo>
                  <a:lnTo>
                    <a:pt x="20450" y="506"/>
                  </a:lnTo>
                  <a:lnTo>
                    <a:pt x="19770" y="372"/>
                  </a:lnTo>
                  <a:lnTo>
                    <a:pt x="18880" y="239"/>
                  </a:lnTo>
                  <a:lnTo>
                    <a:pt x="17991" y="107"/>
                  </a:lnTo>
                  <a:lnTo>
                    <a:pt x="17051" y="26"/>
                  </a:lnTo>
                  <a:lnTo>
                    <a:pt x="165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4" name="Google Shape;1681;p59"/>
            <p:cNvSpPr/>
            <p:nvPr/>
          </p:nvSpPr>
          <p:spPr>
            <a:xfrm flipH="1">
              <a:off x="1678054" y="815684"/>
              <a:ext cx="303653" cy="364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05" y="0"/>
                  </a:moveTo>
                  <a:lnTo>
                    <a:pt x="9170" y="53"/>
                  </a:lnTo>
                  <a:lnTo>
                    <a:pt x="8971" y="219"/>
                  </a:lnTo>
                  <a:lnTo>
                    <a:pt x="8572" y="664"/>
                  </a:lnTo>
                  <a:lnTo>
                    <a:pt x="8043" y="1440"/>
                  </a:lnTo>
                  <a:lnTo>
                    <a:pt x="7378" y="2382"/>
                  </a:lnTo>
                  <a:lnTo>
                    <a:pt x="5913" y="4708"/>
                  </a:lnTo>
                  <a:lnTo>
                    <a:pt x="4253" y="7366"/>
                  </a:lnTo>
                  <a:lnTo>
                    <a:pt x="1330" y="12296"/>
                  </a:lnTo>
                  <a:lnTo>
                    <a:pt x="0" y="14566"/>
                  </a:lnTo>
                  <a:lnTo>
                    <a:pt x="1330" y="15727"/>
                  </a:lnTo>
                  <a:lnTo>
                    <a:pt x="4185" y="18222"/>
                  </a:lnTo>
                  <a:lnTo>
                    <a:pt x="5714" y="19550"/>
                  </a:lnTo>
                  <a:lnTo>
                    <a:pt x="7044" y="20658"/>
                  </a:lnTo>
                  <a:lnTo>
                    <a:pt x="8043" y="21434"/>
                  </a:lnTo>
                  <a:lnTo>
                    <a:pt x="8373" y="21600"/>
                  </a:lnTo>
                  <a:lnTo>
                    <a:pt x="8505" y="21600"/>
                  </a:lnTo>
                  <a:lnTo>
                    <a:pt x="10898" y="18720"/>
                  </a:lnTo>
                  <a:lnTo>
                    <a:pt x="13159" y="15896"/>
                  </a:lnTo>
                  <a:lnTo>
                    <a:pt x="15751" y="12628"/>
                  </a:lnTo>
                  <a:lnTo>
                    <a:pt x="18144" y="9360"/>
                  </a:lnTo>
                  <a:lnTo>
                    <a:pt x="19275" y="7864"/>
                  </a:lnTo>
                  <a:lnTo>
                    <a:pt x="20203" y="6480"/>
                  </a:lnTo>
                  <a:lnTo>
                    <a:pt x="20868" y="5262"/>
                  </a:lnTo>
                  <a:lnTo>
                    <a:pt x="21401" y="4264"/>
                  </a:lnTo>
                  <a:lnTo>
                    <a:pt x="21532" y="3876"/>
                  </a:lnTo>
                  <a:lnTo>
                    <a:pt x="21600" y="3544"/>
                  </a:lnTo>
                  <a:lnTo>
                    <a:pt x="21532" y="3322"/>
                  </a:lnTo>
                  <a:lnTo>
                    <a:pt x="21465" y="3156"/>
                  </a:lnTo>
                  <a:lnTo>
                    <a:pt x="21067" y="2933"/>
                  </a:lnTo>
                  <a:lnTo>
                    <a:pt x="20469" y="2658"/>
                  </a:lnTo>
                  <a:lnTo>
                    <a:pt x="19008" y="2160"/>
                  </a:lnTo>
                  <a:lnTo>
                    <a:pt x="17145" y="1606"/>
                  </a:lnTo>
                  <a:lnTo>
                    <a:pt x="15154" y="1052"/>
                  </a:lnTo>
                  <a:lnTo>
                    <a:pt x="13159" y="607"/>
                  </a:lnTo>
                  <a:lnTo>
                    <a:pt x="11364" y="219"/>
                  </a:lnTo>
                  <a:lnTo>
                    <a:pt x="1003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5" name="Google Shape;1682;p59"/>
            <p:cNvSpPr/>
            <p:nvPr/>
          </p:nvSpPr>
          <p:spPr>
            <a:xfrm flipH="1">
              <a:off x="2011596" y="1628521"/>
              <a:ext cx="247619" cy="15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52" y="0"/>
                  </a:moveTo>
                  <a:lnTo>
                    <a:pt x="15810" y="131"/>
                  </a:lnTo>
                  <a:lnTo>
                    <a:pt x="14589" y="387"/>
                  </a:lnTo>
                  <a:lnTo>
                    <a:pt x="11572" y="1294"/>
                  </a:lnTo>
                  <a:lnTo>
                    <a:pt x="8315" y="2463"/>
                  </a:lnTo>
                  <a:lnTo>
                    <a:pt x="5215" y="3625"/>
                  </a:lnTo>
                  <a:lnTo>
                    <a:pt x="2607" y="4656"/>
                  </a:lnTo>
                  <a:lnTo>
                    <a:pt x="83" y="5825"/>
                  </a:lnTo>
                  <a:lnTo>
                    <a:pt x="0" y="8150"/>
                  </a:lnTo>
                  <a:lnTo>
                    <a:pt x="0" y="13325"/>
                  </a:lnTo>
                  <a:lnTo>
                    <a:pt x="83" y="16169"/>
                  </a:lnTo>
                  <a:lnTo>
                    <a:pt x="244" y="18625"/>
                  </a:lnTo>
                  <a:lnTo>
                    <a:pt x="327" y="19663"/>
                  </a:lnTo>
                  <a:lnTo>
                    <a:pt x="488" y="20569"/>
                  </a:lnTo>
                  <a:lnTo>
                    <a:pt x="733" y="21081"/>
                  </a:lnTo>
                  <a:lnTo>
                    <a:pt x="898" y="21469"/>
                  </a:lnTo>
                  <a:lnTo>
                    <a:pt x="1386" y="21600"/>
                  </a:lnTo>
                  <a:lnTo>
                    <a:pt x="2202" y="21600"/>
                  </a:lnTo>
                  <a:lnTo>
                    <a:pt x="4648" y="21213"/>
                  </a:lnTo>
                  <a:lnTo>
                    <a:pt x="7988" y="20569"/>
                  </a:lnTo>
                  <a:lnTo>
                    <a:pt x="11655" y="19531"/>
                  </a:lnTo>
                  <a:lnTo>
                    <a:pt x="15322" y="18494"/>
                  </a:lnTo>
                  <a:lnTo>
                    <a:pt x="18500" y="17331"/>
                  </a:lnTo>
                  <a:lnTo>
                    <a:pt x="19725" y="16812"/>
                  </a:lnTo>
                  <a:lnTo>
                    <a:pt x="20702" y="16169"/>
                  </a:lnTo>
                  <a:lnTo>
                    <a:pt x="21356" y="15650"/>
                  </a:lnTo>
                  <a:lnTo>
                    <a:pt x="21517" y="15519"/>
                  </a:lnTo>
                  <a:lnTo>
                    <a:pt x="21600" y="15263"/>
                  </a:lnTo>
                  <a:lnTo>
                    <a:pt x="21600" y="14744"/>
                  </a:lnTo>
                  <a:lnTo>
                    <a:pt x="21517" y="13969"/>
                  </a:lnTo>
                  <a:lnTo>
                    <a:pt x="21190" y="11900"/>
                  </a:lnTo>
                  <a:lnTo>
                    <a:pt x="20702" y="9444"/>
                  </a:lnTo>
                  <a:lnTo>
                    <a:pt x="20131" y="6856"/>
                  </a:lnTo>
                  <a:lnTo>
                    <a:pt x="18988" y="2200"/>
                  </a:lnTo>
                  <a:lnTo>
                    <a:pt x="18421" y="131"/>
                  </a:lnTo>
                  <a:lnTo>
                    <a:pt x="1785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6" name="Google Shape;1683;p59"/>
            <p:cNvSpPr/>
            <p:nvPr/>
          </p:nvSpPr>
          <p:spPr>
            <a:xfrm flipH="1">
              <a:off x="1613576" y="1565940"/>
              <a:ext cx="260715" cy="164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75" y="0"/>
                  </a:moveTo>
                  <a:lnTo>
                    <a:pt x="14167" y="860"/>
                  </a:lnTo>
                  <a:lnTo>
                    <a:pt x="8208" y="2580"/>
                  </a:lnTo>
                  <a:lnTo>
                    <a:pt x="0" y="5029"/>
                  </a:lnTo>
                  <a:lnTo>
                    <a:pt x="236" y="7609"/>
                  </a:lnTo>
                  <a:lnTo>
                    <a:pt x="621" y="10183"/>
                  </a:lnTo>
                  <a:lnTo>
                    <a:pt x="1164" y="13131"/>
                  </a:lnTo>
                  <a:lnTo>
                    <a:pt x="1474" y="14726"/>
                  </a:lnTo>
                  <a:lnTo>
                    <a:pt x="1859" y="16197"/>
                  </a:lnTo>
                  <a:lnTo>
                    <a:pt x="2248" y="17549"/>
                  </a:lnTo>
                  <a:lnTo>
                    <a:pt x="2634" y="18902"/>
                  </a:lnTo>
                  <a:lnTo>
                    <a:pt x="3098" y="19880"/>
                  </a:lnTo>
                  <a:lnTo>
                    <a:pt x="3640" y="20740"/>
                  </a:lnTo>
                  <a:lnTo>
                    <a:pt x="4182" y="21351"/>
                  </a:lnTo>
                  <a:lnTo>
                    <a:pt x="4414" y="21475"/>
                  </a:lnTo>
                  <a:lnTo>
                    <a:pt x="4725" y="21600"/>
                  </a:lnTo>
                  <a:lnTo>
                    <a:pt x="5806" y="21475"/>
                  </a:lnTo>
                  <a:lnTo>
                    <a:pt x="7355" y="21232"/>
                  </a:lnTo>
                  <a:lnTo>
                    <a:pt x="9135" y="20740"/>
                  </a:lnTo>
                  <a:lnTo>
                    <a:pt x="11069" y="20129"/>
                  </a:lnTo>
                  <a:lnTo>
                    <a:pt x="15173" y="18652"/>
                  </a:lnTo>
                  <a:lnTo>
                    <a:pt x="18813" y="17306"/>
                  </a:lnTo>
                  <a:lnTo>
                    <a:pt x="21600" y="16197"/>
                  </a:lnTo>
                  <a:lnTo>
                    <a:pt x="21136" y="13623"/>
                  </a:lnTo>
                  <a:lnTo>
                    <a:pt x="20668" y="11043"/>
                  </a:lnTo>
                  <a:lnTo>
                    <a:pt x="20130" y="7977"/>
                  </a:lnTo>
                  <a:lnTo>
                    <a:pt x="19509" y="5029"/>
                  </a:lnTo>
                  <a:lnTo>
                    <a:pt x="18813" y="2331"/>
                  </a:lnTo>
                  <a:lnTo>
                    <a:pt x="18502" y="1352"/>
                  </a:lnTo>
                  <a:lnTo>
                    <a:pt x="18192" y="611"/>
                  </a:lnTo>
                  <a:lnTo>
                    <a:pt x="17881" y="125"/>
                  </a:lnTo>
                  <a:lnTo>
                    <a:pt x="177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7" name="Google Shape;1684;p59"/>
            <p:cNvSpPr/>
            <p:nvPr/>
          </p:nvSpPr>
          <p:spPr>
            <a:xfrm flipH="1">
              <a:off x="1583685" y="1689252"/>
              <a:ext cx="237323" cy="205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51" y="0"/>
                  </a:moveTo>
                  <a:lnTo>
                    <a:pt x="9522" y="100"/>
                  </a:lnTo>
                  <a:lnTo>
                    <a:pt x="6974" y="199"/>
                  </a:lnTo>
                  <a:lnTo>
                    <a:pt x="4422" y="394"/>
                  </a:lnTo>
                  <a:lnTo>
                    <a:pt x="2211" y="688"/>
                  </a:lnTo>
                  <a:lnTo>
                    <a:pt x="1360" y="887"/>
                  </a:lnTo>
                  <a:lnTo>
                    <a:pt x="596" y="1181"/>
                  </a:lnTo>
                  <a:lnTo>
                    <a:pt x="168" y="1476"/>
                  </a:lnTo>
                  <a:lnTo>
                    <a:pt x="0" y="1570"/>
                  </a:lnTo>
                  <a:lnTo>
                    <a:pt x="0" y="1770"/>
                  </a:lnTo>
                  <a:lnTo>
                    <a:pt x="86" y="2358"/>
                  </a:lnTo>
                  <a:lnTo>
                    <a:pt x="423" y="3240"/>
                  </a:lnTo>
                  <a:lnTo>
                    <a:pt x="937" y="4422"/>
                  </a:lnTo>
                  <a:lnTo>
                    <a:pt x="1701" y="5793"/>
                  </a:lnTo>
                  <a:lnTo>
                    <a:pt x="3571" y="9133"/>
                  </a:lnTo>
                  <a:lnTo>
                    <a:pt x="5782" y="12762"/>
                  </a:lnTo>
                  <a:lnTo>
                    <a:pt x="8079" y="16201"/>
                  </a:lnTo>
                  <a:lnTo>
                    <a:pt x="9185" y="17772"/>
                  </a:lnTo>
                  <a:lnTo>
                    <a:pt x="10204" y="19142"/>
                  </a:lnTo>
                  <a:lnTo>
                    <a:pt x="11141" y="20224"/>
                  </a:lnTo>
                  <a:lnTo>
                    <a:pt x="11905" y="21012"/>
                  </a:lnTo>
                  <a:lnTo>
                    <a:pt x="12583" y="21500"/>
                  </a:lnTo>
                  <a:lnTo>
                    <a:pt x="12756" y="21600"/>
                  </a:lnTo>
                  <a:lnTo>
                    <a:pt x="13011" y="21500"/>
                  </a:lnTo>
                  <a:lnTo>
                    <a:pt x="13862" y="21012"/>
                  </a:lnTo>
                  <a:lnTo>
                    <a:pt x="15136" y="20124"/>
                  </a:lnTo>
                  <a:lnTo>
                    <a:pt x="16669" y="18948"/>
                  </a:lnTo>
                  <a:lnTo>
                    <a:pt x="18197" y="17672"/>
                  </a:lnTo>
                  <a:lnTo>
                    <a:pt x="19644" y="16296"/>
                  </a:lnTo>
                  <a:lnTo>
                    <a:pt x="20240" y="15613"/>
                  </a:lnTo>
                  <a:lnTo>
                    <a:pt x="20836" y="15020"/>
                  </a:lnTo>
                  <a:lnTo>
                    <a:pt x="21172" y="14337"/>
                  </a:lnTo>
                  <a:lnTo>
                    <a:pt x="21514" y="13843"/>
                  </a:lnTo>
                  <a:lnTo>
                    <a:pt x="21600" y="13255"/>
                  </a:lnTo>
                  <a:lnTo>
                    <a:pt x="21600" y="12861"/>
                  </a:lnTo>
                  <a:lnTo>
                    <a:pt x="21004" y="11585"/>
                  </a:lnTo>
                  <a:lnTo>
                    <a:pt x="19985" y="9915"/>
                  </a:lnTo>
                  <a:lnTo>
                    <a:pt x="17433" y="5598"/>
                  </a:lnTo>
                  <a:lnTo>
                    <a:pt x="1386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8" name="Google Shape;1685;p59"/>
            <p:cNvSpPr/>
            <p:nvPr/>
          </p:nvSpPr>
          <p:spPr>
            <a:xfrm flipH="1">
              <a:off x="2289106" y="917502"/>
              <a:ext cx="393371" cy="4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12" y="0"/>
                  </a:moveTo>
                  <a:lnTo>
                    <a:pt x="13852" y="48"/>
                  </a:lnTo>
                  <a:lnTo>
                    <a:pt x="12930" y="238"/>
                  </a:lnTo>
                  <a:lnTo>
                    <a:pt x="11903" y="570"/>
                  </a:lnTo>
                  <a:lnTo>
                    <a:pt x="10723" y="1042"/>
                  </a:lnTo>
                  <a:lnTo>
                    <a:pt x="9441" y="1563"/>
                  </a:lnTo>
                  <a:lnTo>
                    <a:pt x="8157" y="2131"/>
                  </a:lnTo>
                  <a:lnTo>
                    <a:pt x="6823" y="2795"/>
                  </a:lnTo>
                  <a:lnTo>
                    <a:pt x="4260" y="4075"/>
                  </a:lnTo>
                  <a:lnTo>
                    <a:pt x="2105" y="5258"/>
                  </a:lnTo>
                  <a:lnTo>
                    <a:pt x="0" y="6442"/>
                  </a:lnTo>
                  <a:lnTo>
                    <a:pt x="513" y="8717"/>
                  </a:lnTo>
                  <a:lnTo>
                    <a:pt x="1131" y="11084"/>
                  </a:lnTo>
                  <a:lnTo>
                    <a:pt x="1798" y="13831"/>
                  </a:lnTo>
                  <a:lnTo>
                    <a:pt x="2618" y="16580"/>
                  </a:lnTo>
                  <a:lnTo>
                    <a:pt x="2975" y="17857"/>
                  </a:lnTo>
                  <a:lnTo>
                    <a:pt x="3387" y="19043"/>
                  </a:lnTo>
                  <a:lnTo>
                    <a:pt x="3746" y="20037"/>
                  </a:lnTo>
                  <a:lnTo>
                    <a:pt x="4106" y="20794"/>
                  </a:lnTo>
                  <a:lnTo>
                    <a:pt x="4413" y="21364"/>
                  </a:lnTo>
                  <a:lnTo>
                    <a:pt x="4567" y="21506"/>
                  </a:lnTo>
                  <a:lnTo>
                    <a:pt x="4721" y="21600"/>
                  </a:lnTo>
                  <a:lnTo>
                    <a:pt x="5132" y="21600"/>
                  </a:lnTo>
                  <a:lnTo>
                    <a:pt x="5799" y="21506"/>
                  </a:lnTo>
                  <a:lnTo>
                    <a:pt x="6722" y="21268"/>
                  </a:lnTo>
                  <a:lnTo>
                    <a:pt x="7850" y="20936"/>
                  </a:lnTo>
                  <a:lnTo>
                    <a:pt x="10517" y="20085"/>
                  </a:lnTo>
                  <a:lnTo>
                    <a:pt x="13493" y="18995"/>
                  </a:lnTo>
                  <a:lnTo>
                    <a:pt x="16418" y="17812"/>
                  </a:lnTo>
                  <a:lnTo>
                    <a:pt x="17752" y="17242"/>
                  </a:lnTo>
                  <a:lnTo>
                    <a:pt x="18932" y="16722"/>
                  </a:lnTo>
                  <a:lnTo>
                    <a:pt x="19959" y="16200"/>
                  </a:lnTo>
                  <a:lnTo>
                    <a:pt x="20779" y="15774"/>
                  </a:lnTo>
                  <a:lnTo>
                    <a:pt x="21342" y="15394"/>
                  </a:lnTo>
                  <a:lnTo>
                    <a:pt x="21496" y="15207"/>
                  </a:lnTo>
                  <a:lnTo>
                    <a:pt x="21600" y="15110"/>
                  </a:lnTo>
                  <a:lnTo>
                    <a:pt x="21600" y="14733"/>
                  </a:lnTo>
                  <a:lnTo>
                    <a:pt x="21496" y="14117"/>
                  </a:lnTo>
                  <a:lnTo>
                    <a:pt x="21342" y="13359"/>
                  </a:lnTo>
                  <a:lnTo>
                    <a:pt x="21035" y="12363"/>
                  </a:lnTo>
                  <a:lnTo>
                    <a:pt x="20214" y="10136"/>
                  </a:lnTo>
                  <a:lnTo>
                    <a:pt x="19188" y="7627"/>
                  </a:lnTo>
                  <a:lnTo>
                    <a:pt x="18059" y="5116"/>
                  </a:lnTo>
                  <a:lnTo>
                    <a:pt x="17494" y="3933"/>
                  </a:lnTo>
                  <a:lnTo>
                    <a:pt x="16931" y="2843"/>
                  </a:lnTo>
                  <a:lnTo>
                    <a:pt x="16366" y="1895"/>
                  </a:lnTo>
                  <a:lnTo>
                    <a:pt x="15853" y="1090"/>
                  </a:lnTo>
                  <a:lnTo>
                    <a:pt x="15392" y="522"/>
                  </a:lnTo>
                  <a:lnTo>
                    <a:pt x="15186" y="284"/>
                  </a:lnTo>
                  <a:lnTo>
                    <a:pt x="15032" y="142"/>
                  </a:lnTo>
                  <a:lnTo>
                    <a:pt x="14826" y="48"/>
                  </a:lnTo>
                  <a:lnTo>
                    <a:pt x="145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9" name="Google Shape;1686;p59"/>
            <p:cNvSpPr/>
            <p:nvPr/>
          </p:nvSpPr>
          <p:spPr>
            <a:xfrm flipH="1">
              <a:off x="2179791" y="768001"/>
              <a:ext cx="570866" cy="454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99" y="0"/>
                  </a:moveTo>
                  <a:lnTo>
                    <a:pt x="9086" y="45"/>
                  </a:lnTo>
                  <a:lnTo>
                    <a:pt x="8626" y="133"/>
                  </a:lnTo>
                  <a:lnTo>
                    <a:pt x="8201" y="269"/>
                  </a:lnTo>
                  <a:lnTo>
                    <a:pt x="7741" y="402"/>
                  </a:lnTo>
                  <a:lnTo>
                    <a:pt x="7247" y="578"/>
                  </a:lnTo>
                  <a:lnTo>
                    <a:pt x="6788" y="801"/>
                  </a:lnTo>
                  <a:lnTo>
                    <a:pt x="6292" y="1022"/>
                  </a:lnTo>
                  <a:lnTo>
                    <a:pt x="5763" y="1334"/>
                  </a:lnTo>
                  <a:lnTo>
                    <a:pt x="5267" y="1645"/>
                  </a:lnTo>
                  <a:lnTo>
                    <a:pt x="4738" y="2002"/>
                  </a:lnTo>
                  <a:lnTo>
                    <a:pt x="4278" y="2356"/>
                  </a:lnTo>
                  <a:lnTo>
                    <a:pt x="3429" y="3112"/>
                  </a:lnTo>
                  <a:lnTo>
                    <a:pt x="2686" y="3868"/>
                  </a:lnTo>
                  <a:lnTo>
                    <a:pt x="2050" y="4667"/>
                  </a:lnTo>
                  <a:lnTo>
                    <a:pt x="1519" y="5423"/>
                  </a:lnTo>
                  <a:lnTo>
                    <a:pt x="1095" y="6222"/>
                  </a:lnTo>
                  <a:lnTo>
                    <a:pt x="741" y="6978"/>
                  </a:lnTo>
                  <a:lnTo>
                    <a:pt x="460" y="7779"/>
                  </a:lnTo>
                  <a:lnTo>
                    <a:pt x="248" y="8490"/>
                  </a:lnTo>
                  <a:lnTo>
                    <a:pt x="106" y="9244"/>
                  </a:lnTo>
                  <a:lnTo>
                    <a:pt x="34" y="9912"/>
                  </a:lnTo>
                  <a:lnTo>
                    <a:pt x="0" y="10578"/>
                  </a:lnTo>
                  <a:lnTo>
                    <a:pt x="0" y="11201"/>
                  </a:lnTo>
                  <a:lnTo>
                    <a:pt x="34" y="11778"/>
                  </a:lnTo>
                  <a:lnTo>
                    <a:pt x="70" y="12268"/>
                  </a:lnTo>
                  <a:lnTo>
                    <a:pt x="140" y="12713"/>
                  </a:lnTo>
                  <a:lnTo>
                    <a:pt x="318" y="13733"/>
                  </a:lnTo>
                  <a:lnTo>
                    <a:pt x="460" y="15024"/>
                  </a:lnTo>
                  <a:lnTo>
                    <a:pt x="707" y="17955"/>
                  </a:lnTo>
                  <a:lnTo>
                    <a:pt x="883" y="20399"/>
                  </a:lnTo>
                  <a:lnTo>
                    <a:pt x="953" y="21467"/>
                  </a:lnTo>
                  <a:lnTo>
                    <a:pt x="1237" y="21512"/>
                  </a:lnTo>
                  <a:lnTo>
                    <a:pt x="1944" y="21600"/>
                  </a:lnTo>
                  <a:lnTo>
                    <a:pt x="2722" y="21600"/>
                  </a:lnTo>
                  <a:lnTo>
                    <a:pt x="3111" y="21555"/>
                  </a:lnTo>
                  <a:lnTo>
                    <a:pt x="3393" y="21467"/>
                  </a:lnTo>
                  <a:lnTo>
                    <a:pt x="3429" y="21422"/>
                  </a:lnTo>
                  <a:lnTo>
                    <a:pt x="3499" y="21334"/>
                  </a:lnTo>
                  <a:lnTo>
                    <a:pt x="3535" y="21110"/>
                  </a:lnTo>
                  <a:lnTo>
                    <a:pt x="3571" y="20756"/>
                  </a:lnTo>
                  <a:lnTo>
                    <a:pt x="3535" y="20356"/>
                  </a:lnTo>
                  <a:lnTo>
                    <a:pt x="3429" y="19334"/>
                  </a:lnTo>
                  <a:lnTo>
                    <a:pt x="3251" y="18179"/>
                  </a:lnTo>
                  <a:lnTo>
                    <a:pt x="3005" y="17023"/>
                  </a:lnTo>
                  <a:lnTo>
                    <a:pt x="2792" y="16044"/>
                  </a:lnTo>
                  <a:lnTo>
                    <a:pt x="2580" y="15067"/>
                  </a:lnTo>
                  <a:lnTo>
                    <a:pt x="3605" y="14755"/>
                  </a:lnTo>
                  <a:lnTo>
                    <a:pt x="4772" y="14356"/>
                  </a:lnTo>
                  <a:lnTo>
                    <a:pt x="6222" y="13823"/>
                  </a:lnTo>
                  <a:lnTo>
                    <a:pt x="7883" y="13155"/>
                  </a:lnTo>
                  <a:lnTo>
                    <a:pt x="8732" y="12713"/>
                  </a:lnTo>
                  <a:lnTo>
                    <a:pt x="9651" y="12268"/>
                  </a:lnTo>
                  <a:lnTo>
                    <a:pt x="10534" y="11778"/>
                  </a:lnTo>
                  <a:lnTo>
                    <a:pt x="11453" y="11246"/>
                  </a:lnTo>
                  <a:lnTo>
                    <a:pt x="12337" y="10711"/>
                  </a:lnTo>
                  <a:lnTo>
                    <a:pt x="13186" y="10090"/>
                  </a:lnTo>
                  <a:lnTo>
                    <a:pt x="13610" y="11379"/>
                  </a:lnTo>
                  <a:lnTo>
                    <a:pt x="14565" y="14268"/>
                  </a:lnTo>
                  <a:lnTo>
                    <a:pt x="15130" y="15823"/>
                  </a:lnTo>
                  <a:lnTo>
                    <a:pt x="15661" y="17156"/>
                  </a:lnTo>
                  <a:lnTo>
                    <a:pt x="15907" y="17689"/>
                  </a:lnTo>
                  <a:lnTo>
                    <a:pt x="16121" y="18088"/>
                  </a:lnTo>
                  <a:lnTo>
                    <a:pt x="16261" y="18355"/>
                  </a:lnTo>
                  <a:lnTo>
                    <a:pt x="16333" y="18400"/>
                  </a:lnTo>
                  <a:lnTo>
                    <a:pt x="16403" y="18400"/>
                  </a:lnTo>
                  <a:lnTo>
                    <a:pt x="16545" y="18355"/>
                  </a:lnTo>
                  <a:lnTo>
                    <a:pt x="16792" y="18267"/>
                  </a:lnTo>
                  <a:lnTo>
                    <a:pt x="17392" y="17867"/>
                  </a:lnTo>
                  <a:lnTo>
                    <a:pt x="18205" y="17335"/>
                  </a:lnTo>
                  <a:lnTo>
                    <a:pt x="19090" y="16712"/>
                  </a:lnTo>
                  <a:lnTo>
                    <a:pt x="19938" y="16001"/>
                  </a:lnTo>
                  <a:lnTo>
                    <a:pt x="20681" y="15333"/>
                  </a:lnTo>
                  <a:lnTo>
                    <a:pt x="20999" y="15024"/>
                  </a:lnTo>
                  <a:lnTo>
                    <a:pt x="21246" y="14712"/>
                  </a:lnTo>
                  <a:lnTo>
                    <a:pt x="21422" y="14489"/>
                  </a:lnTo>
                  <a:lnTo>
                    <a:pt x="21494" y="14268"/>
                  </a:lnTo>
                  <a:lnTo>
                    <a:pt x="21564" y="13911"/>
                  </a:lnTo>
                  <a:lnTo>
                    <a:pt x="21600" y="13600"/>
                  </a:lnTo>
                  <a:lnTo>
                    <a:pt x="21600" y="13112"/>
                  </a:lnTo>
                  <a:lnTo>
                    <a:pt x="21530" y="12846"/>
                  </a:lnTo>
                  <a:lnTo>
                    <a:pt x="21494" y="12713"/>
                  </a:lnTo>
                  <a:lnTo>
                    <a:pt x="21316" y="12534"/>
                  </a:lnTo>
                  <a:lnTo>
                    <a:pt x="20823" y="11999"/>
                  </a:lnTo>
                  <a:lnTo>
                    <a:pt x="20503" y="11645"/>
                  </a:lnTo>
                  <a:lnTo>
                    <a:pt x="20151" y="11201"/>
                  </a:lnTo>
                  <a:lnTo>
                    <a:pt x="19762" y="10668"/>
                  </a:lnTo>
                  <a:lnTo>
                    <a:pt x="19408" y="10090"/>
                  </a:lnTo>
                  <a:lnTo>
                    <a:pt x="18419" y="8312"/>
                  </a:lnTo>
                  <a:lnTo>
                    <a:pt x="17146" y="5913"/>
                  </a:lnTo>
                  <a:lnTo>
                    <a:pt x="15943" y="3690"/>
                  </a:lnTo>
                  <a:lnTo>
                    <a:pt x="15484" y="2846"/>
                  </a:lnTo>
                  <a:lnTo>
                    <a:pt x="15202" y="2356"/>
                  </a:lnTo>
                  <a:lnTo>
                    <a:pt x="15060" y="2178"/>
                  </a:lnTo>
                  <a:lnTo>
                    <a:pt x="14848" y="1957"/>
                  </a:lnTo>
                  <a:lnTo>
                    <a:pt x="14529" y="1690"/>
                  </a:lnTo>
                  <a:lnTo>
                    <a:pt x="14175" y="1379"/>
                  </a:lnTo>
                  <a:lnTo>
                    <a:pt x="13751" y="1067"/>
                  </a:lnTo>
                  <a:lnTo>
                    <a:pt x="13256" y="801"/>
                  </a:lnTo>
                  <a:lnTo>
                    <a:pt x="12726" y="535"/>
                  </a:lnTo>
                  <a:lnTo>
                    <a:pt x="12091" y="311"/>
                  </a:lnTo>
                  <a:lnTo>
                    <a:pt x="11418" y="133"/>
                  </a:lnTo>
                  <a:lnTo>
                    <a:pt x="10712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0" name="Google Shape;1687;p59"/>
            <p:cNvSpPr/>
            <p:nvPr/>
          </p:nvSpPr>
          <p:spPr>
            <a:xfrm flipH="1">
              <a:off x="2421763" y="884812"/>
              <a:ext cx="158848" cy="119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35" y="0"/>
                  </a:moveTo>
                  <a:lnTo>
                    <a:pt x="12323" y="171"/>
                  </a:lnTo>
                  <a:lnTo>
                    <a:pt x="11303" y="334"/>
                  </a:lnTo>
                  <a:lnTo>
                    <a:pt x="10290" y="677"/>
                  </a:lnTo>
                  <a:lnTo>
                    <a:pt x="9148" y="1011"/>
                  </a:lnTo>
                  <a:lnTo>
                    <a:pt x="8129" y="1517"/>
                  </a:lnTo>
                  <a:lnTo>
                    <a:pt x="6987" y="2022"/>
                  </a:lnTo>
                  <a:lnTo>
                    <a:pt x="5968" y="2699"/>
                  </a:lnTo>
                  <a:lnTo>
                    <a:pt x="5077" y="3547"/>
                  </a:lnTo>
                  <a:lnTo>
                    <a:pt x="4194" y="4387"/>
                  </a:lnTo>
                  <a:lnTo>
                    <a:pt x="3426" y="5226"/>
                  </a:lnTo>
                  <a:lnTo>
                    <a:pt x="2665" y="6075"/>
                  </a:lnTo>
                  <a:lnTo>
                    <a:pt x="2032" y="7086"/>
                  </a:lnTo>
                  <a:lnTo>
                    <a:pt x="1394" y="8097"/>
                  </a:lnTo>
                  <a:lnTo>
                    <a:pt x="1013" y="9108"/>
                  </a:lnTo>
                  <a:lnTo>
                    <a:pt x="510" y="10127"/>
                  </a:lnTo>
                  <a:lnTo>
                    <a:pt x="252" y="11138"/>
                  </a:lnTo>
                  <a:lnTo>
                    <a:pt x="0" y="12149"/>
                  </a:lnTo>
                  <a:lnTo>
                    <a:pt x="0" y="14172"/>
                  </a:lnTo>
                  <a:lnTo>
                    <a:pt x="123" y="15183"/>
                  </a:lnTo>
                  <a:lnTo>
                    <a:pt x="252" y="16194"/>
                  </a:lnTo>
                  <a:lnTo>
                    <a:pt x="632" y="17213"/>
                  </a:lnTo>
                  <a:lnTo>
                    <a:pt x="1013" y="18053"/>
                  </a:lnTo>
                  <a:lnTo>
                    <a:pt x="1523" y="18730"/>
                  </a:lnTo>
                  <a:lnTo>
                    <a:pt x="2161" y="19407"/>
                  </a:lnTo>
                  <a:lnTo>
                    <a:pt x="2794" y="20075"/>
                  </a:lnTo>
                  <a:lnTo>
                    <a:pt x="3555" y="20580"/>
                  </a:lnTo>
                  <a:lnTo>
                    <a:pt x="4445" y="20923"/>
                  </a:lnTo>
                  <a:lnTo>
                    <a:pt x="5335" y="21257"/>
                  </a:lnTo>
                  <a:lnTo>
                    <a:pt x="6226" y="21429"/>
                  </a:lnTo>
                  <a:lnTo>
                    <a:pt x="7116" y="21600"/>
                  </a:lnTo>
                  <a:lnTo>
                    <a:pt x="9148" y="21600"/>
                  </a:lnTo>
                  <a:lnTo>
                    <a:pt x="10290" y="21429"/>
                  </a:lnTo>
                  <a:lnTo>
                    <a:pt x="11303" y="21094"/>
                  </a:lnTo>
                  <a:lnTo>
                    <a:pt x="12452" y="20752"/>
                  </a:lnTo>
                  <a:lnTo>
                    <a:pt x="13465" y="20246"/>
                  </a:lnTo>
                  <a:lnTo>
                    <a:pt x="14606" y="19569"/>
                  </a:lnTo>
                  <a:lnTo>
                    <a:pt x="15497" y="18901"/>
                  </a:lnTo>
                  <a:lnTo>
                    <a:pt x="16516" y="18224"/>
                  </a:lnTo>
                  <a:lnTo>
                    <a:pt x="17406" y="17376"/>
                  </a:lnTo>
                  <a:lnTo>
                    <a:pt x="18168" y="16536"/>
                  </a:lnTo>
                  <a:lnTo>
                    <a:pt x="18929" y="15688"/>
                  </a:lnTo>
                  <a:lnTo>
                    <a:pt x="19561" y="14677"/>
                  </a:lnTo>
                  <a:lnTo>
                    <a:pt x="20071" y="13666"/>
                  </a:lnTo>
                  <a:lnTo>
                    <a:pt x="20581" y="12655"/>
                  </a:lnTo>
                  <a:lnTo>
                    <a:pt x="20961" y="11644"/>
                  </a:lnTo>
                  <a:lnTo>
                    <a:pt x="21342" y="10633"/>
                  </a:lnTo>
                  <a:lnTo>
                    <a:pt x="21471" y="9613"/>
                  </a:lnTo>
                  <a:lnTo>
                    <a:pt x="21600" y="8602"/>
                  </a:lnTo>
                  <a:lnTo>
                    <a:pt x="21600" y="7420"/>
                  </a:lnTo>
                  <a:lnTo>
                    <a:pt x="21471" y="6409"/>
                  </a:lnTo>
                  <a:lnTo>
                    <a:pt x="21213" y="5569"/>
                  </a:lnTo>
                  <a:lnTo>
                    <a:pt x="20961" y="4558"/>
                  </a:lnTo>
                  <a:lnTo>
                    <a:pt x="20452" y="3710"/>
                  </a:lnTo>
                  <a:lnTo>
                    <a:pt x="19948" y="3033"/>
                  </a:lnTo>
                  <a:lnTo>
                    <a:pt x="19439" y="2365"/>
                  </a:lnTo>
                  <a:lnTo>
                    <a:pt x="18677" y="1688"/>
                  </a:lnTo>
                  <a:lnTo>
                    <a:pt x="17910" y="1182"/>
                  </a:lnTo>
                  <a:lnTo>
                    <a:pt x="17148" y="840"/>
                  </a:lnTo>
                  <a:lnTo>
                    <a:pt x="16258" y="506"/>
                  </a:lnTo>
                  <a:lnTo>
                    <a:pt x="15374" y="171"/>
                  </a:lnTo>
                  <a:lnTo>
                    <a:pt x="14355" y="171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1" name="Google Shape;1688;p59"/>
            <p:cNvSpPr/>
            <p:nvPr/>
          </p:nvSpPr>
          <p:spPr>
            <a:xfrm flipH="1">
              <a:off x="2587158" y="950192"/>
              <a:ext cx="163499" cy="113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02" y="0"/>
                  </a:moveTo>
                  <a:lnTo>
                    <a:pt x="10493" y="181"/>
                  </a:lnTo>
                  <a:lnTo>
                    <a:pt x="9377" y="363"/>
                  </a:lnTo>
                  <a:lnTo>
                    <a:pt x="8268" y="716"/>
                  </a:lnTo>
                  <a:lnTo>
                    <a:pt x="7284" y="1251"/>
                  </a:lnTo>
                  <a:lnTo>
                    <a:pt x="5303" y="2320"/>
                  </a:lnTo>
                  <a:lnTo>
                    <a:pt x="4444" y="3037"/>
                  </a:lnTo>
                  <a:lnTo>
                    <a:pt x="3698" y="3753"/>
                  </a:lnTo>
                  <a:lnTo>
                    <a:pt x="2959" y="4641"/>
                  </a:lnTo>
                  <a:lnTo>
                    <a:pt x="2219" y="5538"/>
                  </a:lnTo>
                  <a:lnTo>
                    <a:pt x="1605" y="6427"/>
                  </a:lnTo>
                  <a:lnTo>
                    <a:pt x="1109" y="7505"/>
                  </a:lnTo>
                  <a:lnTo>
                    <a:pt x="740" y="8393"/>
                  </a:lnTo>
                  <a:lnTo>
                    <a:pt x="370" y="9463"/>
                  </a:lnTo>
                  <a:lnTo>
                    <a:pt x="119" y="10533"/>
                  </a:lnTo>
                  <a:lnTo>
                    <a:pt x="0" y="11611"/>
                  </a:lnTo>
                  <a:lnTo>
                    <a:pt x="0" y="12681"/>
                  </a:lnTo>
                  <a:lnTo>
                    <a:pt x="119" y="13750"/>
                  </a:lnTo>
                  <a:lnTo>
                    <a:pt x="244" y="14820"/>
                  </a:lnTo>
                  <a:lnTo>
                    <a:pt x="614" y="15890"/>
                  </a:lnTo>
                  <a:lnTo>
                    <a:pt x="984" y="16787"/>
                  </a:lnTo>
                  <a:lnTo>
                    <a:pt x="1479" y="17675"/>
                  </a:lnTo>
                  <a:lnTo>
                    <a:pt x="1974" y="18391"/>
                  </a:lnTo>
                  <a:lnTo>
                    <a:pt x="2714" y="19107"/>
                  </a:lnTo>
                  <a:lnTo>
                    <a:pt x="3454" y="19814"/>
                  </a:lnTo>
                  <a:lnTo>
                    <a:pt x="4193" y="20349"/>
                  </a:lnTo>
                  <a:lnTo>
                    <a:pt x="5058" y="20712"/>
                  </a:lnTo>
                  <a:lnTo>
                    <a:pt x="5923" y="21065"/>
                  </a:lnTo>
                  <a:lnTo>
                    <a:pt x="6907" y="21428"/>
                  </a:lnTo>
                  <a:lnTo>
                    <a:pt x="7898" y="21600"/>
                  </a:lnTo>
                  <a:lnTo>
                    <a:pt x="9998" y="21600"/>
                  </a:lnTo>
                  <a:lnTo>
                    <a:pt x="11107" y="21428"/>
                  </a:lnTo>
                  <a:lnTo>
                    <a:pt x="12217" y="21246"/>
                  </a:lnTo>
                  <a:lnTo>
                    <a:pt x="13207" y="20893"/>
                  </a:lnTo>
                  <a:lnTo>
                    <a:pt x="14316" y="20349"/>
                  </a:lnTo>
                  <a:lnTo>
                    <a:pt x="15307" y="19814"/>
                  </a:lnTo>
                  <a:lnTo>
                    <a:pt x="16291" y="19280"/>
                  </a:lnTo>
                  <a:lnTo>
                    <a:pt x="17156" y="18573"/>
                  </a:lnTo>
                  <a:lnTo>
                    <a:pt x="17896" y="17856"/>
                  </a:lnTo>
                  <a:lnTo>
                    <a:pt x="18635" y="16959"/>
                  </a:lnTo>
                  <a:lnTo>
                    <a:pt x="19375" y="16071"/>
                  </a:lnTo>
                  <a:lnTo>
                    <a:pt x="19995" y="15173"/>
                  </a:lnTo>
                  <a:lnTo>
                    <a:pt x="20491" y="14104"/>
                  </a:lnTo>
                  <a:lnTo>
                    <a:pt x="20860" y="13216"/>
                  </a:lnTo>
                  <a:lnTo>
                    <a:pt x="21230" y="12146"/>
                  </a:lnTo>
                  <a:lnTo>
                    <a:pt x="21475" y="11067"/>
                  </a:lnTo>
                  <a:lnTo>
                    <a:pt x="21600" y="9998"/>
                  </a:lnTo>
                  <a:lnTo>
                    <a:pt x="21600" y="8928"/>
                  </a:lnTo>
                  <a:lnTo>
                    <a:pt x="21475" y="7859"/>
                  </a:lnTo>
                  <a:lnTo>
                    <a:pt x="21356" y="6789"/>
                  </a:lnTo>
                  <a:lnTo>
                    <a:pt x="20979" y="5720"/>
                  </a:lnTo>
                  <a:lnTo>
                    <a:pt x="20610" y="4822"/>
                  </a:lnTo>
                  <a:lnTo>
                    <a:pt x="20121" y="3934"/>
                  </a:lnTo>
                  <a:lnTo>
                    <a:pt x="19500" y="3218"/>
                  </a:lnTo>
                  <a:lnTo>
                    <a:pt x="18886" y="2502"/>
                  </a:lnTo>
                  <a:lnTo>
                    <a:pt x="18146" y="1786"/>
                  </a:lnTo>
                  <a:lnTo>
                    <a:pt x="17400" y="1251"/>
                  </a:lnTo>
                  <a:lnTo>
                    <a:pt x="16542" y="897"/>
                  </a:lnTo>
                  <a:lnTo>
                    <a:pt x="15677" y="544"/>
                  </a:lnTo>
                  <a:lnTo>
                    <a:pt x="14686" y="181"/>
                  </a:lnTo>
                  <a:lnTo>
                    <a:pt x="1370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2" name="Google Shape;1689;p59"/>
            <p:cNvSpPr/>
            <p:nvPr/>
          </p:nvSpPr>
          <p:spPr>
            <a:xfrm flipH="1">
              <a:off x="1424837" y="1764974"/>
              <a:ext cx="834378" cy="49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42" y="0"/>
                  </a:moveTo>
                  <a:lnTo>
                    <a:pt x="7958" y="81"/>
                  </a:lnTo>
                  <a:lnTo>
                    <a:pt x="7643" y="122"/>
                  </a:lnTo>
                  <a:lnTo>
                    <a:pt x="7329" y="245"/>
                  </a:lnTo>
                  <a:lnTo>
                    <a:pt x="6990" y="367"/>
                  </a:lnTo>
                  <a:lnTo>
                    <a:pt x="6676" y="531"/>
                  </a:lnTo>
                  <a:lnTo>
                    <a:pt x="5999" y="898"/>
                  </a:lnTo>
                  <a:lnTo>
                    <a:pt x="5345" y="1387"/>
                  </a:lnTo>
                  <a:lnTo>
                    <a:pt x="4669" y="1959"/>
                  </a:lnTo>
                  <a:lnTo>
                    <a:pt x="4040" y="2571"/>
                  </a:lnTo>
                  <a:lnTo>
                    <a:pt x="3411" y="3266"/>
                  </a:lnTo>
                  <a:lnTo>
                    <a:pt x="2805" y="4000"/>
                  </a:lnTo>
                  <a:lnTo>
                    <a:pt x="2226" y="4736"/>
                  </a:lnTo>
                  <a:lnTo>
                    <a:pt x="1717" y="5553"/>
                  </a:lnTo>
                  <a:lnTo>
                    <a:pt x="1258" y="6328"/>
                  </a:lnTo>
                  <a:lnTo>
                    <a:pt x="846" y="7104"/>
                  </a:lnTo>
                  <a:lnTo>
                    <a:pt x="508" y="7921"/>
                  </a:lnTo>
                  <a:lnTo>
                    <a:pt x="387" y="8288"/>
                  </a:lnTo>
                  <a:lnTo>
                    <a:pt x="267" y="8655"/>
                  </a:lnTo>
                  <a:lnTo>
                    <a:pt x="169" y="9024"/>
                  </a:lnTo>
                  <a:lnTo>
                    <a:pt x="97" y="9391"/>
                  </a:lnTo>
                  <a:lnTo>
                    <a:pt x="48" y="9717"/>
                  </a:lnTo>
                  <a:lnTo>
                    <a:pt x="25" y="10044"/>
                  </a:lnTo>
                  <a:lnTo>
                    <a:pt x="0" y="10739"/>
                  </a:lnTo>
                  <a:lnTo>
                    <a:pt x="0" y="11473"/>
                  </a:lnTo>
                  <a:lnTo>
                    <a:pt x="25" y="12248"/>
                  </a:lnTo>
                  <a:lnTo>
                    <a:pt x="48" y="13065"/>
                  </a:lnTo>
                  <a:lnTo>
                    <a:pt x="122" y="13924"/>
                  </a:lnTo>
                  <a:lnTo>
                    <a:pt x="217" y="14741"/>
                  </a:lnTo>
                  <a:lnTo>
                    <a:pt x="362" y="15597"/>
                  </a:lnTo>
                  <a:lnTo>
                    <a:pt x="556" y="16414"/>
                  </a:lnTo>
                  <a:lnTo>
                    <a:pt x="774" y="17231"/>
                  </a:lnTo>
                  <a:lnTo>
                    <a:pt x="895" y="17598"/>
                  </a:lnTo>
                  <a:lnTo>
                    <a:pt x="1040" y="17965"/>
                  </a:lnTo>
                  <a:lnTo>
                    <a:pt x="1210" y="18334"/>
                  </a:lnTo>
                  <a:lnTo>
                    <a:pt x="1379" y="18701"/>
                  </a:lnTo>
                  <a:lnTo>
                    <a:pt x="1572" y="19027"/>
                  </a:lnTo>
                  <a:lnTo>
                    <a:pt x="1766" y="19313"/>
                  </a:lnTo>
                  <a:lnTo>
                    <a:pt x="1984" y="19599"/>
                  </a:lnTo>
                  <a:lnTo>
                    <a:pt x="2226" y="19885"/>
                  </a:lnTo>
                  <a:lnTo>
                    <a:pt x="2468" y="20130"/>
                  </a:lnTo>
                  <a:lnTo>
                    <a:pt x="2733" y="20375"/>
                  </a:lnTo>
                  <a:lnTo>
                    <a:pt x="3024" y="20538"/>
                  </a:lnTo>
                  <a:lnTo>
                    <a:pt x="3314" y="20742"/>
                  </a:lnTo>
                  <a:lnTo>
                    <a:pt x="3653" y="20864"/>
                  </a:lnTo>
                  <a:lnTo>
                    <a:pt x="3991" y="20988"/>
                  </a:lnTo>
                  <a:lnTo>
                    <a:pt x="4789" y="21150"/>
                  </a:lnTo>
                  <a:lnTo>
                    <a:pt x="5757" y="21314"/>
                  </a:lnTo>
                  <a:lnTo>
                    <a:pt x="6845" y="21436"/>
                  </a:lnTo>
                  <a:lnTo>
                    <a:pt x="8055" y="21519"/>
                  </a:lnTo>
                  <a:lnTo>
                    <a:pt x="9360" y="21559"/>
                  </a:lnTo>
                  <a:lnTo>
                    <a:pt x="10715" y="21600"/>
                  </a:lnTo>
                  <a:lnTo>
                    <a:pt x="12093" y="21600"/>
                  </a:lnTo>
                  <a:lnTo>
                    <a:pt x="13473" y="21559"/>
                  </a:lnTo>
                  <a:lnTo>
                    <a:pt x="14803" y="21519"/>
                  </a:lnTo>
                  <a:lnTo>
                    <a:pt x="16085" y="21436"/>
                  </a:lnTo>
                  <a:lnTo>
                    <a:pt x="17270" y="21314"/>
                  </a:lnTo>
                  <a:lnTo>
                    <a:pt x="18359" y="21150"/>
                  </a:lnTo>
                  <a:lnTo>
                    <a:pt x="19277" y="20988"/>
                  </a:lnTo>
                  <a:lnTo>
                    <a:pt x="20028" y="20783"/>
                  </a:lnTo>
                  <a:lnTo>
                    <a:pt x="20342" y="20702"/>
                  </a:lnTo>
                  <a:lnTo>
                    <a:pt x="20584" y="20580"/>
                  </a:lnTo>
                  <a:lnTo>
                    <a:pt x="20777" y="20457"/>
                  </a:lnTo>
                  <a:lnTo>
                    <a:pt x="20899" y="20333"/>
                  </a:lnTo>
                  <a:lnTo>
                    <a:pt x="21092" y="20049"/>
                  </a:lnTo>
                  <a:lnTo>
                    <a:pt x="21236" y="19721"/>
                  </a:lnTo>
                  <a:lnTo>
                    <a:pt x="21358" y="19354"/>
                  </a:lnTo>
                  <a:lnTo>
                    <a:pt x="21454" y="18987"/>
                  </a:lnTo>
                  <a:lnTo>
                    <a:pt x="21528" y="18537"/>
                  </a:lnTo>
                  <a:lnTo>
                    <a:pt x="21575" y="18087"/>
                  </a:lnTo>
                  <a:lnTo>
                    <a:pt x="21600" y="17640"/>
                  </a:lnTo>
                  <a:lnTo>
                    <a:pt x="21600" y="17148"/>
                  </a:lnTo>
                  <a:lnTo>
                    <a:pt x="21575" y="16659"/>
                  </a:lnTo>
                  <a:lnTo>
                    <a:pt x="21528" y="16169"/>
                  </a:lnTo>
                  <a:lnTo>
                    <a:pt x="21454" y="15680"/>
                  </a:lnTo>
                  <a:lnTo>
                    <a:pt x="21381" y="15147"/>
                  </a:lnTo>
                  <a:lnTo>
                    <a:pt x="21286" y="14658"/>
                  </a:lnTo>
                  <a:lnTo>
                    <a:pt x="21164" y="14168"/>
                  </a:lnTo>
                  <a:lnTo>
                    <a:pt x="21044" y="13679"/>
                  </a:lnTo>
                  <a:lnTo>
                    <a:pt x="20899" y="13229"/>
                  </a:lnTo>
                  <a:lnTo>
                    <a:pt x="20753" y="12779"/>
                  </a:lnTo>
                  <a:lnTo>
                    <a:pt x="20560" y="12331"/>
                  </a:lnTo>
                  <a:lnTo>
                    <a:pt x="20366" y="11923"/>
                  </a:lnTo>
                  <a:lnTo>
                    <a:pt x="20124" y="11514"/>
                  </a:lnTo>
                  <a:lnTo>
                    <a:pt x="19882" y="11147"/>
                  </a:lnTo>
                  <a:lnTo>
                    <a:pt x="19592" y="10778"/>
                  </a:lnTo>
                  <a:lnTo>
                    <a:pt x="19277" y="10453"/>
                  </a:lnTo>
                  <a:lnTo>
                    <a:pt x="18938" y="10208"/>
                  </a:lnTo>
                  <a:lnTo>
                    <a:pt x="18551" y="9963"/>
                  </a:lnTo>
                  <a:lnTo>
                    <a:pt x="18165" y="9800"/>
                  </a:lnTo>
                  <a:lnTo>
                    <a:pt x="17730" y="9636"/>
                  </a:lnTo>
                  <a:lnTo>
                    <a:pt x="17246" y="9594"/>
                  </a:lnTo>
                  <a:lnTo>
                    <a:pt x="16762" y="9555"/>
                  </a:lnTo>
                  <a:lnTo>
                    <a:pt x="16206" y="9636"/>
                  </a:lnTo>
                  <a:lnTo>
                    <a:pt x="15649" y="9758"/>
                  </a:lnTo>
                  <a:lnTo>
                    <a:pt x="15045" y="9963"/>
                  </a:lnTo>
                  <a:lnTo>
                    <a:pt x="15093" y="9880"/>
                  </a:lnTo>
                  <a:lnTo>
                    <a:pt x="15238" y="9594"/>
                  </a:lnTo>
                  <a:lnTo>
                    <a:pt x="15407" y="9146"/>
                  </a:lnTo>
                  <a:lnTo>
                    <a:pt x="15504" y="8860"/>
                  </a:lnTo>
                  <a:lnTo>
                    <a:pt x="15577" y="8533"/>
                  </a:lnTo>
                  <a:lnTo>
                    <a:pt x="15649" y="8166"/>
                  </a:lnTo>
                  <a:lnTo>
                    <a:pt x="15698" y="7757"/>
                  </a:lnTo>
                  <a:lnTo>
                    <a:pt x="15722" y="7309"/>
                  </a:lnTo>
                  <a:lnTo>
                    <a:pt x="15722" y="6818"/>
                  </a:lnTo>
                  <a:lnTo>
                    <a:pt x="15674" y="6287"/>
                  </a:lnTo>
                  <a:lnTo>
                    <a:pt x="15577" y="5715"/>
                  </a:lnTo>
                  <a:lnTo>
                    <a:pt x="15456" y="5144"/>
                  </a:lnTo>
                  <a:lnTo>
                    <a:pt x="15287" y="4531"/>
                  </a:lnTo>
                  <a:lnTo>
                    <a:pt x="15165" y="4205"/>
                  </a:lnTo>
                  <a:lnTo>
                    <a:pt x="15045" y="3878"/>
                  </a:lnTo>
                  <a:lnTo>
                    <a:pt x="14755" y="3307"/>
                  </a:lnTo>
                  <a:lnTo>
                    <a:pt x="14416" y="2776"/>
                  </a:lnTo>
                  <a:lnTo>
                    <a:pt x="14029" y="2327"/>
                  </a:lnTo>
                  <a:lnTo>
                    <a:pt x="13593" y="1877"/>
                  </a:lnTo>
                  <a:lnTo>
                    <a:pt x="13158" y="1468"/>
                  </a:lnTo>
                  <a:lnTo>
                    <a:pt x="12674" y="1143"/>
                  </a:lnTo>
                  <a:lnTo>
                    <a:pt x="12166" y="815"/>
                  </a:lnTo>
                  <a:lnTo>
                    <a:pt x="11634" y="570"/>
                  </a:lnTo>
                  <a:lnTo>
                    <a:pt x="11102" y="367"/>
                  </a:lnTo>
                  <a:lnTo>
                    <a:pt x="10570" y="203"/>
                  </a:lnTo>
                  <a:lnTo>
                    <a:pt x="10038" y="81"/>
                  </a:lnTo>
                  <a:lnTo>
                    <a:pt x="9482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3" name="Google Shape;1690;p59"/>
            <p:cNvSpPr/>
            <p:nvPr/>
          </p:nvSpPr>
          <p:spPr>
            <a:xfrm flipH="1">
              <a:off x="2133057" y="1796716"/>
              <a:ext cx="609202" cy="453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20" y="0"/>
                  </a:moveTo>
                  <a:lnTo>
                    <a:pt x="11993" y="45"/>
                  </a:lnTo>
                  <a:lnTo>
                    <a:pt x="11131" y="133"/>
                  </a:lnTo>
                  <a:lnTo>
                    <a:pt x="10236" y="224"/>
                  </a:lnTo>
                  <a:lnTo>
                    <a:pt x="9341" y="400"/>
                  </a:lnTo>
                  <a:lnTo>
                    <a:pt x="8448" y="579"/>
                  </a:lnTo>
                  <a:lnTo>
                    <a:pt x="7520" y="803"/>
                  </a:lnTo>
                  <a:lnTo>
                    <a:pt x="6658" y="1113"/>
                  </a:lnTo>
                  <a:lnTo>
                    <a:pt x="5797" y="1470"/>
                  </a:lnTo>
                  <a:lnTo>
                    <a:pt x="5003" y="1870"/>
                  </a:lnTo>
                  <a:lnTo>
                    <a:pt x="4241" y="2316"/>
                  </a:lnTo>
                  <a:lnTo>
                    <a:pt x="3876" y="2583"/>
                  </a:lnTo>
                  <a:lnTo>
                    <a:pt x="3544" y="2895"/>
                  </a:lnTo>
                  <a:lnTo>
                    <a:pt x="3247" y="3207"/>
                  </a:lnTo>
                  <a:lnTo>
                    <a:pt x="2915" y="3519"/>
                  </a:lnTo>
                  <a:lnTo>
                    <a:pt x="2650" y="3874"/>
                  </a:lnTo>
                  <a:lnTo>
                    <a:pt x="2385" y="4277"/>
                  </a:lnTo>
                  <a:lnTo>
                    <a:pt x="2120" y="4677"/>
                  </a:lnTo>
                  <a:lnTo>
                    <a:pt x="1887" y="5077"/>
                  </a:lnTo>
                  <a:lnTo>
                    <a:pt x="1457" y="5923"/>
                  </a:lnTo>
                  <a:lnTo>
                    <a:pt x="1060" y="6859"/>
                  </a:lnTo>
                  <a:lnTo>
                    <a:pt x="762" y="7793"/>
                  </a:lnTo>
                  <a:lnTo>
                    <a:pt x="496" y="8775"/>
                  </a:lnTo>
                  <a:lnTo>
                    <a:pt x="298" y="9709"/>
                  </a:lnTo>
                  <a:lnTo>
                    <a:pt x="133" y="10645"/>
                  </a:lnTo>
                  <a:lnTo>
                    <a:pt x="34" y="11579"/>
                  </a:lnTo>
                  <a:lnTo>
                    <a:pt x="0" y="12470"/>
                  </a:lnTo>
                  <a:lnTo>
                    <a:pt x="0" y="13271"/>
                  </a:lnTo>
                  <a:lnTo>
                    <a:pt x="34" y="14028"/>
                  </a:lnTo>
                  <a:lnTo>
                    <a:pt x="99" y="14698"/>
                  </a:lnTo>
                  <a:lnTo>
                    <a:pt x="232" y="15277"/>
                  </a:lnTo>
                  <a:lnTo>
                    <a:pt x="397" y="15765"/>
                  </a:lnTo>
                  <a:lnTo>
                    <a:pt x="564" y="16211"/>
                  </a:lnTo>
                  <a:lnTo>
                    <a:pt x="796" y="16656"/>
                  </a:lnTo>
                  <a:lnTo>
                    <a:pt x="1060" y="17057"/>
                  </a:lnTo>
                  <a:lnTo>
                    <a:pt x="1326" y="17459"/>
                  </a:lnTo>
                  <a:lnTo>
                    <a:pt x="1623" y="17814"/>
                  </a:lnTo>
                  <a:lnTo>
                    <a:pt x="1921" y="18171"/>
                  </a:lnTo>
                  <a:lnTo>
                    <a:pt x="2253" y="18527"/>
                  </a:lnTo>
                  <a:lnTo>
                    <a:pt x="2949" y="19106"/>
                  </a:lnTo>
                  <a:lnTo>
                    <a:pt x="3644" y="19684"/>
                  </a:lnTo>
                  <a:lnTo>
                    <a:pt x="5069" y="20754"/>
                  </a:lnTo>
                  <a:lnTo>
                    <a:pt x="5267" y="20888"/>
                  </a:lnTo>
                  <a:lnTo>
                    <a:pt x="5533" y="21021"/>
                  </a:lnTo>
                  <a:lnTo>
                    <a:pt x="6162" y="21200"/>
                  </a:lnTo>
                  <a:lnTo>
                    <a:pt x="6956" y="21378"/>
                  </a:lnTo>
                  <a:lnTo>
                    <a:pt x="7917" y="21512"/>
                  </a:lnTo>
                  <a:lnTo>
                    <a:pt x="8944" y="21600"/>
                  </a:lnTo>
                  <a:lnTo>
                    <a:pt x="11296" y="21600"/>
                  </a:lnTo>
                  <a:lnTo>
                    <a:pt x="12523" y="21512"/>
                  </a:lnTo>
                  <a:lnTo>
                    <a:pt x="13781" y="21421"/>
                  </a:lnTo>
                  <a:lnTo>
                    <a:pt x="14974" y="21243"/>
                  </a:lnTo>
                  <a:lnTo>
                    <a:pt x="16166" y="20976"/>
                  </a:lnTo>
                  <a:lnTo>
                    <a:pt x="17260" y="20709"/>
                  </a:lnTo>
                  <a:lnTo>
                    <a:pt x="18254" y="20354"/>
                  </a:lnTo>
                  <a:lnTo>
                    <a:pt x="18717" y="20175"/>
                  </a:lnTo>
                  <a:lnTo>
                    <a:pt x="19115" y="19951"/>
                  </a:lnTo>
                  <a:lnTo>
                    <a:pt x="19512" y="19730"/>
                  </a:lnTo>
                  <a:lnTo>
                    <a:pt x="19844" y="19463"/>
                  </a:lnTo>
                  <a:lnTo>
                    <a:pt x="20141" y="19196"/>
                  </a:lnTo>
                  <a:lnTo>
                    <a:pt x="20374" y="18927"/>
                  </a:lnTo>
                  <a:lnTo>
                    <a:pt x="20606" y="18617"/>
                  </a:lnTo>
                  <a:lnTo>
                    <a:pt x="20771" y="18305"/>
                  </a:lnTo>
                  <a:lnTo>
                    <a:pt x="20937" y="17905"/>
                  </a:lnTo>
                  <a:lnTo>
                    <a:pt x="21068" y="17547"/>
                  </a:lnTo>
                  <a:lnTo>
                    <a:pt x="21201" y="17102"/>
                  </a:lnTo>
                  <a:lnTo>
                    <a:pt x="21301" y="16656"/>
                  </a:lnTo>
                  <a:lnTo>
                    <a:pt x="21400" y="16211"/>
                  </a:lnTo>
                  <a:lnTo>
                    <a:pt x="21467" y="15722"/>
                  </a:lnTo>
                  <a:lnTo>
                    <a:pt x="21566" y="14741"/>
                  </a:lnTo>
                  <a:lnTo>
                    <a:pt x="21600" y="13673"/>
                  </a:lnTo>
                  <a:lnTo>
                    <a:pt x="21566" y="12604"/>
                  </a:lnTo>
                  <a:lnTo>
                    <a:pt x="21467" y="11534"/>
                  </a:lnTo>
                  <a:lnTo>
                    <a:pt x="21368" y="10512"/>
                  </a:lnTo>
                  <a:lnTo>
                    <a:pt x="21201" y="9530"/>
                  </a:lnTo>
                  <a:lnTo>
                    <a:pt x="21036" y="8551"/>
                  </a:lnTo>
                  <a:lnTo>
                    <a:pt x="20838" y="7705"/>
                  </a:lnTo>
                  <a:lnTo>
                    <a:pt x="20638" y="6947"/>
                  </a:lnTo>
                  <a:lnTo>
                    <a:pt x="20407" y="6323"/>
                  </a:lnTo>
                  <a:lnTo>
                    <a:pt x="20175" y="5835"/>
                  </a:lnTo>
                  <a:lnTo>
                    <a:pt x="20076" y="5611"/>
                  </a:lnTo>
                  <a:lnTo>
                    <a:pt x="19943" y="5477"/>
                  </a:lnTo>
                  <a:lnTo>
                    <a:pt x="19645" y="4720"/>
                  </a:lnTo>
                  <a:lnTo>
                    <a:pt x="19314" y="3964"/>
                  </a:lnTo>
                  <a:lnTo>
                    <a:pt x="18850" y="3073"/>
                  </a:lnTo>
                  <a:lnTo>
                    <a:pt x="18320" y="2137"/>
                  </a:lnTo>
                  <a:lnTo>
                    <a:pt x="18022" y="1737"/>
                  </a:lnTo>
                  <a:lnTo>
                    <a:pt x="17724" y="1337"/>
                  </a:lnTo>
                  <a:lnTo>
                    <a:pt x="17425" y="936"/>
                  </a:lnTo>
                  <a:lnTo>
                    <a:pt x="17093" y="667"/>
                  </a:lnTo>
                  <a:lnTo>
                    <a:pt x="16762" y="446"/>
                  </a:lnTo>
                  <a:lnTo>
                    <a:pt x="16430" y="267"/>
                  </a:lnTo>
                  <a:lnTo>
                    <a:pt x="16067" y="179"/>
                  </a:lnTo>
                  <a:lnTo>
                    <a:pt x="15569" y="133"/>
                  </a:lnTo>
                  <a:lnTo>
                    <a:pt x="15007" y="45"/>
                  </a:lnTo>
                  <a:lnTo>
                    <a:pt x="14344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4" name="Google Shape;1691;p59"/>
            <p:cNvSpPr/>
            <p:nvPr/>
          </p:nvSpPr>
          <p:spPr>
            <a:xfrm flipH="1">
              <a:off x="2122809" y="1823808"/>
              <a:ext cx="168195" cy="376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759" y="215"/>
                  </a:lnTo>
                  <a:lnTo>
                    <a:pt x="18602" y="751"/>
                  </a:lnTo>
                  <a:lnTo>
                    <a:pt x="15361" y="1663"/>
                  </a:lnTo>
                  <a:lnTo>
                    <a:pt x="13563" y="2251"/>
                  </a:lnTo>
                  <a:lnTo>
                    <a:pt x="11644" y="2896"/>
                  </a:lnTo>
                  <a:lnTo>
                    <a:pt x="9725" y="3538"/>
                  </a:lnTo>
                  <a:lnTo>
                    <a:pt x="7805" y="4341"/>
                  </a:lnTo>
                  <a:lnTo>
                    <a:pt x="6002" y="5147"/>
                  </a:lnTo>
                  <a:lnTo>
                    <a:pt x="4320" y="6004"/>
                  </a:lnTo>
                  <a:lnTo>
                    <a:pt x="2882" y="6862"/>
                  </a:lnTo>
                  <a:lnTo>
                    <a:pt x="2285" y="7343"/>
                  </a:lnTo>
                  <a:lnTo>
                    <a:pt x="1682" y="7825"/>
                  </a:lnTo>
                  <a:lnTo>
                    <a:pt x="1200" y="8310"/>
                  </a:lnTo>
                  <a:lnTo>
                    <a:pt x="841" y="8791"/>
                  </a:lnTo>
                  <a:lnTo>
                    <a:pt x="481" y="9273"/>
                  </a:lnTo>
                  <a:lnTo>
                    <a:pt x="244" y="9809"/>
                  </a:lnTo>
                  <a:lnTo>
                    <a:pt x="122" y="10773"/>
                  </a:lnTo>
                  <a:lnTo>
                    <a:pt x="0" y="11793"/>
                  </a:lnTo>
                  <a:lnTo>
                    <a:pt x="244" y="12703"/>
                  </a:lnTo>
                  <a:lnTo>
                    <a:pt x="603" y="13669"/>
                  </a:lnTo>
                  <a:lnTo>
                    <a:pt x="963" y="14526"/>
                  </a:lnTo>
                  <a:lnTo>
                    <a:pt x="1682" y="15438"/>
                  </a:lnTo>
                  <a:lnTo>
                    <a:pt x="2401" y="16241"/>
                  </a:lnTo>
                  <a:lnTo>
                    <a:pt x="3242" y="17044"/>
                  </a:lnTo>
                  <a:lnTo>
                    <a:pt x="4082" y="17795"/>
                  </a:lnTo>
                  <a:lnTo>
                    <a:pt x="5161" y="18492"/>
                  </a:lnTo>
                  <a:lnTo>
                    <a:pt x="6245" y="19134"/>
                  </a:lnTo>
                  <a:lnTo>
                    <a:pt x="7324" y="19725"/>
                  </a:lnTo>
                  <a:lnTo>
                    <a:pt x="8402" y="20261"/>
                  </a:lnTo>
                  <a:lnTo>
                    <a:pt x="9603" y="20797"/>
                  </a:lnTo>
                  <a:lnTo>
                    <a:pt x="10681" y="21224"/>
                  </a:lnTo>
                  <a:lnTo>
                    <a:pt x="11760" y="21600"/>
                  </a:lnTo>
                  <a:lnTo>
                    <a:pt x="11284" y="21333"/>
                  </a:lnTo>
                  <a:lnTo>
                    <a:pt x="10084" y="20636"/>
                  </a:lnTo>
                  <a:lnTo>
                    <a:pt x="8402" y="19564"/>
                  </a:lnTo>
                  <a:lnTo>
                    <a:pt x="7440" y="18867"/>
                  </a:lnTo>
                  <a:lnTo>
                    <a:pt x="6483" y="18116"/>
                  </a:lnTo>
                  <a:lnTo>
                    <a:pt x="5642" y="17259"/>
                  </a:lnTo>
                  <a:lnTo>
                    <a:pt x="4923" y="16347"/>
                  </a:lnTo>
                  <a:lnTo>
                    <a:pt x="4204" y="15383"/>
                  </a:lnTo>
                  <a:lnTo>
                    <a:pt x="3723" y="14366"/>
                  </a:lnTo>
                  <a:lnTo>
                    <a:pt x="3485" y="13293"/>
                  </a:lnTo>
                  <a:lnTo>
                    <a:pt x="3363" y="12166"/>
                  </a:lnTo>
                  <a:lnTo>
                    <a:pt x="3485" y="11578"/>
                  </a:lnTo>
                  <a:lnTo>
                    <a:pt x="3601" y="10988"/>
                  </a:lnTo>
                  <a:lnTo>
                    <a:pt x="3845" y="10400"/>
                  </a:lnTo>
                  <a:lnTo>
                    <a:pt x="4204" y="9809"/>
                  </a:lnTo>
                  <a:lnTo>
                    <a:pt x="5045" y="8631"/>
                  </a:lnTo>
                  <a:lnTo>
                    <a:pt x="6002" y="7558"/>
                  </a:lnTo>
                  <a:lnTo>
                    <a:pt x="7202" y="6540"/>
                  </a:lnTo>
                  <a:lnTo>
                    <a:pt x="8524" y="5574"/>
                  </a:lnTo>
                  <a:lnTo>
                    <a:pt x="9962" y="4717"/>
                  </a:lnTo>
                  <a:lnTo>
                    <a:pt x="11400" y="3914"/>
                  </a:lnTo>
                  <a:lnTo>
                    <a:pt x="12960" y="3163"/>
                  </a:lnTo>
                  <a:lnTo>
                    <a:pt x="14404" y="2520"/>
                  </a:lnTo>
                  <a:lnTo>
                    <a:pt x="15842" y="1930"/>
                  </a:lnTo>
                  <a:lnTo>
                    <a:pt x="17164" y="1394"/>
                  </a:lnTo>
                  <a:lnTo>
                    <a:pt x="19443" y="642"/>
                  </a:lnTo>
                  <a:lnTo>
                    <a:pt x="21003" y="16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5" name="Google Shape;1692;p59"/>
            <p:cNvSpPr/>
            <p:nvPr/>
          </p:nvSpPr>
          <p:spPr>
            <a:xfrm flipH="1">
              <a:off x="1668707" y="963286"/>
              <a:ext cx="566217" cy="53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20" y="0"/>
                  </a:moveTo>
                  <a:lnTo>
                    <a:pt x="3600" y="77"/>
                  </a:lnTo>
                  <a:lnTo>
                    <a:pt x="3314" y="114"/>
                  </a:lnTo>
                  <a:lnTo>
                    <a:pt x="3423" y="266"/>
                  </a:lnTo>
                  <a:lnTo>
                    <a:pt x="3707" y="608"/>
                  </a:lnTo>
                  <a:lnTo>
                    <a:pt x="4027" y="1103"/>
                  </a:lnTo>
                  <a:lnTo>
                    <a:pt x="4170" y="1369"/>
                  </a:lnTo>
                  <a:lnTo>
                    <a:pt x="4277" y="1636"/>
                  </a:lnTo>
                  <a:lnTo>
                    <a:pt x="0" y="5134"/>
                  </a:lnTo>
                  <a:lnTo>
                    <a:pt x="286" y="5666"/>
                  </a:lnTo>
                  <a:lnTo>
                    <a:pt x="1140" y="7149"/>
                  </a:lnTo>
                  <a:lnTo>
                    <a:pt x="2460" y="9278"/>
                  </a:lnTo>
                  <a:lnTo>
                    <a:pt x="3243" y="10495"/>
                  </a:lnTo>
                  <a:lnTo>
                    <a:pt x="4100" y="11789"/>
                  </a:lnTo>
                  <a:lnTo>
                    <a:pt x="5026" y="13158"/>
                  </a:lnTo>
                  <a:lnTo>
                    <a:pt x="6024" y="14488"/>
                  </a:lnTo>
                  <a:lnTo>
                    <a:pt x="7057" y="15782"/>
                  </a:lnTo>
                  <a:lnTo>
                    <a:pt x="8127" y="17037"/>
                  </a:lnTo>
                  <a:lnTo>
                    <a:pt x="9196" y="18215"/>
                  </a:lnTo>
                  <a:lnTo>
                    <a:pt x="9730" y="18748"/>
                  </a:lnTo>
                  <a:lnTo>
                    <a:pt x="10300" y="19242"/>
                  </a:lnTo>
                  <a:lnTo>
                    <a:pt x="10836" y="19698"/>
                  </a:lnTo>
                  <a:lnTo>
                    <a:pt x="11370" y="20078"/>
                  </a:lnTo>
                  <a:lnTo>
                    <a:pt x="11904" y="20459"/>
                  </a:lnTo>
                  <a:lnTo>
                    <a:pt x="12440" y="20762"/>
                  </a:lnTo>
                  <a:lnTo>
                    <a:pt x="12974" y="21028"/>
                  </a:lnTo>
                  <a:lnTo>
                    <a:pt x="13473" y="21256"/>
                  </a:lnTo>
                  <a:lnTo>
                    <a:pt x="13973" y="21409"/>
                  </a:lnTo>
                  <a:lnTo>
                    <a:pt x="14471" y="21523"/>
                  </a:lnTo>
                  <a:lnTo>
                    <a:pt x="14970" y="21600"/>
                  </a:lnTo>
                  <a:lnTo>
                    <a:pt x="15897" y="21600"/>
                  </a:lnTo>
                  <a:lnTo>
                    <a:pt x="16324" y="21561"/>
                  </a:lnTo>
                  <a:lnTo>
                    <a:pt x="16787" y="21486"/>
                  </a:lnTo>
                  <a:lnTo>
                    <a:pt x="17180" y="21370"/>
                  </a:lnTo>
                  <a:lnTo>
                    <a:pt x="17607" y="21220"/>
                  </a:lnTo>
                  <a:lnTo>
                    <a:pt x="18000" y="21067"/>
                  </a:lnTo>
                  <a:lnTo>
                    <a:pt x="18357" y="20876"/>
                  </a:lnTo>
                  <a:lnTo>
                    <a:pt x="18713" y="20648"/>
                  </a:lnTo>
                  <a:lnTo>
                    <a:pt x="19070" y="20420"/>
                  </a:lnTo>
                  <a:lnTo>
                    <a:pt x="19390" y="20154"/>
                  </a:lnTo>
                  <a:lnTo>
                    <a:pt x="19674" y="19887"/>
                  </a:lnTo>
                  <a:lnTo>
                    <a:pt x="19960" y="19584"/>
                  </a:lnTo>
                  <a:lnTo>
                    <a:pt x="20210" y="19318"/>
                  </a:lnTo>
                  <a:lnTo>
                    <a:pt x="20460" y="19014"/>
                  </a:lnTo>
                  <a:lnTo>
                    <a:pt x="20887" y="18368"/>
                  </a:lnTo>
                  <a:lnTo>
                    <a:pt x="21207" y="17721"/>
                  </a:lnTo>
                  <a:lnTo>
                    <a:pt x="21350" y="17416"/>
                  </a:lnTo>
                  <a:lnTo>
                    <a:pt x="21421" y="17112"/>
                  </a:lnTo>
                  <a:lnTo>
                    <a:pt x="21528" y="16807"/>
                  </a:lnTo>
                  <a:lnTo>
                    <a:pt x="21564" y="16504"/>
                  </a:lnTo>
                  <a:lnTo>
                    <a:pt x="21600" y="16238"/>
                  </a:lnTo>
                  <a:lnTo>
                    <a:pt x="21564" y="15971"/>
                  </a:lnTo>
                  <a:lnTo>
                    <a:pt x="21564" y="15705"/>
                  </a:lnTo>
                  <a:lnTo>
                    <a:pt x="21493" y="15477"/>
                  </a:lnTo>
                  <a:lnTo>
                    <a:pt x="21386" y="15210"/>
                  </a:lnTo>
                  <a:lnTo>
                    <a:pt x="21207" y="14907"/>
                  </a:lnTo>
                  <a:lnTo>
                    <a:pt x="20708" y="14069"/>
                  </a:lnTo>
                  <a:lnTo>
                    <a:pt x="20031" y="13044"/>
                  </a:lnTo>
                  <a:lnTo>
                    <a:pt x="19176" y="11827"/>
                  </a:lnTo>
                  <a:lnTo>
                    <a:pt x="18143" y="10534"/>
                  </a:lnTo>
                  <a:lnTo>
                    <a:pt x="17001" y="9126"/>
                  </a:lnTo>
                  <a:lnTo>
                    <a:pt x="15719" y="7681"/>
                  </a:lnTo>
                  <a:lnTo>
                    <a:pt x="14400" y="6274"/>
                  </a:lnTo>
                  <a:lnTo>
                    <a:pt x="12974" y="4868"/>
                  </a:lnTo>
                  <a:lnTo>
                    <a:pt x="12261" y="4221"/>
                  </a:lnTo>
                  <a:lnTo>
                    <a:pt x="11548" y="3574"/>
                  </a:lnTo>
                  <a:lnTo>
                    <a:pt x="10800" y="3005"/>
                  </a:lnTo>
                  <a:lnTo>
                    <a:pt x="10087" y="2435"/>
                  </a:lnTo>
                  <a:lnTo>
                    <a:pt x="9339" y="1941"/>
                  </a:lnTo>
                  <a:lnTo>
                    <a:pt x="8626" y="1444"/>
                  </a:lnTo>
                  <a:lnTo>
                    <a:pt x="7913" y="1027"/>
                  </a:lnTo>
                  <a:lnTo>
                    <a:pt x="7200" y="685"/>
                  </a:lnTo>
                  <a:lnTo>
                    <a:pt x="6487" y="419"/>
                  </a:lnTo>
                  <a:lnTo>
                    <a:pt x="5810" y="191"/>
                  </a:lnTo>
                  <a:lnTo>
                    <a:pt x="5167" y="39"/>
                  </a:lnTo>
                  <a:lnTo>
                    <a:pt x="452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6" name="Google Shape;1693;p59"/>
            <p:cNvSpPr/>
            <p:nvPr/>
          </p:nvSpPr>
          <p:spPr>
            <a:xfrm flipH="1">
              <a:off x="2122809" y="761501"/>
              <a:ext cx="225177" cy="343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18" y="0"/>
                  </a:moveTo>
                  <a:lnTo>
                    <a:pt x="2958" y="57"/>
                  </a:lnTo>
                  <a:lnTo>
                    <a:pt x="2599" y="233"/>
                  </a:lnTo>
                  <a:lnTo>
                    <a:pt x="2244" y="468"/>
                  </a:lnTo>
                  <a:lnTo>
                    <a:pt x="1793" y="820"/>
                  </a:lnTo>
                  <a:lnTo>
                    <a:pt x="1434" y="1172"/>
                  </a:lnTo>
                  <a:lnTo>
                    <a:pt x="806" y="2111"/>
                  </a:lnTo>
                  <a:lnTo>
                    <a:pt x="537" y="2582"/>
                  </a:lnTo>
                  <a:lnTo>
                    <a:pt x="269" y="3052"/>
                  </a:lnTo>
                  <a:lnTo>
                    <a:pt x="182" y="3580"/>
                  </a:lnTo>
                  <a:lnTo>
                    <a:pt x="91" y="4108"/>
                  </a:lnTo>
                  <a:lnTo>
                    <a:pt x="0" y="4579"/>
                  </a:lnTo>
                  <a:lnTo>
                    <a:pt x="91" y="4987"/>
                  </a:lnTo>
                  <a:lnTo>
                    <a:pt x="988" y="7631"/>
                  </a:lnTo>
                  <a:lnTo>
                    <a:pt x="2244" y="11211"/>
                  </a:lnTo>
                  <a:lnTo>
                    <a:pt x="4214" y="16553"/>
                  </a:lnTo>
                  <a:lnTo>
                    <a:pt x="4301" y="16789"/>
                  </a:lnTo>
                  <a:lnTo>
                    <a:pt x="4574" y="17140"/>
                  </a:lnTo>
                  <a:lnTo>
                    <a:pt x="5380" y="17963"/>
                  </a:lnTo>
                  <a:lnTo>
                    <a:pt x="6363" y="18843"/>
                  </a:lnTo>
                  <a:lnTo>
                    <a:pt x="7619" y="19782"/>
                  </a:lnTo>
                  <a:lnTo>
                    <a:pt x="8875" y="20604"/>
                  </a:lnTo>
                  <a:lnTo>
                    <a:pt x="9503" y="20956"/>
                  </a:lnTo>
                  <a:lnTo>
                    <a:pt x="10131" y="21248"/>
                  </a:lnTo>
                  <a:lnTo>
                    <a:pt x="10668" y="21424"/>
                  </a:lnTo>
                  <a:lnTo>
                    <a:pt x="11205" y="21543"/>
                  </a:lnTo>
                  <a:lnTo>
                    <a:pt x="11651" y="21600"/>
                  </a:lnTo>
                  <a:lnTo>
                    <a:pt x="12011" y="21484"/>
                  </a:lnTo>
                  <a:lnTo>
                    <a:pt x="14341" y="20309"/>
                  </a:lnTo>
                  <a:lnTo>
                    <a:pt x="15957" y="19430"/>
                  </a:lnTo>
                  <a:lnTo>
                    <a:pt x="17568" y="18491"/>
                  </a:lnTo>
                  <a:lnTo>
                    <a:pt x="19179" y="17492"/>
                  </a:lnTo>
                  <a:lnTo>
                    <a:pt x="20435" y="16553"/>
                  </a:lnTo>
                  <a:lnTo>
                    <a:pt x="20972" y="16142"/>
                  </a:lnTo>
                  <a:lnTo>
                    <a:pt x="21331" y="15790"/>
                  </a:lnTo>
                  <a:lnTo>
                    <a:pt x="21600" y="15495"/>
                  </a:lnTo>
                  <a:lnTo>
                    <a:pt x="21600" y="15203"/>
                  </a:lnTo>
                  <a:lnTo>
                    <a:pt x="21423" y="14851"/>
                  </a:lnTo>
                  <a:lnTo>
                    <a:pt x="20885" y="14380"/>
                  </a:lnTo>
                  <a:lnTo>
                    <a:pt x="19092" y="12854"/>
                  </a:lnTo>
                  <a:lnTo>
                    <a:pt x="16580" y="10800"/>
                  </a:lnTo>
                  <a:lnTo>
                    <a:pt x="13713" y="8511"/>
                  </a:lnTo>
                  <a:lnTo>
                    <a:pt x="10668" y="6162"/>
                  </a:lnTo>
                  <a:lnTo>
                    <a:pt x="7887" y="3872"/>
                  </a:lnTo>
                  <a:lnTo>
                    <a:pt x="6631" y="2817"/>
                  </a:lnTo>
                  <a:lnTo>
                    <a:pt x="5557" y="1878"/>
                  </a:lnTo>
                  <a:lnTo>
                    <a:pt x="4751" y="1055"/>
                  </a:lnTo>
                  <a:lnTo>
                    <a:pt x="4214" y="408"/>
                  </a:lnTo>
                  <a:lnTo>
                    <a:pt x="3946" y="116"/>
                  </a:lnTo>
                  <a:lnTo>
                    <a:pt x="3677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7" name="Google Shape;1694;p59"/>
            <p:cNvSpPr/>
            <p:nvPr/>
          </p:nvSpPr>
          <p:spPr>
            <a:xfrm flipH="1">
              <a:off x="1262289" y="1963012"/>
              <a:ext cx="1537901" cy="35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64" y="0"/>
                  </a:moveTo>
                  <a:lnTo>
                    <a:pt x="21325" y="344"/>
                  </a:lnTo>
                  <a:lnTo>
                    <a:pt x="21259" y="912"/>
                  </a:lnTo>
                  <a:lnTo>
                    <a:pt x="21036" y="2680"/>
                  </a:lnTo>
                  <a:lnTo>
                    <a:pt x="20721" y="4902"/>
                  </a:lnTo>
                  <a:lnTo>
                    <a:pt x="20367" y="7353"/>
                  </a:lnTo>
                  <a:lnTo>
                    <a:pt x="19697" y="12027"/>
                  </a:lnTo>
                  <a:lnTo>
                    <a:pt x="19448" y="13622"/>
                  </a:lnTo>
                  <a:lnTo>
                    <a:pt x="19317" y="14475"/>
                  </a:lnTo>
                  <a:lnTo>
                    <a:pt x="19251" y="14533"/>
                  </a:lnTo>
                  <a:lnTo>
                    <a:pt x="19094" y="14591"/>
                  </a:lnTo>
                  <a:lnTo>
                    <a:pt x="18543" y="14704"/>
                  </a:lnTo>
                  <a:lnTo>
                    <a:pt x="17690" y="14875"/>
                  </a:lnTo>
                  <a:lnTo>
                    <a:pt x="16600" y="14990"/>
                  </a:lnTo>
                  <a:lnTo>
                    <a:pt x="13857" y="15161"/>
                  </a:lnTo>
                  <a:lnTo>
                    <a:pt x="10708" y="15332"/>
                  </a:lnTo>
                  <a:lnTo>
                    <a:pt x="7545" y="15387"/>
                  </a:lnTo>
                  <a:lnTo>
                    <a:pt x="4724" y="15445"/>
                  </a:lnTo>
                  <a:lnTo>
                    <a:pt x="2625" y="15387"/>
                  </a:lnTo>
                  <a:lnTo>
                    <a:pt x="1982" y="15332"/>
                  </a:lnTo>
                  <a:lnTo>
                    <a:pt x="1653" y="15274"/>
                  </a:lnTo>
                  <a:lnTo>
                    <a:pt x="918" y="13963"/>
                  </a:lnTo>
                  <a:lnTo>
                    <a:pt x="367" y="12994"/>
                  </a:lnTo>
                  <a:lnTo>
                    <a:pt x="157" y="12710"/>
                  </a:lnTo>
                  <a:lnTo>
                    <a:pt x="39" y="12539"/>
                  </a:lnTo>
                  <a:lnTo>
                    <a:pt x="0" y="12539"/>
                  </a:lnTo>
                  <a:lnTo>
                    <a:pt x="0" y="12710"/>
                  </a:lnTo>
                  <a:lnTo>
                    <a:pt x="13" y="12939"/>
                  </a:lnTo>
                  <a:lnTo>
                    <a:pt x="26" y="13280"/>
                  </a:lnTo>
                  <a:lnTo>
                    <a:pt x="118" y="14134"/>
                  </a:lnTo>
                  <a:lnTo>
                    <a:pt x="249" y="15161"/>
                  </a:lnTo>
                  <a:lnTo>
                    <a:pt x="551" y="17496"/>
                  </a:lnTo>
                  <a:lnTo>
                    <a:pt x="800" y="19262"/>
                  </a:lnTo>
                  <a:lnTo>
                    <a:pt x="1325" y="20289"/>
                  </a:lnTo>
                  <a:lnTo>
                    <a:pt x="1994" y="21542"/>
                  </a:lnTo>
                  <a:lnTo>
                    <a:pt x="2218" y="21600"/>
                  </a:lnTo>
                  <a:lnTo>
                    <a:pt x="2769" y="21600"/>
                  </a:lnTo>
                  <a:lnTo>
                    <a:pt x="4698" y="21542"/>
                  </a:lnTo>
                  <a:lnTo>
                    <a:pt x="7401" y="21429"/>
                  </a:lnTo>
                  <a:lnTo>
                    <a:pt x="10537" y="21143"/>
                  </a:lnTo>
                  <a:lnTo>
                    <a:pt x="13727" y="20801"/>
                  </a:lnTo>
                  <a:lnTo>
                    <a:pt x="15235" y="20631"/>
                  </a:lnTo>
                  <a:lnTo>
                    <a:pt x="16613" y="20402"/>
                  </a:lnTo>
                  <a:lnTo>
                    <a:pt x="17821" y="20118"/>
                  </a:lnTo>
                  <a:lnTo>
                    <a:pt x="18831" y="19890"/>
                  </a:lnTo>
                  <a:lnTo>
                    <a:pt x="19566" y="19606"/>
                  </a:lnTo>
                  <a:lnTo>
                    <a:pt x="19829" y="19435"/>
                  </a:lnTo>
                  <a:lnTo>
                    <a:pt x="19999" y="19262"/>
                  </a:lnTo>
                  <a:lnTo>
                    <a:pt x="20039" y="19207"/>
                  </a:lnTo>
                  <a:lnTo>
                    <a:pt x="20143" y="18920"/>
                  </a:lnTo>
                  <a:lnTo>
                    <a:pt x="20222" y="18695"/>
                  </a:lnTo>
                  <a:lnTo>
                    <a:pt x="20314" y="18295"/>
                  </a:lnTo>
                  <a:lnTo>
                    <a:pt x="20419" y="17838"/>
                  </a:lnTo>
                  <a:lnTo>
                    <a:pt x="20524" y="17213"/>
                  </a:lnTo>
                  <a:lnTo>
                    <a:pt x="20655" y="16414"/>
                  </a:lnTo>
                  <a:lnTo>
                    <a:pt x="20773" y="15503"/>
                  </a:lnTo>
                  <a:lnTo>
                    <a:pt x="20904" y="14362"/>
                  </a:lnTo>
                  <a:lnTo>
                    <a:pt x="21049" y="13051"/>
                  </a:lnTo>
                  <a:lnTo>
                    <a:pt x="21180" y="11512"/>
                  </a:lnTo>
                  <a:lnTo>
                    <a:pt x="21325" y="9689"/>
                  </a:lnTo>
                  <a:lnTo>
                    <a:pt x="21469" y="7695"/>
                  </a:lnTo>
                  <a:lnTo>
                    <a:pt x="21600" y="5414"/>
                  </a:lnTo>
                  <a:lnTo>
                    <a:pt x="2136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8" name="Google Shape;1695;p59"/>
            <p:cNvSpPr/>
            <p:nvPr/>
          </p:nvSpPr>
          <p:spPr>
            <a:xfrm flipH="1">
              <a:off x="866118" y="1455677"/>
              <a:ext cx="165396" cy="52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79" y="0"/>
                  </a:moveTo>
                  <a:lnTo>
                    <a:pt x="0" y="1238"/>
                  </a:lnTo>
                  <a:lnTo>
                    <a:pt x="15745" y="21600"/>
                  </a:lnTo>
                  <a:lnTo>
                    <a:pt x="21600" y="21561"/>
                  </a:lnTo>
                  <a:lnTo>
                    <a:pt x="597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9" name="Google Shape;1696;p59"/>
            <p:cNvSpPr/>
            <p:nvPr/>
          </p:nvSpPr>
          <p:spPr>
            <a:xfrm flipH="1">
              <a:off x="586759" y="843724"/>
              <a:ext cx="909105" cy="115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16" y="0"/>
                  </a:moveTo>
                  <a:lnTo>
                    <a:pt x="13719" y="3032"/>
                  </a:lnTo>
                  <a:lnTo>
                    <a:pt x="8058" y="9712"/>
                  </a:lnTo>
                  <a:lnTo>
                    <a:pt x="5039" y="13290"/>
                  </a:lnTo>
                  <a:lnTo>
                    <a:pt x="2442" y="16428"/>
                  </a:lnTo>
                  <a:lnTo>
                    <a:pt x="1420" y="17690"/>
                  </a:lnTo>
                  <a:lnTo>
                    <a:pt x="621" y="18672"/>
                  </a:lnTo>
                  <a:lnTo>
                    <a:pt x="133" y="19321"/>
                  </a:lnTo>
                  <a:lnTo>
                    <a:pt x="23" y="19496"/>
                  </a:lnTo>
                  <a:lnTo>
                    <a:pt x="0" y="19549"/>
                  </a:lnTo>
                  <a:lnTo>
                    <a:pt x="0" y="19567"/>
                  </a:lnTo>
                  <a:lnTo>
                    <a:pt x="200" y="19706"/>
                  </a:lnTo>
                  <a:lnTo>
                    <a:pt x="422" y="19847"/>
                  </a:lnTo>
                  <a:lnTo>
                    <a:pt x="976" y="20162"/>
                  </a:lnTo>
                  <a:lnTo>
                    <a:pt x="1621" y="20495"/>
                  </a:lnTo>
                  <a:lnTo>
                    <a:pt x="2286" y="20828"/>
                  </a:lnTo>
                  <a:lnTo>
                    <a:pt x="3440" y="21372"/>
                  </a:lnTo>
                  <a:lnTo>
                    <a:pt x="3930" y="21600"/>
                  </a:lnTo>
                  <a:lnTo>
                    <a:pt x="7038" y="18409"/>
                  </a:lnTo>
                  <a:lnTo>
                    <a:pt x="13075" y="12255"/>
                  </a:lnTo>
                  <a:lnTo>
                    <a:pt x="21600" y="3576"/>
                  </a:lnTo>
                  <a:lnTo>
                    <a:pt x="21444" y="3419"/>
                  </a:lnTo>
                  <a:lnTo>
                    <a:pt x="21200" y="3226"/>
                  </a:lnTo>
                  <a:lnTo>
                    <a:pt x="20512" y="2717"/>
                  </a:lnTo>
                  <a:lnTo>
                    <a:pt x="19669" y="2139"/>
                  </a:lnTo>
                  <a:lnTo>
                    <a:pt x="18737" y="1525"/>
                  </a:lnTo>
                  <a:lnTo>
                    <a:pt x="17049" y="456"/>
                  </a:lnTo>
                  <a:lnTo>
                    <a:pt x="1631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0" name="Google Shape;1697;p59"/>
            <p:cNvSpPr/>
            <p:nvPr/>
          </p:nvSpPr>
          <p:spPr>
            <a:xfrm flipH="1">
              <a:off x="372779" y="558719"/>
              <a:ext cx="461599" cy="49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52" y="0"/>
                  </a:moveTo>
                  <a:lnTo>
                    <a:pt x="4767" y="5850"/>
                  </a:lnTo>
                  <a:lnTo>
                    <a:pt x="1663" y="10104"/>
                  </a:lnTo>
                  <a:lnTo>
                    <a:pt x="0" y="12478"/>
                  </a:lnTo>
                  <a:lnTo>
                    <a:pt x="1574" y="13787"/>
                  </a:lnTo>
                  <a:lnTo>
                    <a:pt x="5160" y="16733"/>
                  </a:lnTo>
                  <a:lnTo>
                    <a:pt x="7216" y="18368"/>
                  </a:lnTo>
                  <a:lnTo>
                    <a:pt x="9094" y="19841"/>
                  </a:lnTo>
                  <a:lnTo>
                    <a:pt x="10626" y="20987"/>
                  </a:lnTo>
                  <a:lnTo>
                    <a:pt x="11194" y="21355"/>
                  </a:lnTo>
                  <a:lnTo>
                    <a:pt x="11587" y="21600"/>
                  </a:lnTo>
                  <a:lnTo>
                    <a:pt x="21600" y="9163"/>
                  </a:lnTo>
                  <a:lnTo>
                    <a:pt x="21294" y="8837"/>
                  </a:lnTo>
                  <a:lnTo>
                    <a:pt x="20505" y="7977"/>
                  </a:lnTo>
                  <a:lnTo>
                    <a:pt x="19282" y="6710"/>
                  </a:lnTo>
                  <a:lnTo>
                    <a:pt x="18494" y="5972"/>
                  </a:lnTo>
                  <a:lnTo>
                    <a:pt x="17664" y="5237"/>
                  </a:lnTo>
                  <a:lnTo>
                    <a:pt x="16747" y="4418"/>
                  </a:lnTo>
                  <a:lnTo>
                    <a:pt x="15783" y="3642"/>
                  </a:lnTo>
                  <a:lnTo>
                    <a:pt x="14735" y="2904"/>
                  </a:lnTo>
                  <a:lnTo>
                    <a:pt x="13641" y="2169"/>
                  </a:lnTo>
                  <a:lnTo>
                    <a:pt x="12548" y="1473"/>
                  </a:lnTo>
                  <a:lnTo>
                    <a:pt x="11367" y="899"/>
                  </a:lnTo>
                  <a:lnTo>
                    <a:pt x="10799" y="615"/>
                  </a:lnTo>
                  <a:lnTo>
                    <a:pt x="10231" y="368"/>
                  </a:lnTo>
                  <a:lnTo>
                    <a:pt x="9620" y="164"/>
                  </a:lnTo>
                  <a:lnTo>
                    <a:pt x="905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1" name="Google Shape;1699;p59"/>
            <p:cNvSpPr/>
            <p:nvPr/>
          </p:nvSpPr>
          <p:spPr>
            <a:xfrm flipH="1">
              <a:off x="1195011" y="1343563"/>
              <a:ext cx="388675" cy="30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03" y="0"/>
                  </a:moveTo>
                  <a:lnTo>
                    <a:pt x="11528" y="3910"/>
                  </a:lnTo>
                  <a:lnTo>
                    <a:pt x="9450" y="7950"/>
                  </a:lnTo>
                  <a:lnTo>
                    <a:pt x="8308" y="10336"/>
                  </a:lnTo>
                  <a:lnTo>
                    <a:pt x="7114" y="12788"/>
                  </a:lnTo>
                  <a:lnTo>
                    <a:pt x="5347" y="11927"/>
                  </a:lnTo>
                  <a:lnTo>
                    <a:pt x="4050" y="11264"/>
                  </a:lnTo>
                  <a:lnTo>
                    <a:pt x="3478" y="10931"/>
                  </a:lnTo>
                  <a:lnTo>
                    <a:pt x="3167" y="10733"/>
                  </a:lnTo>
                  <a:lnTo>
                    <a:pt x="3011" y="10669"/>
                  </a:lnTo>
                  <a:lnTo>
                    <a:pt x="2803" y="10669"/>
                  </a:lnTo>
                  <a:lnTo>
                    <a:pt x="2595" y="10800"/>
                  </a:lnTo>
                  <a:lnTo>
                    <a:pt x="2389" y="10999"/>
                  </a:lnTo>
                  <a:lnTo>
                    <a:pt x="1817" y="11594"/>
                  </a:lnTo>
                  <a:lnTo>
                    <a:pt x="1297" y="12324"/>
                  </a:lnTo>
                  <a:lnTo>
                    <a:pt x="778" y="13185"/>
                  </a:lnTo>
                  <a:lnTo>
                    <a:pt x="364" y="14047"/>
                  </a:lnTo>
                  <a:lnTo>
                    <a:pt x="208" y="14511"/>
                  </a:lnTo>
                  <a:lnTo>
                    <a:pt x="103" y="14975"/>
                  </a:lnTo>
                  <a:lnTo>
                    <a:pt x="0" y="15372"/>
                  </a:lnTo>
                  <a:lnTo>
                    <a:pt x="0" y="15769"/>
                  </a:lnTo>
                  <a:lnTo>
                    <a:pt x="53" y="15901"/>
                  </a:lnTo>
                  <a:lnTo>
                    <a:pt x="103" y="16099"/>
                  </a:lnTo>
                  <a:lnTo>
                    <a:pt x="414" y="16563"/>
                  </a:lnTo>
                  <a:lnTo>
                    <a:pt x="778" y="17028"/>
                  </a:lnTo>
                  <a:lnTo>
                    <a:pt x="1350" y="17559"/>
                  </a:lnTo>
                  <a:lnTo>
                    <a:pt x="1920" y="18024"/>
                  </a:lnTo>
                  <a:lnTo>
                    <a:pt x="2647" y="18552"/>
                  </a:lnTo>
                  <a:lnTo>
                    <a:pt x="4153" y="19544"/>
                  </a:lnTo>
                  <a:lnTo>
                    <a:pt x="5711" y="20473"/>
                  </a:lnTo>
                  <a:lnTo>
                    <a:pt x="7114" y="21136"/>
                  </a:lnTo>
                  <a:lnTo>
                    <a:pt x="7736" y="21401"/>
                  </a:lnTo>
                  <a:lnTo>
                    <a:pt x="8203" y="21533"/>
                  </a:lnTo>
                  <a:lnTo>
                    <a:pt x="8567" y="21600"/>
                  </a:lnTo>
                  <a:lnTo>
                    <a:pt x="8828" y="21600"/>
                  </a:lnTo>
                  <a:lnTo>
                    <a:pt x="9033" y="21401"/>
                  </a:lnTo>
                  <a:lnTo>
                    <a:pt x="9294" y="20937"/>
                  </a:lnTo>
                  <a:lnTo>
                    <a:pt x="10125" y="19612"/>
                  </a:lnTo>
                  <a:lnTo>
                    <a:pt x="11111" y="17822"/>
                  </a:lnTo>
                  <a:lnTo>
                    <a:pt x="12203" y="15769"/>
                  </a:lnTo>
                  <a:lnTo>
                    <a:pt x="14278" y="11991"/>
                  </a:lnTo>
                  <a:lnTo>
                    <a:pt x="15058" y="10669"/>
                  </a:lnTo>
                  <a:lnTo>
                    <a:pt x="15317" y="10268"/>
                  </a:lnTo>
                  <a:lnTo>
                    <a:pt x="15472" y="10070"/>
                  </a:lnTo>
                  <a:lnTo>
                    <a:pt x="15628" y="10006"/>
                  </a:lnTo>
                  <a:lnTo>
                    <a:pt x="15783" y="10006"/>
                  </a:lnTo>
                  <a:lnTo>
                    <a:pt x="16200" y="10070"/>
                  </a:lnTo>
                  <a:lnTo>
                    <a:pt x="16667" y="10336"/>
                  </a:lnTo>
                  <a:lnTo>
                    <a:pt x="17133" y="10669"/>
                  </a:lnTo>
                  <a:lnTo>
                    <a:pt x="17967" y="11332"/>
                  </a:lnTo>
                  <a:lnTo>
                    <a:pt x="18328" y="11661"/>
                  </a:lnTo>
                  <a:lnTo>
                    <a:pt x="21600" y="5366"/>
                  </a:lnTo>
                  <a:lnTo>
                    <a:pt x="1360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2" name="Google Shape;1700;p59"/>
            <p:cNvSpPr/>
            <p:nvPr/>
          </p:nvSpPr>
          <p:spPr>
            <a:xfrm flipH="1">
              <a:off x="-1" y="-1"/>
              <a:ext cx="777350" cy="815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9397" y="9353"/>
                  </a:lnTo>
                  <a:lnTo>
                    <a:pt x="6568" y="2103"/>
                  </a:lnTo>
                  <a:lnTo>
                    <a:pt x="4828" y="11703"/>
                  </a:lnTo>
                  <a:lnTo>
                    <a:pt x="0" y="8610"/>
                  </a:lnTo>
                  <a:lnTo>
                    <a:pt x="3790" y="14795"/>
                  </a:lnTo>
                  <a:lnTo>
                    <a:pt x="4128" y="14895"/>
                  </a:lnTo>
                  <a:lnTo>
                    <a:pt x="4490" y="15018"/>
                  </a:lnTo>
                  <a:lnTo>
                    <a:pt x="4828" y="15167"/>
                  </a:lnTo>
                  <a:lnTo>
                    <a:pt x="5165" y="15339"/>
                  </a:lnTo>
                  <a:lnTo>
                    <a:pt x="5867" y="15686"/>
                  </a:lnTo>
                  <a:lnTo>
                    <a:pt x="6515" y="16107"/>
                  </a:lnTo>
                  <a:lnTo>
                    <a:pt x="7165" y="16552"/>
                  </a:lnTo>
                  <a:lnTo>
                    <a:pt x="7788" y="16998"/>
                  </a:lnTo>
                  <a:lnTo>
                    <a:pt x="8360" y="17468"/>
                  </a:lnTo>
                  <a:lnTo>
                    <a:pt x="8904" y="17963"/>
                  </a:lnTo>
                  <a:lnTo>
                    <a:pt x="9397" y="18407"/>
                  </a:lnTo>
                  <a:lnTo>
                    <a:pt x="9865" y="18854"/>
                  </a:lnTo>
                  <a:lnTo>
                    <a:pt x="10592" y="19620"/>
                  </a:lnTo>
                  <a:lnTo>
                    <a:pt x="11060" y="20140"/>
                  </a:lnTo>
                  <a:lnTo>
                    <a:pt x="11242" y="20337"/>
                  </a:lnTo>
                  <a:lnTo>
                    <a:pt x="19056" y="21600"/>
                  </a:lnTo>
                  <a:lnTo>
                    <a:pt x="14149" y="17345"/>
                  </a:lnTo>
                  <a:lnTo>
                    <a:pt x="21600" y="15538"/>
                  </a:lnTo>
                  <a:lnTo>
                    <a:pt x="13993" y="147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3" name="Google Shape;1702;p59"/>
            <p:cNvSpPr/>
            <p:nvPr/>
          </p:nvSpPr>
          <p:spPr>
            <a:xfrm flipH="1">
              <a:off x="372779" y="558719"/>
              <a:ext cx="268163" cy="20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21073" y="20831"/>
                  </a:lnTo>
                  <a:lnTo>
                    <a:pt x="19716" y="18804"/>
                  </a:lnTo>
                  <a:lnTo>
                    <a:pt x="17610" y="15817"/>
                  </a:lnTo>
                  <a:lnTo>
                    <a:pt x="16254" y="14078"/>
                  </a:lnTo>
                  <a:lnTo>
                    <a:pt x="14824" y="12345"/>
                  </a:lnTo>
                  <a:lnTo>
                    <a:pt x="13246" y="10416"/>
                  </a:lnTo>
                  <a:lnTo>
                    <a:pt x="11587" y="8584"/>
                  </a:lnTo>
                  <a:lnTo>
                    <a:pt x="9783" y="6846"/>
                  </a:lnTo>
                  <a:lnTo>
                    <a:pt x="7899" y="5112"/>
                  </a:lnTo>
                  <a:lnTo>
                    <a:pt x="6019" y="3472"/>
                  </a:lnTo>
                  <a:lnTo>
                    <a:pt x="3986" y="2120"/>
                  </a:lnTo>
                  <a:lnTo>
                    <a:pt x="3008" y="1449"/>
                  </a:lnTo>
                  <a:lnTo>
                    <a:pt x="2029" y="867"/>
                  </a:lnTo>
                  <a:lnTo>
                    <a:pt x="978" y="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4" name="Google Shape;1703;p59"/>
            <p:cNvSpPr/>
            <p:nvPr/>
          </p:nvSpPr>
          <p:spPr>
            <a:xfrm flipH="1">
              <a:off x="632544" y="1678054"/>
              <a:ext cx="666184" cy="66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0"/>
                  </a:moveTo>
                  <a:lnTo>
                    <a:pt x="10239" y="31"/>
                  </a:lnTo>
                  <a:lnTo>
                    <a:pt x="9695" y="60"/>
                  </a:lnTo>
                  <a:lnTo>
                    <a:pt x="9149" y="152"/>
                  </a:lnTo>
                  <a:lnTo>
                    <a:pt x="8604" y="243"/>
                  </a:lnTo>
                  <a:lnTo>
                    <a:pt x="8089" y="363"/>
                  </a:lnTo>
                  <a:lnTo>
                    <a:pt x="7573" y="515"/>
                  </a:lnTo>
                  <a:lnTo>
                    <a:pt x="7089" y="665"/>
                  </a:lnTo>
                  <a:lnTo>
                    <a:pt x="6573" y="877"/>
                  </a:lnTo>
                  <a:lnTo>
                    <a:pt x="6120" y="1089"/>
                  </a:lnTo>
                  <a:lnTo>
                    <a:pt x="5635" y="1332"/>
                  </a:lnTo>
                  <a:lnTo>
                    <a:pt x="5181" y="1573"/>
                  </a:lnTo>
                  <a:lnTo>
                    <a:pt x="4757" y="1845"/>
                  </a:lnTo>
                  <a:lnTo>
                    <a:pt x="4332" y="2148"/>
                  </a:lnTo>
                  <a:lnTo>
                    <a:pt x="3907" y="2481"/>
                  </a:lnTo>
                  <a:lnTo>
                    <a:pt x="3514" y="2814"/>
                  </a:lnTo>
                  <a:lnTo>
                    <a:pt x="3151" y="3177"/>
                  </a:lnTo>
                  <a:lnTo>
                    <a:pt x="2787" y="3539"/>
                  </a:lnTo>
                  <a:lnTo>
                    <a:pt x="2454" y="3933"/>
                  </a:lnTo>
                  <a:lnTo>
                    <a:pt x="2121" y="4357"/>
                  </a:lnTo>
                  <a:lnTo>
                    <a:pt x="1818" y="4781"/>
                  </a:lnTo>
                  <a:lnTo>
                    <a:pt x="1545" y="5203"/>
                  </a:lnTo>
                  <a:lnTo>
                    <a:pt x="1303" y="5658"/>
                  </a:lnTo>
                  <a:lnTo>
                    <a:pt x="1060" y="6142"/>
                  </a:lnTo>
                  <a:lnTo>
                    <a:pt x="848" y="6595"/>
                  </a:lnTo>
                  <a:lnTo>
                    <a:pt x="637" y="7109"/>
                  </a:lnTo>
                  <a:lnTo>
                    <a:pt x="485" y="7593"/>
                  </a:lnTo>
                  <a:lnTo>
                    <a:pt x="334" y="8108"/>
                  </a:lnTo>
                  <a:lnTo>
                    <a:pt x="212" y="8622"/>
                  </a:lnTo>
                  <a:lnTo>
                    <a:pt x="122" y="9166"/>
                  </a:lnTo>
                  <a:lnTo>
                    <a:pt x="31" y="9710"/>
                  </a:lnTo>
                  <a:lnTo>
                    <a:pt x="0" y="10255"/>
                  </a:lnTo>
                  <a:lnTo>
                    <a:pt x="0" y="11375"/>
                  </a:lnTo>
                  <a:lnTo>
                    <a:pt x="31" y="11919"/>
                  </a:lnTo>
                  <a:lnTo>
                    <a:pt x="122" y="12463"/>
                  </a:lnTo>
                  <a:lnTo>
                    <a:pt x="212" y="12978"/>
                  </a:lnTo>
                  <a:lnTo>
                    <a:pt x="334" y="13492"/>
                  </a:lnTo>
                  <a:lnTo>
                    <a:pt x="485" y="14007"/>
                  </a:lnTo>
                  <a:lnTo>
                    <a:pt x="637" y="14521"/>
                  </a:lnTo>
                  <a:lnTo>
                    <a:pt x="848" y="15005"/>
                  </a:lnTo>
                  <a:lnTo>
                    <a:pt x="1060" y="15489"/>
                  </a:lnTo>
                  <a:lnTo>
                    <a:pt x="1303" y="15942"/>
                  </a:lnTo>
                  <a:lnTo>
                    <a:pt x="1545" y="16397"/>
                  </a:lnTo>
                  <a:lnTo>
                    <a:pt x="1818" y="16850"/>
                  </a:lnTo>
                  <a:lnTo>
                    <a:pt x="2121" y="17274"/>
                  </a:lnTo>
                  <a:lnTo>
                    <a:pt x="2454" y="17667"/>
                  </a:lnTo>
                  <a:lnTo>
                    <a:pt x="2787" y="18061"/>
                  </a:lnTo>
                  <a:lnTo>
                    <a:pt x="3151" y="18454"/>
                  </a:lnTo>
                  <a:lnTo>
                    <a:pt x="3514" y="18786"/>
                  </a:lnTo>
                  <a:lnTo>
                    <a:pt x="3907" y="19150"/>
                  </a:lnTo>
                  <a:lnTo>
                    <a:pt x="4332" y="19451"/>
                  </a:lnTo>
                  <a:lnTo>
                    <a:pt x="4757" y="19754"/>
                  </a:lnTo>
                  <a:lnTo>
                    <a:pt x="5181" y="20027"/>
                  </a:lnTo>
                  <a:lnTo>
                    <a:pt x="5635" y="20299"/>
                  </a:lnTo>
                  <a:lnTo>
                    <a:pt x="6120" y="20540"/>
                  </a:lnTo>
                  <a:lnTo>
                    <a:pt x="6573" y="20752"/>
                  </a:lnTo>
                  <a:lnTo>
                    <a:pt x="7089" y="20933"/>
                  </a:lnTo>
                  <a:lnTo>
                    <a:pt x="7573" y="21116"/>
                  </a:lnTo>
                  <a:lnTo>
                    <a:pt x="8089" y="21267"/>
                  </a:lnTo>
                  <a:lnTo>
                    <a:pt x="8604" y="21388"/>
                  </a:lnTo>
                  <a:lnTo>
                    <a:pt x="9149" y="21479"/>
                  </a:lnTo>
                  <a:lnTo>
                    <a:pt x="9695" y="21539"/>
                  </a:lnTo>
                  <a:lnTo>
                    <a:pt x="10239" y="21600"/>
                  </a:lnTo>
                  <a:lnTo>
                    <a:pt x="11361" y="21600"/>
                  </a:lnTo>
                  <a:lnTo>
                    <a:pt x="11905" y="21539"/>
                  </a:lnTo>
                  <a:lnTo>
                    <a:pt x="12451" y="21479"/>
                  </a:lnTo>
                  <a:lnTo>
                    <a:pt x="12967" y="21388"/>
                  </a:lnTo>
                  <a:lnTo>
                    <a:pt x="13481" y="21267"/>
                  </a:lnTo>
                  <a:lnTo>
                    <a:pt x="13996" y="21116"/>
                  </a:lnTo>
                  <a:lnTo>
                    <a:pt x="14511" y="20933"/>
                  </a:lnTo>
                  <a:lnTo>
                    <a:pt x="14996" y="20752"/>
                  </a:lnTo>
                  <a:lnTo>
                    <a:pt x="15480" y="20540"/>
                  </a:lnTo>
                  <a:lnTo>
                    <a:pt x="15934" y="20299"/>
                  </a:lnTo>
                  <a:lnTo>
                    <a:pt x="16390" y="20027"/>
                  </a:lnTo>
                  <a:lnTo>
                    <a:pt x="16843" y="19754"/>
                  </a:lnTo>
                  <a:lnTo>
                    <a:pt x="17268" y="19451"/>
                  </a:lnTo>
                  <a:lnTo>
                    <a:pt x="17662" y="19150"/>
                  </a:lnTo>
                  <a:lnTo>
                    <a:pt x="18056" y="18786"/>
                  </a:lnTo>
                  <a:lnTo>
                    <a:pt x="18449" y="18454"/>
                  </a:lnTo>
                  <a:lnTo>
                    <a:pt x="18783" y="18061"/>
                  </a:lnTo>
                  <a:lnTo>
                    <a:pt x="19146" y="17667"/>
                  </a:lnTo>
                  <a:lnTo>
                    <a:pt x="19449" y="17274"/>
                  </a:lnTo>
                  <a:lnTo>
                    <a:pt x="19752" y="16850"/>
                  </a:lnTo>
                  <a:lnTo>
                    <a:pt x="20025" y="16397"/>
                  </a:lnTo>
                  <a:lnTo>
                    <a:pt x="20297" y="15942"/>
                  </a:lnTo>
                  <a:lnTo>
                    <a:pt x="20540" y="15489"/>
                  </a:lnTo>
                  <a:lnTo>
                    <a:pt x="20752" y="15005"/>
                  </a:lnTo>
                  <a:lnTo>
                    <a:pt x="20934" y="14521"/>
                  </a:lnTo>
                  <a:lnTo>
                    <a:pt x="21115" y="14007"/>
                  </a:lnTo>
                  <a:lnTo>
                    <a:pt x="21266" y="13492"/>
                  </a:lnTo>
                  <a:lnTo>
                    <a:pt x="21388" y="12978"/>
                  </a:lnTo>
                  <a:lnTo>
                    <a:pt x="21478" y="12463"/>
                  </a:lnTo>
                  <a:lnTo>
                    <a:pt x="21540" y="11919"/>
                  </a:lnTo>
                  <a:lnTo>
                    <a:pt x="21600" y="11375"/>
                  </a:lnTo>
                  <a:lnTo>
                    <a:pt x="21600" y="10255"/>
                  </a:lnTo>
                  <a:lnTo>
                    <a:pt x="21540" y="9710"/>
                  </a:lnTo>
                  <a:lnTo>
                    <a:pt x="21478" y="9166"/>
                  </a:lnTo>
                  <a:lnTo>
                    <a:pt x="21388" y="8622"/>
                  </a:lnTo>
                  <a:lnTo>
                    <a:pt x="21266" y="8108"/>
                  </a:lnTo>
                  <a:lnTo>
                    <a:pt x="21115" y="7593"/>
                  </a:lnTo>
                  <a:lnTo>
                    <a:pt x="20934" y="7109"/>
                  </a:lnTo>
                  <a:lnTo>
                    <a:pt x="20752" y="6595"/>
                  </a:lnTo>
                  <a:lnTo>
                    <a:pt x="20540" y="6142"/>
                  </a:lnTo>
                  <a:lnTo>
                    <a:pt x="20297" y="5658"/>
                  </a:lnTo>
                  <a:lnTo>
                    <a:pt x="20025" y="5203"/>
                  </a:lnTo>
                  <a:lnTo>
                    <a:pt x="19752" y="4781"/>
                  </a:lnTo>
                  <a:lnTo>
                    <a:pt x="19449" y="4357"/>
                  </a:lnTo>
                  <a:lnTo>
                    <a:pt x="19146" y="3933"/>
                  </a:lnTo>
                  <a:lnTo>
                    <a:pt x="18783" y="3539"/>
                  </a:lnTo>
                  <a:lnTo>
                    <a:pt x="18449" y="3177"/>
                  </a:lnTo>
                  <a:lnTo>
                    <a:pt x="18056" y="2814"/>
                  </a:lnTo>
                  <a:lnTo>
                    <a:pt x="17268" y="2148"/>
                  </a:lnTo>
                  <a:lnTo>
                    <a:pt x="16843" y="1845"/>
                  </a:lnTo>
                  <a:lnTo>
                    <a:pt x="16390" y="1573"/>
                  </a:lnTo>
                  <a:lnTo>
                    <a:pt x="15934" y="1332"/>
                  </a:lnTo>
                  <a:lnTo>
                    <a:pt x="15480" y="1089"/>
                  </a:lnTo>
                  <a:lnTo>
                    <a:pt x="14996" y="877"/>
                  </a:lnTo>
                  <a:lnTo>
                    <a:pt x="14511" y="665"/>
                  </a:lnTo>
                  <a:lnTo>
                    <a:pt x="13996" y="515"/>
                  </a:lnTo>
                  <a:lnTo>
                    <a:pt x="13481" y="363"/>
                  </a:lnTo>
                  <a:lnTo>
                    <a:pt x="12967" y="243"/>
                  </a:lnTo>
                  <a:lnTo>
                    <a:pt x="12451" y="152"/>
                  </a:lnTo>
                  <a:lnTo>
                    <a:pt x="11905" y="60"/>
                  </a:lnTo>
                  <a:lnTo>
                    <a:pt x="11361" y="31"/>
                  </a:lnTo>
                  <a:lnTo>
                    <a:pt x="1078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5" name="Google Shape;1704;p59"/>
            <p:cNvSpPr/>
            <p:nvPr/>
          </p:nvSpPr>
          <p:spPr>
            <a:xfrm flipH="1">
              <a:off x="777348" y="1823808"/>
              <a:ext cx="376577" cy="376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4" y="0"/>
                  </a:moveTo>
                  <a:lnTo>
                    <a:pt x="9702" y="54"/>
                  </a:lnTo>
                  <a:lnTo>
                    <a:pt x="8630" y="215"/>
                  </a:lnTo>
                  <a:lnTo>
                    <a:pt x="7557" y="482"/>
                  </a:lnTo>
                  <a:lnTo>
                    <a:pt x="6594" y="857"/>
                  </a:lnTo>
                  <a:lnTo>
                    <a:pt x="5628" y="1287"/>
                  </a:lnTo>
                  <a:lnTo>
                    <a:pt x="4771" y="1824"/>
                  </a:lnTo>
                  <a:lnTo>
                    <a:pt x="3913" y="2466"/>
                  </a:lnTo>
                  <a:lnTo>
                    <a:pt x="3162" y="3163"/>
                  </a:lnTo>
                  <a:lnTo>
                    <a:pt x="2466" y="3914"/>
                  </a:lnTo>
                  <a:lnTo>
                    <a:pt x="1823" y="4771"/>
                  </a:lnTo>
                  <a:lnTo>
                    <a:pt x="1287" y="5629"/>
                  </a:lnTo>
                  <a:lnTo>
                    <a:pt x="860" y="6592"/>
                  </a:lnTo>
                  <a:lnTo>
                    <a:pt x="484" y="7558"/>
                  </a:lnTo>
                  <a:lnTo>
                    <a:pt x="215" y="8631"/>
                  </a:lnTo>
                  <a:lnTo>
                    <a:pt x="54" y="9703"/>
                  </a:lnTo>
                  <a:lnTo>
                    <a:pt x="0" y="10773"/>
                  </a:lnTo>
                  <a:lnTo>
                    <a:pt x="54" y="11900"/>
                  </a:lnTo>
                  <a:lnTo>
                    <a:pt x="215" y="12972"/>
                  </a:lnTo>
                  <a:lnTo>
                    <a:pt x="484" y="13990"/>
                  </a:lnTo>
                  <a:lnTo>
                    <a:pt x="860" y="15008"/>
                  </a:lnTo>
                  <a:lnTo>
                    <a:pt x="1287" y="15920"/>
                  </a:lnTo>
                  <a:lnTo>
                    <a:pt x="1823" y="16831"/>
                  </a:lnTo>
                  <a:lnTo>
                    <a:pt x="2466" y="17634"/>
                  </a:lnTo>
                  <a:lnTo>
                    <a:pt x="3162" y="18437"/>
                  </a:lnTo>
                  <a:lnTo>
                    <a:pt x="3913" y="19134"/>
                  </a:lnTo>
                  <a:lnTo>
                    <a:pt x="4771" y="19725"/>
                  </a:lnTo>
                  <a:lnTo>
                    <a:pt x="5628" y="20261"/>
                  </a:lnTo>
                  <a:lnTo>
                    <a:pt x="6594" y="20743"/>
                  </a:lnTo>
                  <a:lnTo>
                    <a:pt x="7557" y="21064"/>
                  </a:lnTo>
                  <a:lnTo>
                    <a:pt x="8630" y="21333"/>
                  </a:lnTo>
                  <a:lnTo>
                    <a:pt x="9702" y="21494"/>
                  </a:lnTo>
                  <a:lnTo>
                    <a:pt x="10774" y="21600"/>
                  </a:lnTo>
                  <a:lnTo>
                    <a:pt x="11898" y="21494"/>
                  </a:lnTo>
                  <a:lnTo>
                    <a:pt x="12970" y="21333"/>
                  </a:lnTo>
                  <a:lnTo>
                    <a:pt x="13988" y="21064"/>
                  </a:lnTo>
                  <a:lnTo>
                    <a:pt x="15006" y="20743"/>
                  </a:lnTo>
                  <a:lnTo>
                    <a:pt x="15918" y="20261"/>
                  </a:lnTo>
                  <a:lnTo>
                    <a:pt x="16829" y="19725"/>
                  </a:lnTo>
                  <a:lnTo>
                    <a:pt x="17632" y="19134"/>
                  </a:lnTo>
                  <a:lnTo>
                    <a:pt x="18438" y="18437"/>
                  </a:lnTo>
                  <a:lnTo>
                    <a:pt x="19134" y="17634"/>
                  </a:lnTo>
                  <a:lnTo>
                    <a:pt x="19722" y="16831"/>
                  </a:lnTo>
                  <a:lnTo>
                    <a:pt x="20258" y="15920"/>
                  </a:lnTo>
                  <a:lnTo>
                    <a:pt x="20743" y="15008"/>
                  </a:lnTo>
                  <a:lnTo>
                    <a:pt x="21064" y="13990"/>
                  </a:lnTo>
                  <a:lnTo>
                    <a:pt x="21331" y="12972"/>
                  </a:lnTo>
                  <a:lnTo>
                    <a:pt x="21491" y="11900"/>
                  </a:lnTo>
                  <a:lnTo>
                    <a:pt x="21600" y="10773"/>
                  </a:lnTo>
                  <a:lnTo>
                    <a:pt x="21491" y="9703"/>
                  </a:lnTo>
                  <a:lnTo>
                    <a:pt x="21331" y="8631"/>
                  </a:lnTo>
                  <a:lnTo>
                    <a:pt x="21064" y="7558"/>
                  </a:lnTo>
                  <a:lnTo>
                    <a:pt x="20743" y="6592"/>
                  </a:lnTo>
                  <a:lnTo>
                    <a:pt x="20258" y="5629"/>
                  </a:lnTo>
                  <a:lnTo>
                    <a:pt x="19722" y="4771"/>
                  </a:lnTo>
                  <a:lnTo>
                    <a:pt x="19134" y="3914"/>
                  </a:lnTo>
                  <a:lnTo>
                    <a:pt x="18438" y="3163"/>
                  </a:lnTo>
                  <a:lnTo>
                    <a:pt x="17632" y="2466"/>
                  </a:lnTo>
                  <a:lnTo>
                    <a:pt x="16829" y="1824"/>
                  </a:lnTo>
                  <a:lnTo>
                    <a:pt x="15918" y="1287"/>
                  </a:lnTo>
                  <a:lnTo>
                    <a:pt x="15006" y="857"/>
                  </a:lnTo>
                  <a:lnTo>
                    <a:pt x="13988" y="482"/>
                  </a:lnTo>
                  <a:lnTo>
                    <a:pt x="12970" y="215"/>
                  </a:lnTo>
                  <a:lnTo>
                    <a:pt x="11898" y="54"/>
                  </a:lnTo>
                  <a:lnTo>
                    <a:pt x="1077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6" name="Google Shape;1705;p59"/>
            <p:cNvSpPr/>
            <p:nvPr/>
          </p:nvSpPr>
          <p:spPr>
            <a:xfrm flipH="1">
              <a:off x="900706" y="1946217"/>
              <a:ext cx="130808" cy="13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23" y="0"/>
                  </a:moveTo>
                  <a:lnTo>
                    <a:pt x="8642" y="306"/>
                  </a:lnTo>
                  <a:lnTo>
                    <a:pt x="7560" y="462"/>
                  </a:lnTo>
                  <a:lnTo>
                    <a:pt x="6636" y="924"/>
                  </a:lnTo>
                  <a:lnTo>
                    <a:pt x="5711" y="1387"/>
                  </a:lnTo>
                  <a:lnTo>
                    <a:pt x="4787" y="1849"/>
                  </a:lnTo>
                  <a:lnTo>
                    <a:pt x="4011" y="2468"/>
                  </a:lnTo>
                  <a:lnTo>
                    <a:pt x="3244" y="3236"/>
                  </a:lnTo>
                  <a:lnTo>
                    <a:pt x="2468" y="4011"/>
                  </a:lnTo>
                  <a:lnTo>
                    <a:pt x="1857" y="4779"/>
                  </a:lnTo>
                  <a:lnTo>
                    <a:pt x="1387" y="5711"/>
                  </a:lnTo>
                  <a:lnTo>
                    <a:pt x="924" y="6636"/>
                  </a:lnTo>
                  <a:lnTo>
                    <a:pt x="462" y="7560"/>
                  </a:lnTo>
                  <a:lnTo>
                    <a:pt x="313" y="8642"/>
                  </a:lnTo>
                  <a:lnTo>
                    <a:pt x="157" y="9723"/>
                  </a:lnTo>
                  <a:lnTo>
                    <a:pt x="0" y="10796"/>
                  </a:lnTo>
                  <a:lnTo>
                    <a:pt x="157" y="11877"/>
                  </a:lnTo>
                  <a:lnTo>
                    <a:pt x="313" y="12958"/>
                  </a:lnTo>
                  <a:lnTo>
                    <a:pt x="462" y="14040"/>
                  </a:lnTo>
                  <a:lnTo>
                    <a:pt x="924" y="15121"/>
                  </a:lnTo>
                  <a:lnTo>
                    <a:pt x="1387" y="16045"/>
                  </a:lnTo>
                  <a:lnTo>
                    <a:pt x="1857" y="16813"/>
                  </a:lnTo>
                  <a:lnTo>
                    <a:pt x="2468" y="17745"/>
                  </a:lnTo>
                  <a:lnTo>
                    <a:pt x="3244" y="18513"/>
                  </a:lnTo>
                  <a:lnTo>
                    <a:pt x="4011" y="19132"/>
                  </a:lnTo>
                  <a:lnTo>
                    <a:pt x="4787" y="19751"/>
                  </a:lnTo>
                  <a:lnTo>
                    <a:pt x="5711" y="20362"/>
                  </a:lnTo>
                  <a:lnTo>
                    <a:pt x="6636" y="20824"/>
                  </a:lnTo>
                  <a:lnTo>
                    <a:pt x="7560" y="21138"/>
                  </a:lnTo>
                  <a:lnTo>
                    <a:pt x="8642" y="21443"/>
                  </a:lnTo>
                  <a:lnTo>
                    <a:pt x="9723" y="21600"/>
                  </a:lnTo>
                  <a:lnTo>
                    <a:pt x="11885" y="21600"/>
                  </a:lnTo>
                  <a:lnTo>
                    <a:pt x="12958" y="21443"/>
                  </a:lnTo>
                  <a:lnTo>
                    <a:pt x="14040" y="21138"/>
                  </a:lnTo>
                  <a:lnTo>
                    <a:pt x="15121" y="20824"/>
                  </a:lnTo>
                  <a:lnTo>
                    <a:pt x="16045" y="20362"/>
                  </a:lnTo>
                  <a:lnTo>
                    <a:pt x="16821" y="19751"/>
                  </a:lnTo>
                  <a:lnTo>
                    <a:pt x="17745" y="19132"/>
                  </a:lnTo>
                  <a:lnTo>
                    <a:pt x="18513" y="18513"/>
                  </a:lnTo>
                  <a:lnTo>
                    <a:pt x="19132" y="17745"/>
                  </a:lnTo>
                  <a:lnTo>
                    <a:pt x="19751" y="16813"/>
                  </a:lnTo>
                  <a:lnTo>
                    <a:pt x="20370" y="16045"/>
                  </a:lnTo>
                  <a:lnTo>
                    <a:pt x="20832" y="15121"/>
                  </a:lnTo>
                  <a:lnTo>
                    <a:pt x="21138" y="14040"/>
                  </a:lnTo>
                  <a:lnTo>
                    <a:pt x="21443" y="12958"/>
                  </a:lnTo>
                  <a:lnTo>
                    <a:pt x="21600" y="11877"/>
                  </a:lnTo>
                  <a:lnTo>
                    <a:pt x="21600" y="9723"/>
                  </a:lnTo>
                  <a:lnTo>
                    <a:pt x="21443" y="8642"/>
                  </a:lnTo>
                  <a:lnTo>
                    <a:pt x="21138" y="7560"/>
                  </a:lnTo>
                  <a:lnTo>
                    <a:pt x="20832" y="6636"/>
                  </a:lnTo>
                  <a:lnTo>
                    <a:pt x="20370" y="5711"/>
                  </a:lnTo>
                  <a:lnTo>
                    <a:pt x="19751" y="4779"/>
                  </a:lnTo>
                  <a:lnTo>
                    <a:pt x="19132" y="4011"/>
                  </a:lnTo>
                  <a:lnTo>
                    <a:pt x="18513" y="3236"/>
                  </a:lnTo>
                  <a:lnTo>
                    <a:pt x="17745" y="2468"/>
                  </a:lnTo>
                  <a:lnTo>
                    <a:pt x="16821" y="1849"/>
                  </a:lnTo>
                  <a:lnTo>
                    <a:pt x="16045" y="1387"/>
                  </a:lnTo>
                  <a:lnTo>
                    <a:pt x="15121" y="924"/>
                  </a:lnTo>
                  <a:lnTo>
                    <a:pt x="14040" y="462"/>
                  </a:lnTo>
                  <a:lnTo>
                    <a:pt x="12958" y="306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258" name="Image 6" descr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688" y="93543"/>
            <a:ext cx="3650703" cy="3802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7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830;p61"/>
          <p:cNvGrpSpPr/>
          <p:nvPr/>
        </p:nvGrpSpPr>
        <p:grpSpPr>
          <a:xfrm>
            <a:off x="2657475" y="4650618"/>
            <a:ext cx="3829050" cy="936059"/>
            <a:chOff x="0" y="0"/>
            <a:chExt cx="3829050" cy="936057"/>
          </a:xfrm>
        </p:grpSpPr>
        <p:sp>
          <p:nvSpPr>
            <p:cNvPr id="1260" name="Google Shape;1831;p61"/>
            <p:cNvSpPr/>
            <p:nvPr/>
          </p:nvSpPr>
          <p:spPr>
            <a:xfrm rot="10800000" flipH="1">
              <a:off x="0" y="0"/>
              <a:ext cx="3829050" cy="93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45" y="509"/>
                  </a:moveTo>
                  <a:lnTo>
                    <a:pt x="14455" y="529"/>
                  </a:lnTo>
                  <a:lnTo>
                    <a:pt x="14464" y="569"/>
                  </a:lnTo>
                  <a:lnTo>
                    <a:pt x="14469" y="609"/>
                  </a:lnTo>
                  <a:lnTo>
                    <a:pt x="14469" y="649"/>
                  </a:lnTo>
                  <a:lnTo>
                    <a:pt x="14467" y="689"/>
                  </a:lnTo>
                  <a:lnTo>
                    <a:pt x="14459" y="719"/>
                  </a:lnTo>
                  <a:lnTo>
                    <a:pt x="14447" y="739"/>
                  </a:lnTo>
                  <a:lnTo>
                    <a:pt x="14440" y="739"/>
                  </a:lnTo>
                  <a:lnTo>
                    <a:pt x="14430" y="709"/>
                  </a:lnTo>
                  <a:lnTo>
                    <a:pt x="14423" y="659"/>
                  </a:lnTo>
                  <a:lnTo>
                    <a:pt x="14418" y="609"/>
                  </a:lnTo>
                  <a:lnTo>
                    <a:pt x="14418" y="569"/>
                  </a:lnTo>
                  <a:lnTo>
                    <a:pt x="14423" y="539"/>
                  </a:lnTo>
                  <a:lnTo>
                    <a:pt x="14428" y="519"/>
                  </a:lnTo>
                  <a:lnTo>
                    <a:pt x="14435" y="509"/>
                  </a:lnTo>
                  <a:close/>
                  <a:moveTo>
                    <a:pt x="13698" y="769"/>
                  </a:moveTo>
                  <a:lnTo>
                    <a:pt x="13712" y="799"/>
                  </a:lnTo>
                  <a:lnTo>
                    <a:pt x="13717" y="819"/>
                  </a:lnTo>
                  <a:lnTo>
                    <a:pt x="13720" y="829"/>
                  </a:lnTo>
                  <a:lnTo>
                    <a:pt x="13717" y="839"/>
                  </a:lnTo>
                  <a:lnTo>
                    <a:pt x="13710" y="849"/>
                  </a:lnTo>
                  <a:lnTo>
                    <a:pt x="13690" y="869"/>
                  </a:lnTo>
                  <a:lnTo>
                    <a:pt x="13681" y="869"/>
                  </a:lnTo>
                  <a:lnTo>
                    <a:pt x="13673" y="859"/>
                  </a:lnTo>
                  <a:lnTo>
                    <a:pt x="13668" y="839"/>
                  </a:lnTo>
                  <a:lnTo>
                    <a:pt x="13668" y="809"/>
                  </a:lnTo>
                  <a:lnTo>
                    <a:pt x="13673" y="789"/>
                  </a:lnTo>
                  <a:lnTo>
                    <a:pt x="13678" y="769"/>
                  </a:lnTo>
                  <a:close/>
                  <a:moveTo>
                    <a:pt x="3039" y="1258"/>
                  </a:moveTo>
                  <a:lnTo>
                    <a:pt x="3052" y="1278"/>
                  </a:lnTo>
                  <a:lnTo>
                    <a:pt x="3064" y="1308"/>
                  </a:lnTo>
                  <a:lnTo>
                    <a:pt x="3071" y="1328"/>
                  </a:lnTo>
                  <a:lnTo>
                    <a:pt x="3074" y="1338"/>
                  </a:lnTo>
                  <a:lnTo>
                    <a:pt x="3064" y="1338"/>
                  </a:lnTo>
                  <a:lnTo>
                    <a:pt x="3047" y="1328"/>
                  </a:lnTo>
                  <a:lnTo>
                    <a:pt x="3030" y="1298"/>
                  </a:lnTo>
                  <a:lnTo>
                    <a:pt x="3020" y="1278"/>
                  </a:lnTo>
                  <a:lnTo>
                    <a:pt x="3015" y="1268"/>
                  </a:lnTo>
                  <a:lnTo>
                    <a:pt x="3015" y="1258"/>
                  </a:lnTo>
                  <a:close/>
                  <a:moveTo>
                    <a:pt x="12541" y="1058"/>
                  </a:moveTo>
                  <a:lnTo>
                    <a:pt x="12597" y="1088"/>
                  </a:lnTo>
                  <a:lnTo>
                    <a:pt x="12646" y="1128"/>
                  </a:lnTo>
                  <a:lnTo>
                    <a:pt x="12692" y="1169"/>
                  </a:lnTo>
                  <a:lnTo>
                    <a:pt x="12736" y="1208"/>
                  </a:lnTo>
                  <a:lnTo>
                    <a:pt x="12775" y="1258"/>
                  </a:lnTo>
                  <a:lnTo>
                    <a:pt x="12794" y="1298"/>
                  </a:lnTo>
                  <a:lnTo>
                    <a:pt x="12804" y="1318"/>
                  </a:lnTo>
                  <a:lnTo>
                    <a:pt x="12807" y="1338"/>
                  </a:lnTo>
                  <a:lnTo>
                    <a:pt x="12804" y="1348"/>
                  </a:lnTo>
                  <a:lnTo>
                    <a:pt x="12797" y="1358"/>
                  </a:lnTo>
                  <a:lnTo>
                    <a:pt x="12780" y="1368"/>
                  </a:lnTo>
                  <a:lnTo>
                    <a:pt x="12755" y="1368"/>
                  </a:lnTo>
                  <a:lnTo>
                    <a:pt x="12726" y="1358"/>
                  </a:lnTo>
                  <a:lnTo>
                    <a:pt x="12690" y="1338"/>
                  </a:lnTo>
                  <a:lnTo>
                    <a:pt x="12611" y="1288"/>
                  </a:lnTo>
                  <a:lnTo>
                    <a:pt x="12553" y="1258"/>
                  </a:lnTo>
                  <a:lnTo>
                    <a:pt x="12533" y="1238"/>
                  </a:lnTo>
                  <a:lnTo>
                    <a:pt x="12521" y="1218"/>
                  </a:lnTo>
                  <a:lnTo>
                    <a:pt x="12519" y="1198"/>
                  </a:lnTo>
                  <a:lnTo>
                    <a:pt x="12516" y="1188"/>
                  </a:lnTo>
                  <a:lnTo>
                    <a:pt x="12516" y="1139"/>
                  </a:lnTo>
                  <a:lnTo>
                    <a:pt x="12521" y="1099"/>
                  </a:lnTo>
                  <a:lnTo>
                    <a:pt x="12526" y="1069"/>
                  </a:lnTo>
                  <a:lnTo>
                    <a:pt x="12533" y="1058"/>
                  </a:lnTo>
                  <a:close/>
                  <a:moveTo>
                    <a:pt x="18085" y="1308"/>
                  </a:moveTo>
                  <a:lnTo>
                    <a:pt x="18092" y="1318"/>
                  </a:lnTo>
                  <a:lnTo>
                    <a:pt x="18097" y="1338"/>
                  </a:lnTo>
                  <a:lnTo>
                    <a:pt x="18097" y="1358"/>
                  </a:lnTo>
                  <a:lnTo>
                    <a:pt x="18092" y="1388"/>
                  </a:lnTo>
                  <a:lnTo>
                    <a:pt x="18085" y="1408"/>
                  </a:lnTo>
                  <a:lnTo>
                    <a:pt x="18077" y="1428"/>
                  </a:lnTo>
                  <a:lnTo>
                    <a:pt x="18065" y="1438"/>
                  </a:lnTo>
                  <a:lnTo>
                    <a:pt x="18055" y="1438"/>
                  </a:lnTo>
                  <a:lnTo>
                    <a:pt x="18048" y="1428"/>
                  </a:lnTo>
                  <a:lnTo>
                    <a:pt x="18043" y="1408"/>
                  </a:lnTo>
                  <a:lnTo>
                    <a:pt x="18043" y="1378"/>
                  </a:lnTo>
                  <a:lnTo>
                    <a:pt x="18048" y="1358"/>
                  </a:lnTo>
                  <a:lnTo>
                    <a:pt x="18055" y="1338"/>
                  </a:lnTo>
                  <a:lnTo>
                    <a:pt x="18063" y="1318"/>
                  </a:lnTo>
                  <a:lnTo>
                    <a:pt x="18075" y="1308"/>
                  </a:lnTo>
                  <a:close/>
                  <a:moveTo>
                    <a:pt x="20572" y="2267"/>
                  </a:moveTo>
                  <a:lnTo>
                    <a:pt x="20582" y="2277"/>
                  </a:lnTo>
                  <a:lnTo>
                    <a:pt x="20592" y="2287"/>
                  </a:lnTo>
                  <a:lnTo>
                    <a:pt x="20602" y="2307"/>
                  </a:lnTo>
                  <a:lnTo>
                    <a:pt x="20606" y="2337"/>
                  </a:lnTo>
                  <a:lnTo>
                    <a:pt x="20609" y="2367"/>
                  </a:lnTo>
                  <a:lnTo>
                    <a:pt x="20604" y="2387"/>
                  </a:lnTo>
                  <a:lnTo>
                    <a:pt x="20594" y="2387"/>
                  </a:lnTo>
                  <a:lnTo>
                    <a:pt x="20582" y="2377"/>
                  </a:lnTo>
                  <a:lnTo>
                    <a:pt x="20558" y="2347"/>
                  </a:lnTo>
                  <a:lnTo>
                    <a:pt x="20550" y="2327"/>
                  </a:lnTo>
                  <a:lnTo>
                    <a:pt x="20548" y="2317"/>
                  </a:lnTo>
                  <a:lnTo>
                    <a:pt x="20548" y="2297"/>
                  </a:lnTo>
                  <a:lnTo>
                    <a:pt x="20553" y="2287"/>
                  </a:lnTo>
                  <a:lnTo>
                    <a:pt x="20572" y="2267"/>
                  </a:lnTo>
                  <a:close/>
                  <a:moveTo>
                    <a:pt x="20707" y="2487"/>
                  </a:moveTo>
                  <a:lnTo>
                    <a:pt x="20714" y="2506"/>
                  </a:lnTo>
                  <a:lnTo>
                    <a:pt x="20719" y="2536"/>
                  </a:lnTo>
                  <a:lnTo>
                    <a:pt x="20721" y="2566"/>
                  </a:lnTo>
                  <a:lnTo>
                    <a:pt x="20719" y="2606"/>
                  </a:lnTo>
                  <a:lnTo>
                    <a:pt x="20711" y="2646"/>
                  </a:lnTo>
                  <a:lnTo>
                    <a:pt x="20702" y="2666"/>
                  </a:lnTo>
                  <a:lnTo>
                    <a:pt x="20692" y="2686"/>
                  </a:lnTo>
                  <a:lnTo>
                    <a:pt x="20682" y="2676"/>
                  </a:lnTo>
                  <a:lnTo>
                    <a:pt x="20675" y="2666"/>
                  </a:lnTo>
                  <a:lnTo>
                    <a:pt x="20667" y="2636"/>
                  </a:lnTo>
                  <a:lnTo>
                    <a:pt x="20667" y="2596"/>
                  </a:lnTo>
                  <a:lnTo>
                    <a:pt x="20670" y="2566"/>
                  </a:lnTo>
                  <a:lnTo>
                    <a:pt x="20675" y="2527"/>
                  </a:lnTo>
                  <a:lnTo>
                    <a:pt x="20685" y="2497"/>
                  </a:lnTo>
                  <a:lnTo>
                    <a:pt x="20694" y="2487"/>
                  </a:lnTo>
                  <a:close/>
                  <a:moveTo>
                    <a:pt x="2295" y="3505"/>
                  </a:moveTo>
                  <a:lnTo>
                    <a:pt x="2305" y="3515"/>
                  </a:lnTo>
                  <a:lnTo>
                    <a:pt x="2314" y="3535"/>
                  </a:lnTo>
                  <a:lnTo>
                    <a:pt x="2319" y="3565"/>
                  </a:lnTo>
                  <a:lnTo>
                    <a:pt x="2319" y="3585"/>
                  </a:lnTo>
                  <a:lnTo>
                    <a:pt x="2314" y="3605"/>
                  </a:lnTo>
                  <a:lnTo>
                    <a:pt x="2305" y="3605"/>
                  </a:lnTo>
                  <a:lnTo>
                    <a:pt x="2292" y="3595"/>
                  </a:lnTo>
                  <a:lnTo>
                    <a:pt x="2270" y="3565"/>
                  </a:lnTo>
                  <a:lnTo>
                    <a:pt x="2263" y="3555"/>
                  </a:lnTo>
                  <a:lnTo>
                    <a:pt x="2261" y="3535"/>
                  </a:lnTo>
                  <a:lnTo>
                    <a:pt x="2261" y="3525"/>
                  </a:lnTo>
                  <a:lnTo>
                    <a:pt x="2265" y="3525"/>
                  </a:lnTo>
                  <a:lnTo>
                    <a:pt x="2285" y="3505"/>
                  </a:lnTo>
                  <a:close/>
                  <a:moveTo>
                    <a:pt x="2466" y="4454"/>
                  </a:moveTo>
                  <a:lnTo>
                    <a:pt x="2475" y="4464"/>
                  </a:lnTo>
                  <a:lnTo>
                    <a:pt x="2485" y="4474"/>
                  </a:lnTo>
                  <a:lnTo>
                    <a:pt x="2493" y="4494"/>
                  </a:lnTo>
                  <a:lnTo>
                    <a:pt x="2495" y="4524"/>
                  </a:lnTo>
                  <a:lnTo>
                    <a:pt x="2495" y="4554"/>
                  </a:lnTo>
                  <a:lnTo>
                    <a:pt x="2490" y="4574"/>
                  </a:lnTo>
                  <a:lnTo>
                    <a:pt x="2480" y="4584"/>
                  </a:lnTo>
                  <a:lnTo>
                    <a:pt x="2468" y="4584"/>
                  </a:lnTo>
                  <a:lnTo>
                    <a:pt x="2453" y="4574"/>
                  </a:lnTo>
                  <a:lnTo>
                    <a:pt x="2439" y="4544"/>
                  </a:lnTo>
                  <a:lnTo>
                    <a:pt x="2431" y="4524"/>
                  </a:lnTo>
                  <a:lnTo>
                    <a:pt x="2431" y="4484"/>
                  </a:lnTo>
                  <a:lnTo>
                    <a:pt x="2434" y="4474"/>
                  </a:lnTo>
                  <a:lnTo>
                    <a:pt x="2444" y="4464"/>
                  </a:lnTo>
                  <a:lnTo>
                    <a:pt x="2456" y="4454"/>
                  </a:lnTo>
                  <a:close/>
                  <a:moveTo>
                    <a:pt x="298" y="7340"/>
                  </a:moveTo>
                  <a:lnTo>
                    <a:pt x="315" y="7350"/>
                  </a:lnTo>
                  <a:lnTo>
                    <a:pt x="325" y="7370"/>
                  </a:lnTo>
                  <a:lnTo>
                    <a:pt x="334" y="7410"/>
                  </a:lnTo>
                  <a:lnTo>
                    <a:pt x="339" y="7450"/>
                  </a:lnTo>
                  <a:lnTo>
                    <a:pt x="344" y="7500"/>
                  </a:lnTo>
                  <a:lnTo>
                    <a:pt x="347" y="7560"/>
                  </a:lnTo>
                  <a:lnTo>
                    <a:pt x="347" y="7579"/>
                  </a:lnTo>
                  <a:lnTo>
                    <a:pt x="344" y="7579"/>
                  </a:lnTo>
                  <a:lnTo>
                    <a:pt x="337" y="7560"/>
                  </a:lnTo>
                  <a:lnTo>
                    <a:pt x="322" y="7500"/>
                  </a:lnTo>
                  <a:lnTo>
                    <a:pt x="300" y="7410"/>
                  </a:lnTo>
                  <a:lnTo>
                    <a:pt x="295" y="7380"/>
                  </a:lnTo>
                  <a:lnTo>
                    <a:pt x="293" y="7360"/>
                  </a:lnTo>
                  <a:lnTo>
                    <a:pt x="293" y="7350"/>
                  </a:lnTo>
                  <a:lnTo>
                    <a:pt x="298" y="7340"/>
                  </a:lnTo>
                  <a:close/>
                  <a:moveTo>
                    <a:pt x="17794" y="0"/>
                  </a:moveTo>
                  <a:lnTo>
                    <a:pt x="17782" y="20"/>
                  </a:lnTo>
                  <a:lnTo>
                    <a:pt x="17772" y="40"/>
                  </a:lnTo>
                  <a:lnTo>
                    <a:pt x="17760" y="70"/>
                  </a:lnTo>
                  <a:lnTo>
                    <a:pt x="17745" y="80"/>
                  </a:lnTo>
                  <a:lnTo>
                    <a:pt x="17726" y="80"/>
                  </a:lnTo>
                  <a:lnTo>
                    <a:pt x="17706" y="70"/>
                  </a:lnTo>
                  <a:lnTo>
                    <a:pt x="17687" y="50"/>
                  </a:lnTo>
                  <a:lnTo>
                    <a:pt x="17665" y="50"/>
                  </a:lnTo>
                  <a:lnTo>
                    <a:pt x="17643" y="60"/>
                  </a:lnTo>
                  <a:lnTo>
                    <a:pt x="17623" y="80"/>
                  </a:lnTo>
                  <a:lnTo>
                    <a:pt x="17606" y="100"/>
                  </a:lnTo>
                  <a:lnTo>
                    <a:pt x="17587" y="110"/>
                  </a:lnTo>
                  <a:lnTo>
                    <a:pt x="17565" y="110"/>
                  </a:lnTo>
                  <a:lnTo>
                    <a:pt x="17548" y="90"/>
                  </a:lnTo>
                  <a:lnTo>
                    <a:pt x="17528" y="80"/>
                  </a:lnTo>
                  <a:lnTo>
                    <a:pt x="17501" y="80"/>
                  </a:lnTo>
                  <a:lnTo>
                    <a:pt x="17474" y="90"/>
                  </a:lnTo>
                  <a:lnTo>
                    <a:pt x="17447" y="110"/>
                  </a:lnTo>
                  <a:lnTo>
                    <a:pt x="17421" y="140"/>
                  </a:lnTo>
                  <a:lnTo>
                    <a:pt x="17377" y="140"/>
                  </a:lnTo>
                  <a:lnTo>
                    <a:pt x="17369" y="130"/>
                  </a:lnTo>
                  <a:lnTo>
                    <a:pt x="17364" y="110"/>
                  </a:lnTo>
                  <a:lnTo>
                    <a:pt x="17355" y="90"/>
                  </a:lnTo>
                  <a:lnTo>
                    <a:pt x="17347" y="90"/>
                  </a:lnTo>
                  <a:lnTo>
                    <a:pt x="17343" y="100"/>
                  </a:lnTo>
                  <a:lnTo>
                    <a:pt x="17338" y="120"/>
                  </a:lnTo>
                  <a:lnTo>
                    <a:pt x="17338" y="130"/>
                  </a:lnTo>
                  <a:lnTo>
                    <a:pt x="17333" y="140"/>
                  </a:lnTo>
                  <a:lnTo>
                    <a:pt x="17323" y="150"/>
                  </a:lnTo>
                  <a:lnTo>
                    <a:pt x="17308" y="130"/>
                  </a:lnTo>
                  <a:lnTo>
                    <a:pt x="17291" y="100"/>
                  </a:lnTo>
                  <a:lnTo>
                    <a:pt x="17281" y="90"/>
                  </a:lnTo>
                  <a:lnTo>
                    <a:pt x="17269" y="70"/>
                  </a:lnTo>
                  <a:lnTo>
                    <a:pt x="17255" y="60"/>
                  </a:lnTo>
                  <a:lnTo>
                    <a:pt x="17238" y="60"/>
                  </a:lnTo>
                  <a:lnTo>
                    <a:pt x="17201" y="70"/>
                  </a:lnTo>
                  <a:lnTo>
                    <a:pt x="17159" y="110"/>
                  </a:lnTo>
                  <a:lnTo>
                    <a:pt x="17120" y="140"/>
                  </a:lnTo>
                  <a:lnTo>
                    <a:pt x="17086" y="150"/>
                  </a:lnTo>
                  <a:lnTo>
                    <a:pt x="17057" y="150"/>
                  </a:lnTo>
                  <a:lnTo>
                    <a:pt x="17047" y="140"/>
                  </a:lnTo>
                  <a:lnTo>
                    <a:pt x="17037" y="130"/>
                  </a:lnTo>
                  <a:lnTo>
                    <a:pt x="17025" y="110"/>
                  </a:lnTo>
                  <a:lnTo>
                    <a:pt x="17013" y="110"/>
                  </a:lnTo>
                  <a:lnTo>
                    <a:pt x="16998" y="120"/>
                  </a:lnTo>
                  <a:lnTo>
                    <a:pt x="16989" y="150"/>
                  </a:lnTo>
                  <a:lnTo>
                    <a:pt x="16984" y="160"/>
                  </a:lnTo>
                  <a:lnTo>
                    <a:pt x="16974" y="170"/>
                  </a:lnTo>
                  <a:lnTo>
                    <a:pt x="16947" y="180"/>
                  </a:lnTo>
                  <a:lnTo>
                    <a:pt x="16908" y="190"/>
                  </a:lnTo>
                  <a:lnTo>
                    <a:pt x="16864" y="200"/>
                  </a:lnTo>
                  <a:lnTo>
                    <a:pt x="16813" y="190"/>
                  </a:lnTo>
                  <a:lnTo>
                    <a:pt x="16764" y="180"/>
                  </a:lnTo>
                  <a:lnTo>
                    <a:pt x="16715" y="160"/>
                  </a:lnTo>
                  <a:lnTo>
                    <a:pt x="16674" y="140"/>
                  </a:lnTo>
                  <a:lnTo>
                    <a:pt x="16657" y="130"/>
                  </a:lnTo>
                  <a:lnTo>
                    <a:pt x="16642" y="130"/>
                  </a:lnTo>
                  <a:lnTo>
                    <a:pt x="16627" y="150"/>
                  </a:lnTo>
                  <a:lnTo>
                    <a:pt x="16615" y="160"/>
                  </a:lnTo>
                  <a:lnTo>
                    <a:pt x="16605" y="180"/>
                  </a:lnTo>
                  <a:lnTo>
                    <a:pt x="16595" y="180"/>
                  </a:lnTo>
                  <a:lnTo>
                    <a:pt x="16588" y="160"/>
                  </a:lnTo>
                  <a:lnTo>
                    <a:pt x="16583" y="130"/>
                  </a:lnTo>
                  <a:lnTo>
                    <a:pt x="16578" y="110"/>
                  </a:lnTo>
                  <a:lnTo>
                    <a:pt x="16574" y="100"/>
                  </a:lnTo>
                  <a:lnTo>
                    <a:pt x="16559" y="90"/>
                  </a:lnTo>
                  <a:lnTo>
                    <a:pt x="16539" y="90"/>
                  </a:lnTo>
                  <a:lnTo>
                    <a:pt x="16517" y="110"/>
                  </a:lnTo>
                  <a:lnTo>
                    <a:pt x="16491" y="140"/>
                  </a:lnTo>
                  <a:lnTo>
                    <a:pt x="16464" y="150"/>
                  </a:lnTo>
                  <a:lnTo>
                    <a:pt x="16437" y="140"/>
                  </a:lnTo>
                  <a:lnTo>
                    <a:pt x="16415" y="130"/>
                  </a:lnTo>
                  <a:lnTo>
                    <a:pt x="16395" y="110"/>
                  </a:lnTo>
                  <a:lnTo>
                    <a:pt x="16373" y="110"/>
                  </a:lnTo>
                  <a:lnTo>
                    <a:pt x="16356" y="130"/>
                  </a:lnTo>
                  <a:lnTo>
                    <a:pt x="16342" y="150"/>
                  </a:lnTo>
                  <a:lnTo>
                    <a:pt x="16334" y="170"/>
                  </a:lnTo>
                  <a:lnTo>
                    <a:pt x="16325" y="180"/>
                  </a:lnTo>
                  <a:lnTo>
                    <a:pt x="16303" y="190"/>
                  </a:lnTo>
                  <a:lnTo>
                    <a:pt x="16276" y="190"/>
                  </a:lnTo>
                  <a:lnTo>
                    <a:pt x="16249" y="170"/>
                  </a:lnTo>
                  <a:lnTo>
                    <a:pt x="16220" y="150"/>
                  </a:lnTo>
                  <a:lnTo>
                    <a:pt x="16190" y="150"/>
                  </a:lnTo>
                  <a:lnTo>
                    <a:pt x="16163" y="160"/>
                  </a:lnTo>
                  <a:lnTo>
                    <a:pt x="16144" y="190"/>
                  </a:lnTo>
                  <a:lnTo>
                    <a:pt x="16132" y="210"/>
                  </a:lnTo>
                  <a:lnTo>
                    <a:pt x="16122" y="220"/>
                  </a:lnTo>
                  <a:lnTo>
                    <a:pt x="16097" y="220"/>
                  </a:lnTo>
                  <a:lnTo>
                    <a:pt x="16073" y="200"/>
                  </a:lnTo>
                  <a:lnTo>
                    <a:pt x="16044" y="160"/>
                  </a:lnTo>
                  <a:lnTo>
                    <a:pt x="16014" y="120"/>
                  </a:lnTo>
                  <a:lnTo>
                    <a:pt x="16002" y="100"/>
                  </a:lnTo>
                  <a:lnTo>
                    <a:pt x="15983" y="100"/>
                  </a:lnTo>
                  <a:lnTo>
                    <a:pt x="15975" y="110"/>
                  </a:lnTo>
                  <a:lnTo>
                    <a:pt x="15968" y="130"/>
                  </a:lnTo>
                  <a:lnTo>
                    <a:pt x="15963" y="150"/>
                  </a:lnTo>
                  <a:lnTo>
                    <a:pt x="15956" y="180"/>
                  </a:lnTo>
                  <a:lnTo>
                    <a:pt x="15949" y="190"/>
                  </a:lnTo>
                  <a:lnTo>
                    <a:pt x="15939" y="210"/>
                  </a:lnTo>
                  <a:lnTo>
                    <a:pt x="15929" y="210"/>
                  </a:lnTo>
                  <a:lnTo>
                    <a:pt x="15902" y="200"/>
                  </a:lnTo>
                  <a:lnTo>
                    <a:pt x="15870" y="180"/>
                  </a:lnTo>
                  <a:lnTo>
                    <a:pt x="15841" y="150"/>
                  </a:lnTo>
                  <a:lnTo>
                    <a:pt x="15809" y="130"/>
                  </a:lnTo>
                  <a:lnTo>
                    <a:pt x="15783" y="140"/>
                  </a:lnTo>
                  <a:lnTo>
                    <a:pt x="15761" y="150"/>
                  </a:lnTo>
                  <a:lnTo>
                    <a:pt x="15741" y="170"/>
                  </a:lnTo>
                  <a:lnTo>
                    <a:pt x="15707" y="170"/>
                  </a:lnTo>
                  <a:lnTo>
                    <a:pt x="15697" y="150"/>
                  </a:lnTo>
                  <a:lnTo>
                    <a:pt x="15687" y="120"/>
                  </a:lnTo>
                  <a:lnTo>
                    <a:pt x="15678" y="110"/>
                  </a:lnTo>
                  <a:lnTo>
                    <a:pt x="15665" y="110"/>
                  </a:lnTo>
                  <a:lnTo>
                    <a:pt x="15658" y="130"/>
                  </a:lnTo>
                  <a:lnTo>
                    <a:pt x="15646" y="140"/>
                  </a:lnTo>
                  <a:lnTo>
                    <a:pt x="15612" y="140"/>
                  </a:lnTo>
                  <a:lnTo>
                    <a:pt x="15592" y="120"/>
                  </a:lnTo>
                  <a:lnTo>
                    <a:pt x="15573" y="110"/>
                  </a:lnTo>
                  <a:lnTo>
                    <a:pt x="15558" y="110"/>
                  </a:lnTo>
                  <a:lnTo>
                    <a:pt x="15546" y="130"/>
                  </a:lnTo>
                  <a:lnTo>
                    <a:pt x="15541" y="140"/>
                  </a:lnTo>
                  <a:lnTo>
                    <a:pt x="15538" y="160"/>
                  </a:lnTo>
                  <a:lnTo>
                    <a:pt x="15536" y="180"/>
                  </a:lnTo>
                  <a:lnTo>
                    <a:pt x="15529" y="200"/>
                  </a:lnTo>
                  <a:lnTo>
                    <a:pt x="15509" y="260"/>
                  </a:lnTo>
                  <a:lnTo>
                    <a:pt x="15480" y="310"/>
                  </a:lnTo>
                  <a:lnTo>
                    <a:pt x="15443" y="360"/>
                  </a:lnTo>
                  <a:lnTo>
                    <a:pt x="15414" y="390"/>
                  </a:lnTo>
                  <a:lnTo>
                    <a:pt x="15387" y="409"/>
                  </a:lnTo>
                  <a:lnTo>
                    <a:pt x="15360" y="419"/>
                  </a:lnTo>
                  <a:lnTo>
                    <a:pt x="15336" y="419"/>
                  </a:lnTo>
                  <a:lnTo>
                    <a:pt x="15309" y="409"/>
                  </a:lnTo>
                  <a:lnTo>
                    <a:pt x="15282" y="390"/>
                  </a:lnTo>
                  <a:lnTo>
                    <a:pt x="15255" y="360"/>
                  </a:lnTo>
                  <a:lnTo>
                    <a:pt x="15226" y="310"/>
                  </a:lnTo>
                  <a:lnTo>
                    <a:pt x="15209" y="300"/>
                  </a:lnTo>
                  <a:lnTo>
                    <a:pt x="15187" y="310"/>
                  </a:lnTo>
                  <a:lnTo>
                    <a:pt x="15160" y="319"/>
                  </a:lnTo>
                  <a:lnTo>
                    <a:pt x="15133" y="349"/>
                  </a:lnTo>
                  <a:lnTo>
                    <a:pt x="15106" y="379"/>
                  </a:lnTo>
                  <a:lnTo>
                    <a:pt x="15079" y="400"/>
                  </a:lnTo>
                  <a:lnTo>
                    <a:pt x="15055" y="419"/>
                  </a:lnTo>
                  <a:lnTo>
                    <a:pt x="15038" y="409"/>
                  </a:lnTo>
                  <a:lnTo>
                    <a:pt x="15021" y="409"/>
                  </a:lnTo>
                  <a:lnTo>
                    <a:pt x="14999" y="419"/>
                  </a:lnTo>
                  <a:lnTo>
                    <a:pt x="14972" y="439"/>
                  </a:lnTo>
                  <a:lnTo>
                    <a:pt x="14945" y="459"/>
                  </a:lnTo>
                  <a:lnTo>
                    <a:pt x="14916" y="489"/>
                  </a:lnTo>
                  <a:lnTo>
                    <a:pt x="14884" y="499"/>
                  </a:lnTo>
                  <a:lnTo>
                    <a:pt x="14850" y="499"/>
                  </a:lnTo>
                  <a:lnTo>
                    <a:pt x="14821" y="489"/>
                  </a:lnTo>
                  <a:lnTo>
                    <a:pt x="14721" y="439"/>
                  </a:lnTo>
                  <a:lnTo>
                    <a:pt x="14638" y="409"/>
                  </a:lnTo>
                  <a:lnTo>
                    <a:pt x="14606" y="409"/>
                  </a:lnTo>
                  <a:lnTo>
                    <a:pt x="14579" y="419"/>
                  </a:lnTo>
                  <a:lnTo>
                    <a:pt x="14559" y="429"/>
                  </a:lnTo>
                  <a:lnTo>
                    <a:pt x="14550" y="449"/>
                  </a:lnTo>
                  <a:lnTo>
                    <a:pt x="14545" y="459"/>
                  </a:lnTo>
                  <a:lnTo>
                    <a:pt x="14540" y="469"/>
                  </a:lnTo>
                  <a:lnTo>
                    <a:pt x="14520" y="479"/>
                  </a:lnTo>
                  <a:lnTo>
                    <a:pt x="14501" y="479"/>
                  </a:lnTo>
                  <a:lnTo>
                    <a:pt x="14476" y="459"/>
                  </a:lnTo>
                  <a:lnTo>
                    <a:pt x="14452" y="439"/>
                  </a:lnTo>
                  <a:lnTo>
                    <a:pt x="14428" y="429"/>
                  </a:lnTo>
                  <a:lnTo>
                    <a:pt x="14401" y="429"/>
                  </a:lnTo>
                  <a:lnTo>
                    <a:pt x="14381" y="439"/>
                  </a:lnTo>
                  <a:lnTo>
                    <a:pt x="14354" y="469"/>
                  </a:lnTo>
                  <a:lnTo>
                    <a:pt x="14320" y="499"/>
                  </a:lnTo>
                  <a:lnTo>
                    <a:pt x="14281" y="519"/>
                  </a:lnTo>
                  <a:lnTo>
                    <a:pt x="14242" y="529"/>
                  </a:lnTo>
                  <a:lnTo>
                    <a:pt x="14206" y="539"/>
                  </a:lnTo>
                  <a:lnTo>
                    <a:pt x="14171" y="539"/>
                  </a:lnTo>
                  <a:lnTo>
                    <a:pt x="14142" y="529"/>
                  </a:lnTo>
                  <a:lnTo>
                    <a:pt x="14120" y="509"/>
                  </a:lnTo>
                  <a:lnTo>
                    <a:pt x="14103" y="499"/>
                  </a:lnTo>
                  <a:lnTo>
                    <a:pt x="14091" y="499"/>
                  </a:lnTo>
                  <a:lnTo>
                    <a:pt x="14079" y="509"/>
                  </a:lnTo>
                  <a:lnTo>
                    <a:pt x="14076" y="519"/>
                  </a:lnTo>
                  <a:lnTo>
                    <a:pt x="14074" y="539"/>
                  </a:lnTo>
                  <a:lnTo>
                    <a:pt x="14071" y="549"/>
                  </a:lnTo>
                  <a:lnTo>
                    <a:pt x="14066" y="569"/>
                  </a:lnTo>
                  <a:lnTo>
                    <a:pt x="14049" y="599"/>
                  </a:lnTo>
                  <a:lnTo>
                    <a:pt x="14025" y="629"/>
                  </a:lnTo>
                  <a:lnTo>
                    <a:pt x="13998" y="659"/>
                  </a:lnTo>
                  <a:lnTo>
                    <a:pt x="13969" y="689"/>
                  </a:lnTo>
                  <a:lnTo>
                    <a:pt x="13939" y="709"/>
                  </a:lnTo>
                  <a:lnTo>
                    <a:pt x="13896" y="709"/>
                  </a:lnTo>
                  <a:lnTo>
                    <a:pt x="13866" y="689"/>
                  </a:lnTo>
                  <a:lnTo>
                    <a:pt x="13825" y="679"/>
                  </a:lnTo>
                  <a:lnTo>
                    <a:pt x="13808" y="679"/>
                  </a:lnTo>
                  <a:lnTo>
                    <a:pt x="13791" y="669"/>
                  </a:lnTo>
                  <a:lnTo>
                    <a:pt x="13776" y="649"/>
                  </a:lnTo>
                  <a:lnTo>
                    <a:pt x="13769" y="619"/>
                  </a:lnTo>
                  <a:lnTo>
                    <a:pt x="13759" y="609"/>
                  </a:lnTo>
                  <a:lnTo>
                    <a:pt x="13744" y="599"/>
                  </a:lnTo>
                  <a:lnTo>
                    <a:pt x="13727" y="599"/>
                  </a:lnTo>
                  <a:lnTo>
                    <a:pt x="13708" y="619"/>
                  </a:lnTo>
                  <a:lnTo>
                    <a:pt x="13686" y="639"/>
                  </a:lnTo>
                  <a:lnTo>
                    <a:pt x="13664" y="649"/>
                  </a:lnTo>
                  <a:lnTo>
                    <a:pt x="13627" y="649"/>
                  </a:lnTo>
                  <a:lnTo>
                    <a:pt x="13600" y="639"/>
                  </a:lnTo>
                  <a:lnTo>
                    <a:pt x="13571" y="629"/>
                  </a:lnTo>
                  <a:lnTo>
                    <a:pt x="13488" y="629"/>
                  </a:lnTo>
                  <a:lnTo>
                    <a:pt x="13468" y="639"/>
                  </a:lnTo>
                  <a:lnTo>
                    <a:pt x="13454" y="659"/>
                  </a:lnTo>
                  <a:lnTo>
                    <a:pt x="13449" y="679"/>
                  </a:lnTo>
                  <a:lnTo>
                    <a:pt x="13446" y="689"/>
                  </a:lnTo>
                  <a:lnTo>
                    <a:pt x="13441" y="689"/>
                  </a:lnTo>
                  <a:lnTo>
                    <a:pt x="13424" y="699"/>
                  </a:lnTo>
                  <a:lnTo>
                    <a:pt x="13400" y="699"/>
                  </a:lnTo>
                  <a:lnTo>
                    <a:pt x="13371" y="689"/>
                  </a:lnTo>
                  <a:lnTo>
                    <a:pt x="13339" y="679"/>
                  </a:lnTo>
                  <a:lnTo>
                    <a:pt x="13314" y="679"/>
                  </a:lnTo>
                  <a:lnTo>
                    <a:pt x="13305" y="689"/>
                  </a:lnTo>
                  <a:lnTo>
                    <a:pt x="13295" y="709"/>
                  </a:lnTo>
                  <a:lnTo>
                    <a:pt x="13290" y="729"/>
                  </a:lnTo>
                  <a:lnTo>
                    <a:pt x="13288" y="749"/>
                  </a:lnTo>
                  <a:lnTo>
                    <a:pt x="13283" y="789"/>
                  </a:lnTo>
                  <a:lnTo>
                    <a:pt x="13278" y="799"/>
                  </a:lnTo>
                  <a:lnTo>
                    <a:pt x="13273" y="799"/>
                  </a:lnTo>
                  <a:lnTo>
                    <a:pt x="13268" y="759"/>
                  </a:lnTo>
                  <a:lnTo>
                    <a:pt x="13263" y="739"/>
                  </a:lnTo>
                  <a:lnTo>
                    <a:pt x="13244" y="719"/>
                  </a:lnTo>
                  <a:lnTo>
                    <a:pt x="13217" y="699"/>
                  </a:lnTo>
                  <a:lnTo>
                    <a:pt x="13158" y="699"/>
                  </a:lnTo>
                  <a:lnTo>
                    <a:pt x="13129" y="719"/>
                  </a:lnTo>
                  <a:lnTo>
                    <a:pt x="13107" y="749"/>
                  </a:lnTo>
                  <a:lnTo>
                    <a:pt x="13097" y="769"/>
                  </a:lnTo>
                  <a:lnTo>
                    <a:pt x="13090" y="789"/>
                  </a:lnTo>
                  <a:lnTo>
                    <a:pt x="13080" y="809"/>
                  </a:lnTo>
                  <a:lnTo>
                    <a:pt x="13070" y="829"/>
                  </a:lnTo>
                  <a:lnTo>
                    <a:pt x="13056" y="829"/>
                  </a:lnTo>
                  <a:lnTo>
                    <a:pt x="13046" y="819"/>
                  </a:lnTo>
                  <a:lnTo>
                    <a:pt x="13026" y="799"/>
                  </a:lnTo>
                  <a:lnTo>
                    <a:pt x="13004" y="779"/>
                  </a:lnTo>
                  <a:lnTo>
                    <a:pt x="12978" y="779"/>
                  </a:lnTo>
                  <a:lnTo>
                    <a:pt x="12948" y="769"/>
                  </a:lnTo>
                  <a:lnTo>
                    <a:pt x="12921" y="779"/>
                  </a:lnTo>
                  <a:lnTo>
                    <a:pt x="12899" y="789"/>
                  </a:lnTo>
                  <a:lnTo>
                    <a:pt x="12880" y="799"/>
                  </a:lnTo>
                  <a:lnTo>
                    <a:pt x="12870" y="819"/>
                  </a:lnTo>
                  <a:lnTo>
                    <a:pt x="12865" y="829"/>
                  </a:lnTo>
                  <a:lnTo>
                    <a:pt x="12858" y="839"/>
                  </a:lnTo>
                  <a:lnTo>
                    <a:pt x="12834" y="839"/>
                  </a:lnTo>
                  <a:lnTo>
                    <a:pt x="12799" y="819"/>
                  </a:lnTo>
                  <a:lnTo>
                    <a:pt x="12758" y="789"/>
                  </a:lnTo>
                  <a:lnTo>
                    <a:pt x="12711" y="759"/>
                  </a:lnTo>
                  <a:lnTo>
                    <a:pt x="12658" y="749"/>
                  </a:lnTo>
                  <a:lnTo>
                    <a:pt x="12604" y="749"/>
                  </a:lnTo>
                  <a:lnTo>
                    <a:pt x="12558" y="759"/>
                  </a:lnTo>
                  <a:lnTo>
                    <a:pt x="12516" y="779"/>
                  </a:lnTo>
                  <a:lnTo>
                    <a:pt x="12475" y="789"/>
                  </a:lnTo>
                  <a:lnTo>
                    <a:pt x="12443" y="789"/>
                  </a:lnTo>
                  <a:lnTo>
                    <a:pt x="12423" y="779"/>
                  </a:lnTo>
                  <a:lnTo>
                    <a:pt x="12409" y="769"/>
                  </a:lnTo>
                  <a:lnTo>
                    <a:pt x="12399" y="769"/>
                  </a:lnTo>
                  <a:lnTo>
                    <a:pt x="12389" y="779"/>
                  </a:lnTo>
                  <a:lnTo>
                    <a:pt x="12387" y="799"/>
                  </a:lnTo>
                  <a:lnTo>
                    <a:pt x="12384" y="809"/>
                  </a:lnTo>
                  <a:lnTo>
                    <a:pt x="12379" y="819"/>
                  </a:lnTo>
                  <a:lnTo>
                    <a:pt x="12362" y="829"/>
                  </a:lnTo>
                  <a:lnTo>
                    <a:pt x="12340" y="829"/>
                  </a:lnTo>
                  <a:lnTo>
                    <a:pt x="12314" y="819"/>
                  </a:lnTo>
                  <a:lnTo>
                    <a:pt x="12277" y="809"/>
                  </a:lnTo>
                  <a:lnTo>
                    <a:pt x="12235" y="829"/>
                  </a:lnTo>
                  <a:lnTo>
                    <a:pt x="12189" y="859"/>
                  </a:lnTo>
                  <a:lnTo>
                    <a:pt x="12148" y="899"/>
                  </a:lnTo>
                  <a:lnTo>
                    <a:pt x="12104" y="949"/>
                  </a:lnTo>
                  <a:lnTo>
                    <a:pt x="12062" y="969"/>
                  </a:lnTo>
                  <a:lnTo>
                    <a:pt x="12025" y="979"/>
                  </a:lnTo>
                  <a:lnTo>
                    <a:pt x="12008" y="969"/>
                  </a:lnTo>
                  <a:lnTo>
                    <a:pt x="11996" y="959"/>
                  </a:lnTo>
                  <a:lnTo>
                    <a:pt x="11972" y="949"/>
                  </a:lnTo>
                  <a:lnTo>
                    <a:pt x="11947" y="949"/>
                  </a:lnTo>
                  <a:lnTo>
                    <a:pt x="11925" y="969"/>
                  </a:lnTo>
                  <a:lnTo>
                    <a:pt x="11906" y="999"/>
                  </a:lnTo>
                  <a:lnTo>
                    <a:pt x="11886" y="1028"/>
                  </a:lnTo>
                  <a:lnTo>
                    <a:pt x="11869" y="1049"/>
                  </a:lnTo>
                  <a:lnTo>
                    <a:pt x="11850" y="1058"/>
                  </a:lnTo>
                  <a:lnTo>
                    <a:pt x="11833" y="1049"/>
                  </a:lnTo>
                  <a:lnTo>
                    <a:pt x="11811" y="1039"/>
                  </a:lnTo>
                  <a:lnTo>
                    <a:pt x="11774" y="1039"/>
                  </a:lnTo>
                  <a:lnTo>
                    <a:pt x="11733" y="1049"/>
                  </a:lnTo>
                  <a:lnTo>
                    <a:pt x="11686" y="1058"/>
                  </a:lnTo>
                  <a:lnTo>
                    <a:pt x="11642" y="1079"/>
                  </a:lnTo>
                  <a:lnTo>
                    <a:pt x="11603" y="1109"/>
                  </a:lnTo>
                  <a:lnTo>
                    <a:pt x="11576" y="1139"/>
                  </a:lnTo>
                  <a:lnTo>
                    <a:pt x="11569" y="1148"/>
                  </a:lnTo>
                  <a:lnTo>
                    <a:pt x="11564" y="1169"/>
                  </a:lnTo>
                  <a:lnTo>
                    <a:pt x="11554" y="1169"/>
                  </a:lnTo>
                  <a:lnTo>
                    <a:pt x="11542" y="1158"/>
                  </a:lnTo>
                  <a:lnTo>
                    <a:pt x="11530" y="1128"/>
                  </a:lnTo>
                  <a:lnTo>
                    <a:pt x="11513" y="1099"/>
                  </a:lnTo>
                  <a:lnTo>
                    <a:pt x="11493" y="1079"/>
                  </a:lnTo>
                  <a:lnTo>
                    <a:pt x="11476" y="1079"/>
                  </a:lnTo>
                  <a:lnTo>
                    <a:pt x="11457" y="1088"/>
                  </a:lnTo>
                  <a:lnTo>
                    <a:pt x="11440" y="1099"/>
                  </a:lnTo>
                  <a:lnTo>
                    <a:pt x="11391" y="1099"/>
                  </a:lnTo>
                  <a:lnTo>
                    <a:pt x="11366" y="1088"/>
                  </a:lnTo>
                  <a:lnTo>
                    <a:pt x="11337" y="1069"/>
                  </a:lnTo>
                  <a:lnTo>
                    <a:pt x="11259" y="1069"/>
                  </a:lnTo>
                  <a:lnTo>
                    <a:pt x="11220" y="1079"/>
                  </a:lnTo>
                  <a:lnTo>
                    <a:pt x="11176" y="1088"/>
                  </a:lnTo>
                  <a:lnTo>
                    <a:pt x="11142" y="1079"/>
                  </a:lnTo>
                  <a:lnTo>
                    <a:pt x="11130" y="1069"/>
                  </a:lnTo>
                  <a:lnTo>
                    <a:pt x="11117" y="1058"/>
                  </a:lnTo>
                  <a:lnTo>
                    <a:pt x="11110" y="1028"/>
                  </a:lnTo>
                  <a:lnTo>
                    <a:pt x="11100" y="1009"/>
                  </a:lnTo>
                  <a:lnTo>
                    <a:pt x="11088" y="959"/>
                  </a:lnTo>
                  <a:lnTo>
                    <a:pt x="11081" y="949"/>
                  </a:lnTo>
                  <a:lnTo>
                    <a:pt x="11064" y="949"/>
                  </a:lnTo>
                  <a:lnTo>
                    <a:pt x="11054" y="959"/>
                  </a:lnTo>
                  <a:lnTo>
                    <a:pt x="11032" y="989"/>
                  </a:lnTo>
                  <a:lnTo>
                    <a:pt x="11022" y="1009"/>
                  </a:lnTo>
                  <a:lnTo>
                    <a:pt x="11007" y="1028"/>
                  </a:lnTo>
                  <a:lnTo>
                    <a:pt x="10993" y="1028"/>
                  </a:lnTo>
                  <a:lnTo>
                    <a:pt x="10976" y="1039"/>
                  </a:lnTo>
                  <a:lnTo>
                    <a:pt x="10939" y="1028"/>
                  </a:lnTo>
                  <a:lnTo>
                    <a:pt x="10895" y="989"/>
                  </a:lnTo>
                  <a:lnTo>
                    <a:pt x="10856" y="959"/>
                  </a:lnTo>
                  <a:lnTo>
                    <a:pt x="10820" y="929"/>
                  </a:lnTo>
                  <a:lnTo>
                    <a:pt x="10788" y="919"/>
                  </a:lnTo>
                  <a:lnTo>
                    <a:pt x="10768" y="929"/>
                  </a:lnTo>
                  <a:lnTo>
                    <a:pt x="10695" y="989"/>
                  </a:lnTo>
                  <a:lnTo>
                    <a:pt x="10676" y="1009"/>
                  </a:lnTo>
                  <a:lnTo>
                    <a:pt x="10651" y="1009"/>
                  </a:lnTo>
                  <a:lnTo>
                    <a:pt x="10629" y="999"/>
                  </a:lnTo>
                  <a:lnTo>
                    <a:pt x="10607" y="979"/>
                  </a:lnTo>
                  <a:lnTo>
                    <a:pt x="10583" y="959"/>
                  </a:lnTo>
                  <a:lnTo>
                    <a:pt x="10544" y="949"/>
                  </a:lnTo>
                  <a:lnTo>
                    <a:pt x="10497" y="949"/>
                  </a:lnTo>
                  <a:lnTo>
                    <a:pt x="10448" y="959"/>
                  </a:lnTo>
                  <a:lnTo>
                    <a:pt x="10217" y="1009"/>
                  </a:lnTo>
                  <a:lnTo>
                    <a:pt x="10170" y="1019"/>
                  </a:lnTo>
                  <a:lnTo>
                    <a:pt x="10129" y="1039"/>
                  </a:lnTo>
                  <a:lnTo>
                    <a:pt x="10102" y="1049"/>
                  </a:lnTo>
                  <a:lnTo>
                    <a:pt x="10087" y="1069"/>
                  </a:lnTo>
                  <a:lnTo>
                    <a:pt x="10082" y="1079"/>
                  </a:lnTo>
                  <a:lnTo>
                    <a:pt x="10073" y="1079"/>
                  </a:lnTo>
                  <a:lnTo>
                    <a:pt x="10065" y="1069"/>
                  </a:lnTo>
                  <a:lnTo>
                    <a:pt x="10058" y="1049"/>
                  </a:lnTo>
                  <a:lnTo>
                    <a:pt x="10051" y="1039"/>
                  </a:lnTo>
                  <a:lnTo>
                    <a:pt x="10043" y="1028"/>
                  </a:lnTo>
                  <a:lnTo>
                    <a:pt x="9982" y="1028"/>
                  </a:lnTo>
                  <a:lnTo>
                    <a:pt x="9946" y="1058"/>
                  </a:lnTo>
                  <a:lnTo>
                    <a:pt x="9907" y="1079"/>
                  </a:lnTo>
                  <a:lnTo>
                    <a:pt x="9870" y="1088"/>
                  </a:lnTo>
                  <a:lnTo>
                    <a:pt x="9841" y="1088"/>
                  </a:lnTo>
                  <a:lnTo>
                    <a:pt x="9831" y="1079"/>
                  </a:lnTo>
                  <a:lnTo>
                    <a:pt x="9821" y="1069"/>
                  </a:lnTo>
                  <a:lnTo>
                    <a:pt x="9804" y="1049"/>
                  </a:lnTo>
                  <a:lnTo>
                    <a:pt x="9775" y="1039"/>
                  </a:lnTo>
                  <a:lnTo>
                    <a:pt x="9741" y="1049"/>
                  </a:lnTo>
                  <a:lnTo>
                    <a:pt x="9704" y="1069"/>
                  </a:lnTo>
                  <a:lnTo>
                    <a:pt x="9653" y="1088"/>
                  </a:lnTo>
                  <a:lnTo>
                    <a:pt x="9606" y="1099"/>
                  </a:lnTo>
                  <a:lnTo>
                    <a:pt x="9560" y="1088"/>
                  </a:lnTo>
                  <a:lnTo>
                    <a:pt x="9513" y="1049"/>
                  </a:lnTo>
                  <a:lnTo>
                    <a:pt x="9506" y="1058"/>
                  </a:lnTo>
                  <a:lnTo>
                    <a:pt x="9499" y="1069"/>
                  </a:lnTo>
                  <a:lnTo>
                    <a:pt x="9492" y="1088"/>
                  </a:lnTo>
                  <a:lnTo>
                    <a:pt x="9489" y="1118"/>
                  </a:lnTo>
                  <a:lnTo>
                    <a:pt x="9487" y="1139"/>
                  </a:lnTo>
                  <a:lnTo>
                    <a:pt x="9482" y="1148"/>
                  </a:lnTo>
                  <a:lnTo>
                    <a:pt x="9470" y="1158"/>
                  </a:lnTo>
                  <a:lnTo>
                    <a:pt x="9452" y="1169"/>
                  </a:lnTo>
                  <a:lnTo>
                    <a:pt x="9433" y="1148"/>
                  </a:lnTo>
                  <a:lnTo>
                    <a:pt x="9406" y="1128"/>
                  </a:lnTo>
                  <a:lnTo>
                    <a:pt x="9372" y="1118"/>
                  </a:lnTo>
                  <a:lnTo>
                    <a:pt x="9333" y="1109"/>
                  </a:lnTo>
                  <a:lnTo>
                    <a:pt x="9257" y="1109"/>
                  </a:lnTo>
                  <a:lnTo>
                    <a:pt x="9221" y="1099"/>
                  </a:lnTo>
                  <a:lnTo>
                    <a:pt x="9194" y="1079"/>
                  </a:lnTo>
                  <a:lnTo>
                    <a:pt x="9174" y="1049"/>
                  </a:lnTo>
                  <a:lnTo>
                    <a:pt x="9162" y="1028"/>
                  </a:lnTo>
                  <a:lnTo>
                    <a:pt x="9147" y="1019"/>
                  </a:lnTo>
                  <a:lnTo>
                    <a:pt x="9135" y="1028"/>
                  </a:lnTo>
                  <a:lnTo>
                    <a:pt x="9125" y="1049"/>
                  </a:lnTo>
                  <a:lnTo>
                    <a:pt x="9120" y="1069"/>
                  </a:lnTo>
                  <a:lnTo>
                    <a:pt x="9113" y="1079"/>
                  </a:lnTo>
                  <a:lnTo>
                    <a:pt x="9098" y="1088"/>
                  </a:lnTo>
                  <a:lnTo>
                    <a:pt x="9079" y="1088"/>
                  </a:lnTo>
                  <a:lnTo>
                    <a:pt x="9057" y="1069"/>
                  </a:lnTo>
                  <a:lnTo>
                    <a:pt x="9035" y="1058"/>
                  </a:lnTo>
                  <a:lnTo>
                    <a:pt x="9013" y="1058"/>
                  </a:lnTo>
                  <a:lnTo>
                    <a:pt x="8989" y="1079"/>
                  </a:lnTo>
                  <a:lnTo>
                    <a:pt x="8972" y="1109"/>
                  </a:lnTo>
                  <a:lnTo>
                    <a:pt x="8962" y="1128"/>
                  </a:lnTo>
                  <a:lnTo>
                    <a:pt x="8950" y="1139"/>
                  </a:lnTo>
                  <a:lnTo>
                    <a:pt x="8925" y="1148"/>
                  </a:lnTo>
                  <a:lnTo>
                    <a:pt x="8896" y="1148"/>
                  </a:lnTo>
                  <a:lnTo>
                    <a:pt x="8867" y="1118"/>
                  </a:lnTo>
                  <a:lnTo>
                    <a:pt x="8837" y="1099"/>
                  </a:lnTo>
                  <a:lnTo>
                    <a:pt x="8808" y="1079"/>
                  </a:lnTo>
                  <a:lnTo>
                    <a:pt x="8781" y="1079"/>
                  </a:lnTo>
                  <a:lnTo>
                    <a:pt x="8759" y="1088"/>
                  </a:lnTo>
                  <a:lnTo>
                    <a:pt x="8747" y="1099"/>
                  </a:lnTo>
                  <a:lnTo>
                    <a:pt x="8730" y="1109"/>
                  </a:lnTo>
                  <a:lnTo>
                    <a:pt x="8679" y="1109"/>
                  </a:lnTo>
                  <a:lnTo>
                    <a:pt x="8615" y="1099"/>
                  </a:lnTo>
                  <a:lnTo>
                    <a:pt x="8544" y="1079"/>
                  </a:lnTo>
                  <a:lnTo>
                    <a:pt x="8476" y="1058"/>
                  </a:lnTo>
                  <a:lnTo>
                    <a:pt x="8417" y="1028"/>
                  </a:lnTo>
                  <a:lnTo>
                    <a:pt x="8373" y="999"/>
                  </a:lnTo>
                  <a:lnTo>
                    <a:pt x="8359" y="979"/>
                  </a:lnTo>
                  <a:lnTo>
                    <a:pt x="8351" y="969"/>
                  </a:lnTo>
                  <a:lnTo>
                    <a:pt x="8349" y="959"/>
                  </a:lnTo>
                  <a:lnTo>
                    <a:pt x="8344" y="949"/>
                  </a:lnTo>
                  <a:lnTo>
                    <a:pt x="8332" y="949"/>
                  </a:lnTo>
                  <a:lnTo>
                    <a:pt x="8317" y="969"/>
                  </a:lnTo>
                  <a:lnTo>
                    <a:pt x="8303" y="999"/>
                  </a:lnTo>
                  <a:lnTo>
                    <a:pt x="8290" y="1019"/>
                  </a:lnTo>
                  <a:lnTo>
                    <a:pt x="8273" y="1028"/>
                  </a:lnTo>
                  <a:lnTo>
                    <a:pt x="8224" y="1028"/>
                  </a:lnTo>
                  <a:lnTo>
                    <a:pt x="8159" y="1019"/>
                  </a:lnTo>
                  <a:lnTo>
                    <a:pt x="8080" y="989"/>
                  </a:lnTo>
                  <a:lnTo>
                    <a:pt x="8010" y="959"/>
                  </a:lnTo>
                  <a:lnTo>
                    <a:pt x="7944" y="939"/>
                  </a:lnTo>
                  <a:lnTo>
                    <a:pt x="7880" y="939"/>
                  </a:lnTo>
                  <a:lnTo>
                    <a:pt x="7870" y="949"/>
                  </a:lnTo>
                  <a:lnTo>
                    <a:pt x="7853" y="969"/>
                  </a:lnTo>
                  <a:lnTo>
                    <a:pt x="7829" y="979"/>
                  </a:lnTo>
                  <a:lnTo>
                    <a:pt x="7800" y="969"/>
                  </a:lnTo>
                  <a:lnTo>
                    <a:pt x="7770" y="959"/>
                  </a:lnTo>
                  <a:lnTo>
                    <a:pt x="7741" y="939"/>
                  </a:lnTo>
                  <a:lnTo>
                    <a:pt x="7714" y="929"/>
                  </a:lnTo>
                  <a:lnTo>
                    <a:pt x="7692" y="939"/>
                  </a:lnTo>
                  <a:lnTo>
                    <a:pt x="7680" y="949"/>
                  </a:lnTo>
                  <a:lnTo>
                    <a:pt x="7663" y="969"/>
                  </a:lnTo>
                  <a:lnTo>
                    <a:pt x="7626" y="989"/>
                  </a:lnTo>
                  <a:lnTo>
                    <a:pt x="7524" y="1019"/>
                  </a:lnTo>
                  <a:lnTo>
                    <a:pt x="7419" y="1028"/>
                  </a:lnTo>
                  <a:lnTo>
                    <a:pt x="7380" y="1028"/>
                  </a:lnTo>
                  <a:lnTo>
                    <a:pt x="7358" y="1019"/>
                  </a:lnTo>
                  <a:lnTo>
                    <a:pt x="7348" y="1019"/>
                  </a:lnTo>
                  <a:lnTo>
                    <a:pt x="7333" y="1028"/>
                  </a:lnTo>
                  <a:lnTo>
                    <a:pt x="7316" y="1049"/>
                  </a:lnTo>
                  <a:lnTo>
                    <a:pt x="7299" y="1079"/>
                  </a:lnTo>
                  <a:lnTo>
                    <a:pt x="7282" y="1099"/>
                  </a:lnTo>
                  <a:lnTo>
                    <a:pt x="7265" y="1118"/>
                  </a:lnTo>
                  <a:lnTo>
                    <a:pt x="7250" y="1128"/>
                  </a:lnTo>
                  <a:lnTo>
                    <a:pt x="7238" y="1128"/>
                  </a:lnTo>
                  <a:lnTo>
                    <a:pt x="7226" y="1118"/>
                  </a:lnTo>
                  <a:lnTo>
                    <a:pt x="7204" y="1128"/>
                  </a:lnTo>
                  <a:lnTo>
                    <a:pt x="7182" y="1139"/>
                  </a:lnTo>
                  <a:lnTo>
                    <a:pt x="7155" y="1169"/>
                  </a:lnTo>
                  <a:lnTo>
                    <a:pt x="7128" y="1188"/>
                  </a:lnTo>
                  <a:lnTo>
                    <a:pt x="7106" y="1198"/>
                  </a:lnTo>
                  <a:lnTo>
                    <a:pt x="7087" y="1188"/>
                  </a:lnTo>
                  <a:lnTo>
                    <a:pt x="7080" y="1188"/>
                  </a:lnTo>
                  <a:lnTo>
                    <a:pt x="7075" y="1169"/>
                  </a:lnTo>
                  <a:lnTo>
                    <a:pt x="7065" y="1148"/>
                  </a:lnTo>
                  <a:lnTo>
                    <a:pt x="7055" y="1139"/>
                  </a:lnTo>
                  <a:lnTo>
                    <a:pt x="7043" y="1139"/>
                  </a:lnTo>
                  <a:lnTo>
                    <a:pt x="7036" y="1158"/>
                  </a:lnTo>
                  <a:lnTo>
                    <a:pt x="7023" y="1169"/>
                  </a:lnTo>
                  <a:lnTo>
                    <a:pt x="7001" y="1169"/>
                  </a:lnTo>
                  <a:lnTo>
                    <a:pt x="6977" y="1148"/>
                  </a:lnTo>
                  <a:lnTo>
                    <a:pt x="6950" y="1128"/>
                  </a:lnTo>
                  <a:lnTo>
                    <a:pt x="6918" y="1099"/>
                  </a:lnTo>
                  <a:lnTo>
                    <a:pt x="6884" y="1099"/>
                  </a:lnTo>
                  <a:lnTo>
                    <a:pt x="6850" y="1109"/>
                  </a:lnTo>
                  <a:lnTo>
                    <a:pt x="6818" y="1139"/>
                  </a:lnTo>
                  <a:lnTo>
                    <a:pt x="6787" y="1178"/>
                  </a:lnTo>
                  <a:lnTo>
                    <a:pt x="6757" y="1188"/>
                  </a:lnTo>
                  <a:lnTo>
                    <a:pt x="6728" y="1178"/>
                  </a:lnTo>
                  <a:lnTo>
                    <a:pt x="6716" y="1169"/>
                  </a:lnTo>
                  <a:lnTo>
                    <a:pt x="6704" y="1148"/>
                  </a:lnTo>
                  <a:lnTo>
                    <a:pt x="6674" y="1109"/>
                  </a:lnTo>
                  <a:lnTo>
                    <a:pt x="6643" y="1069"/>
                  </a:lnTo>
                  <a:lnTo>
                    <a:pt x="6606" y="1039"/>
                  </a:lnTo>
                  <a:lnTo>
                    <a:pt x="6569" y="1019"/>
                  </a:lnTo>
                  <a:lnTo>
                    <a:pt x="6535" y="999"/>
                  </a:lnTo>
                  <a:lnTo>
                    <a:pt x="6508" y="1009"/>
                  </a:lnTo>
                  <a:lnTo>
                    <a:pt x="6491" y="1019"/>
                  </a:lnTo>
                  <a:lnTo>
                    <a:pt x="6486" y="1028"/>
                  </a:lnTo>
                  <a:lnTo>
                    <a:pt x="6484" y="1049"/>
                  </a:lnTo>
                  <a:lnTo>
                    <a:pt x="6481" y="1069"/>
                  </a:lnTo>
                  <a:lnTo>
                    <a:pt x="6477" y="1079"/>
                  </a:lnTo>
                  <a:lnTo>
                    <a:pt x="6467" y="1088"/>
                  </a:lnTo>
                  <a:lnTo>
                    <a:pt x="6452" y="1088"/>
                  </a:lnTo>
                  <a:lnTo>
                    <a:pt x="6438" y="1079"/>
                  </a:lnTo>
                  <a:lnTo>
                    <a:pt x="6420" y="1069"/>
                  </a:lnTo>
                  <a:lnTo>
                    <a:pt x="6401" y="1039"/>
                  </a:lnTo>
                  <a:lnTo>
                    <a:pt x="6381" y="1009"/>
                  </a:lnTo>
                  <a:lnTo>
                    <a:pt x="6364" y="989"/>
                  </a:lnTo>
                  <a:lnTo>
                    <a:pt x="6345" y="969"/>
                  </a:lnTo>
                  <a:lnTo>
                    <a:pt x="6291" y="969"/>
                  </a:lnTo>
                  <a:lnTo>
                    <a:pt x="6276" y="979"/>
                  </a:lnTo>
                  <a:lnTo>
                    <a:pt x="6264" y="999"/>
                  </a:lnTo>
                  <a:lnTo>
                    <a:pt x="6259" y="1028"/>
                  </a:lnTo>
                  <a:lnTo>
                    <a:pt x="6254" y="1069"/>
                  </a:lnTo>
                  <a:lnTo>
                    <a:pt x="6245" y="1088"/>
                  </a:lnTo>
                  <a:lnTo>
                    <a:pt x="6232" y="1099"/>
                  </a:lnTo>
                  <a:lnTo>
                    <a:pt x="6218" y="1109"/>
                  </a:lnTo>
                  <a:lnTo>
                    <a:pt x="6198" y="1099"/>
                  </a:lnTo>
                  <a:lnTo>
                    <a:pt x="6179" y="1079"/>
                  </a:lnTo>
                  <a:lnTo>
                    <a:pt x="6157" y="1049"/>
                  </a:lnTo>
                  <a:lnTo>
                    <a:pt x="6135" y="1009"/>
                  </a:lnTo>
                  <a:lnTo>
                    <a:pt x="6110" y="979"/>
                  </a:lnTo>
                  <a:lnTo>
                    <a:pt x="6086" y="959"/>
                  </a:lnTo>
                  <a:lnTo>
                    <a:pt x="6059" y="959"/>
                  </a:lnTo>
                  <a:lnTo>
                    <a:pt x="6032" y="969"/>
                  </a:lnTo>
                  <a:lnTo>
                    <a:pt x="6013" y="989"/>
                  </a:lnTo>
                  <a:lnTo>
                    <a:pt x="5996" y="999"/>
                  </a:lnTo>
                  <a:lnTo>
                    <a:pt x="5986" y="989"/>
                  </a:lnTo>
                  <a:lnTo>
                    <a:pt x="5983" y="979"/>
                  </a:lnTo>
                  <a:lnTo>
                    <a:pt x="5983" y="959"/>
                  </a:lnTo>
                  <a:lnTo>
                    <a:pt x="5979" y="949"/>
                  </a:lnTo>
                  <a:lnTo>
                    <a:pt x="5974" y="949"/>
                  </a:lnTo>
                  <a:lnTo>
                    <a:pt x="5964" y="959"/>
                  </a:lnTo>
                  <a:lnTo>
                    <a:pt x="5947" y="979"/>
                  </a:lnTo>
                  <a:lnTo>
                    <a:pt x="5878" y="979"/>
                  </a:lnTo>
                  <a:lnTo>
                    <a:pt x="5835" y="969"/>
                  </a:lnTo>
                  <a:lnTo>
                    <a:pt x="5795" y="959"/>
                  </a:lnTo>
                  <a:lnTo>
                    <a:pt x="5759" y="959"/>
                  </a:lnTo>
                  <a:lnTo>
                    <a:pt x="5734" y="969"/>
                  </a:lnTo>
                  <a:lnTo>
                    <a:pt x="5730" y="979"/>
                  </a:lnTo>
                  <a:lnTo>
                    <a:pt x="5725" y="989"/>
                  </a:lnTo>
                  <a:lnTo>
                    <a:pt x="5722" y="1009"/>
                  </a:lnTo>
                  <a:lnTo>
                    <a:pt x="5712" y="1009"/>
                  </a:lnTo>
                  <a:lnTo>
                    <a:pt x="5703" y="999"/>
                  </a:lnTo>
                  <a:lnTo>
                    <a:pt x="5691" y="979"/>
                  </a:lnTo>
                  <a:lnTo>
                    <a:pt x="5676" y="949"/>
                  </a:lnTo>
                  <a:lnTo>
                    <a:pt x="5664" y="959"/>
                  </a:lnTo>
                  <a:lnTo>
                    <a:pt x="5649" y="979"/>
                  </a:lnTo>
                  <a:lnTo>
                    <a:pt x="5639" y="1019"/>
                  </a:lnTo>
                  <a:lnTo>
                    <a:pt x="5632" y="1069"/>
                  </a:lnTo>
                  <a:lnTo>
                    <a:pt x="5629" y="1109"/>
                  </a:lnTo>
                  <a:lnTo>
                    <a:pt x="5632" y="1128"/>
                  </a:lnTo>
                  <a:lnTo>
                    <a:pt x="5634" y="1148"/>
                  </a:lnTo>
                  <a:lnTo>
                    <a:pt x="5644" y="1169"/>
                  </a:lnTo>
                  <a:lnTo>
                    <a:pt x="5647" y="1169"/>
                  </a:lnTo>
                  <a:lnTo>
                    <a:pt x="5647" y="1178"/>
                  </a:lnTo>
                  <a:lnTo>
                    <a:pt x="5629" y="1198"/>
                  </a:lnTo>
                  <a:lnTo>
                    <a:pt x="5598" y="1208"/>
                  </a:lnTo>
                  <a:lnTo>
                    <a:pt x="5554" y="1218"/>
                  </a:lnTo>
                  <a:lnTo>
                    <a:pt x="5471" y="1218"/>
                  </a:lnTo>
                  <a:lnTo>
                    <a:pt x="5442" y="1198"/>
                  </a:lnTo>
                  <a:lnTo>
                    <a:pt x="5434" y="1188"/>
                  </a:lnTo>
                  <a:lnTo>
                    <a:pt x="5429" y="1178"/>
                  </a:lnTo>
                  <a:lnTo>
                    <a:pt x="5427" y="1169"/>
                  </a:lnTo>
                  <a:lnTo>
                    <a:pt x="5420" y="1148"/>
                  </a:lnTo>
                  <a:lnTo>
                    <a:pt x="5398" y="1109"/>
                  </a:lnTo>
                  <a:lnTo>
                    <a:pt x="5368" y="1079"/>
                  </a:lnTo>
                  <a:lnTo>
                    <a:pt x="5337" y="1049"/>
                  </a:lnTo>
                  <a:lnTo>
                    <a:pt x="5302" y="1028"/>
                  </a:lnTo>
                  <a:lnTo>
                    <a:pt x="5271" y="1019"/>
                  </a:lnTo>
                  <a:lnTo>
                    <a:pt x="5239" y="1019"/>
                  </a:lnTo>
                  <a:lnTo>
                    <a:pt x="5232" y="1028"/>
                  </a:lnTo>
                  <a:lnTo>
                    <a:pt x="5219" y="1049"/>
                  </a:lnTo>
                  <a:lnTo>
                    <a:pt x="5205" y="1039"/>
                  </a:lnTo>
                  <a:lnTo>
                    <a:pt x="5190" y="1028"/>
                  </a:lnTo>
                  <a:lnTo>
                    <a:pt x="5175" y="999"/>
                  </a:lnTo>
                  <a:lnTo>
                    <a:pt x="5158" y="969"/>
                  </a:lnTo>
                  <a:lnTo>
                    <a:pt x="5144" y="959"/>
                  </a:lnTo>
                  <a:lnTo>
                    <a:pt x="5131" y="959"/>
                  </a:lnTo>
                  <a:lnTo>
                    <a:pt x="5119" y="989"/>
                  </a:lnTo>
                  <a:lnTo>
                    <a:pt x="5114" y="999"/>
                  </a:lnTo>
                  <a:lnTo>
                    <a:pt x="5107" y="1009"/>
                  </a:lnTo>
                  <a:lnTo>
                    <a:pt x="5088" y="1009"/>
                  </a:lnTo>
                  <a:lnTo>
                    <a:pt x="5061" y="989"/>
                  </a:lnTo>
                  <a:lnTo>
                    <a:pt x="5031" y="959"/>
                  </a:lnTo>
                  <a:lnTo>
                    <a:pt x="5000" y="929"/>
                  </a:lnTo>
                  <a:lnTo>
                    <a:pt x="4973" y="909"/>
                  </a:lnTo>
                  <a:lnTo>
                    <a:pt x="4948" y="909"/>
                  </a:lnTo>
                  <a:lnTo>
                    <a:pt x="4939" y="919"/>
                  </a:lnTo>
                  <a:lnTo>
                    <a:pt x="4931" y="939"/>
                  </a:lnTo>
                  <a:lnTo>
                    <a:pt x="4917" y="969"/>
                  </a:lnTo>
                  <a:lnTo>
                    <a:pt x="4909" y="979"/>
                  </a:lnTo>
                  <a:lnTo>
                    <a:pt x="4904" y="979"/>
                  </a:lnTo>
                  <a:lnTo>
                    <a:pt x="4900" y="969"/>
                  </a:lnTo>
                  <a:lnTo>
                    <a:pt x="4895" y="949"/>
                  </a:lnTo>
                  <a:lnTo>
                    <a:pt x="4885" y="889"/>
                  </a:lnTo>
                  <a:lnTo>
                    <a:pt x="4878" y="829"/>
                  </a:lnTo>
                  <a:lnTo>
                    <a:pt x="4873" y="819"/>
                  </a:lnTo>
                  <a:lnTo>
                    <a:pt x="4870" y="819"/>
                  </a:lnTo>
                  <a:lnTo>
                    <a:pt x="4865" y="829"/>
                  </a:lnTo>
                  <a:lnTo>
                    <a:pt x="4863" y="849"/>
                  </a:lnTo>
                  <a:lnTo>
                    <a:pt x="4858" y="919"/>
                  </a:lnTo>
                  <a:lnTo>
                    <a:pt x="4851" y="979"/>
                  </a:lnTo>
                  <a:lnTo>
                    <a:pt x="4846" y="1009"/>
                  </a:lnTo>
                  <a:lnTo>
                    <a:pt x="4843" y="1019"/>
                  </a:lnTo>
                  <a:lnTo>
                    <a:pt x="4839" y="1009"/>
                  </a:lnTo>
                  <a:lnTo>
                    <a:pt x="4834" y="979"/>
                  </a:lnTo>
                  <a:lnTo>
                    <a:pt x="4826" y="939"/>
                  </a:lnTo>
                  <a:lnTo>
                    <a:pt x="4814" y="919"/>
                  </a:lnTo>
                  <a:lnTo>
                    <a:pt x="4799" y="899"/>
                  </a:lnTo>
                  <a:lnTo>
                    <a:pt x="4782" y="909"/>
                  </a:lnTo>
                  <a:lnTo>
                    <a:pt x="4763" y="909"/>
                  </a:lnTo>
                  <a:lnTo>
                    <a:pt x="4738" y="899"/>
                  </a:lnTo>
                  <a:lnTo>
                    <a:pt x="4712" y="879"/>
                  </a:lnTo>
                  <a:lnTo>
                    <a:pt x="4687" y="859"/>
                  </a:lnTo>
                  <a:lnTo>
                    <a:pt x="4668" y="839"/>
                  </a:lnTo>
                  <a:lnTo>
                    <a:pt x="4648" y="829"/>
                  </a:lnTo>
                  <a:lnTo>
                    <a:pt x="4636" y="839"/>
                  </a:lnTo>
                  <a:lnTo>
                    <a:pt x="4631" y="839"/>
                  </a:lnTo>
                  <a:lnTo>
                    <a:pt x="4629" y="849"/>
                  </a:lnTo>
                  <a:lnTo>
                    <a:pt x="4629" y="869"/>
                  </a:lnTo>
                  <a:lnTo>
                    <a:pt x="4624" y="869"/>
                  </a:lnTo>
                  <a:lnTo>
                    <a:pt x="4609" y="889"/>
                  </a:lnTo>
                  <a:lnTo>
                    <a:pt x="4587" y="889"/>
                  </a:lnTo>
                  <a:lnTo>
                    <a:pt x="4565" y="879"/>
                  </a:lnTo>
                  <a:lnTo>
                    <a:pt x="4519" y="879"/>
                  </a:lnTo>
                  <a:lnTo>
                    <a:pt x="4504" y="889"/>
                  </a:lnTo>
                  <a:lnTo>
                    <a:pt x="4502" y="899"/>
                  </a:lnTo>
                  <a:lnTo>
                    <a:pt x="4499" y="909"/>
                  </a:lnTo>
                  <a:lnTo>
                    <a:pt x="4494" y="929"/>
                  </a:lnTo>
                  <a:lnTo>
                    <a:pt x="4485" y="939"/>
                  </a:lnTo>
                  <a:lnTo>
                    <a:pt x="4472" y="939"/>
                  </a:lnTo>
                  <a:lnTo>
                    <a:pt x="4458" y="929"/>
                  </a:lnTo>
                  <a:lnTo>
                    <a:pt x="4450" y="919"/>
                  </a:lnTo>
                  <a:lnTo>
                    <a:pt x="4443" y="919"/>
                  </a:lnTo>
                  <a:lnTo>
                    <a:pt x="4428" y="939"/>
                  </a:lnTo>
                  <a:lnTo>
                    <a:pt x="4419" y="979"/>
                  </a:lnTo>
                  <a:lnTo>
                    <a:pt x="4414" y="999"/>
                  </a:lnTo>
                  <a:lnTo>
                    <a:pt x="4411" y="1028"/>
                  </a:lnTo>
                  <a:lnTo>
                    <a:pt x="4399" y="1178"/>
                  </a:lnTo>
                  <a:lnTo>
                    <a:pt x="4387" y="999"/>
                  </a:lnTo>
                  <a:lnTo>
                    <a:pt x="4380" y="909"/>
                  </a:lnTo>
                  <a:lnTo>
                    <a:pt x="4375" y="879"/>
                  </a:lnTo>
                  <a:lnTo>
                    <a:pt x="4370" y="859"/>
                  </a:lnTo>
                  <a:lnTo>
                    <a:pt x="4362" y="849"/>
                  </a:lnTo>
                  <a:lnTo>
                    <a:pt x="4353" y="839"/>
                  </a:lnTo>
                  <a:lnTo>
                    <a:pt x="4328" y="859"/>
                  </a:lnTo>
                  <a:lnTo>
                    <a:pt x="4289" y="899"/>
                  </a:lnTo>
                  <a:lnTo>
                    <a:pt x="4260" y="939"/>
                  </a:lnTo>
                  <a:lnTo>
                    <a:pt x="4250" y="949"/>
                  </a:lnTo>
                  <a:lnTo>
                    <a:pt x="4236" y="959"/>
                  </a:lnTo>
                  <a:lnTo>
                    <a:pt x="4218" y="959"/>
                  </a:lnTo>
                  <a:lnTo>
                    <a:pt x="4196" y="949"/>
                  </a:lnTo>
                  <a:lnTo>
                    <a:pt x="4143" y="909"/>
                  </a:lnTo>
                  <a:lnTo>
                    <a:pt x="4074" y="829"/>
                  </a:lnTo>
                  <a:lnTo>
                    <a:pt x="4040" y="799"/>
                  </a:lnTo>
                  <a:lnTo>
                    <a:pt x="4013" y="789"/>
                  </a:lnTo>
                  <a:lnTo>
                    <a:pt x="4006" y="799"/>
                  </a:lnTo>
                  <a:lnTo>
                    <a:pt x="3999" y="809"/>
                  </a:lnTo>
                  <a:lnTo>
                    <a:pt x="3994" y="819"/>
                  </a:lnTo>
                  <a:lnTo>
                    <a:pt x="3989" y="839"/>
                  </a:lnTo>
                  <a:lnTo>
                    <a:pt x="3984" y="879"/>
                  </a:lnTo>
                  <a:lnTo>
                    <a:pt x="3977" y="889"/>
                  </a:lnTo>
                  <a:lnTo>
                    <a:pt x="3967" y="889"/>
                  </a:lnTo>
                  <a:lnTo>
                    <a:pt x="3955" y="879"/>
                  </a:lnTo>
                  <a:lnTo>
                    <a:pt x="3940" y="859"/>
                  </a:lnTo>
                  <a:lnTo>
                    <a:pt x="3923" y="849"/>
                  </a:lnTo>
                  <a:lnTo>
                    <a:pt x="3901" y="859"/>
                  </a:lnTo>
                  <a:lnTo>
                    <a:pt x="3882" y="879"/>
                  </a:lnTo>
                  <a:lnTo>
                    <a:pt x="3864" y="909"/>
                  </a:lnTo>
                  <a:lnTo>
                    <a:pt x="3852" y="939"/>
                  </a:lnTo>
                  <a:lnTo>
                    <a:pt x="3847" y="959"/>
                  </a:lnTo>
                  <a:lnTo>
                    <a:pt x="3845" y="969"/>
                  </a:lnTo>
                  <a:lnTo>
                    <a:pt x="3845" y="989"/>
                  </a:lnTo>
                  <a:lnTo>
                    <a:pt x="3847" y="1009"/>
                  </a:lnTo>
                  <a:lnTo>
                    <a:pt x="3847" y="1019"/>
                  </a:lnTo>
                  <a:lnTo>
                    <a:pt x="3840" y="1019"/>
                  </a:lnTo>
                  <a:lnTo>
                    <a:pt x="3825" y="999"/>
                  </a:lnTo>
                  <a:lnTo>
                    <a:pt x="3806" y="959"/>
                  </a:lnTo>
                  <a:lnTo>
                    <a:pt x="3781" y="909"/>
                  </a:lnTo>
                  <a:lnTo>
                    <a:pt x="3755" y="889"/>
                  </a:lnTo>
                  <a:lnTo>
                    <a:pt x="3728" y="879"/>
                  </a:lnTo>
                  <a:lnTo>
                    <a:pt x="3701" y="899"/>
                  </a:lnTo>
                  <a:lnTo>
                    <a:pt x="3679" y="919"/>
                  </a:lnTo>
                  <a:lnTo>
                    <a:pt x="3664" y="929"/>
                  </a:lnTo>
                  <a:lnTo>
                    <a:pt x="3655" y="909"/>
                  </a:lnTo>
                  <a:lnTo>
                    <a:pt x="3652" y="899"/>
                  </a:lnTo>
                  <a:lnTo>
                    <a:pt x="3652" y="869"/>
                  </a:lnTo>
                  <a:lnTo>
                    <a:pt x="3650" y="849"/>
                  </a:lnTo>
                  <a:lnTo>
                    <a:pt x="3637" y="809"/>
                  </a:lnTo>
                  <a:lnTo>
                    <a:pt x="3620" y="779"/>
                  </a:lnTo>
                  <a:lnTo>
                    <a:pt x="3601" y="749"/>
                  </a:lnTo>
                  <a:lnTo>
                    <a:pt x="3579" y="719"/>
                  </a:lnTo>
                  <a:lnTo>
                    <a:pt x="3559" y="709"/>
                  </a:lnTo>
                  <a:lnTo>
                    <a:pt x="3542" y="719"/>
                  </a:lnTo>
                  <a:lnTo>
                    <a:pt x="3535" y="719"/>
                  </a:lnTo>
                  <a:lnTo>
                    <a:pt x="3530" y="739"/>
                  </a:lnTo>
                  <a:lnTo>
                    <a:pt x="3525" y="749"/>
                  </a:lnTo>
                  <a:lnTo>
                    <a:pt x="3493" y="749"/>
                  </a:lnTo>
                  <a:lnTo>
                    <a:pt x="3459" y="739"/>
                  </a:lnTo>
                  <a:lnTo>
                    <a:pt x="3420" y="699"/>
                  </a:lnTo>
                  <a:lnTo>
                    <a:pt x="3381" y="669"/>
                  </a:lnTo>
                  <a:lnTo>
                    <a:pt x="3340" y="639"/>
                  </a:lnTo>
                  <a:lnTo>
                    <a:pt x="3298" y="619"/>
                  </a:lnTo>
                  <a:lnTo>
                    <a:pt x="3264" y="609"/>
                  </a:lnTo>
                  <a:lnTo>
                    <a:pt x="3237" y="599"/>
                  </a:lnTo>
                  <a:lnTo>
                    <a:pt x="3222" y="609"/>
                  </a:lnTo>
                  <a:lnTo>
                    <a:pt x="3220" y="619"/>
                  </a:lnTo>
                  <a:lnTo>
                    <a:pt x="3222" y="629"/>
                  </a:lnTo>
                  <a:lnTo>
                    <a:pt x="3240" y="659"/>
                  </a:lnTo>
                  <a:lnTo>
                    <a:pt x="3257" y="689"/>
                  </a:lnTo>
                  <a:lnTo>
                    <a:pt x="3266" y="729"/>
                  </a:lnTo>
                  <a:lnTo>
                    <a:pt x="3271" y="749"/>
                  </a:lnTo>
                  <a:lnTo>
                    <a:pt x="3274" y="779"/>
                  </a:lnTo>
                  <a:lnTo>
                    <a:pt x="3274" y="809"/>
                  </a:lnTo>
                  <a:lnTo>
                    <a:pt x="3271" y="829"/>
                  </a:lnTo>
                  <a:lnTo>
                    <a:pt x="3271" y="879"/>
                  </a:lnTo>
                  <a:lnTo>
                    <a:pt x="3274" y="939"/>
                  </a:lnTo>
                  <a:lnTo>
                    <a:pt x="3281" y="979"/>
                  </a:lnTo>
                  <a:lnTo>
                    <a:pt x="3291" y="1019"/>
                  </a:lnTo>
                  <a:lnTo>
                    <a:pt x="3296" y="1028"/>
                  </a:lnTo>
                  <a:lnTo>
                    <a:pt x="3288" y="1028"/>
                  </a:lnTo>
                  <a:lnTo>
                    <a:pt x="3242" y="979"/>
                  </a:lnTo>
                  <a:lnTo>
                    <a:pt x="3208" y="929"/>
                  </a:lnTo>
                  <a:lnTo>
                    <a:pt x="3186" y="879"/>
                  </a:lnTo>
                  <a:lnTo>
                    <a:pt x="3179" y="859"/>
                  </a:lnTo>
                  <a:lnTo>
                    <a:pt x="3174" y="829"/>
                  </a:lnTo>
                  <a:lnTo>
                    <a:pt x="3174" y="719"/>
                  </a:lnTo>
                  <a:lnTo>
                    <a:pt x="3169" y="699"/>
                  </a:lnTo>
                  <a:lnTo>
                    <a:pt x="3164" y="679"/>
                  </a:lnTo>
                  <a:lnTo>
                    <a:pt x="3142" y="629"/>
                  </a:lnTo>
                  <a:lnTo>
                    <a:pt x="3110" y="589"/>
                  </a:lnTo>
                  <a:lnTo>
                    <a:pt x="3074" y="559"/>
                  </a:lnTo>
                  <a:lnTo>
                    <a:pt x="3061" y="549"/>
                  </a:lnTo>
                  <a:lnTo>
                    <a:pt x="3052" y="559"/>
                  </a:lnTo>
                  <a:lnTo>
                    <a:pt x="3047" y="569"/>
                  </a:lnTo>
                  <a:lnTo>
                    <a:pt x="3044" y="579"/>
                  </a:lnTo>
                  <a:lnTo>
                    <a:pt x="3042" y="609"/>
                  </a:lnTo>
                  <a:lnTo>
                    <a:pt x="3042" y="649"/>
                  </a:lnTo>
                  <a:lnTo>
                    <a:pt x="3044" y="679"/>
                  </a:lnTo>
                  <a:lnTo>
                    <a:pt x="3042" y="709"/>
                  </a:lnTo>
                  <a:lnTo>
                    <a:pt x="3034" y="759"/>
                  </a:lnTo>
                  <a:lnTo>
                    <a:pt x="3020" y="809"/>
                  </a:lnTo>
                  <a:lnTo>
                    <a:pt x="3003" y="839"/>
                  </a:lnTo>
                  <a:lnTo>
                    <a:pt x="2988" y="859"/>
                  </a:lnTo>
                  <a:lnTo>
                    <a:pt x="2973" y="869"/>
                  </a:lnTo>
                  <a:lnTo>
                    <a:pt x="2964" y="869"/>
                  </a:lnTo>
                  <a:lnTo>
                    <a:pt x="2964" y="849"/>
                  </a:lnTo>
                  <a:lnTo>
                    <a:pt x="2961" y="849"/>
                  </a:lnTo>
                  <a:lnTo>
                    <a:pt x="2956" y="839"/>
                  </a:lnTo>
                  <a:lnTo>
                    <a:pt x="2942" y="829"/>
                  </a:lnTo>
                  <a:lnTo>
                    <a:pt x="2917" y="829"/>
                  </a:lnTo>
                  <a:lnTo>
                    <a:pt x="2886" y="839"/>
                  </a:lnTo>
                  <a:lnTo>
                    <a:pt x="2856" y="859"/>
                  </a:lnTo>
                  <a:lnTo>
                    <a:pt x="2829" y="879"/>
                  </a:lnTo>
                  <a:lnTo>
                    <a:pt x="2812" y="899"/>
                  </a:lnTo>
                  <a:lnTo>
                    <a:pt x="2805" y="909"/>
                  </a:lnTo>
                  <a:lnTo>
                    <a:pt x="2803" y="919"/>
                  </a:lnTo>
                  <a:lnTo>
                    <a:pt x="2803" y="949"/>
                  </a:lnTo>
                  <a:lnTo>
                    <a:pt x="2805" y="969"/>
                  </a:lnTo>
                  <a:lnTo>
                    <a:pt x="2812" y="979"/>
                  </a:lnTo>
                  <a:lnTo>
                    <a:pt x="2822" y="989"/>
                  </a:lnTo>
                  <a:lnTo>
                    <a:pt x="2832" y="989"/>
                  </a:lnTo>
                  <a:lnTo>
                    <a:pt x="2846" y="979"/>
                  </a:lnTo>
                  <a:lnTo>
                    <a:pt x="2886" y="949"/>
                  </a:lnTo>
                  <a:lnTo>
                    <a:pt x="2905" y="939"/>
                  </a:lnTo>
                  <a:lnTo>
                    <a:pt x="2922" y="929"/>
                  </a:lnTo>
                  <a:lnTo>
                    <a:pt x="2939" y="939"/>
                  </a:lnTo>
                  <a:lnTo>
                    <a:pt x="2944" y="949"/>
                  </a:lnTo>
                  <a:lnTo>
                    <a:pt x="2947" y="959"/>
                  </a:lnTo>
                  <a:lnTo>
                    <a:pt x="2951" y="979"/>
                  </a:lnTo>
                  <a:lnTo>
                    <a:pt x="2951" y="1019"/>
                  </a:lnTo>
                  <a:lnTo>
                    <a:pt x="2949" y="1039"/>
                  </a:lnTo>
                  <a:lnTo>
                    <a:pt x="2939" y="1079"/>
                  </a:lnTo>
                  <a:lnTo>
                    <a:pt x="2925" y="1109"/>
                  </a:lnTo>
                  <a:lnTo>
                    <a:pt x="2905" y="1128"/>
                  </a:lnTo>
                  <a:lnTo>
                    <a:pt x="2883" y="1139"/>
                  </a:lnTo>
                  <a:lnTo>
                    <a:pt x="2861" y="1139"/>
                  </a:lnTo>
                  <a:lnTo>
                    <a:pt x="2839" y="1128"/>
                  </a:lnTo>
                  <a:lnTo>
                    <a:pt x="2817" y="1109"/>
                  </a:lnTo>
                  <a:lnTo>
                    <a:pt x="2778" y="1109"/>
                  </a:lnTo>
                  <a:lnTo>
                    <a:pt x="2766" y="1128"/>
                  </a:lnTo>
                  <a:lnTo>
                    <a:pt x="2754" y="1148"/>
                  </a:lnTo>
                  <a:lnTo>
                    <a:pt x="2737" y="1139"/>
                  </a:lnTo>
                  <a:lnTo>
                    <a:pt x="2720" y="1118"/>
                  </a:lnTo>
                  <a:lnTo>
                    <a:pt x="2700" y="1088"/>
                  </a:lnTo>
                  <a:lnTo>
                    <a:pt x="2678" y="1039"/>
                  </a:lnTo>
                  <a:lnTo>
                    <a:pt x="2668" y="1028"/>
                  </a:lnTo>
                  <a:lnTo>
                    <a:pt x="2671" y="1049"/>
                  </a:lnTo>
                  <a:lnTo>
                    <a:pt x="2680" y="1118"/>
                  </a:lnTo>
                  <a:lnTo>
                    <a:pt x="2690" y="1188"/>
                  </a:lnTo>
                  <a:lnTo>
                    <a:pt x="2693" y="1218"/>
                  </a:lnTo>
                  <a:lnTo>
                    <a:pt x="2693" y="1228"/>
                  </a:lnTo>
                  <a:lnTo>
                    <a:pt x="2690" y="1238"/>
                  </a:lnTo>
                  <a:lnTo>
                    <a:pt x="2685" y="1248"/>
                  </a:lnTo>
                  <a:lnTo>
                    <a:pt x="2666" y="1248"/>
                  </a:lnTo>
                  <a:lnTo>
                    <a:pt x="2649" y="1238"/>
                  </a:lnTo>
                  <a:lnTo>
                    <a:pt x="2641" y="1228"/>
                  </a:lnTo>
                  <a:lnTo>
                    <a:pt x="2639" y="1208"/>
                  </a:lnTo>
                  <a:lnTo>
                    <a:pt x="2637" y="1188"/>
                  </a:lnTo>
                  <a:lnTo>
                    <a:pt x="2634" y="1169"/>
                  </a:lnTo>
                  <a:lnTo>
                    <a:pt x="2637" y="1099"/>
                  </a:lnTo>
                  <a:lnTo>
                    <a:pt x="2639" y="1069"/>
                  </a:lnTo>
                  <a:lnTo>
                    <a:pt x="2637" y="1039"/>
                  </a:lnTo>
                  <a:lnTo>
                    <a:pt x="2632" y="989"/>
                  </a:lnTo>
                  <a:lnTo>
                    <a:pt x="2619" y="939"/>
                  </a:lnTo>
                  <a:lnTo>
                    <a:pt x="2605" y="899"/>
                  </a:lnTo>
                  <a:lnTo>
                    <a:pt x="2588" y="859"/>
                  </a:lnTo>
                  <a:lnTo>
                    <a:pt x="2568" y="849"/>
                  </a:lnTo>
                  <a:lnTo>
                    <a:pt x="2544" y="849"/>
                  </a:lnTo>
                  <a:lnTo>
                    <a:pt x="2536" y="869"/>
                  </a:lnTo>
                  <a:lnTo>
                    <a:pt x="2534" y="879"/>
                  </a:lnTo>
                  <a:lnTo>
                    <a:pt x="2534" y="889"/>
                  </a:lnTo>
                  <a:lnTo>
                    <a:pt x="2539" y="919"/>
                  </a:lnTo>
                  <a:lnTo>
                    <a:pt x="2549" y="939"/>
                  </a:lnTo>
                  <a:lnTo>
                    <a:pt x="2566" y="969"/>
                  </a:lnTo>
                  <a:lnTo>
                    <a:pt x="2585" y="999"/>
                  </a:lnTo>
                  <a:lnTo>
                    <a:pt x="2600" y="1028"/>
                  </a:lnTo>
                  <a:lnTo>
                    <a:pt x="2610" y="1069"/>
                  </a:lnTo>
                  <a:lnTo>
                    <a:pt x="2610" y="1368"/>
                  </a:lnTo>
                  <a:lnTo>
                    <a:pt x="2607" y="1398"/>
                  </a:lnTo>
                  <a:lnTo>
                    <a:pt x="2605" y="1428"/>
                  </a:lnTo>
                  <a:lnTo>
                    <a:pt x="2597" y="1448"/>
                  </a:lnTo>
                  <a:lnTo>
                    <a:pt x="2590" y="1458"/>
                  </a:lnTo>
                  <a:lnTo>
                    <a:pt x="2578" y="1468"/>
                  </a:lnTo>
                  <a:lnTo>
                    <a:pt x="2546" y="1478"/>
                  </a:lnTo>
                  <a:lnTo>
                    <a:pt x="2519" y="1488"/>
                  </a:lnTo>
                  <a:lnTo>
                    <a:pt x="2500" y="1518"/>
                  </a:lnTo>
                  <a:lnTo>
                    <a:pt x="2495" y="1528"/>
                  </a:lnTo>
                  <a:lnTo>
                    <a:pt x="2490" y="1548"/>
                  </a:lnTo>
                  <a:lnTo>
                    <a:pt x="2488" y="1578"/>
                  </a:lnTo>
                  <a:lnTo>
                    <a:pt x="2490" y="1598"/>
                  </a:lnTo>
                  <a:lnTo>
                    <a:pt x="2490" y="1648"/>
                  </a:lnTo>
                  <a:lnTo>
                    <a:pt x="2485" y="1668"/>
                  </a:lnTo>
                  <a:lnTo>
                    <a:pt x="2480" y="1688"/>
                  </a:lnTo>
                  <a:lnTo>
                    <a:pt x="2471" y="1688"/>
                  </a:lnTo>
                  <a:lnTo>
                    <a:pt x="2461" y="1668"/>
                  </a:lnTo>
                  <a:lnTo>
                    <a:pt x="2451" y="1648"/>
                  </a:lnTo>
                  <a:lnTo>
                    <a:pt x="2441" y="1608"/>
                  </a:lnTo>
                  <a:lnTo>
                    <a:pt x="2434" y="1558"/>
                  </a:lnTo>
                  <a:lnTo>
                    <a:pt x="2431" y="1538"/>
                  </a:lnTo>
                  <a:lnTo>
                    <a:pt x="2427" y="1528"/>
                  </a:lnTo>
                  <a:lnTo>
                    <a:pt x="2419" y="1518"/>
                  </a:lnTo>
                  <a:lnTo>
                    <a:pt x="2412" y="1518"/>
                  </a:lnTo>
                  <a:lnTo>
                    <a:pt x="2392" y="1528"/>
                  </a:lnTo>
                  <a:lnTo>
                    <a:pt x="2370" y="1568"/>
                  </a:lnTo>
                  <a:lnTo>
                    <a:pt x="2344" y="1628"/>
                  </a:lnTo>
                  <a:lnTo>
                    <a:pt x="2336" y="1648"/>
                  </a:lnTo>
                  <a:lnTo>
                    <a:pt x="2331" y="1668"/>
                  </a:lnTo>
                  <a:lnTo>
                    <a:pt x="2331" y="1698"/>
                  </a:lnTo>
                  <a:lnTo>
                    <a:pt x="2334" y="1718"/>
                  </a:lnTo>
                  <a:lnTo>
                    <a:pt x="2351" y="1788"/>
                  </a:lnTo>
                  <a:lnTo>
                    <a:pt x="2358" y="1807"/>
                  </a:lnTo>
                  <a:lnTo>
                    <a:pt x="2370" y="1837"/>
                  </a:lnTo>
                  <a:lnTo>
                    <a:pt x="2400" y="1887"/>
                  </a:lnTo>
                  <a:lnTo>
                    <a:pt x="2436" y="1927"/>
                  </a:lnTo>
                  <a:lnTo>
                    <a:pt x="2478" y="1967"/>
                  </a:lnTo>
                  <a:lnTo>
                    <a:pt x="2512" y="1997"/>
                  </a:lnTo>
                  <a:lnTo>
                    <a:pt x="2539" y="2037"/>
                  </a:lnTo>
                  <a:lnTo>
                    <a:pt x="2558" y="2067"/>
                  </a:lnTo>
                  <a:lnTo>
                    <a:pt x="2563" y="2087"/>
                  </a:lnTo>
                  <a:lnTo>
                    <a:pt x="2566" y="2107"/>
                  </a:lnTo>
                  <a:lnTo>
                    <a:pt x="2568" y="2127"/>
                  </a:lnTo>
                  <a:lnTo>
                    <a:pt x="2566" y="2137"/>
                  </a:lnTo>
                  <a:lnTo>
                    <a:pt x="2561" y="2157"/>
                  </a:lnTo>
                  <a:lnTo>
                    <a:pt x="2556" y="2157"/>
                  </a:lnTo>
                  <a:lnTo>
                    <a:pt x="2534" y="2167"/>
                  </a:lnTo>
                  <a:lnTo>
                    <a:pt x="2500" y="2157"/>
                  </a:lnTo>
                  <a:lnTo>
                    <a:pt x="2473" y="2157"/>
                  </a:lnTo>
                  <a:lnTo>
                    <a:pt x="2439" y="2167"/>
                  </a:lnTo>
                  <a:lnTo>
                    <a:pt x="2402" y="2187"/>
                  </a:lnTo>
                  <a:lnTo>
                    <a:pt x="2370" y="2217"/>
                  </a:lnTo>
                  <a:lnTo>
                    <a:pt x="2331" y="2267"/>
                  </a:lnTo>
                  <a:lnTo>
                    <a:pt x="2319" y="2287"/>
                  </a:lnTo>
                  <a:lnTo>
                    <a:pt x="2312" y="2317"/>
                  </a:lnTo>
                  <a:lnTo>
                    <a:pt x="2307" y="2347"/>
                  </a:lnTo>
                  <a:lnTo>
                    <a:pt x="2305" y="2387"/>
                  </a:lnTo>
                  <a:lnTo>
                    <a:pt x="2305" y="2427"/>
                  </a:lnTo>
                  <a:lnTo>
                    <a:pt x="2307" y="2476"/>
                  </a:lnTo>
                  <a:lnTo>
                    <a:pt x="2312" y="2536"/>
                  </a:lnTo>
                  <a:lnTo>
                    <a:pt x="2317" y="2566"/>
                  </a:lnTo>
                  <a:lnTo>
                    <a:pt x="2322" y="2587"/>
                  </a:lnTo>
                  <a:lnTo>
                    <a:pt x="2324" y="2576"/>
                  </a:lnTo>
                  <a:lnTo>
                    <a:pt x="2327" y="2566"/>
                  </a:lnTo>
                  <a:lnTo>
                    <a:pt x="2331" y="2536"/>
                  </a:lnTo>
                  <a:lnTo>
                    <a:pt x="2339" y="2516"/>
                  </a:lnTo>
                  <a:lnTo>
                    <a:pt x="2356" y="2516"/>
                  </a:lnTo>
                  <a:lnTo>
                    <a:pt x="2366" y="2536"/>
                  </a:lnTo>
                  <a:lnTo>
                    <a:pt x="2370" y="2557"/>
                  </a:lnTo>
                  <a:lnTo>
                    <a:pt x="2375" y="2596"/>
                  </a:lnTo>
                  <a:lnTo>
                    <a:pt x="2375" y="2626"/>
                  </a:lnTo>
                  <a:lnTo>
                    <a:pt x="2373" y="2646"/>
                  </a:lnTo>
                  <a:lnTo>
                    <a:pt x="2368" y="2666"/>
                  </a:lnTo>
                  <a:lnTo>
                    <a:pt x="2356" y="2696"/>
                  </a:lnTo>
                  <a:lnTo>
                    <a:pt x="2341" y="2706"/>
                  </a:lnTo>
                  <a:lnTo>
                    <a:pt x="2324" y="2716"/>
                  </a:lnTo>
                  <a:lnTo>
                    <a:pt x="2307" y="2706"/>
                  </a:lnTo>
                  <a:lnTo>
                    <a:pt x="2292" y="2686"/>
                  </a:lnTo>
                  <a:lnTo>
                    <a:pt x="2280" y="2656"/>
                  </a:lnTo>
                  <a:lnTo>
                    <a:pt x="2275" y="2636"/>
                  </a:lnTo>
                  <a:lnTo>
                    <a:pt x="2270" y="2616"/>
                  </a:lnTo>
                  <a:lnTo>
                    <a:pt x="2265" y="2576"/>
                  </a:lnTo>
                  <a:lnTo>
                    <a:pt x="2258" y="2557"/>
                  </a:lnTo>
                  <a:lnTo>
                    <a:pt x="2248" y="2557"/>
                  </a:lnTo>
                  <a:lnTo>
                    <a:pt x="2239" y="2576"/>
                  </a:lnTo>
                  <a:lnTo>
                    <a:pt x="2234" y="2596"/>
                  </a:lnTo>
                  <a:lnTo>
                    <a:pt x="2231" y="2626"/>
                  </a:lnTo>
                  <a:lnTo>
                    <a:pt x="2236" y="2646"/>
                  </a:lnTo>
                  <a:lnTo>
                    <a:pt x="2244" y="2656"/>
                  </a:lnTo>
                  <a:lnTo>
                    <a:pt x="2251" y="2676"/>
                  </a:lnTo>
                  <a:lnTo>
                    <a:pt x="2256" y="2696"/>
                  </a:lnTo>
                  <a:lnTo>
                    <a:pt x="2256" y="2716"/>
                  </a:lnTo>
                  <a:lnTo>
                    <a:pt x="2251" y="2736"/>
                  </a:lnTo>
                  <a:lnTo>
                    <a:pt x="2248" y="2746"/>
                  </a:lnTo>
                  <a:lnTo>
                    <a:pt x="2248" y="2766"/>
                  </a:lnTo>
                  <a:lnTo>
                    <a:pt x="2256" y="2796"/>
                  </a:lnTo>
                  <a:lnTo>
                    <a:pt x="2270" y="2846"/>
                  </a:lnTo>
                  <a:lnTo>
                    <a:pt x="2290" y="2886"/>
                  </a:lnTo>
                  <a:lnTo>
                    <a:pt x="2300" y="2916"/>
                  </a:lnTo>
                  <a:lnTo>
                    <a:pt x="2312" y="2946"/>
                  </a:lnTo>
                  <a:lnTo>
                    <a:pt x="2327" y="3006"/>
                  </a:lnTo>
                  <a:lnTo>
                    <a:pt x="2336" y="3086"/>
                  </a:lnTo>
                  <a:lnTo>
                    <a:pt x="2344" y="3156"/>
                  </a:lnTo>
                  <a:lnTo>
                    <a:pt x="2344" y="3215"/>
                  </a:lnTo>
                  <a:lnTo>
                    <a:pt x="2341" y="3245"/>
                  </a:lnTo>
                  <a:lnTo>
                    <a:pt x="2336" y="3275"/>
                  </a:lnTo>
                  <a:lnTo>
                    <a:pt x="2331" y="3295"/>
                  </a:lnTo>
                  <a:lnTo>
                    <a:pt x="2324" y="3305"/>
                  </a:lnTo>
                  <a:lnTo>
                    <a:pt x="2317" y="3315"/>
                  </a:lnTo>
                  <a:lnTo>
                    <a:pt x="2305" y="3325"/>
                  </a:lnTo>
                  <a:lnTo>
                    <a:pt x="2275" y="3315"/>
                  </a:lnTo>
                  <a:lnTo>
                    <a:pt x="2258" y="3295"/>
                  </a:lnTo>
                  <a:lnTo>
                    <a:pt x="2256" y="3285"/>
                  </a:lnTo>
                  <a:lnTo>
                    <a:pt x="2256" y="3275"/>
                  </a:lnTo>
                  <a:lnTo>
                    <a:pt x="2265" y="3236"/>
                  </a:lnTo>
                  <a:lnTo>
                    <a:pt x="2268" y="3225"/>
                  </a:lnTo>
                  <a:lnTo>
                    <a:pt x="2270" y="3215"/>
                  </a:lnTo>
                  <a:lnTo>
                    <a:pt x="2268" y="3206"/>
                  </a:lnTo>
                  <a:lnTo>
                    <a:pt x="2265" y="3186"/>
                  </a:lnTo>
                  <a:lnTo>
                    <a:pt x="2253" y="3156"/>
                  </a:lnTo>
                  <a:lnTo>
                    <a:pt x="2234" y="3126"/>
                  </a:lnTo>
                  <a:lnTo>
                    <a:pt x="2204" y="3096"/>
                  </a:lnTo>
                  <a:lnTo>
                    <a:pt x="2192" y="3096"/>
                  </a:lnTo>
                  <a:lnTo>
                    <a:pt x="2192" y="3116"/>
                  </a:lnTo>
                  <a:lnTo>
                    <a:pt x="2197" y="3146"/>
                  </a:lnTo>
                  <a:lnTo>
                    <a:pt x="2212" y="3236"/>
                  </a:lnTo>
                  <a:lnTo>
                    <a:pt x="2224" y="3305"/>
                  </a:lnTo>
                  <a:lnTo>
                    <a:pt x="2231" y="3405"/>
                  </a:lnTo>
                  <a:lnTo>
                    <a:pt x="2236" y="3495"/>
                  </a:lnTo>
                  <a:lnTo>
                    <a:pt x="2234" y="3575"/>
                  </a:lnTo>
                  <a:lnTo>
                    <a:pt x="2234" y="3655"/>
                  </a:lnTo>
                  <a:lnTo>
                    <a:pt x="2239" y="3725"/>
                  </a:lnTo>
                  <a:lnTo>
                    <a:pt x="2246" y="3795"/>
                  </a:lnTo>
                  <a:lnTo>
                    <a:pt x="2253" y="3815"/>
                  </a:lnTo>
                  <a:lnTo>
                    <a:pt x="2258" y="3835"/>
                  </a:lnTo>
                  <a:lnTo>
                    <a:pt x="2273" y="3875"/>
                  </a:lnTo>
                  <a:lnTo>
                    <a:pt x="2275" y="3885"/>
                  </a:lnTo>
                  <a:lnTo>
                    <a:pt x="2275" y="3905"/>
                  </a:lnTo>
                  <a:lnTo>
                    <a:pt x="2270" y="3915"/>
                  </a:lnTo>
                  <a:lnTo>
                    <a:pt x="2253" y="3925"/>
                  </a:lnTo>
                  <a:lnTo>
                    <a:pt x="2241" y="3934"/>
                  </a:lnTo>
                  <a:lnTo>
                    <a:pt x="2236" y="3945"/>
                  </a:lnTo>
                  <a:lnTo>
                    <a:pt x="2234" y="3964"/>
                  </a:lnTo>
                  <a:lnTo>
                    <a:pt x="2231" y="3975"/>
                  </a:lnTo>
                  <a:lnTo>
                    <a:pt x="2231" y="3994"/>
                  </a:lnTo>
                  <a:lnTo>
                    <a:pt x="2236" y="4034"/>
                  </a:lnTo>
                  <a:lnTo>
                    <a:pt x="2246" y="4084"/>
                  </a:lnTo>
                  <a:lnTo>
                    <a:pt x="2261" y="4124"/>
                  </a:lnTo>
                  <a:lnTo>
                    <a:pt x="2280" y="4174"/>
                  </a:lnTo>
                  <a:lnTo>
                    <a:pt x="2302" y="4214"/>
                  </a:lnTo>
                  <a:lnTo>
                    <a:pt x="2319" y="4244"/>
                  </a:lnTo>
                  <a:lnTo>
                    <a:pt x="2329" y="4274"/>
                  </a:lnTo>
                  <a:lnTo>
                    <a:pt x="2334" y="4304"/>
                  </a:lnTo>
                  <a:lnTo>
                    <a:pt x="2334" y="4314"/>
                  </a:lnTo>
                  <a:lnTo>
                    <a:pt x="2331" y="4324"/>
                  </a:lnTo>
                  <a:lnTo>
                    <a:pt x="2322" y="4344"/>
                  </a:lnTo>
                  <a:lnTo>
                    <a:pt x="2314" y="4354"/>
                  </a:lnTo>
                  <a:lnTo>
                    <a:pt x="2305" y="4344"/>
                  </a:lnTo>
                  <a:lnTo>
                    <a:pt x="2297" y="4334"/>
                  </a:lnTo>
                  <a:lnTo>
                    <a:pt x="2290" y="4324"/>
                  </a:lnTo>
                  <a:lnTo>
                    <a:pt x="2285" y="4324"/>
                  </a:lnTo>
                  <a:lnTo>
                    <a:pt x="2280" y="4334"/>
                  </a:lnTo>
                  <a:lnTo>
                    <a:pt x="2275" y="4354"/>
                  </a:lnTo>
                  <a:lnTo>
                    <a:pt x="2278" y="4374"/>
                  </a:lnTo>
                  <a:lnTo>
                    <a:pt x="2283" y="4394"/>
                  </a:lnTo>
                  <a:lnTo>
                    <a:pt x="2300" y="4444"/>
                  </a:lnTo>
                  <a:lnTo>
                    <a:pt x="2329" y="4494"/>
                  </a:lnTo>
                  <a:lnTo>
                    <a:pt x="2361" y="4544"/>
                  </a:lnTo>
                  <a:lnTo>
                    <a:pt x="2397" y="4594"/>
                  </a:lnTo>
                  <a:lnTo>
                    <a:pt x="2431" y="4634"/>
                  </a:lnTo>
                  <a:lnTo>
                    <a:pt x="2461" y="4654"/>
                  </a:lnTo>
                  <a:lnTo>
                    <a:pt x="2483" y="4654"/>
                  </a:lnTo>
                  <a:lnTo>
                    <a:pt x="2500" y="4643"/>
                  </a:lnTo>
                  <a:lnTo>
                    <a:pt x="2514" y="4654"/>
                  </a:lnTo>
                  <a:lnTo>
                    <a:pt x="2527" y="4684"/>
                  </a:lnTo>
                  <a:lnTo>
                    <a:pt x="2536" y="4713"/>
                  </a:lnTo>
                  <a:lnTo>
                    <a:pt x="2544" y="4754"/>
                  </a:lnTo>
                  <a:lnTo>
                    <a:pt x="2544" y="4793"/>
                  </a:lnTo>
                  <a:lnTo>
                    <a:pt x="2541" y="4843"/>
                  </a:lnTo>
                  <a:lnTo>
                    <a:pt x="2534" y="4893"/>
                  </a:lnTo>
                  <a:lnTo>
                    <a:pt x="2519" y="4923"/>
                  </a:lnTo>
                  <a:lnTo>
                    <a:pt x="2502" y="4943"/>
                  </a:lnTo>
                  <a:lnTo>
                    <a:pt x="2483" y="4953"/>
                  </a:lnTo>
                  <a:lnTo>
                    <a:pt x="2461" y="4953"/>
                  </a:lnTo>
                  <a:lnTo>
                    <a:pt x="2439" y="4943"/>
                  </a:lnTo>
                  <a:lnTo>
                    <a:pt x="2419" y="4913"/>
                  </a:lnTo>
                  <a:lnTo>
                    <a:pt x="2400" y="4883"/>
                  </a:lnTo>
                  <a:lnTo>
                    <a:pt x="2385" y="4833"/>
                  </a:lnTo>
                  <a:lnTo>
                    <a:pt x="2375" y="4803"/>
                  </a:lnTo>
                  <a:lnTo>
                    <a:pt x="2361" y="4773"/>
                  </a:lnTo>
                  <a:lnTo>
                    <a:pt x="2348" y="4763"/>
                  </a:lnTo>
                  <a:lnTo>
                    <a:pt x="2331" y="4763"/>
                  </a:lnTo>
                  <a:lnTo>
                    <a:pt x="2331" y="4754"/>
                  </a:lnTo>
                  <a:lnTo>
                    <a:pt x="2353" y="4713"/>
                  </a:lnTo>
                  <a:lnTo>
                    <a:pt x="2373" y="4673"/>
                  </a:lnTo>
                  <a:lnTo>
                    <a:pt x="2378" y="4654"/>
                  </a:lnTo>
                  <a:lnTo>
                    <a:pt x="2378" y="4643"/>
                  </a:lnTo>
                  <a:lnTo>
                    <a:pt x="2370" y="4634"/>
                  </a:lnTo>
                  <a:lnTo>
                    <a:pt x="2334" y="4634"/>
                  </a:lnTo>
                  <a:lnTo>
                    <a:pt x="2319" y="4643"/>
                  </a:lnTo>
                  <a:lnTo>
                    <a:pt x="2309" y="4654"/>
                  </a:lnTo>
                  <a:lnTo>
                    <a:pt x="2305" y="4673"/>
                  </a:lnTo>
                  <a:lnTo>
                    <a:pt x="2302" y="4684"/>
                  </a:lnTo>
                  <a:lnTo>
                    <a:pt x="2300" y="4694"/>
                  </a:lnTo>
                  <a:lnTo>
                    <a:pt x="2290" y="4703"/>
                  </a:lnTo>
                  <a:lnTo>
                    <a:pt x="2278" y="4703"/>
                  </a:lnTo>
                  <a:lnTo>
                    <a:pt x="2261" y="4684"/>
                  </a:lnTo>
                  <a:lnTo>
                    <a:pt x="2244" y="4664"/>
                  </a:lnTo>
                  <a:lnTo>
                    <a:pt x="2239" y="4664"/>
                  </a:lnTo>
                  <a:lnTo>
                    <a:pt x="2234" y="4684"/>
                  </a:lnTo>
                  <a:lnTo>
                    <a:pt x="2236" y="4694"/>
                  </a:lnTo>
                  <a:lnTo>
                    <a:pt x="2244" y="4743"/>
                  </a:lnTo>
                  <a:lnTo>
                    <a:pt x="2251" y="4803"/>
                  </a:lnTo>
                  <a:lnTo>
                    <a:pt x="2253" y="4823"/>
                  </a:lnTo>
                  <a:lnTo>
                    <a:pt x="2251" y="4833"/>
                  </a:lnTo>
                  <a:lnTo>
                    <a:pt x="2246" y="4853"/>
                  </a:lnTo>
                  <a:lnTo>
                    <a:pt x="2241" y="4863"/>
                  </a:lnTo>
                  <a:lnTo>
                    <a:pt x="2219" y="4883"/>
                  </a:lnTo>
                  <a:lnTo>
                    <a:pt x="2207" y="4893"/>
                  </a:lnTo>
                  <a:lnTo>
                    <a:pt x="2200" y="4913"/>
                  </a:lnTo>
                  <a:lnTo>
                    <a:pt x="2195" y="4933"/>
                  </a:lnTo>
                  <a:lnTo>
                    <a:pt x="2195" y="4953"/>
                  </a:lnTo>
                  <a:lnTo>
                    <a:pt x="2200" y="4973"/>
                  </a:lnTo>
                  <a:lnTo>
                    <a:pt x="2207" y="4993"/>
                  </a:lnTo>
                  <a:lnTo>
                    <a:pt x="2229" y="5033"/>
                  </a:lnTo>
                  <a:lnTo>
                    <a:pt x="2258" y="5073"/>
                  </a:lnTo>
                  <a:lnTo>
                    <a:pt x="2292" y="5103"/>
                  </a:lnTo>
                  <a:lnTo>
                    <a:pt x="2327" y="5123"/>
                  </a:lnTo>
                  <a:lnTo>
                    <a:pt x="2361" y="5113"/>
                  </a:lnTo>
                  <a:lnTo>
                    <a:pt x="2417" y="5113"/>
                  </a:lnTo>
                  <a:lnTo>
                    <a:pt x="2436" y="5123"/>
                  </a:lnTo>
                  <a:lnTo>
                    <a:pt x="2449" y="5143"/>
                  </a:lnTo>
                  <a:lnTo>
                    <a:pt x="2453" y="5163"/>
                  </a:lnTo>
                  <a:lnTo>
                    <a:pt x="2458" y="5193"/>
                  </a:lnTo>
                  <a:lnTo>
                    <a:pt x="2463" y="5253"/>
                  </a:lnTo>
                  <a:lnTo>
                    <a:pt x="2466" y="5333"/>
                  </a:lnTo>
                  <a:lnTo>
                    <a:pt x="2463" y="5412"/>
                  </a:lnTo>
                  <a:lnTo>
                    <a:pt x="2461" y="5482"/>
                  </a:lnTo>
                  <a:lnTo>
                    <a:pt x="2456" y="5542"/>
                  </a:lnTo>
                  <a:lnTo>
                    <a:pt x="2449" y="5582"/>
                  </a:lnTo>
                  <a:lnTo>
                    <a:pt x="2427" y="5582"/>
                  </a:lnTo>
                  <a:lnTo>
                    <a:pt x="2410" y="5592"/>
                  </a:lnTo>
                  <a:lnTo>
                    <a:pt x="2392" y="5602"/>
                  </a:lnTo>
                  <a:lnTo>
                    <a:pt x="2373" y="5632"/>
                  </a:lnTo>
                  <a:lnTo>
                    <a:pt x="2351" y="5672"/>
                  </a:lnTo>
                  <a:lnTo>
                    <a:pt x="2341" y="5682"/>
                  </a:lnTo>
                  <a:lnTo>
                    <a:pt x="2339" y="5672"/>
                  </a:lnTo>
                  <a:lnTo>
                    <a:pt x="2341" y="5662"/>
                  </a:lnTo>
                  <a:lnTo>
                    <a:pt x="2353" y="5602"/>
                  </a:lnTo>
                  <a:lnTo>
                    <a:pt x="2358" y="5562"/>
                  </a:lnTo>
                  <a:lnTo>
                    <a:pt x="2361" y="5542"/>
                  </a:lnTo>
                  <a:lnTo>
                    <a:pt x="2358" y="5522"/>
                  </a:lnTo>
                  <a:lnTo>
                    <a:pt x="2356" y="5502"/>
                  </a:lnTo>
                  <a:lnTo>
                    <a:pt x="2351" y="5492"/>
                  </a:lnTo>
                  <a:lnTo>
                    <a:pt x="2339" y="5463"/>
                  </a:lnTo>
                  <a:lnTo>
                    <a:pt x="2324" y="5452"/>
                  </a:lnTo>
                  <a:lnTo>
                    <a:pt x="2312" y="5452"/>
                  </a:lnTo>
                  <a:lnTo>
                    <a:pt x="2302" y="5463"/>
                  </a:lnTo>
                  <a:lnTo>
                    <a:pt x="2297" y="5492"/>
                  </a:lnTo>
                  <a:lnTo>
                    <a:pt x="2297" y="5502"/>
                  </a:lnTo>
                  <a:lnTo>
                    <a:pt x="2292" y="5512"/>
                  </a:lnTo>
                  <a:lnTo>
                    <a:pt x="2283" y="5522"/>
                  </a:lnTo>
                  <a:lnTo>
                    <a:pt x="2265" y="5512"/>
                  </a:lnTo>
                  <a:lnTo>
                    <a:pt x="2246" y="5492"/>
                  </a:lnTo>
                  <a:lnTo>
                    <a:pt x="2226" y="5482"/>
                  </a:lnTo>
                  <a:lnTo>
                    <a:pt x="2212" y="5472"/>
                  </a:lnTo>
                  <a:lnTo>
                    <a:pt x="2200" y="5482"/>
                  </a:lnTo>
                  <a:lnTo>
                    <a:pt x="2197" y="5482"/>
                  </a:lnTo>
                  <a:lnTo>
                    <a:pt x="2195" y="5492"/>
                  </a:lnTo>
                  <a:lnTo>
                    <a:pt x="2195" y="5512"/>
                  </a:lnTo>
                  <a:lnTo>
                    <a:pt x="2197" y="5532"/>
                  </a:lnTo>
                  <a:lnTo>
                    <a:pt x="2204" y="5572"/>
                  </a:lnTo>
                  <a:lnTo>
                    <a:pt x="2214" y="5612"/>
                  </a:lnTo>
                  <a:lnTo>
                    <a:pt x="2229" y="5642"/>
                  </a:lnTo>
                  <a:lnTo>
                    <a:pt x="2246" y="5672"/>
                  </a:lnTo>
                  <a:lnTo>
                    <a:pt x="2261" y="5692"/>
                  </a:lnTo>
                  <a:lnTo>
                    <a:pt x="2275" y="5692"/>
                  </a:lnTo>
                  <a:lnTo>
                    <a:pt x="2285" y="5682"/>
                  </a:lnTo>
                  <a:lnTo>
                    <a:pt x="2295" y="5662"/>
                  </a:lnTo>
                  <a:lnTo>
                    <a:pt x="2305" y="5672"/>
                  </a:lnTo>
                  <a:lnTo>
                    <a:pt x="2314" y="5692"/>
                  </a:lnTo>
                  <a:lnTo>
                    <a:pt x="2322" y="5732"/>
                  </a:lnTo>
                  <a:lnTo>
                    <a:pt x="2327" y="5792"/>
                  </a:lnTo>
                  <a:lnTo>
                    <a:pt x="2329" y="5862"/>
                  </a:lnTo>
                  <a:lnTo>
                    <a:pt x="2329" y="6031"/>
                  </a:lnTo>
                  <a:lnTo>
                    <a:pt x="2327" y="6112"/>
                  </a:lnTo>
                  <a:lnTo>
                    <a:pt x="2324" y="6131"/>
                  </a:lnTo>
                  <a:lnTo>
                    <a:pt x="2319" y="6151"/>
                  </a:lnTo>
                  <a:lnTo>
                    <a:pt x="2317" y="6161"/>
                  </a:lnTo>
                  <a:lnTo>
                    <a:pt x="2307" y="6161"/>
                  </a:lnTo>
                  <a:lnTo>
                    <a:pt x="2300" y="6142"/>
                  </a:lnTo>
                  <a:lnTo>
                    <a:pt x="2292" y="6121"/>
                  </a:lnTo>
                  <a:lnTo>
                    <a:pt x="2285" y="6112"/>
                  </a:lnTo>
                  <a:lnTo>
                    <a:pt x="2285" y="6142"/>
                  </a:lnTo>
                  <a:lnTo>
                    <a:pt x="2290" y="6201"/>
                  </a:lnTo>
                  <a:lnTo>
                    <a:pt x="2290" y="6411"/>
                  </a:lnTo>
                  <a:lnTo>
                    <a:pt x="2287" y="6541"/>
                  </a:lnTo>
                  <a:lnTo>
                    <a:pt x="2283" y="6701"/>
                  </a:lnTo>
                  <a:lnTo>
                    <a:pt x="2278" y="6751"/>
                  </a:lnTo>
                  <a:lnTo>
                    <a:pt x="2275" y="6791"/>
                  </a:lnTo>
                  <a:lnTo>
                    <a:pt x="2270" y="6810"/>
                  </a:lnTo>
                  <a:lnTo>
                    <a:pt x="2256" y="6810"/>
                  </a:lnTo>
                  <a:lnTo>
                    <a:pt x="2246" y="6791"/>
                  </a:lnTo>
                  <a:lnTo>
                    <a:pt x="2229" y="6761"/>
                  </a:lnTo>
                  <a:lnTo>
                    <a:pt x="2209" y="6751"/>
                  </a:lnTo>
                  <a:lnTo>
                    <a:pt x="2185" y="6761"/>
                  </a:lnTo>
                  <a:lnTo>
                    <a:pt x="2163" y="6781"/>
                  </a:lnTo>
                  <a:lnTo>
                    <a:pt x="2151" y="6791"/>
                  </a:lnTo>
                  <a:lnTo>
                    <a:pt x="2134" y="6810"/>
                  </a:lnTo>
                  <a:lnTo>
                    <a:pt x="2087" y="6821"/>
                  </a:lnTo>
                  <a:lnTo>
                    <a:pt x="2034" y="6821"/>
                  </a:lnTo>
                  <a:lnTo>
                    <a:pt x="1975" y="6810"/>
                  </a:lnTo>
                  <a:lnTo>
                    <a:pt x="1919" y="6791"/>
                  </a:lnTo>
                  <a:lnTo>
                    <a:pt x="1868" y="6791"/>
                  </a:lnTo>
                  <a:lnTo>
                    <a:pt x="1826" y="6800"/>
                  </a:lnTo>
                  <a:lnTo>
                    <a:pt x="1811" y="6810"/>
                  </a:lnTo>
                  <a:lnTo>
                    <a:pt x="1802" y="6821"/>
                  </a:lnTo>
                  <a:lnTo>
                    <a:pt x="1787" y="6840"/>
                  </a:lnTo>
                  <a:lnTo>
                    <a:pt x="1765" y="6840"/>
                  </a:lnTo>
                  <a:lnTo>
                    <a:pt x="1745" y="6821"/>
                  </a:lnTo>
                  <a:lnTo>
                    <a:pt x="1724" y="6781"/>
                  </a:lnTo>
                  <a:lnTo>
                    <a:pt x="1709" y="6761"/>
                  </a:lnTo>
                  <a:lnTo>
                    <a:pt x="1689" y="6731"/>
                  </a:lnTo>
                  <a:lnTo>
                    <a:pt x="1667" y="6711"/>
                  </a:lnTo>
                  <a:lnTo>
                    <a:pt x="1643" y="6701"/>
                  </a:lnTo>
                  <a:lnTo>
                    <a:pt x="1584" y="6691"/>
                  </a:lnTo>
                  <a:lnTo>
                    <a:pt x="1521" y="6701"/>
                  </a:lnTo>
                  <a:lnTo>
                    <a:pt x="1462" y="6711"/>
                  </a:lnTo>
                  <a:lnTo>
                    <a:pt x="1399" y="6711"/>
                  </a:lnTo>
                  <a:lnTo>
                    <a:pt x="1335" y="6691"/>
                  </a:lnTo>
                  <a:lnTo>
                    <a:pt x="1272" y="6661"/>
                  </a:lnTo>
                  <a:lnTo>
                    <a:pt x="1240" y="6641"/>
                  </a:lnTo>
                  <a:lnTo>
                    <a:pt x="1196" y="6641"/>
                  </a:lnTo>
                  <a:lnTo>
                    <a:pt x="1191" y="6651"/>
                  </a:lnTo>
                  <a:lnTo>
                    <a:pt x="1189" y="6661"/>
                  </a:lnTo>
                  <a:lnTo>
                    <a:pt x="1184" y="6671"/>
                  </a:lnTo>
                  <a:lnTo>
                    <a:pt x="1152" y="6671"/>
                  </a:lnTo>
                  <a:lnTo>
                    <a:pt x="1113" y="6661"/>
                  </a:lnTo>
                  <a:lnTo>
                    <a:pt x="1069" y="6641"/>
                  </a:lnTo>
                  <a:lnTo>
                    <a:pt x="1020" y="6611"/>
                  </a:lnTo>
                  <a:lnTo>
                    <a:pt x="972" y="6611"/>
                  </a:lnTo>
                  <a:lnTo>
                    <a:pt x="962" y="6621"/>
                  </a:lnTo>
                  <a:lnTo>
                    <a:pt x="955" y="6631"/>
                  </a:lnTo>
                  <a:lnTo>
                    <a:pt x="952" y="6651"/>
                  </a:lnTo>
                  <a:lnTo>
                    <a:pt x="950" y="6691"/>
                  </a:lnTo>
                  <a:lnTo>
                    <a:pt x="940" y="6731"/>
                  </a:lnTo>
                  <a:lnTo>
                    <a:pt x="928" y="6761"/>
                  </a:lnTo>
                  <a:lnTo>
                    <a:pt x="913" y="6791"/>
                  </a:lnTo>
                  <a:lnTo>
                    <a:pt x="893" y="6810"/>
                  </a:lnTo>
                  <a:lnTo>
                    <a:pt x="876" y="6821"/>
                  </a:lnTo>
                  <a:lnTo>
                    <a:pt x="864" y="6830"/>
                  </a:lnTo>
                  <a:lnTo>
                    <a:pt x="854" y="6821"/>
                  </a:lnTo>
                  <a:lnTo>
                    <a:pt x="852" y="6810"/>
                  </a:lnTo>
                  <a:lnTo>
                    <a:pt x="852" y="6791"/>
                  </a:lnTo>
                  <a:lnTo>
                    <a:pt x="859" y="6771"/>
                  </a:lnTo>
                  <a:lnTo>
                    <a:pt x="874" y="6741"/>
                  </a:lnTo>
                  <a:lnTo>
                    <a:pt x="886" y="6721"/>
                  </a:lnTo>
                  <a:lnTo>
                    <a:pt x="893" y="6681"/>
                  </a:lnTo>
                  <a:lnTo>
                    <a:pt x="893" y="6651"/>
                  </a:lnTo>
                  <a:lnTo>
                    <a:pt x="889" y="6621"/>
                  </a:lnTo>
                  <a:lnTo>
                    <a:pt x="879" y="6601"/>
                  </a:lnTo>
                  <a:lnTo>
                    <a:pt x="867" y="6601"/>
                  </a:lnTo>
                  <a:lnTo>
                    <a:pt x="857" y="6611"/>
                  </a:lnTo>
                  <a:lnTo>
                    <a:pt x="847" y="6641"/>
                  </a:lnTo>
                  <a:lnTo>
                    <a:pt x="842" y="6651"/>
                  </a:lnTo>
                  <a:lnTo>
                    <a:pt x="835" y="6661"/>
                  </a:lnTo>
                  <a:lnTo>
                    <a:pt x="813" y="6671"/>
                  </a:lnTo>
                  <a:lnTo>
                    <a:pt x="788" y="6671"/>
                  </a:lnTo>
                  <a:lnTo>
                    <a:pt x="762" y="6641"/>
                  </a:lnTo>
                  <a:lnTo>
                    <a:pt x="730" y="6611"/>
                  </a:lnTo>
                  <a:lnTo>
                    <a:pt x="715" y="6601"/>
                  </a:lnTo>
                  <a:lnTo>
                    <a:pt x="715" y="6611"/>
                  </a:lnTo>
                  <a:lnTo>
                    <a:pt x="718" y="6621"/>
                  </a:lnTo>
                  <a:lnTo>
                    <a:pt x="740" y="6681"/>
                  </a:lnTo>
                  <a:lnTo>
                    <a:pt x="759" y="6731"/>
                  </a:lnTo>
                  <a:lnTo>
                    <a:pt x="764" y="6751"/>
                  </a:lnTo>
                  <a:lnTo>
                    <a:pt x="764" y="6771"/>
                  </a:lnTo>
                  <a:lnTo>
                    <a:pt x="759" y="6781"/>
                  </a:lnTo>
                  <a:lnTo>
                    <a:pt x="747" y="6791"/>
                  </a:lnTo>
                  <a:lnTo>
                    <a:pt x="710" y="6821"/>
                  </a:lnTo>
                  <a:lnTo>
                    <a:pt x="654" y="6821"/>
                  </a:lnTo>
                  <a:lnTo>
                    <a:pt x="632" y="6810"/>
                  </a:lnTo>
                  <a:lnTo>
                    <a:pt x="622" y="6800"/>
                  </a:lnTo>
                  <a:lnTo>
                    <a:pt x="618" y="6781"/>
                  </a:lnTo>
                  <a:lnTo>
                    <a:pt x="613" y="6771"/>
                  </a:lnTo>
                  <a:lnTo>
                    <a:pt x="608" y="6761"/>
                  </a:lnTo>
                  <a:lnTo>
                    <a:pt x="603" y="6771"/>
                  </a:lnTo>
                  <a:lnTo>
                    <a:pt x="598" y="6781"/>
                  </a:lnTo>
                  <a:lnTo>
                    <a:pt x="591" y="6810"/>
                  </a:lnTo>
                  <a:lnTo>
                    <a:pt x="583" y="6870"/>
                  </a:lnTo>
                  <a:lnTo>
                    <a:pt x="581" y="6910"/>
                  </a:lnTo>
                  <a:lnTo>
                    <a:pt x="576" y="6940"/>
                  </a:lnTo>
                  <a:lnTo>
                    <a:pt x="569" y="6970"/>
                  </a:lnTo>
                  <a:lnTo>
                    <a:pt x="561" y="7000"/>
                  </a:lnTo>
                  <a:lnTo>
                    <a:pt x="544" y="7030"/>
                  </a:lnTo>
                  <a:lnTo>
                    <a:pt x="522" y="7050"/>
                  </a:lnTo>
                  <a:lnTo>
                    <a:pt x="500" y="7050"/>
                  </a:lnTo>
                  <a:lnTo>
                    <a:pt x="478" y="7020"/>
                  </a:lnTo>
                  <a:lnTo>
                    <a:pt x="459" y="6980"/>
                  </a:lnTo>
                  <a:lnTo>
                    <a:pt x="449" y="6950"/>
                  </a:lnTo>
                  <a:lnTo>
                    <a:pt x="442" y="6910"/>
                  </a:lnTo>
                  <a:lnTo>
                    <a:pt x="425" y="6840"/>
                  </a:lnTo>
                  <a:lnTo>
                    <a:pt x="417" y="6830"/>
                  </a:lnTo>
                  <a:lnTo>
                    <a:pt x="413" y="6830"/>
                  </a:lnTo>
                  <a:lnTo>
                    <a:pt x="408" y="6851"/>
                  </a:lnTo>
                  <a:lnTo>
                    <a:pt x="403" y="6890"/>
                  </a:lnTo>
                  <a:lnTo>
                    <a:pt x="393" y="7030"/>
                  </a:lnTo>
                  <a:lnTo>
                    <a:pt x="381" y="7150"/>
                  </a:lnTo>
                  <a:lnTo>
                    <a:pt x="376" y="7190"/>
                  </a:lnTo>
                  <a:lnTo>
                    <a:pt x="369" y="7220"/>
                  </a:lnTo>
                  <a:lnTo>
                    <a:pt x="361" y="7240"/>
                  </a:lnTo>
                  <a:lnTo>
                    <a:pt x="354" y="7250"/>
                  </a:lnTo>
                  <a:lnTo>
                    <a:pt x="347" y="7250"/>
                  </a:lnTo>
                  <a:lnTo>
                    <a:pt x="334" y="7240"/>
                  </a:lnTo>
                  <a:lnTo>
                    <a:pt x="317" y="7230"/>
                  </a:lnTo>
                  <a:lnTo>
                    <a:pt x="293" y="7230"/>
                  </a:lnTo>
                  <a:lnTo>
                    <a:pt x="268" y="7250"/>
                  </a:lnTo>
                  <a:lnTo>
                    <a:pt x="247" y="7280"/>
                  </a:lnTo>
                  <a:lnTo>
                    <a:pt x="227" y="7310"/>
                  </a:lnTo>
                  <a:lnTo>
                    <a:pt x="210" y="7350"/>
                  </a:lnTo>
                  <a:lnTo>
                    <a:pt x="205" y="7370"/>
                  </a:lnTo>
                  <a:lnTo>
                    <a:pt x="200" y="7390"/>
                  </a:lnTo>
                  <a:lnTo>
                    <a:pt x="200" y="7460"/>
                  </a:lnTo>
                  <a:lnTo>
                    <a:pt x="195" y="7470"/>
                  </a:lnTo>
                  <a:lnTo>
                    <a:pt x="185" y="7470"/>
                  </a:lnTo>
                  <a:lnTo>
                    <a:pt x="173" y="7460"/>
                  </a:lnTo>
                  <a:lnTo>
                    <a:pt x="166" y="7450"/>
                  </a:lnTo>
                  <a:lnTo>
                    <a:pt x="156" y="7450"/>
                  </a:lnTo>
                  <a:lnTo>
                    <a:pt x="151" y="7460"/>
                  </a:lnTo>
                  <a:lnTo>
                    <a:pt x="144" y="7470"/>
                  </a:lnTo>
                  <a:lnTo>
                    <a:pt x="132" y="7510"/>
                  </a:lnTo>
                  <a:lnTo>
                    <a:pt x="124" y="7570"/>
                  </a:lnTo>
                  <a:lnTo>
                    <a:pt x="120" y="7639"/>
                  </a:lnTo>
                  <a:lnTo>
                    <a:pt x="117" y="7719"/>
                  </a:lnTo>
                  <a:lnTo>
                    <a:pt x="120" y="7809"/>
                  </a:lnTo>
                  <a:lnTo>
                    <a:pt x="127" y="7899"/>
                  </a:lnTo>
                  <a:lnTo>
                    <a:pt x="132" y="7969"/>
                  </a:lnTo>
                  <a:lnTo>
                    <a:pt x="134" y="8029"/>
                  </a:lnTo>
                  <a:lnTo>
                    <a:pt x="129" y="8069"/>
                  </a:lnTo>
                  <a:lnTo>
                    <a:pt x="124" y="8099"/>
                  </a:lnTo>
                  <a:lnTo>
                    <a:pt x="115" y="8119"/>
                  </a:lnTo>
                  <a:lnTo>
                    <a:pt x="103" y="8109"/>
                  </a:lnTo>
                  <a:lnTo>
                    <a:pt x="90" y="8079"/>
                  </a:lnTo>
                  <a:lnTo>
                    <a:pt x="76" y="8039"/>
                  </a:lnTo>
                  <a:lnTo>
                    <a:pt x="61" y="7979"/>
                  </a:lnTo>
                  <a:lnTo>
                    <a:pt x="56" y="7969"/>
                  </a:lnTo>
                  <a:lnTo>
                    <a:pt x="51" y="7979"/>
                  </a:lnTo>
                  <a:lnTo>
                    <a:pt x="46" y="7989"/>
                  </a:lnTo>
                  <a:lnTo>
                    <a:pt x="44" y="8009"/>
                  </a:lnTo>
                  <a:lnTo>
                    <a:pt x="37" y="8089"/>
                  </a:lnTo>
                  <a:lnTo>
                    <a:pt x="32" y="8159"/>
                  </a:lnTo>
                  <a:lnTo>
                    <a:pt x="34" y="8209"/>
                  </a:lnTo>
                  <a:lnTo>
                    <a:pt x="37" y="8228"/>
                  </a:lnTo>
                  <a:lnTo>
                    <a:pt x="39" y="8249"/>
                  </a:lnTo>
                  <a:lnTo>
                    <a:pt x="49" y="8249"/>
                  </a:lnTo>
                  <a:lnTo>
                    <a:pt x="56" y="8258"/>
                  </a:lnTo>
                  <a:lnTo>
                    <a:pt x="63" y="8269"/>
                  </a:lnTo>
                  <a:lnTo>
                    <a:pt x="68" y="8279"/>
                  </a:lnTo>
                  <a:lnTo>
                    <a:pt x="71" y="8309"/>
                  </a:lnTo>
                  <a:lnTo>
                    <a:pt x="71" y="8378"/>
                  </a:lnTo>
                  <a:lnTo>
                    <a:pt x="68" y="8418"/>
                  </a:lnTo>
                  <a:lnTo>
                    <a:pt x="61" y="8458"/>
                  </a:lnTo>
                  <a:lnTo>
                    <a:pt x="61" y="8478"/>
                  </a:lnTo>
                  <a:lnTo>
                    <a:pt x="66" y="8488"/>
                  </a:lnTo>
                  <a:lnTo>
                    <a:pt x="73" y="8498"/>
                  </a:lnTo>
                  <a:lnTo>
                    <a:pt x="100" y="8498"/>
                  </a:lnTo>
                  <a:lnTo>
                    <a:pt x="107" y="8508"/>
                  </a:lnTo>
                  <a:lnTo>
                    <a:pt x="107" y="8568"/>
                  </a:lnTo>
                  <a:lnTo>
                    <a:pt x="112" y="8668"/>
                  </a:lnTo>
                  <a:lnTo>
                    <a:pt x="115" y="8708"/>
                  </a:lnTo>
                  <a:lnTo>
                    <a:pt x="112" y="8728"/>
                  </a:lnTo>
                  <a:lnTo>
                    <a:pt x="110" y="8738"/>
                  </a:lnTo>
                  <a:lnTo>
                    <a:pt x="105" y="8748"/>
                  </a:lnTo>
                  <a:lnTo>
                    <a:pt x="100" y="8748"/>
                  </a:lnTo>
                  <a:lnTo>
                    <a:pt x="83" y="8738"/>
                  </a:lnTo>
                  <a:lnTo>
                    <a:pt x="68" y="8728"/>
                  </a:lnTo>
                  <a:lnTo>
                    <a:pt x="56" y="8738"/>
                  </a:lnTo>
                  <a:lnTo>
                    <a:pt x="51" y="8758"/>
                  </a:lnTo>
                  <a:lnTo>
                    <a:pt x="46" y="8778"/>
                  </a:lnTo>
                  <a:lnTo>
                    <a:pt x="44" y="8798"/>
                  </a:lnTo>
                  <a:lnTo>
                    <a:pt x="41" y="8818"/>
                  </a:lnTo>
                  <a:lnTo>
                    <a:pt x="41" y="8868"/>
                  </a:lnTo>
                  <a:lnTo>
                    <a:pt x="44" y="8908"/>
                  </a:lnTo>
                  <a:lnTo>
                    <a:pt x="51" y="8937"/>
                  </a:lnTo>
                  <a:lnTo>
                    <a:pt x="66" y="8937"/>
                  </a:lnTo>
                  <a:lnTo>
                    <a:pt x="68" y="8948"/>
                  </a:lnTo>
                  <a:lnTo>
                    <a:pt x="71" y="8958"/>
                  </a:lnTo>
                  <a:lnTo>
                    <a:pt x="71" y="8978"/>
                  </a:lnTo>
                  <a:lnTo>
                    <a:pt x="68" y="9018"/>
                  </a:lnTo>
                  <a:lnTo>
                    <a:pt x="59" y="9078"/>
                  </a:lnTo>
                  <a:lnTo>
                    <a:pt x="49" y="9137"/>
                  </a:lnTo>
                  <a:lnTo>
                    <a:pt x="44" y="9187"/>
                  </a:lnTo>
                  <a:lnTo>
                    <a:pt x="44" y="9227"/>
                  </a:lnTo>
                  <a:lnTo>
                    <a:pt x="46" y="9247"/>
                  </a:lnTo>
                  <a:lnTo>
                    <a:pt x="51" y="9247"/>
                  </a:lnTo>
                  <a:lnTo>
                    <a:pt x="56" y="9257"/>
                  </a:lnTo>
                  <a:lnTo>
                    <a:pt x="59" y="9277"/>
                  </a:lnTo>
                  <a:lnTo>
                    <a:pt x="66" y="9337"/>
                  </a:lnTo>
                  <a:lnTo>
                    <a:pt x="71" y="9407"/>
                  </a:lnTo>
                  <a:lnTo>
                    <a:pt x="73" y="9497"/>
                  </a:lnTo>
                  <a:lnTo>
                    <a:pt x="73" y="9577"/>
                  </a:lnTo>
                  <a:lnTo>
                    <a:pt x="71" y="9657"/>
                  </a:lnTo>
                  <a:lnTo>
                    <a:pt x="66" y="9716"/>
                  </a:lnTo>
                  <a:lnTo>
                    <a:pt x="61" y="9727"/>
                  </a:lnTo>
                  <a:lnTo>
                    <a:pt x="59" y="9736"/>
                  </a:lnTo>
                  <a:lnTo>
                    <a:pt x="49" y="9736"/>
                  </a:lnTo>
                  <a:lnTo>
                    <a:pt x="41" y="9716"/>
                  </a:lnTo>
                  <a:lnTo>
                    <a:pt x="34" y="9687"/>
                  </a:lnTo>
                  <a:lnTo>
                    <a:pt x="27" y="9637"/>
                  </a:lnTo>
                  <a:lnTo>
                    <a:pt x="20" y="9587"/>
                  </a:lnTo>
                  <a:lnTo>
                    <a:pt x="15" y="9567"/>
                  </a:lnTo>
                  <a:lnTo>
                    <a:pt x="10" y="9547"/>
                  </a:lnTo>
                  <a:lnTo>
                    <a:pt x="5" y="9547"/>
                  </a:lnTo>
                  <a:lnTo>
                    <a:pt x="2" y="9567"/>
                  </a:lnTo>
                  <a:lnTo>
                    <a:pt x="0" y="9597"/>
                  </a:lnTo>
                  <a:lnTo>
                    <a:pt x="0" y="9687"/>
                  </a:lnTo>
                  <a:lnTo>
                    <a:pt x="2" y="9806"/>
                  </a:lnTo>
                  <a:lnTo>
                    <a:pt x="7" y="9966"/>
                  </a:lnTo>
                  <a:lnTo>
                    <a:pt x="17" y="10126"/>
                  </a:lnTo>
                  <a:lnTo>
                    <a:pt x="32" y="10306"/>
                  </a:lnTo>
                  <a:lnTo>
                    <a:pt x="46" y="10505"/>
                  </a:lnTo>
                  <a:lnTo>
                    <a:pt x="59" y="10685"/>
                  </a:lnTo>
                  <a:lnTo>
                    <a:pt x="66" y="10815"/>
                  </a:lnTo>
                  <a:lnTo>
                    <a:pt x="66" y="10935"/>
                  </a:lnTo>
                  <a:lnTo>
                    <a:pt x="68" y="10985"/>
                  </a:lnTo>
                  <a:lnTo>
                    <a:pt x="73" y="11025"/>
                  </a:lnTo>
                  <a:lnTo>
                    <a:pt x="81" y="11055"/>
                  </a:lnTo>
                  <a:lnTo>
                    <a:pt x="88" y="11095"/>
                  </a:lnTo>
                  <a:lnTo>
                    <a:pt x="93" y="11145"/>
                  </a:lnTo>
                  <a:lnTo>
                    <a:pt x="95" y="11194"/>
                  </a:lnTo>
                  <a:lnTo>
                    <a:pt x="93" y="11244"/>
                  </a:lnTo>
                  <a:lnTo>
                    <a:pt x="90" y="11294"/>
                  </a:lnTo>
                  <a:lnTo>
                    <a:pt x="93" y="11334"/>
                  </a:lnTo>
                  <a:lnTo>
                    <a:pt x="98" y="11374"/>
                  </a:lnTo>
                  <a:lnTo>
                    <a:pt x="107" y="11394"/>
                  </a:lnTo>
                  <a:lnTo>
                    <a:pt x="110" y="11404"/>
                  </a:lnTo>
                  <a:lnTo>
                    <a:pt x="115" y="11424"/>
                  </a:lnTo>
                  <a:lnTo>
                    <a:pt x="122" y="11474"/>
                  </a:lnTo>
                  <a:lnTo>
                    <a:pt x="129" y="11554"/>
                  </a:lnTo>
                  <a:lnTo>
                    <a:pt x="132" y="11634"/>
                  </a:lnTo>
                  <a:lnTo>
                    <a:pt x="132" y="11684"/>
                  </a:lnTo>
                  <a:lnTo>
                    <a:pt x="134" y="11734"/>
                  </a:lnTo>
                  <a:lnTo>
                    <a:pt x="139" y="11784"/>
                  </a:lnTo>
                  <a:lnTo>
                    <a:pt x="146" y="11824"/>
                  </a:lnTo>
                  <a:lnTo>
                    <a:pt x="154" y="11873"/>
                  </a:lnTo>
                  <a:lnTo>
                    <a:pt x="161" y="11913"/>
                  </a:lnTo>
                  <a:lnTo>
                    <a:pt x="173" y="11943"/>
                  </a:lnTo>
                  <a:lnTo>
                    <a:pt x="183" y="11973"/>
                  </a:lnTo>
                  <a:lnTo>
                    <a:pt x="205" y="12043"/>
                  </a:lnTo>
                  <a:lnTo>
                    <a:pt x="227" y="12133"/>
                  </a:lnTo>
                  <a:lnTo>
                    <a:pt x="249" y="12223"/>
                  </a:lnTo>
                  <a:lnTo>
                    <a:pt x="264" y="12323"/>
                  </a:lnTo>
                  <a:lnTo>
                    <a:pt x="278" y="12433"/>
                  </a:lnTo>
                  <a:lnTo>
                    <a:pt x="298" y="12552"/>
                  </a:lnTo>
                  <a:lnTo>
                    <a:pt x="320" y="12663"/>
                  </a:lnTo>
                  <a:lnTo>
                    <a:pt x="342" y="12762"/>
                  </a:lnTo>
                  <a:lnTo>
                    <a:pt x="364" y="12852"/>
                  </a:lnTo>
                  <a:lnTo>
                    <a:pt x="386" y="12922"/>
                  </a:lnTo>
                  <a:lnTo>
                    <a:pt x="405" y="12982"/>
                  </a:lnTo>
                  <a:lnTo>
                    <a:pt x="422" y="13012"/>
                  </a:lnTo>
                  <a:lnTo>
                    <a:pt x="435" y="13032"/>
                  </a:lnTo>
                  <a:lnTo>
                    <a:pt x="444" y="13052"/>
                  </a:lnTo>
                  <a:lnTo>
                    <a:pt x="449" y="13082"/>
                  </a:lnTo>
                  <a:lnTo>
                    <a:pt x="449" y="13122"/>
                  </a:lnTo>
                  <a:lnTo>
                    <a:pt x="454" y="13142"/>
                  </a:lnTo>
                  <a:lnTo>
                    <a:pt x="466" y="13212"/>
                  </a:lnTo>
                  <a:lnTo>
                    <a:pt x="486" y="13302"/>
                  </a:lnTo>
                  <a:lnTo>
                    <a:pt x="510" y="13401"/>
                  </a:lnTo>
                  <a:lnTo>
                    <a:pt x="547" y="13511"/>
                  </a:lnTo>
                  <a:lnTo>
                    <a:pt x="564" y="13561"/>
                  </a:lnTo>
                  <a:lnTo>
                    <a:pt x="583" y="13611"/>
                  </a:lnTo>
                  <a:lnTo>
                    <a:pt x="603" y="13641"/>
                  </a:lnTo>
                  <a:lnTo>
                    <a:pt x="622" y="13681"/>
                  </a:lnTo>
                  <a:lnTo>
                    <a:pt x="671" y="13741"/>
                  </a:lnTo>
                  <a:lnTo>
                    <a:pt x="715" y="13781"/>
                  </a:lnTo>
                  <a:lnTo>
                    <a:pt x="764" y="13811"/>
                  </a:lnTo>
                  <a:lnTo>
                    <a:pt x="818" y="13841"/>
                  </a:lnTo>
                  <a:lnTo>
                    <a:pt x="871" y="13861"/>
                  </a:lnTo>
                  <a:lnTo>
                    <a:pt x="923" y="13881"/>
                  </a:lnTo>
                  <a:lnTo>
                    <a:pt x="1018" y="13881"/>
                  </a:lnTo>
                  <a:lnTo>
                    <a:pt x="1055" y="13871"/>
                  </a:lnTo>
                  <a:lnTo>
                    <a:pt x="1103" y="13861"/>
                  </a:lnTo>
                  <a:lnTo>
                    <a:pt x="1191" y="13871"/>
                  </a:lnTo>
                  <a:lnTo>
                    <a:pt x="1306" y="13891"/>
                  </a:lnTo>
                  <a:lnTo>
                    <a:pt x="1438" y="13921"/>
                  </a:lnTo>
                  <a:lnTo>
                    <a:pt x="2048" y="14060"/>
                  </a:lnTo>
                  <a:lnTo>
                    <a:pt x="2148" y="14081"/>
                  </a:lnTo>
                  <a:lnTo>
                    <a:pt x="2229" y="14110"/>
                  </a:lnTo>
                  <a:lnTo>
                    <a:pt x="2287" y="14130"/>
                  </a:lnTo>
                  <a:lnTo>
                    <a:pt x="2334" y="14160"/>
                  </a:lnTo>
                  <a:lnTo>
                    <a:pt x="2363" y="14200"/>
                  </a:lnTo>
                  <a:lnTo>
                    <a:pt x="2373" y="14220"/>
                  </a:lnTo>
                  <a:lnTo>
                    <a:pt x="2383" y="14240"/>
                  </a:lnTo>
                  <a:lnTo>
                    <a:pt x="2388" y="14260"/>
                  </a:lnTo>
                  <a:lnTo>
                    <a:pt x="2390" y="14290"/>
                  </a:lnTo>
                  <a:lnTo>
                    <a:pt x="2390" y="14320"/>
                  </a:lnTo>
                  <a:lnTo>
                    <a:pt x="2388" y="14350"/>
                  </a:lnTo>
                  <a:lnTo>
                    <a:pt x="2388" y="14390"/>
                  </a:lnTo>
                  <a:lnTo>
                    <a:pt x="2392" y="14430"/>
                  </a:lnTo>
                  <a:lnTo>
                    <a:pt x="2402" y="14460"/>
                  </a:lnTo>
                  <a:lnTo>
                    <a:pt x="2414" y="14490"/>
                  </a:lnTo>
                  <a:lnTo>
                    <a:pt x="2427" y="14500"/>
                  </a:lnTo>
                  <a:lnTo>
                    <a:pt x="2439" y="14530"/>
                  </a:lnTo>
                  <a:lnTo>
                    <a:pt x="2461" y="14590"/>
                  </a:lnTo>
                  <a:lnTo>
                    <a:pt x="2485" y="14690"/>
                  </a:lnTo>
                  <a:lnTo>
                    <a:pt x="2510" y="14809"/>
                  </a:lnTo>
                  <a:lnTo>
                    <a:pt x="2534" y="14949"/>
                  </a:lnTo>
                  <a:lnTo>
                    <a:pt x="2558" y="15109"/>
                  </a:lnTo>
                  <a:lnTo>
                    <a:pt x="2580" y="15299"/>
                  </a:lnTo>
                  <a:lnTo>
                    <a:pt x="2602" y="15499"/>
                  </a:lnTo>
                  <a:lnTo>
                    <a:pt x="2627" y="15728"/>
                  </a:lnTo>
                  <a:lnTo>
                    <a:pt x="2651" y="15928"/>
                  </a:lnTo>
                  <a:lnTo>
                    <a:pt x="2671" y="16088"/>
                  </a:lnTo>
                  <a:lnTo>
                    <a:pt x="2685" y="16178"/>
                  </a:lnTo>
                  <a:lnTo>
                    <a:pt x="2695" y="16227"/>
                  </a:lnTo>
                  <a:lnTo>
                    <a:pt x="2702" y="16278"/>
                  </a:lnTo>
                  <a:lnTo>
                    <a:pt x="2707" y="16327"/>
                  </a:lnTo>
                  <a:lnTo>
                    <a:pt x="2707" y="16367"/>
                  </a:lnTo>
                  <a:lnTo>
                    <a:pt x="2710" y="16387"/>
                  </a:lnTo>
                  <a:lnTo>
                    <a:pt x="2717" y="16417"/>
                  </a:lnTo>
                  <a:lnTo>
                    <a:pt x="2732" y="16447"/>
                  </a:lnTo>
                  <a:lnTo>
                    <a:pt x="2751" y="16477"/>
                  </a:lnTo>
                  <a:lnTo>
                    <a:pt x="2768" y="16497"/>
                  </a:lnTo>
                  <a:lnTo>
                    <a:pt x="2783" y="16527"/>
                  </a:lnTo>
                  <a:lnTo>
                    <a:pt x="2790" y="16567"/>
                  </a:lnTo>
                  <a:lnTo>
                    <a:pt x="2793" y="16577"/>
                  </a:lnTo>
                  <a:lnTo>
                    <a:pt x="2793" y="16597"/>
                  </a:lnTo>
                  <a:lnTo>
                    <a:pt x="2795" y="16617"/>
                  </a:lnTo>
                  <a:lnTo>
                    <a:pt x="2800" y="16647"/>
                  </a:lnTo>
                  <a:lnTo>
                    <a:pt x="2810" y="16677"/>
                  </a:lnTo>
                  <a:lnTo>
                    <a:pt x="2822" y="16697"/>
                  </a:lnTo>
                  <a:lnTo>
                    <a:pt x="2834" y="16727"/>
                  </a:lnTo>
                  <a:lnTo>
                    <a:pt x="2849" y="16777"/>
                  </a:lnTo>
                  <a:lnTo>
                    <a:pt x="2861" y="16846"/>
                  </a:lnTo>
                  <a:lnTo>
                    <a:pt x="2868" y="16927"/>
                  </a:lnTo>
                  <a:lnTo>
                    <a:pt x="2878" y="17016"/>
                  </a:lnTo>
                  <a:lnTo>
                    <a:pt x="2893" y="17076"/>
                  </a:lnTo>
                  <a:lnTo>
                    <a:pt x="2908" y="17136"/>
                  </a:lnTo>
                  <a:lnTo>
                    <a:pt x="2917" y="17146"/>
                  </a:lnTo>
                  <a:lnTo>
                    <a:pt x="2927" y="17156"/>
                  </a:lnTo>
                  <a:lnTo>
                    <a:pt x="2949" y="17186"/>
                  </a:lnTo>
                  <a:lnTo>
                    <a:pt x="2973" y="17216"/>
                  </a:lnTo>
                  <a:lnTo>
                    <a:pt x="2995" y="17256"/>
                  </a:lnTo>
                  <a:lnTo>
                    <a:pt x="3020" y="17306"/>
                  </a:lnTo>
                  <a:lnTo>
                    <a:pt x="3039" y="17356"/>
                  </a:lnTo>
                  <a:lnTo>
                    <a:pt x="3054" y="17396"/>
                  </a:lnTo>
                  <a:lnTo>
                    <a:pt x="3064" y="17446"/>
                  </a:lnTo>
                  <a:lnTo>
                    <a:pt x="3066" y="17456"/>
                  </a:lnTo>
                  <a:lnTo>
                    <a:pt x="3066" y="17486"/>
                  </a:lnTo>
                  <a:lnTo>
                    <a:pt x="3069" y="17506"/>
                  </a:lnTo>
                  <a:lnTo>
                    <a:pt x="3078" y="17546"/>
                  </a:lnTo>
                  <a:lnTo>
                    <a:pt x="3093" y="17586"/>
                  </a:lnTo>
                  <a:lnTo>
                    <a:pt x="3113" y="17636"/>
                  </a:lnTo>
                  <a:lnTo>
                    <a:pt x="3135" y="17685"/>
                  </a:lnTo>
                  <a:lnTo>
                    <a:pt x="3157" y="17755"/>
                  </a:lnTo>
                  <a:lnTo>
                    <a:pt x="3179" y="17825"/>
                  </a:lnTo>
                  <a:lnTo>
                    <a:pt x="3196" y="17885"/>
                  </a:lnTo>
                  <a:lnTo>
                    <a:pt x="3215" y="17965"/>
                  </a:lnTo>
                  <a:lnTo>
                    <a:pt x="3225" y="17985"/>
                  </a:lnTo>
                  <a:lnTo>
                    <a:pt x="3237" y="18005"/>
                  </a:lnTo>
                  <a:lnTo>
                    <a:pt x="3247" y="18025"/>
                  </a:lnTo>
                  <a:lnTo>
                    <a:pt x="3262" y="18035"/>
                  </a:lnTo>
                  <a:lnTo>
                    <a:pt x="3293" y="18035"/>
                  </a:lnTo>
                  <a:lnTo>
                    <a:pt x="3325" y="18045"/>
                  </a:lnTo>
                  <a:lnTo>
                    <a:pt x="3337" y="18045"/>
                  </a:lnTo>
                  <a:lnTo>
                    <a:pt x="3347" y="18065"/>
                  </a:lnTo>
                  <a:lnTo>
                    <a:pt x="3357" y="18085"/>
                  </a:lnTo>
                  <a:lnTo>
                    <a:pt x="3366" y="18115"/>
                  </a:lnTo>
                  <a:lnTo>
                    <a:pt x="3386" y="18185"/>
                  </a:lnTo>
                  <a:lnTo>
                    <a:pt x="3403" y="18265"/>
                  </a:lnTo>
                  <a:lnTo>
                    <a:pt x="3410" y="18295"/>
                  </a:lnTo>
                  <a:lnTo>
                    <a:pt x="3418" y="18305"/>
                  </a:lnTo>
                  <a:lnTo>
                    <a:pt x="3425" y="18305"/>
                  </a:lnTo>
                  <a:lnTo>
                    <a:pt x="3430" y="18295"/>
                  </a:lnTo>
                  <a:lnTo>
                    <a:pt x="3449" y="18255"/>
                  </a:lnTo>
                  <a:lnTo>
                    <a:pt x="3464" y="18225"/>
                  </a:lnTo>
                  <a:lnTo>
                    <a:pt x="3481" y="18205"/>
                  </a:lnTo>
                  <a:lnTo>
                    <a:pt x="3498" y="18205"/>
                  </a:lnTo>
                  <a:lnTo>
                    <a:pt x="3515" y="18215"/>
                  </a:lnTo>
                  <a:lnTo>
                    <a:pt x="3535" y="18225"/>
                  </a:lnTo>
                  <a:lnTo>
                    <a:pt x="3569" y="18235"/>
                  </a:lnTo>
                  <a:lnTo>
                    <a:pt x="3657" y="18235"/>
                  </a:lnTo>
                  <a:lnTo>
                    <a:pt x="3764" y="18215"/>
                  </a:lnTo>
                  <a:lnTo>
                    <a:pt x="3852" y="18454"/>
                  </a:lnTo>
                  <a:lnTo>
                    <a:pt x="3882" y="18524"/>
                  </a:lnTo>
                  <a:lnTo>
                    <a:pt x="3908" y="18594"/>
                  </a:lnTo>
                  <a:lnTo>
                    <a:pt x="3940" y="18654"/>
                  </a:lnTo>
                  <a:lnTo>
                    <a:pt x="3977" y="18714"/>
                  </a:lnTo>
                  <a:lnTo>
                    <a:pt x="4023" y="18774"/>
                  </a:lnTo>
                  <a:lnTo>
                    <a:pt x="4079" y="18844"/>
                  </a:lnTo>
                  <a:lnTo>
                    <a:pt x="4238" y="19034"/>
                  </a:lnTo>
                  <a:lnTo>
                    <a:pt x="4372" y="19173"/>
                  </a:lnTo>
                  <a:lnTo>
                    <a:pt x="4521" y="19313"/>
                  </a:lnTo>
                  <a:lnTo>
                    <a:pt x="4660" y="19443"/>
                  </a:lnTo>
                  <a:lnTo>
                    <a:pt x="4780" y="19533"/>
                  </a:lnTo>
                  <a:lnTo>
                    <a:pt x="5163" y="19833"/>
                  </a:lnTo>
                  <a:lnTo>
                    <a:pt x="5219" y="19872"/>
                  </a:lnTo>
                  <a:lnTo>
                    <a:pt x="5273" y="19902"/>
                  </a:lnTo>
                  <a:lnTo>
                    <a:pt x="5315" y="19912"/>
                  </a:lnTo>
                  <a:lnTo>
                    <a:pt x="5339" y="19912"/>
                  </a:lnTo>
                  <a:lnTo>
                    <a:pt x="5356" y="19902"/>
                  </a:lnTo>
                  <a:lnTo>
                    <a:pt x="5378" y="19902"/>
                  </a:lnTo>
                  <a:lnTo>
                    <a:pt x="5385" y="19922"/>
                  </a:lnTo>
                  <a:lnTo>
                    <a:pt x="5390" y="19932"/>
                  </a:lnTo>
                  <a:lnTo>
                    <a:pt x="5405" y="19942"/>
                  </a:lnTo>
                  <a:lnTo>
                    <a:pt x="5446" y="19982"/>
                  </a:lnTo>
                  <a:lnTo>
                    <a:pt x="5573" y="20072"/>
                  </a:lnTo>
                  <a:lnTo>
                    <a:pt x="5708" y="20142"/>
                  </a:lnTo>
                  <a:lnTo>
                    <a:pt x="5756" y="20172"/>
                  </a:lnTo>
                  <a:lnTo>
                    <a:pt x="5805" y="20172"/>
                  </a:lnTo>
                  <a:lnTo>
                    <a:pt x="5837" y="20182"/>
                  </a:lnTo>
                  <a:lnTo>
                    <a:pt x="5925" y="20242"/>
                  </a:lnTo>
                  <a:lnTo>
                    <a:pt x="6049" y="20322"/>
                  </a:lnTo>
                  <a:lnTo>
                    <a:pt x="6196" y="20402"/>
                  </a:lnTo>
                  <a:lnTo>
                    <a:pt x="6394" y="20502"/>
                  </a:lnTo>
                  <a:lnTo>
                    <a:pt x="6430" y="20521"/>
                  </a:lnTo>
                  <a:lnTo>
                    <a:pt x="6469" y="20531"/>
                  </a:lnTo>
                  <a:lnTo>
                    <a:pt x="6516" y="20542"/>
                  </a:lnTo>
                  <a:lnTo>
                    <a:pt x="6579" y="20572"/>
                  </a:lnTo>
                  <a:lnTo>
                    <a:pt x="6667" y="20611"/>
                  </a:lnTo>
                  <a:lnTo>
                    <a:pt x="6755" y="20651"/>
                  </a:lnTo>
                  <a:lnTo>
                    <a:pt x="6821" y="20681"/>
                  </a:lnTo>
                  <a:lnTo>
                    <a:pt x="6897" y="20681"/>
                  </a:lnTo>
                  <a:lnTo>
                    <a:pt x="6918" y="20691"/>
                  </a:lnTo>
                  <a:lnTo>
                    <a:pt x="6943" y="20701"/>
                  </a:lnTo>
                  <a:lnTo>
                    <a:pt x="6962" y="20721"/>
                  </a:lnTo>
                  <a:lnTo>
                    <a:pt x="6982" y="20741"/>
                  </a:lnTo>
                  <a:lnTo>
                    <a:pt x="7001" y="20751"/>
                  </a:lnTo>
                  <a:lnTo>
                    <a:pt x="7016" y="20751"/>
                  </a:lnTo>
                  <a:lnTo>
                    <a:pt x="7028" y="20741"/>
                  </a:lnTo>
                  <a:lnTo>
                    <a:pt x="7048" y="20731"/>
                  </a:lnTo>
                  <a:lnTo>
                    <a:pt x="7065" y="20731"/>
                  </a:lnTo>
                  <a:lnTo>
                    <a:pt x="7119" y="20771"/>
                  </a:lnTo>
                  <a:lnTo>
                    <a:pt x="7204" y="20811"/>
                  </a:lnTo>
                  <a:lnTo>
                    <a:pt x="7311" y="20861"/>
                  </a:lnTo>
                  <a:lnTo>
                    <a:pt x="7429" y="20911"/>
                  </a:lnTo>
                  <a:lnTo>
                    <a:pt x="7617" y="20981"/>
                  </a:lnTo>
                  <a:lnTo>
                    <a:pt x="7692" y="20991"/>
                  </a:lnTo>
                  <a:lnTo>
                    <a:pt x="7783" y="21001"/>
                  </a:lnTo>
                  <a:lnTo>
                    <a:pt x="7929" y="21041"/>
                  </a:lnTo>
                  <a:lnTo>
                    <a:pt x="8071" y="21091"/>
                  </a:lnTo>
                  <a:lnTo>
                    <a:pt x="8146" y="21121"/>
                  </a:lnTo>
                  <a:lnTo>
                    <a:pt x="8161" y="21131"/>
                  </a:lnTo>
                  <a:lnTo>
                    <a:pt x="8185" y="21121"/>
                  </a:lnTo>
                  <a:lnTo>
                    <a:pt x="8234" y="21121"/>
                  </a:lnTo>
                  <a:lnTo>
                    <a:pt x="8312" y="21151"/>
                  </a:lnTo>
                  <a:lnTo>
                    <a:pt x="8393" y="21181"/>
                  </a:lnTo>
                  <a:lnTo>
                    <a:pt x="8447" y="21210"/>
                  </a:lnTo>
                  <a:lnTo>
                    <a:pt x="8493" y="21230"/>
                  </a:lnTo>
                  <a:lnTo>
                    <a:pt x="8549" y="21240"/>
                  </a:lnTo>
                  <a:lnTo>
                    <a:pt x="8688" y="21260"/>
                  </a:lnTo>
                  <a:lnTo>
                    <a:pt x="8940" y="21310"/>
                  </a:lnTo>
                  <a:lnTo>
                    <a:pt x="9313" y="21380"/>
                  </a:lnTo>
                  <a:lnTo>
                    <a:pt x="9433" y="21400"/>
                  </a:lnTo>
                  <a:lnTo>
                    <a:pt x="9523" y="21400"/>
                  </a:lnTo>
                  <a:lnTo>
                    <a:pt x="9753" y="21450"/>
                  </a:lnTo>
                  <a:lnTo>
                    <a:pt x="9965" y="21480"/>
                  </a:lnTo>
                  <a:lnTo>
                    <a:pt x="10263" y="21510"/>
                  </a:lnTo>
                  <a:lnTo>
                    <a:pt x="10575" y="21540"/>
                  </a:lnTo>
                  <a:lnTo>
                    <a:pt x="10820" y="21540"/>
                  </a:lnTo>
                  <a:lnTo>
                    <a:pt x="10934" y="21550"/>
                  </a:lnTo>
                  <a:lnTo>
                    <a:pt x="10973" y="21550"/>
                  </a:lnTo>
                  <a:lnTo>
                    <a:pt x="10995" y="21560"/>
                  </a:lnTo>
                  <a:lnTo>
                    <a:pt x="11012" y="21570"/>
                  </a:lnTo>
                  <a:lnTo>
                    <a:pt x="11042" y="21580"/>
                  </a:lnTo>
                  <a:lnTo>
                    <a:pt x="11242" y="21580"/>
                  </a:lnTo>
                  <a:lnTo>
                    <a:pt x="11374" y="21590"/>
                  </a:lnTo>
                  <a:lnTo>
                    <a:pt x="11481" y="21600"/>
                  </a:lnTo>
                  <a:lnTo>
                    <a:pt x="11520" y="21600"/>
                  </a:lnTo>
                  <a:lnTo>
                    <a:pt x="11542" y="21590"/>
                  </a:lnTo>
                  <a:lnTo>
                    <a:pt x="11562" y="21580"/>
                  </a:lnTo>
                  <a:lnTo>
                    <a:pt x="11671" y="21580"/>
                  </a:lnTo>
                  <a:lnTo>
                    <a:pt x="11816" y="21590"/>
                  </a:lnTo>
                  <a:lnTo>
                    <a:pt x="12028" y="21580"/>
                  </a:lnTo>
                  <a:lnTo>
                    <a:pt x="12218" y="21570"/>
                  </a:lnTo>
                  <a:lnTo>
                    <a:pt x="12311" y="21570"/>
                  </a:lnTo>
                  <a:lnTo>
                    <a:pt x="12372" y="21580"/>
                  </a:lnTo>
                  <a:lnTo>
                    <a:pt x="12506" y="21580"/>
                  </a:lnTo>
                  <a:lnTo>
                    <a:pt x="12941" y="21550"/>
                  </a:lnTo>
                  <a:lnTo>
                    <a:pt x="13388" y="21500"/>
                  </a:lnTo>
                  <a:lnTo>
                    <a:pt x="14037" y="21420"/>
                  </a:lnTo>
                  <a:lnTo>
                    <a:pt x="14623" y="21330"/>
                  </a:lnTo>
                  <a:lnTo>
                    <a:pt x="14811" y="21300"/>
                  </a:lnTo>
                  <a:lnTo>
                    <a:pt x="14887" y="21290"/>
                  </a:lnTo>
                  <a:lnTo>
                    <a:pt x="14913" y="21270"/>
                  </a:lnTo>
                  <a:lnTo>
                    <a:pt x="14979" y="21260"/>
                  </a:lnTo>
                  <a:lnTo>
                    <a:pt x="15182" y="21221"/>
                  </a:lnTo>
                  <a:lnTo>
                    <a:pt x="15392" y="21181"/>
                  </a:lnTo>
                  <a:lnTo>
                    <a:pt x="15507" y="21151"/>
                  </a:lnTo>
                  <a:lnTo>
                    <a:pt x="15592" y="21121"/>
                  </a:lnTo>
                  <a:lnTo>
                    <a:pt x="15734" y="21091"/>
                  </a:lnTo>
                  <a:lnTo>
                    <a:pt x="15902" y="21041"/>
                  </a:lnTo>
                  <a:lnTo>
                    <a:pt x="16049" y="21001"/>
                  </a:lnTo>
                  <a:lnTo>
                    <a:pt x="16176" y="20961"/>
                  </a:lnTo>
                  <a:lnTo>
                    <a:pt x="16300" y="20931"/>
                  </a:lnTo>
                  <a:lnTo>
                    <a:pt x="16405" y="20911"/>
                  </a:lnTo>
                  <a:lnTo>
                    <a:pt x="16532" y="20861"/>
                  </a:lnTo>
                  <a:lnTo>
                    <a:pt x="16676" y="20801"/>
                  </a:lnTo>
                  <a:lnTo>
                    <a:pt x="16825" y="20731"/>
                  </a:lnTo>
                  <a:lnTo>
                    <a:pt x="16971" y="20651"/>
                  </a:lnTo>
                  <a:lnTo>
                    <a:pt x="17106" y="20572"/>
                  </a:lnTo>
                  <a:lnTo>
                    <a:pt x="17216" y="20491"/>
                  </a:lnTo>
                  <a:lnTo>
                    <a:pt x="17296" y="20412"/>
                  </a:lnTo>
                  <a:lnTo>
                    <a:pt x="17347" y="20352"/>
                  </a:lnTo>
                  <a:lnTo>
                    <a:pt x="17399" y="20272"/>
                  </a:lnTo>
                  <a:lnTo>
                    <a:pt x="17450" y="20192"/>
                  </a:lnTo>
                  <a:lnTo>
                    <a:pt x="17496" y="20102"/>
                  </a:lnTo>
                  <a:lnTo>
                    <a:pt x="17540" y="20012"/>
                  </a:lnTo>
                  <a:lnTo>
                    <a:pt x="17574" y="19932"/>
                  </a:lnTo>
                  <a:lnTo>
                    <a:pt x="17596" y="19863"/>
                  </a:lnTo>
                  <a:lnTo>
                    <a:pt x="17604" y="19833"/>
                  </a:lnTo>
                  <a:lnTo>
                    <a:pt x="17609" y="19803"/>
                  </a:lnTo>
                  <a:lnTo>
                    <a:pt x="17611" y="19782"/>
                  </a:lnTo>
                  <a:lnTo>
                    <a:pt x="17618" y="19752"/>
                  </a:lnTo>
                  <a:lnTo>
                    <a:pt x="17640" y="19683"/>
                  </a:lnTo>
                  <a:lnTo>
                    <a:pt x="17672" y="19593"/>
                  </a:lnTo>
                  <a:lnTo>
                    <a:pt x="17711" y="19503"/>
                  </a:lnTo>
                  <a:lnTo>
                    <a:pt x="17733" y="19443"/>
                  </a:lnTo>
                  <a:lnTo>
                    <a:pt x="17755" y="19383"/>
                  </a:lnTo>
                  <a:lnTo>
                    <a:pt x="17772" y="19323"/>
                  </a:lnTo>
                  <a:lnTo>
                    <a:pt x="17789" y="19263"/>
                  </a:lnTo>
                  <a:lnTo>
                    <a:pt x="17804" y="19203"/>
                  </a:lnTo>
                  <a:lnTo>
                    <a:pt x="17819" y="19143"/>
                  </a:lnTo>
                  <a:lnTo>
                    <a:pt x="17828" y="19073"/>
                  </a:lnTo>
                  <a:lnTo>
                    <a:pt x="17836" y="19013"/>
                  </a:lnTo>
                  <a:lnTo>
                    <a:pt x="17848" y="18904"/>
                  </a:lnTo>
                  <a:lnTo>
                    <a:pt x="17863" y="18794"/>
                  </a:lnTo>
                  <a:lnTo>
                    <a:pt x="17875" y="18684"/>
                  </a:lnTo>
                  <a:lnTo>
                    <a:pt x="17889" y="18604"/>
                  </a:lnTo>
                  <a:lnTo>
                    <a:pt x="17894" y="18564"/>
                  </a:lnTo>
                  <a:lnTo>
                    <a:pt x="17899" y="18524"/>
                  </a:lnTo>
                  <a:lnTo>
                    <a:pt x="17902" y="18474"/>
                  </a:lnTo>
                  <a:lnTo>
                    <a:pt x="17904" y="18424"/>
                  </a:lnTo>
                  <a:lnTo>
                    <a:pt x="17902" y="18305"/>
                  </a:lnTo>
                  <a:lnTo>
                    <a:pt x="17894" y="18185"/>
                  </a:lnTo>
                  <a:lnTo>
                    <a:pt x="17884" y="18075"/>
                  </a:lnTo>
                  <a:lnTo>
                    <a:pt x="17880" y="17975"/>
                  </a:lnTo>
                  <a:lnTo>
                    <a:pt x="17877" y="17895"/>
                  </a:lnTo>
                  <a:lnTo>
                    <a:pt x="17877" y="17845"/>
                  </a:lnTo>
                  <a:lnTo>
                    <a:pt x="17875" y="17795"/>
                  </a:lnTo>
                  <a:lnTo>
                    <a:pt x="17867" y="17705"/>
                  </a:lnTo>
                  <a:lnTo>
                    <a:pt x="17855" y="17596"/>
                  </a:lnTo>
                  <a:lnTo>
                    <a:pt x="17838" y="17466"/>
                  </a:lnTo>
                  <a:lnTo>
                    <a:pt x="17823" y="17336"/>
                  </a:lnTo>
                  <a:lnTo>
                    <a:pt x="17811" y="17236"/>
                  </a:lnTo>
                  <a:lnTo>
                    <a:pt x="17806" y="17146"/>
                  </a:lnTo>
                  <a:lnTo>
                    <a:pt x="17806" y="17116"/>
                  </a:lnTo>
                  <a:lnTo>
                    <a:pt x="17809" y="17076"/>
                  </a:lnTo>
                  <a:lnTo>
                    <a:pt x="17811" y="17056"/>
                  </a:lnTo>
                  <a:lnTo>
                    <a:pt x="17816" y="17026"/>
                  </a:lnTo>
                  <a:lnTo>
                    <a:pt x="17823" y="17006"/>
                  </a:lnTo>
                  <a:lnTo>
                    <a:pt x="17833" y="16987"/>
                  </a:lnTo>
                  <a:lnTo>
                    <a:pt x="17855" y="16946"/>
                  </a:lnTo>
                  <a:lnTo>
                    <a:pt x="17884" y="16927"/>
                  </a:lnTo>
                  <a:lnTo>
                    <a:pt x="17965" y="16846"/>
                  </a:lnTo>
                  <a:lnTo>
                    <a:pt x="18060" y="16737"/>
                  </a:lnTo>
                  <a:lnTo>
                    <a:pt x="18109" y="16687"/>
                  </a:lnTo>
                  <a:lnTo>
                    <a:pt x="18168" y="16637"/>
                  </a:lnTo>
                  <a:lnTo>
                    <a:pt x="18226" y="16597"/>
                  </a:lnTo>
                  <a:lnTo>
                    <a:pt x="18280" y="16577"/>
                  </a:lnTo>
                  <a:lnTo>
                    <a:pt x="18458" y="16517"/>
                  </a:lnTo>
                  <a:lnTo>
                    <a:pt x="18646" y="16447"/>
                  </a:lnTo>
                  <a:lnTo>
                    <a:pt x="18817" y="16367"/>
                  </a:lnTo>
                  <a:lnTo>
                    <a:pt x="18939" y="16297"/>
                  </a:lnTo>
                  <a:lnTo>
                    <a:pt x="19034" y="16248"/>
                  </a:lnTo>
                  <a:lnTo>
                    <a:pt x="19066" y="16227"/>
                  </a:lnTo>
                  <a:lnTo>
                    <a:pt x="19081" y="16227"/>
                  </a:lnTo>
                  <a:lnTo>
                    <a:pt x="19105" y="16237"/>
                  </a:lnTo>
                  <a:lnTo>
                    <a:pt x="19149" y="16218"/>
                  </a:lnTo>
                  <a:lnTo>
                    <a:pt x="19269" y="16158"/>
                  </a:lnTo>
                  <a:lnTo>
                    <a:pt x="19388" y="16078"/>
                  </a:lnTo>
                  <a:lnTo>
                    <a:pt x="19430" y="16038"/>
                  </a:lnTo>
                  <a:lnTo>
                    <a:pt x="19454" y="16008"/>
                  </a:lnTo>
                  <a:lnTo>
                    <a:pt x="19464" y="15988"/>
                  </a:lnTo>
                  <a:lnTo>
                    <a:pt x="19479" y="15968"/>
                  </a:lnTo>
                  <a:lnTo>
                    <a:pt x="19501" y="15968"/>
                  </a:lnTo>
                  <a:lnTo>
                    <a:pt x="19523" y="15978"/>
                  </a:lnTo>
                  <a:lnTo>
                    <a:pt x="19554" y="15978"/>
                  </a:lnTo>
                  <a:lnTo>
                    <a:pt x="19598" y="15958"/>
                  </a:lnTo>
                  <a:lnTo>
                    <a:pt x="19645" y="15938"/>
                  </a:lnTo>
                  <a:lnTo>
                    <a:pt x="19696" y="15908"/>
                  </a:lnTo>
                  <a:lnTo>
                    <a:pt x="19745" y="15868"/>
                  </a:lnTo>
                  <a:lnTo>
                    <a:pt x="19791" y="15828"/>
                  </a:lnTo>
                  <a:lnTo>
                    <a:pt x="19828" y="15788"/>
                  </a:lnTo>
                  <a:lnTo>
                    <a:pt x="19859" y="15748"/>
                  </a:lnTo>
                  <a:lnTo>
                    <a:pt x="19889" y="15728"/>
                  </a:lnTo>
                  <a:lnTo>
                    <a:pt x="19913" y="15718"/>
                  </a:lnTo>
                  <a:lnTo>
                    <a:pt x="19942" y="15718"/>
                  </a:lnTo>
                  <a:lnTo>
                    <a:pt x="19964" y="15698"/>
                  </a:lnTo>
                  <a:lnTo>
                    <a:pt x="20030" y="15628"/>
                  </a:lnTo>
                  <a:lnTo>
                    <a:pt x="20121" y="15528"/>
                  </a:lnTo>
                  <a:lnTo>
                    <a:pt x="20221" y="15399"/>
                  </a:lnTo>
                  <a:lnTo>
                    <a:pt x="20321" y="15269"/>
                  </a:lnTo>
                  <a:lnTo>
                    <a:pt x="20406" y="15139"/>
                  </a:lnTo>
                  <a:lnTo>
                    <a:pt x="20467" y="15039"/>
                  </a:lnTo>
                  <a:lnTo>
                    <a:pt x="20487" y="15009"/>
                  </a:lnTo>
                  <a:lnTo>
                    <a:pt x="20494" y="14979"/>
                  </a:lnTo>
                  <a:lnTo>
                    <a:pt x="20497" y="14949"/>
                  </a:lnTo>
                  <a:lnTo>
                    <a:pt x="20506" y="14919"/>
                  </a:lnTo>
                  <a:lnTo>
                    <a:pt x="20521" y="14889"/>
                  </a:lnTo>
                  <a:lnTo>
                    <a:pt x="20536" y="14859"/>
                  </a:lnTo>
                  <a:lnTo>
                    <a:pt x="20555" y="14809"/>
                  </a:lnTo>
                  <a:lnTo>
                    <a:pt x="20577" y="14749"/>
                  </a:lnTo>
                  <a:lnTo>
                    <a:pt x="20599" y="14670"/>
                  </a:lnTo>
                  <a:lnTo>
                    <a:pt x="20619" y="14580"/>
                  </a:lnTo>
                  <a:lnTo>
                    <a:pt x="20641" y="14470"/>
                  </a:lnTo>
                  <a:lnTo>
                    <a:pt x="20663" y="14340"/>
                  </a:lnTo>
                  <a:lnTo>
                    <a:pt x="20682" y="14210"/>
                  </a:lnTo>
                  <a:lnTo>
                    <a:pt x="20699" y="14060"/>
                  </a:lnTo>
                  <a:lnTo>
                    <a:pt x="20719" y="13921"/>
                  </a:lnTo>
                  <a:lnTo>
                    <a:pt x="20736" y="13811"/>
                  </a:lnTo>
                  <a:lnTo>
                    <a:pt x="20753" y="13731"/>
                  </a:lnTo>
                  <a:lnTo>
                    <a:pt x="20760" y="13711"/>
                  </a:lnTo>
                  <a:lnTo>
                    <a:pt x="20765" y="13701"/>
                  </a:lnTo>
                  <a:lnTo>
                    <a:pt x="20775" y="13691"/>
                  </a:lnTo>
                  <a:lnTo>
                    <a:pt x="20782" y="13671"/>
                  </a:lnTo>
                  <a:lnTo>
                    <a:pt x="20787" y="13651"/>
                  </a:lnTo>
                  <a:lnTo>
                    <a:pt x="20794" y="13611"/>
                  </a:lnTo>
                  <a:lnTo>
                    <a:pt x="20799" y="13571"/>
                  </a:lnTo>
                  <a:lnTo>
                    <a:pt x="20802" y="13521"/>
                  </a:lnTo>
                  <a:lnTo>
                    <a:pt x="20804" y="13411"/>
                  </a:lnTo>
                  <a:lnTo>
                    <a:pt x="20804" y="13282"/>
                  </a:lnTo>
                  <a:lnTo>
                    <a:pt x="20799" y="13132"/>
                  </a:lnTo>
                  <a:lnTo>
                    <a:pt x="20790" y="12982"/>
                  </a:lnTo>
                  <a:lnTo>
                    <a:pt x="20775" y="12822"/>
                  </a:lnTo>
                  <a:lnTo>
                    <a:pt x="20758" y="12642"/>
                  </a:lnTo>
                  <a:lnTo>
                    <a:pt x="20746" y="12483"/>
                  </a:lnTo>
                  <a:lnTo>
                    <a:pt x="20738" y="12353"/>
                  </a:lnTo>
                  <a:lnTo>
                    <a:pt x="20736" y="12303"/>
                  </a:lnTo>
                  <a:lnTo>
                    <a:pt x="20738" y="12273"/>
                  </a:lnTo>
                  <a:lnTo>
                    <a:pt x="20738" y="12203"/>
                  </a:lnTo>
                  <a:lnTo>
                    <a:pt x="20733" y="12133"/>
                  </a:lnTo>
                  <a:lnTo>
                    <a:pt x="20724" y="12053"/>
                  </a:lnTo>
                  <a:lnTo>
                    <a:pt x="20711" y="11963"/>
                  </a:lnTo>
                  <a:lnTo>
                    <a:pt x="20697" y="11884"/>
                  </a:lnTo>
                  <a:lnTo>
                    <a:pt x="20685" y="11794"/>
                  </a:lnTo>
                  <a:lnTo>
                    <a:pt x="20675" y="11714"/>
                  </a:lnTo>
                  <a:lnTo>
                    <a:pt x="20670" y="11644"/>
                  </a:lnTo>
                  <a:lnTo>
                    <a:pt x="20667" y="11594"/>
                  </a:lnTo>
                  <a:lnTo>
                    <a:pt x="20660" y="11544"/>
                  </a:lnTo>
                  <a:lnTo>
                    <a:pt x="20643" y="11424"/>
                  </a:lnTo>
                  <a:lnTo>
                    <a:pt x="20619" y="11284"/>
                  </a:lnTo>
                  <a:lnTo>
                    <a:pt x="20587" y="11125"/>
                  </a:lnTo>
                  <a:lnTo>
                    <a:pt x="20550" y="10955"/>
                  </a:lnTo>
                  <a:lnTo>
                    <a:pt x="20509" y="10785"/>
                  </a:lnTo>
                  <a:lnTo>
                    <a:pt x="20462" y="10615"/>
                  </a:lnTo>
                  <a:lnTo>
                    <a:pt x="20414" y="10455"/>
                  </a:lnTo>
                  <a:lnTo>
                    <a:pt x="20372" y="10296"/>
                  </a:lnTo>
                  <a:lnTo>
                    <a:pt x="20335" y="10166"/>
                  </a:lnTo>
                  <a:lnTo>
                    <a:pt x="20313" y="10056"/>
                  </a:lnTo>
                  <a:lnTo>
                    <a:pt x="20309" y="10016"/>
                  </a:lnTo>
                  <a:lnTo>
                    <a:pt x="20309" y="9986"/>
                  </a:lnTo>
                  <a:lnTo>
                    <a:pt x="20316" y="9966"/>
                  </a:lnTo>
                  <a:lnTo>
                    <a:pt x="20333" y="9926"/>
                  </a:lnTo>
                  <a:lnTo>
                    <a:pt x="20401" y="9816"/>
                  </a:lnTo>
                  <a:lnTo>
                    <a:pt x="20499" y="9687"/>
                  </a:lnTo>
                  <a:lnTo>
                    <a:pt x="20616" y="9537"/>
                  </a:lnTo>
                  <a:lnTo>
                    <a:pt x="20812" y="9297"/>
                  </a:lnTo>
                  <a:lnTo>
                    <a:pt x="20956" y="9107"/>
                  </a:lnTo>
                  <a:lnTo>
                    <a:pt x="21007" y="9037"/>
                  </a:lnTo>
                  <a:lnTo>
                    <a:pt x="21046" y="8967"/>
                  </a:lnTo>
                  <a:lnTo>
                    <a:pt x="21070" y="8928"/>
                  </a:lnTo>
                  <a:lnTo>
                    <a:pt x="21078" y="8908"/>
                  </a:lnTo>
                  <a:lnTo>
                    <a:pt x="21080" y="8898"/>
                  </a:lnTo>
                  <a:lnTo>
                    <a:pt x="21082" y="8878"/>
                  </a:lnTo>
                  <a:lnTo>
                    <a:pt x="21092" y="8858"/>
                  </a:lnTo>
                  <a:lnTo>
                    <a:pt x="21126" y="8788"/>
                  </a:lnTo>
                  <a:lnTo>
                    <a:pt x="21170" y="8718"/>
                  </a:lnTo>
                  <a:lnTo>
                    <a:pt x="21217" y="8648"/>
                  </a:lnTo>
                  <a:lnTo>
                    <a:pt x="21239" y="8608"/>
                  </a:lnTo>
                  <a:lnTo>
                    <a:pt x="21266" y="8538"/>
                  </a:lnTo>
                  <a:lnTo>
                    <a:pt x="21295" y="8468"/>
                  </a:lnTo>
                  <a:lnTo>
                    <a:pt x="21322" y="8378"/>
                  </a:lnTo>
                  <a:lnTo>
                    <a:pt x="21346" y="8299"/>
                  </a:lnTo>
                  <a:lnTo>
                    <a:pt x="21368" y="8219"/>
                  </a:lnTo>
                  <a:lnTo>
                    <a:pt x="21380" y="8159"/>
                  </a:lnTo>
                  <a:lnTo>
                    <a:pt x="21380" y="8109"/>
                  </a:lnTo>
                  <a:lnTo>
                    <a:pt x="21383" y="8089"/>
                  </a:lnTo>
                  <a:lnTo>
                    <a:pt x="21395" y="8019"/>
                  </a:lnTo>
                  <a:lnTo>
                    <a:pt x="21415" y="7919"/>
                  </a:lnTo>
                  <a:lnTo>
                    <a:pt x="21439" y="7809"/>
                  </a:lnTo>
                  <a:lnTo>
                    <a:pt x="21458" y="7719"/>
                  </a:lnTo>
                  <a:lnTo>
                    <a:pt x="21476" y="7629"/>
                  </a:lnTo>
                  <a:lnTo>
                    <a:pt x="21493" y="7540"/>
                  </a:lnTo>
                  <a:lnTo>
                    <a:pt x="21505" y="7440"/>
                  </a:lnTo>
                  <a:lnTo>
                    <a:pt x="21517" y="7350"/>
                  </a:lnTo>
                  <a:lnTo>
                    <a:pt x="21529" y="7250"/>
                  </a:lnTo>
                  <a:lnTo>
                    <a:pt x="21537" y="7150"/>
                  </a:lnTo>
                  <a:lnTo>
                    <a:pt x="21544" y="7050"/>
                  </a:lnTo>
                  <a:lnTo>
                    <a:pt x="21546" y="6960"/>
                  </a:lnTo>
                  <a:lnTo>
                    <a:pt x="21549" y="6870"/>
                  </a:lnTo>
                  <a:lnTo>
                    <a:pt x="21549" y="6701"/>
                  </a:lnTo>
                  <a:lnTo>
                    <a:pt x="21544" y="6641"/>
                  </a:lnTo>
                  <a:lnTo>
                    <a:pt x="21537" y="6571"/>
                  </a:lnTo>
                  <a:lnTo>
                    <a:pt x="21527" y="6531"/>
                  </a:lnTo>
                  <a:lnTo>
                    <a:pt x="21515" y="6491"/>
                  </a:lnTo>
                  <a:lnTo>
                    <a:pt x="21505" y="6451"/>
                  </a:lnTo>
                  <a:lnTo>
                    <a:pt x="21497" y="6401"/>
                  </a:lnTo>
                  <a:lnTo>
                    <a:pt x="21493" y="6341"/>
                  </a:lnTo>
                  <a:lnTo>
                    <a:pt x="21495" y="6281"/>
                  </a:lnTo>
                  <a:lnTo>
                    <a:pt x="21497" y="6251"/>
                  </a:lnTo>
                  <a:lnTo>
                    <a:pt x="21502" y="6221"/>
                  </a:lnTo>
                  <a:lnTo>
                    <a:pt x="21505" y="6221"/>
                  </a:lnTo>
                  <a:lnTo>
                    <a:pt x="21510" y="6231"/>
                  </a:lnTo>
                  <a:lnTo>
                    <a:pt x="21517" y="6251"/>
                  </a:lnTo>
                  <a:lnTo>
                    <a:pt x="21524" y="6291"/>
                  </a:lnTo>
                  <a:lnTo>
                    <a:pt x="21549" y="6441"/>
                  </a:lnTo>
                  <a:lnTo>
                    <a:pt x="21568" y="6551"/>
                  </a:lnTo>
                  <a:lnTo>
                    <a:pt x="21583" y="6621"/>
                  </a:lnTo>
                  <a:lnTo>
                    <a:pt x="21588" y="6631"/>
                  </a:lnTo>
                  <a:lnTo>
                    <a:pt x="21595" y="6641"/>
                  </a:lnTo>
                  <a:lnTo>
                    <a:pt x="21598" y="6641"/>
                  </a:lnTo>
                  <a:lnTo>
                    <a:pt x="21600" y="6621"/>
                  </a:lnTo>
                  <a:lnTo>
                    <a:pt x="21600" y="6571"/>
                  </a:lnTo>
                  <a:lnTo>
                    <a:pt x="21598" y="6521"/>
                  </a:lnTo>
                  <a:lnTo>
                    <a:pt x="21588" y="6461"/>
                  </a:lnTo>
                  <a:lnTo>
                    <a:pt x="21578" y="6401"/>
                  </a:lnTo>
                  <a:lnTo>
                    <a:pt x="21568" y="6351"/>
                  </a:lnTo>
                  <a:lnTo>
                    <a:pt x="21559" y="6281"/>
                  </a:lnTo>
                  <a:lnTo>
                    <a:pt x="21556" y="6211"/>
                  </a:lnTo>
                  <a:lnTo>
                    <a:pt x="21556" y="6161"/>
                  </a:lnTo>
                  <a:lnTo>
                    <a:pt x="21559" y="6091"/>
                  </a:lnTo>
                  <a:lnTo>
                    <a:pt x="21556" y="6022"/>
                  </a:lnTo>
                  <a:lnTo>
                    <a:pt x="21554" y="5942"/>
                  </a:lnTo>
                  <a:lnTo>
                    <a:pt x="21549" y="5862"/>
                  </a:lnTo>
                  <a:lnTo>
                    <a:pt x="21537" y="5772"/>
                  </a:lnTo>
                  <a:lnTo>
                    <a:pt x="21534" y="5752"/>
                  </a:lnTo>
                  <a:lnTo>
                    <a:pt x="21529" y="5732"/>
                  </a:lnTo>
                  <a:lnTo>
                    <a:pt x="21522" y="5732"/>
                  </a:lnTo>
                  <a:lnTo>
                    <a:pt x="21515" y="5742"/>
                  </a:lnTo>
                  <a:lnTo>
                    <a:pt x="21493" y="5772"/>
                  </a:lnTo>
                  <a:lnTo>
                    <a:pt x="21476" y="5802"/>
                  </a:lnTo>
                  <a:lnTo>
                    <a:pt x="21461" y="5812"/>
                  </a:lnTo>
                  <a:lnTo>
                    <a:pt x="21456" y="5802"/>
                  </a:lnTo>
                  <a:lnTo>
                    <a:pt x="21451" y="5792"/>
                  </a:lnTo>
                  <a:lnTo>
                    <a:pt x="21441" y="5752"/>
                  </a:lnTo>
                  <a:lnTo>
                    <a:pt x="21441" y="5712"/>
                  </a:lnTo>
                  <a:lnTo>
                    <a:pt x="21444" y="5692"/>
                  </a:lnTo>
                  <a:lnTo>
                    <a:pt x="21449" y="5672"/>
                  </a:lnTo>
                  <a:lnTo>
                    <a:pt x="21461" y="5642"/>
                  </a:lnTo>
                  <a:lnTo>
                    <a:pt x="21480" y="5622"/>
                  </a:lnTo>
                  <a:lnTo>
                    <a:pt x="21497" y="5602"/>
                  </a:lnTo>
                  <a:lnTo>
                    <a:pt x="21507" y="5582"/>
                  </a:lnTo>
                  <a:lnTo>
                    <a:pt x="21510" y="5572"/>
                  </a:lnTo>
                  <a:lnTo>
                    <a:pt x="21510" y="5562"/>
                  </a:lnTo>
                  <a:lnTo>
                    <a:pt x="21502" y="5552"/>
                  </a:lnTo>
                  <a:lnTo>
                    <a:pt x="21493" y="5532"/>
                  </a:lnTo>
                  <a:lnTo>
                    <a:pt x="21488" y="5502"/>
                  </a:lnTo>
                  <a:lnTo>
                    <a:pt x="21490" y="5472"/>
                  </a:lnTo>
                  <a:lnTo>
                    <a:pt x="21495" y="5442"/>
                  </a:lnTo>
                  <a:lnTo>
                    <a:pt x="21497" y="5433"/>
                  </a:lnTo>
                  <a:lnTo>
                    <a:pt x="21497" y="5373"/>
                  </a:lnTo>
                  <a:lnTo>
                    <a:pt x="21490" y="5333"/>
                  </a:lnTo>
                  <a:lnTo>
                    <a:pt x="21478" y="5293"/>
                  </a:lnTo>
                  <a:lnTo>
                    <a:pt x="21466" y="5253"/>
                  </a:lnTo>
                  <a:lnTo>
                    <a:pt x="21456" y="5203"/>
                  </a:lnTo>
                  <a:lnTo>
                    <a:pt x="21451" y="5163"/>
                  </a:lnTo>
                  <a:lnTo>
                    <a:pt x="21451" y="5033"/>
                  </a:lnTo>
                  <a:lnTo>
                    <a:pt x="21446" y="4993"/>
                  </a:lnTo>
                  <a:lnTo>
                    <a:pt x="21441" y="4963"/>
                  </a:lnTo>
                  <a:lnTo>
                    <a:pt x="21434" y="4953"/>
                  </a:lnTo>
                  <a:lnTo>
                    <a:pt x="21427" y="4973"/>
                  </a:lnTo>
                  <a:lnTo>
                    <a:pt x="21419" y="5003"/>
                  </a:lnTo>
                  <a:lnTo>
                    <a:pt x="21415" y="5053"/>
                  </a:lnTo>
                  <a:lnTo>
                    <a:pt x="21410" y="5103"/>
                  </a:lnTo>
                  <a:lnTo>
                    <a:pt x="21400" y="5143"/>
                  </a:lnTo>
                  <a:lnTo>
                    <a:pt x="21385" y="5173"/>
                  </a:lnTo>
                  <a:lnTo>
                    <a:pt x="21371" y="5173"/>
                  </a:lnTo>
                  <a:lnTo>
                    <a:pt x="21358" y="5163"/>
                  </a:lnTo>
                  <a:lnTo>
                    <a:pt x="21353" y="5153"/>
                  </a:lnTo>
                  <a:lnTo>
                    <a:pt x="21351" y="5143"/>
                  </a:lnTo>
                  <a:lnTo>
                    <a:pt x="21349" y="5123"/>
                  </a:lnTo>
                  <a:lnTo>
                    <a:pt x="21351" y="5103"/>
                  </a:lnTo>
                  <a:lnTo>
                    <a:pt x="21358" y="5053"/>
                  </a:lnTo>
                  <a:lnTo>
                    <a:pt x="21363" y="5023"/>
                  </a:lnTo>
                  <a:lnTo>
                    <a:pt x="21368" y="4993"/>
                  </a:lnTo>
                  <a:lnTo>
                    <a:pt x="21368" y="4963"/>
                  </a:lnTo>
                  <a:lnTo>
                    <a:pt x="21366" y="4953"/>
                  </a:lnTo>
                  <a:lnTo>
                    <a:pt x="21358" y="4933"/>
                  </a:lnTo>
                  <a:lnTo>
                    <a:pt x="21351" y="4913"/>
                  </a:lnTo>
                  <a:lnTo>
                    <a:pt x="21322" y="4883"/>
                  </a:lnTo>
                  <a:lnTo>
                    <a:pt x="21297" y="4863"/>
                  </a:lnTo>
                  <a:lnTo>
                    <a:pt x="21283" y="4843"/>
                  </a:lnTo>
                  <a:lnTo>
                    <a:pt x="21280" y="4823"/>
                  </a:lnTo>
                  <a:lnTo>
                    <a:pt x="21283" y="4813"/>
                  </a:lnTo>
                  <a:lnTo>
                    <a:pt x="21292" y="4793"/>
                  </a:lnTo>
                  <a:lnTo>
                    <a:pt x="21305" y="4773"/>
                  </a:lnTo>
                  <a:lnTo>
                    <a:pt x="21314" y="4754"/>
                  </a:lnTo>
                  <a:lnTo>
                    <a:pt x="21322" y="4733"/>
                  </a:lnTo>
                  <a:lnTo>
                    <a:pt x="21324" y="4703"/>
                  </a:lnTo>
                  <a:lnTo>
                    <a:pt x="21324" y="4684"/>
                  </a:lnTo>
                  <a:lnTo>
                    <a:pt x="21322" y="4654"/>
                  </a:lnTo>
                  <a:lnTo>
                    <a:pt x="21314" y="4643"/>
                  </a:lnTo>
                  <a:lnTo>
                    <a:pt x="21305" y="4624"/>
                  </a:lnTo>
                  <a:lnTo>
                    <a:pt x="21295" y="4613"/>
                  </a:lnTo>
                  <a:lnTo>
                    <a:pt x="21290" y="4624"/>
                  </a:lnTo>
                  <a:lnTo>
                    <a:pt x="21288" y="4643"/>
                  </a:lnTo>
                  <a:lnTo>
                    <a:pt x="21288" y="4664"/>
                  </a:lnTo>
                  <a:lnTo>
                    <a:pt x="21290" y="4684"/>
                  </a:lnTo>
                  <a:lnTo>
                    <a:pt x="21283" y="4713"/>
                  </a:lnTo>
                  <a:lnTo>
                    <a:pt x="21275" y="4733"/>
                  </a:lnTo>
                  <a:lnTo>
                    <a:pt x="21261" y="4733"/>
                  </a:lnTo>
                  <a:lnTo>
                    <a:pt x="21246" y="4724"/>
                  </a:lnTo>
                  <a:lnTo>
                    <a:pt x="21234" y="4703"/>
                  </a:lnTo>
                  <a:lnTo>
                    <a:pt x="21224" y="4664"/>
                  </a:lnTo>
                  <a:lnTo>
                    <a:pt x="21219" y="4624"/>
                  </a:lnTo>
                  <a:lnTo>
                    <a:pt x="21214" y="4574"/>
                  </a:lnTo>
                  <a:lnTo>
                    <a:pt x="21207" y="4544"/>
                  </a:lnTo>
                  <a:lnTo>
                    <a:pt x="21200" y="4524"/>
                  </a:lnTo>
                  <a:lnTo>
                    <a:pt x="21187" y="4514"/>
                  </a:lnTo>
                  <a:lnTo>
                    <a:pt x="21180" y="4514"/>
                  </a:lnTo>
                  <a:lnTo>
                    <a:pt x="21170" y="4484"/>
                  </a:lnTo>
                  <a:lnTo>
                    <a:pt x="21163" y="4434"/>
                  </a:lnTo>
                  <a:lnTo>
                    <a:pt x="21161" y="4374"/>
                  </a:lnTo>
                  <a:lnTo>
                    <a:pt x="21158" y="4324"/>
                  </a:lnTo>
                  <a:lnTo>
                    <a:pt x="21151" y="4274"/>
                  </a:lnTo>
                  <a:lnTo>
                    <a:pt x="21141" y="4244"/>
                  </a:lnTo>
                  <a:lnTo>
                    <a:pt x="21136" y="4244"/>
                  </a:lnTo>
                  <a:lnTo>
                    <a:pt x="21131" y="4234"/>
                  </a:lnTo>
                  <a:lnTo>
                    <a:pt x="21122" y="4234"/>
                  </a:lnTo>
                  <a:lnTo>
                    <a:pt x="21112" y="4214"/>
                  </a:lnTo>
                  <a:lnTo>
                    <a:pt x="21104" y="4174"/>
                  </a:lnTo>
                  <a:lnTo>
                    <a:pt x="21100" y="4134"/>
                  </a:lnTo>
                  <a:lnTo>
                    <a:pt x="21095" y="4094"/>
                  </a:lnTo>
                  <a:lnTo>
                    <a:pt x="21087" y="4054"/>
                  </a:lnTo>
                  <a:lnTo>
                    <a:pt x="21078" y="4034"/>
                  </a:lnTo>
                  <a:lnTo>
                    <a:pt x="21056" y="4034"/>
                  </a:lnTo>
                  <a:lnTo>
                    <a:pt x="21048" y="4014"/>
                  </a:lnTo>
                  <a:lnTo>
                    <a:pt x="21043" y="3994"/>
                  </a:lnTo>
                  <a:lnTo>
                    <a:pt x="21043" y="3945"/>
                  </a:lnTo>
                  <a:lnTo>
                    <a:pt x="21036" y="3905"/>
                  </a:lnTo>
                  <a:lnTo>
                    <a:pt x="21024" y="3885"/>
                  </a:lnTo>
                  <a:lnTo>
                    <a:pt x="21007" y="3865"/>
                  </a:lnTo>
                  <a:lnTo>
                    <a:pt x="20958" y="3815"/>
                  </a:lnTo>
                  <a:lnTo>
                    <a:pt x="20941" y="3785"/>
                  </a:lnTo>
                  <a:lnTo>
                    <a:pt x="20929" y="3765"/>
                  </a:lnTo>
                  <a:lnTo>
                    <a:pt x="20919" y="3735"/>
                  </a:lnTo>
                  <a:lnTo>
                    <a:pt x="20914" y="3705"/>
                  </a:lnTo>
                  <a:lnTo>
                    <a:pt x="20912" y="3675"/>
                  </a:lnTo>
                  <a:lnTo>
                    <a:pt x="20912" y="3645"/>
                  </a:lnTo>
                  <a:lnTo>
                    <a:pt x="20914" y="3605"/>
                  </a:lnTo>
                  <a:lnTo>
                    <a:pt x="20912" y="3565"/>
                  </a:lnTo>
                  <a:lnTo>
                    <a:pt x="20907" y="3545"/>
                  </a:lnTo>
                  <a:lnTo>
                    <a:pt x="20899" y="3525"/>
                  </a:lnTo>
                  <a:lnTo>
                    <a:pt x="20890" y="3515"/>
                  </a:lnTo>
                  <a:lnTo>
                    <a:pt x="20877" y="3515"/>
                  </a:lnTo>
                  <a:lnTo>
                    <a:pt x="20865" y="3525"/>
                  </a:lnTo>
                  <a:lnTo>
                    <a:pt x="20848" y="3535"/>
                  </a:lnTo>
                  <a:lnTo>
                    <a:pt x="20836" y="3555"/>
                  </a:lnTo>
                  <a:lnTo>
                    <a:pt x="20821" y="3555"/>
                  </a:lnTo>
                  <a:lnTo>
                    <a:pt x="20819" y="3545"/>
                  </a:lnTo>
                  <a:lnTo>
                    <a:pt x="20821" y="3515"/>
                  </a:lnTo>
                  <a:lnTo>
                    <a:pt x="20829" y="3475"/>
                  </a:lnTo>
                  <a:lnTo>
                    <a:pt x="20855" y="3365"/>
                  </a:lnTo>
                  <a:lnTo>
                    <a:pt x="20868" y="3315"/>
                  </a:lnTo>
                  <a:lnTo>
                    <a:pt x="20875" y="3266"/>
                  </a:lnTo>
                  <a:lnTo>
                    <a:pt x="20877" y="3236"/>
                  </a:lnTo>
                  <a:lnTo>
                    <a:pt x="20875" y="3225"/>
                  </a:lnTo>
                  <a:lnTo>
                    <a:pt x="20873" y="3215"/>
                  </a:lnTo>
                  <a:lnTo>
                    <a:pt x="20799" y="3136"/>
                  </a:lnTo>
                  <a:lnTo>
                    <a:pt x="20772" y="3086"/>
                  </a:lnTo>
                  <a:lnTo>
                    <a:pt x="20765" y="3066"/>
                  </a:lnTo>
                  <a:lnTo>
                    <a:pt x="20760" y="3046"/>
                  </a:lnTo>
                  <a:lnTo>
                    <a:pt x="20758" y="3026"/>
                  </a:lnTo>
                  <a:lnTo>
                    <a:pt x="20758" y="2996"/>
                  </a:lnTo>
                  <a:lnTo>
                    <a:pt x="20760" y="2966"/>
                  </a:lnTo>
                  <a:lnTo>
                    <a:pt x="20768" y="2936"/>
                  </a:lnTo>
                  <a:lnTo>
                    <a:pt x="20772" y="2896"/>
                  </a:lnTo>
                  <a:lnTo>
                    <a:pt x="20775" y="2856"/>
                  </a:lnTo>
                  <a:lnTo>
                    <a:pt x="20775" y="2806"/>
                  </a:lnTo>
                  <a:lnTo>
                    <a:pt x="20772" y="2756"/>
                  </a:lnTo>
                  <a:lnTo>
                    <a:pt x="20768" y="2696"/>
                  </a:lnTo>
                  <a:lnTo>
                    <a:pt x="20760" y="2646"/>
                  </a:lnTo>
                  <a:lnTo>
                    <a:pt x="20741" y="2527"/>
                  </a:lnTo>
                  <a:lnTo>
                    <a:pt x="20716" y="2416"/>
                  </a:lnTo>
                  <a:lnTo>
                    <a:pt x="20685" y="2317"/>
                  </a:lnTo>
                  <a:lnTo>
                    <a:pt x="20653" y="2237"/>
                  </a:lnTo>
                  <a:lnTo>
                    <a:pt x="20633" y="2207"/>
                  </a:lnTo>
                  <a:lnTo>
                    <a:pt x="20616" y="2177"/>
                  </a:lnTo>
                  <a:lnTo>
                    <a:pt x="20580" y="2137"/>
                  </a:lnTo>
                  <a:lnTo>
                    <a:pt x="20555" y="2127"/>
                  </a:lnTo>
                  <a:lnTo>
                    <a:pt x="20545" y="2127"/>
                  </a:lnTo>
                  <a:lnTo>
                    <a:pt x="20538" y="2137"/>
                  </a:lnTo>
                  <a:lnTo>
                    <a:pt x="20533" y="2147"/>
                  </a:lnTo>
                  <a:lnTo>
                    <a:pt x="20531" y="2167"/>
                  </a:lnTo>
                  <a:lnTo>
                    <a:pt x="20526" y="2217"/>
                  </a:lnTo>
                  <a:lnTo>
                    <a:pt x="20523" y="2227"/>
                  </a:lnTo>
                  <a:lnTo>
                    <a:pt x="20519" y="2227"/>
                  </a:lnTo>
                  <a:lnTo>
                    <a:pt x="20509" y="2197"/>
                  </a:lnTo>
                  <a:lnTo>
                    <a:pt x="20494" y="2137"/>
                  </a:lnTo>
                  <a:lnTo>
                    <a:pt x="20484" y="2087"/>
                  </a:lnTo>
                  <a:lnTo>
                    <a:pt x="20475" y="2017"/>
                  </a:lnTo>
                  <a:lnTo>
                    <a:pt x="20472" y="1957"/>
                  </a:lnTo>
                  <a:lnTo>
                    <a:pt x="20472" y="1897"/>
                  </a:lnTo>
                  <a:lnTo>
                    <a:pt x="20475" y="1867"/>
                  </a:lnTo>
                  <a:lnTo>
                    <a:pt x="20472" y="1837"/>
                  </a:lnTo>
                  <a:lnTo>
                    <a:pt x="20470" y="1807"/>
                  </a:lnTo>
                  <a:lnTo>
                    <a:pt x="20462" y="1788"/>
                  </a:lnTo>
                  <a:lnTo>
                    <a:pt x="20455" y="1767"/>
                  </a:lnTo>
                  <a:lnTo>
                    <a:pt x="20443" y="1737"/>
                  </a:lnTo>
                  <a:lnTo>
                    <a:pt x="20411" y="1698"/>
                  </a:lnTo>
                  <a:lnTo>
                    <a:pt x="20384" y="1658"/>
                  </a:lnTo>
                  <a:lnTo>
                    <a:pt x="20360" y="1608"/>
                  </a:lnTo>
                  <a:lnTo>
                    <a:pt x="20345" y="1568"/>
                  </a:lnTo>
                  <a:lnTo>
                    <a:pt x="20340" y="1538"/>
                  </a:lnTo>
                  <a:lnTo>
                    <a:pt x="20335" y="1518"/>
                  </a:lnTo>
                  <a:lnTo>
                    <a:pt x="20333" y="1478"/>
                  </a:lnTo>
                  <a:lnTo>
                    <a:pt x="20331" y="1468"/>
                  </a:lnTo>
                  <a:lnTo>
                    <a:pt x="20328" y="1478"/>
                  </a:lnTo>
                  <a:lnTo>
                    <a:pt x="20323" y="1508"/>
                  </a:lnTo>
                  <a:lnTo>
                    <a:pt x="20318" y="1528"/>
                  </a:lnTo>
                  <a:lnTo>
                    <a:pt x="20311" y="1548"/>
                  </a:lnTo>
                  <a:lnTo>
                    <a:pt x="20301" y="1558"/>
                  </a:lnTo>
                  <a:lnTo>
                    <a:pt x="20292" y="1558"/>
                  </a:lnTo>
                  <a:lnTo>
                    <a:pt x="20287" y="1548"/>
                  </a:lnTo>
                  <a:lnTo>
                    <a:pt x="20284" y="1538"/>
                  </a:lnTo>
                  <a:lnTo>
                    <a:pt x="20284" y="1498"/>
                  </a:lnTo>
                  <a:lnTo>
                    <a:pt x="20294" y="1448"/>
                  </a:lnTo>
                  <a:lnTo>
                    <a:pt x="20309" y="1398"/>
                  </a:lnTo>
                  <a:lnTo>
                    <a:pt x="20326" y="1328"/>
                  </a:lnTo>
                  <a:lnTo>
                    <a:pt x="20331" y="1298"/>
                  </a:lnTo>
                  <a:lnTo>
                    <a:pt x="20333" y="1268"/>
                  </a:lnTo>
                  <a:lnTo>
                    <a:pt x="20333" y="1218"/>
                  </a:lnTo>
                  <a:lnTo>
                    <a:pt x="20328" y="1188"/>
                  </a:lnTo>
                  <a:lnTo>
                    <a:pt x="20321" y="1158"/>
                  </a:lnTo>
                  <a:lnTo>
                    <a:pt x="20309" y="1099"/>
                  </a:lnTo>
                  <a:lnTo>
                    <a:pt x="20301" y="1079"/>
                  </a:lnTo>
                  <a:lnTo>
                    <a:pt x="20299" y="1088"/>
                  </a:lnTo>
                  <a:lnTo>
                    <a:pt x="20299" y="1198"/>
                  </a:lnTo>
                  <a:lnTo>
                    <a:pt x="20292" y="1268"/>
                  </a:lnTo>
                  <a:lnTo>
                    <a:pt x="20279" y="1338"/>
                  </a:lnTo>
                  <a:lnTo>
                    <a:pt x="20262" y="1408"/>
                  </a:lnTo>
                  <a:lnTo>
                    <a:pt x="20221" y="1558"/>
                  </a:lnTo>
                  <a:lnTo>
                    <a:pt x="20218" y="1368"/>
                  </a:lnTo>
                  <a:lnTo>
                    <a:pt x="20213" y="1298"/>
                  </a:lnTo>
                  <a:lnTo>
                    <a:pt x="20204" y="1228"/>
                  </a:lnTo>
                  <a:lnTo>
                    <a:pt x="20191" y="1169"/>
                  </a:lnTo>
                  <a:lnTo>
                    <a:pt x="20184" y="1148"/>
                  </a:lnTo>
                  <a:lnTo>
                    <a:pt x="20177" y="1139"/>
                  </a:lnTo>
                  <a:lnTo>
                    <a:pt x="20162" y="1118"/>
                  </a:lnTo>
                  <a:lnTo>
                    <a:pt x="20155" y="1088"/>
                  </a:lnTo>
                  <a:lnTo>
                    <a:pt x="20152" y="1069"/>
                  </a:lnTo>
                  <a:lnTo>
                    <a:pt x="20152" y="1058"/>
                  </a:lnTo>
                  <a:lnTo>
                    <a:pt x="20155" y="1039"/>
                  </a:lnTo>
                  <a:lnTo>
                    <a:pt x="20157" y="1019"/>
                  </a:lnTo>
                  <a:lnTo>
                    <a:pt x="20165" y="989"/>
                  </a:lnTo>
                  <a:lnTo>
                    <a:pt x="20165" y="959"/>
                  </a:lnTo>
                  <a:lnTo>
                    <a:pt x="20155" y="949"/>
                  </a:lnTo>
                  <a:lnTo>
                    <a:pt x="20140" y="939"/>
                  </a:lnTo>
                  <a:lnTo>
                    <a:pt x="20130" y="939"/>
                  </a:lnTo>
                  <a:lnTo>
                    <a:pt x="20121" y="949"/>
                  </a:lnTo>
                  <a:lnTo>
                    <a:pt x="20111" y="969"/>
                  </a:lnTo>
                  <a:lnTo>
                    <a:pt x="20104" y="999"/>
                  </a:lnTo>
                  <a:lnTo>
                    <a:pt x="20096" y="1028"/>
                  </a:lnTo>
                  <a:lnTo>
                    <a:pt x="20089" y="1069"/>
                  </a:lnTo>
                  <a:lnTo>
                    <a:pt x="20084" y="1118"/>
                  </a:lnTo>
                  <a:lnTo>
                    <a:pt x="20082" y="1169"/>
                  </a:lnTo>
                  <a:lnTo>
                    <a:pt x="20077" y="1188"/>
                  </a:lnTo>
                  <a:lnTo>
                    <a:pt x="20062" y="1198"/>
                  </a:lnTo>
                  <a:lnTo>
                    <a:pt x="20018" y="1208"/>
                  </a:lnTo>
                  <a:lnTo>
                    <a:pt x="19994" y="1208"/>
                  </a:lnTo>
                  <a:lnTo>
                    <a:pt x="19979" y="1198"/>
                  </a:lnTo>
                  <a:lnTo>
                    <a:pt x="19969" y="1188"/>
                  </a:lnTo>
                  <a:lnTo>
                    <a:pt x="19969" y="1178"/>
                  </a:lnTo>
                  <a:lnTo>
                    <a:pt x="19972" y="1178"/>
                  </a:lnTo>
                  <a:lnTo>
                    <a:pt x="19974" y="1158"/>
                  </a:lnTo>
                  <a:lnTo>
                    <a:pt x="19974" y="1139"/>
                  </a:lnTo>
                  <a:lnTo>
                    <a:pt x="19967" y="1079"/>
                  </a:lnTo>
                  <a:lnTo>
                    <a:pt x="19957" y="999"/>
                  </a:lnTo>
                  <a:lnTo>
                    <a:pt x="19942" y="909"/>
                  </a:lnTo>
                  <a:lnTo>
                    <a:pt x="19925" y="819"/>
                  </a:lnTo>
                  <a:lnTo>
                    <a:pt x="19908" y="739"/>
                  </a:lnTo>
                  <a:lnTo>
                    <a:pt x="19894" y="679"/>
                  </a:lnTo>
                  <a:lnTo>
                    <a:pt x="19881" y="649"/>
                  </a:lnTo>
                  <a:lnTo>
                    <a:pt x="19874" y="649"/>
                  </a:lnTo>
                  <a:lnTo>
                    <a:pt x="19869" y="679"/>
                  </a:lnTo>
                  <a:lnTo>
                    <a:pt x="19864" y="719"/>
                  </a:lnTo>
                  <a:lnTo>
                    <a:pt x="19859" y="759"/>
                  </a:lnTo>
                  <a:lnTo>
                    <a:pt x="19857" y="789"/>
                  </a:lnTo>
                  <a:lnTo>
                    <a:pt x="19855" y="809"/>
                  </a:lnTo>
                  <a:lnTo>
                    <a:pt x="19842" y="839"/>
                  </a:lnTo>
                  <a:lnTo>
                    <a:pt x="19830" y="859"/>
                  </a:lnTo>
                  <a:lnTo>
                    <a:pt x="19815" y="849"/>
                  </a:lnTo>
                  <a:lnTo>
                    <a:pt x="19801" y="839"/>
                  </a:lnTo>
                  <a:lnTo>
                    <a:pt x="19789" y="839"/>
                  </a:lnTo>
                  <a:lnTo>
                    <a:pt x="19779" y="849"/>
                  </a:lnTo>
                  <a:lnTo>
                    <a:pt x="19774" y="869"/>
                  </a:lnTo>
                  <a:lnTo>
                    <a:pt x="19772" y="889"/>
                  </a:lnTo>
                  <a:lnTo>
                    <a:pt x="19764" y="909"/>
                  </a:lnTo>
                  <a:lnTo>
                    <a:pt x="19747" y="909"/>
                  </a:lnTo>
                  <a:lnTo>
                    <a:pt x="19737" y="889"/>
                  </a:lnTo>
                  <a:lnTo>
                    <a:pt x="19732" y="849"/>
                  </a:lnTo>
                  <a:lnTo>
                    <a:pt x="19730" y="809"/>
                  </a:lnTo>
                  <a:lnTo>
                    <a:pt x="19730" y="769"/>
                  </a:lnTo>
                  <a:lnTo>
                    <a:pt x="19735" y="699"/>
                  </a:lnTo>
                  <a:lnTo>
                    <a:pt x="19735" y="689"/>
                  </a:lnTo>
                  <a:lnTo>
                    <a:pt x="19732" y="679"/>
                  </a:lnTo>
                  <a:lnTo>
                    <a:pt x="19725" y="689"/>
                  </a:lnTo>
                  <a:lnTo>
                    <a:pt x="19706" y="739"/>
                  </a:lnTo>
                  <a:lnTo>
                    <a:pt x="19696" y="749"/>
                  </a:lnTo>
                  <a:lnTo>
                    <a:pt x="19686" y="769"/>
                  </a:lnTo>
                  <a:lnTo>
                    <a:pt x="19659" y="769"/>
                  </a:lnTo>
                  <a:lnTo>
                    <a:pt x="19625" y="749"/>
                  </a:lnTo>
                  <a:lnTo>
                    <a:pt x="19581" y="709"/>
                  </a:lnTo>
                  <a:lnTo>
                    <a:pt x="19540" y="669"/>
                  </a:lnTo>
                  <a:lnTo>
                    <a:pt x="19508" y="649"/>
                  </a:lnTo>
                  <a:lnTo>
                    <a:pt x="19496" y="649"/>
                  </a:lnTo>
                  <a:lnTo>
                    <a:pt x="19486" y="659"/>
                  </a:lnTo>
                  <a:lnTo>
                    <a:pt x="19479" y="679"/>
                  </a:lnTo>
                  <a:lnTo>
                    <a:pt x="19474" y="699"/>
                  </a:lnTo>
                  <a:lnTo>
                    <a:pt x="19469" y="719"/>
                  </a:lnTo>
                  <a:lnTo>
                    <a:pt x="19464" y="739"/>
                  </a:lnTo>
                  <a:lnTo>
                    <a:pt x="19447" y="749"/>
                  </a:lnTo>
                  <a:lnTo>
                    <a:pt x="19425" y="749"/>
                  </a:lnTo>
                  <a:lnTo>
                    <a:pt x="19400" y="739"/>
                  </a:lnTo>
                  <a:lnTo>
                    <a:pt x="19374" y="699"/>
                  </a:lnTo>
                  <a:lnTo>
                    <a:pt x="19347" y="659"/>
                  </a:lnTo>
                  <a:lnTo>
                    <a:pt x="19320" y="609"/>
                  </a:lnTo>
                  <a:lnTo>
                    <a:pt x="19298" y="539"/>
                  </a:lnTo>
                  <a:lnTo>
                    <a:pt x="19281" y="479"/>
                  </a:lnTo>
                  <a:lnTo>
                    <a:pt x="19264" y="429"/>
                  </a:lnTo>
                  <a:lnTo>
                    <a:pt x="19249" y="400"/>
                  </a:lnTo>
                  <a:lnTo>
                    <a:pt x="19239" y="379"/>
                  </a:lnTo>
                  <a:lnTo>
                    <a:pt x="19230" y="379"/>
                  </a:lnTo>
                  <a:lnTo>
                    <a:pt x="19225" y="390"/>
                  </a:lnTo>
                  <a:lnTo>
                    <a:pt x="19222" y="419"/>
                  </a:lnTo>
                  <a:lnTo>
                    <a:pt x="19225" y="459"/>
                  </a:lnTo>
                  <a:lnTo>
                    <a:pt x="19225" y="499"/>
                  </a:lnTo>
                  <a:lnTo>
                    <a:pt x="19222" y="519"/>
                  </a:lnTo>
                  <a:lnTo>
                    <a:pt x="19217" y="529"/>
                  </a:lnTo>
                  <a:lnTo>
                    <a:pt x="19210" y="509"/>
                  </a:lnTo>
                  <a:lnTo>
                    <a:pt x="19200" y="489"/>
                  </a:lnTo>
                  <a:lnTo>
                    <a:pt x="19193" y="489"/>
                  </a:lnTo>
                  <a:lnTo>
                    <a:pt x="19186" y="509"/>
                  </a:lnTo>
                  <a:lnTo>
                    <a:pt x="19181" y="539"/>
                  </a:lnTo>
                  <a:lnTo>
                    <a:pt x="19178" y="579"/>
                  </a:lnTo>
                  <a:lnTo>
                    <a:pt x="19176" y="599"/>
                  </a:lnTo>
                  <a:lnTo>
                    <a:pt x="19171" y="619"/>
                  </a:lnTo>
                  <a:lnTo>
                    <a:pt x="19164" y="619"/>
                  </a:lnTo>
                  <a:lnTo>
                    <a:pt x="19154" y="609"/>
                  </a:lnTo>
                  <a:lnTo>
                    <a:pt x="19142" y="579"/>
                  </a:lnTo>
                  <a:lnTo>
                    <a:pt x="19098" y="479"/>
                  </a:lnTo>
                  <a:lnTo>
                    <a:pt x="19073" y="429"/>
                  </a:lnTo>
                  <a:lnTo>
                    <a:pt x="19051" y="400"/>
                  </a:lnTo>
                  <a:lnTo>
                    <a:pt x="19037" y="390"/>
                  </a:lnTo>
                  <a:lnTo>
                    <a:pt x="19029" y="390"/>
                  </a:lnTo>
                  <a:lnTo>
                    <a:pt x="19024" y="400"/>
                  </a:lnTo>
                  <a:lnTo>
                    <a:pt x="19015" y="409"/>
                  </a:lnTo>
                  <a:lnTo>
                    <a:pt x="18981" y="409"/>
                  </a:lnTo>
                  <a:lnTo>
                    <a:pt x="18961" y="390"/>
                  </a:lnTo>
                  <a:lnTo>
                    <a:pt x="18941" y="370"/>
                  </a:lnTo>
                  <a:lnTo>
                    <a:pt x="18927" y="379"/>
                  </a:lnTo>
                  <a:lnTo>
                    <a:pt x="18915" y="400"/>
                  </a:lnTo>
                  <a:lnTo>
                    <a:pt x="18910" y="409"/>
                  </a:lnTo>
                  <a:lnTo>
                    <a:pt x="18907" y="429"/>
                  </a:lnTo>
                  <a:lnTo>
                    <a:pt x="18905" y="459"/>
                  </a:lnTo>
                  <a:lnTo>
                    <a:pt x="18900" y="469"/>
                  </a:lnTo>
                  <a:lnTo>
                    <a:pt x="18895" y="479"/>
                  </a:lnTo>
                  <a:lnTo>
                    <a:pt x="18888" y="489"/>
                  </a:lnTo>
                  <a:lnTo>
                    <a:pt x="18866" y="479"/>
                  </a:lnTo>
                  <a:lnTo>
                    <a:pt x="18837" y="439"/>
                  </a:lnTo>
                  <a:lnTo>
                    <a:pt x="18749" y="330"/>
                  </a:lnTo>
                  <a:lnTo>
                    <a:pt x="18714" y="290"/>
                  </a:lnTo>
                  <a:lnTo>
                    <a:pt x="18688" y="270"/>
                  </a:lnTo>
                  <a:lnTo>
                    <a:pt x="18666" y="260"/>
                  </a:lnTo>
                  <a:lnTo>
                    <a:pt x="18649" y="260"/>
                  </a:lnTo>
                  <a:lnTo>
                    <a:pt x="18639" y="280"/>
                  </a:lnTo>
                  <a:lnTo>
                    <a:pt x="18634" y="300"/>
                  </a:lnTo>
                  <a:lnTo>
                    <a:pt x="18634" y="310"/>
                  </a:lnTo>
                  <a:lnTo>
                    <a:pt x="18631" y="340"/>
                  </a:lnTo>
                  <a:lnTo>
                    <a:pt x="18627" y="360"/>
                  </a:lnTo>
                  <a:lnTo>
                    <a:pt x="18622" y="370"/>
                  </a:lnTo>
                  <a:lnTo>
                    <a:pt x="18617" y="370"/>
                  </a:lnTo>
                  <a:lnTo>
                    <a:pt x="18600" y="360"/>
                  </a:lnTo>
                  <a:lnTo>
                    <a:pt x="18580" y="330"/>
                  </a:lnTo>
                  <a:lnTo>
                    <a:pt x="18556" y="290"/>
                  </a:lnTo>
                  <a:lnTo>
                    <a:pt x="18531" y="280"/>
                  </a:lnTo>
                  <a:lnTo>
                    <a:pt x="18504" y="280"/>
                  </a:lnTo>
                  <a:lnTo>
                    <a:pt x="18480" y="300"/>
                  </a:lnTo>
                  <a:lnTo>
                    <a:pt x="18458" y="330"/>
                  </a:lnTo>
                  <a:lnTo>
                    <a:pt x="18436" y="330"/>
                  </a:lnTo>
                  <a:lnTo>
                    <a:pt x="18431" y="319"/>
                  </a:lnTo>
                  <a:lnTo>
                    <a:pt x="18431" y="280"/>
                  </a:lnTo>
                  <a:lnTo>
                    <a:pt x="18429" y="270"/>
                  </a:lnTo>
                  <a:lnTo>
                    <a:pt x="18421" y="270"/>
                  </a:lnTo>
                  <a:lnTo>
                    <a:pt x="18409" y="290"/>
                  </a:lnTo>
                  <a:lnTo>
                    <a:pt x="18395" y="340"/>
                  </a:lnTo>
                  <a:lnTo>
                    <a:pt x="18385" y="360"/>
                  </a:lnTo>
                  <a:lnTo>
                    <a:pt x="18373" y="379"/>
                  </a:lnTo>
                  <a:lnTo>
                    <a:pt x="18348" y="409"/>
                  </a:lnTo>
                  <a:lnTo>
                    <a:pt x="18324" y="429"/>
                  </a:lnTo>
                  <a:lnTo>
                    <a:pt x="18299" y="419"/>
                  </a:lnTo>
                  <a:lnTo>
                    <a:pt x="18277" y="409"/>
                  </a:lnTo>
                  <a:lnTo>
                    <a:pt x="18258" y="419"/>
                  </a:lnTo>
                  <a:lnTo>
                    <a:pt x="18246" y="439"/>
                  </a:lnTo>
                  <a:lnTo>
                    <a:pt x="18241" y="449"/>
                  </a:lnTo>
                  <a:lnTo>
                    <a:pt x="18238" y="469"/>
                  </a:lnTo>
                  <a:lnTo>
                    <a:pt x="18234" y="499"/>
                  </a:lnTo>
                  <a:lnTo>
                    <a:pt x="18226" y="519"/>
                  </a:lnTo>
                  <a:lnTo>
                    <a:pt x="18219" y="519"/>
                  </a:lnTo>
                  <a:lnTo>
                    <a:pt x="18209" y="499"/>
                  </a:lnTo>
                  <a:lnTo>
                    <a:pt x="18204" y="469"/>
                  </a:lnTo>
                  <a:lnTo>
                    <a:pt x="18199" y="439"/>
                  </a:lnTo>
                  <a:lnTo>
                    <a:pt x="18202" y="409"/>
                  </a:lnTo>
                  <a:lnTo>
                    <a:pt x="18207" y="390"/>
                  </a:lnTo>
                  <a:lnTo>
                    <a:pt x="18212" y="370"/>
                  </a:lnTo>
                  <a:lnTo>
                    <a:pt x="18212" y="349"/>
                  </a:lnTo>
                  <a:lnTo>
                    <a:pt x="18207" y="330"/>
                  </a:lnTo>
                  <a:lnTo>
                    <a:pt x="18199" y="310"/>
                  </a:lnTo>
                  <a:lnTo>
                    <a:pt x="18175" y="310"/>
                  </a:lnTo>
                  <a:lnTo>
                    <a:pt x="18163" y="330"/>
                  </a:lnTo>
                  <a:lnTo>
                    <a:pt x="18153" y="360"/>
                  </a:lnTo>
                  <a:lnTo>
                    <a:pt x="18148" y="379"/>
                  </a:lnTo>
                  <a:lnTo>
                    <a:pt x="18141" y="390"/>
                  </a:lnTo>
                  <a:lnTo>
                    <a:pt x="18121" y="390"/>
                  </a:lnTo>
                  <a:lnTo>
                    <a:pt x="18097" y="370"/>
                  </a:lnTo>
                  <a:lnTo>
                    <a:pt x="18068" y="319"/>
                  </a:lnTo>
                  <a:lnTo>
                    <a:pt x="18036" y="260"/>
                  </a:lnTo>
                  <a:lnTo>
                    <a:pt x="18014" y="240"/>
                  </a:lnTo>
                  <a:lnTo>
                    <a:pt x="18007" y="240"/>
                  </a:lnTo>
                  <a:lnTo>
                    <a:pt x="17999" y="250"/>
                  </a:lnTo>
                  <a:lnTo>
                    <a:pt x="17994" y="290"/>
                  </a:lnTo>
                  <a:lnTo>
                    <a:pt x="17987" y="330"/>
                  </a:lnTo>
                  <a:lnTo>
                    <a:pt x="17977" y="360"/>
                  </a:lnTo>
                  <a:lnTo>
                    <a:pt x="17965" y="379"/>
                  </a:lnTo>
                  <a:lnTo>
                    <a:pt x="17950" y="390"/>
                  </a:lnTo>
                  <a:lnTo>
                    <a:pt x="17936" y="379"/>
                  </a:lnTo>
                  <a:lnTo>
                    <a:pt x="17921" y="360"/>
                  </a:lnTo>
                  <a:lnTo>
                    <a:pt x="17909" y="330"/>
                  </a:lnTo>
                  <a:lnTo>
                    <a:pt x="17902" y="300"/>
                  </a:lnTo>
                  <a:lnTo>
                    <a:pt x="17902" y="260"/>
                  </a:lnTo>
                  <a:lnTo>
                    <a:pt x="17904" y="240"/>
                  </a:lnTo>
                  <a:lnTo>
                    <a:pt x="17909" y="220"/>
                  </a:lnTo>
                  <a:lnTo>
                    <a:pt x="17921" y="190"/>
                  </a:lnTo>
                  <a:lnTo>
                    <a:pt x="17941" y="170"/>
                  </a:lnTo>
                  <a:lnTo>
                    <a:pt x="17967" y="150"/>
                  </a:lnTo>
                  <a:lnTo>
                    <a:pt x="17972" y="140"/>
                  </a:lnTo>
                  <a:lnTo>
                    <a:pt x="17975" y="130"/>
                  </a:lnTo>
                  <a:lnTo>
                    <a:pt x="17972" y="120"/>
                  </a:lnTo>
                  <a:lnTo>
                    <a:pt x="17967" y="100"/>
                  </a:lnTo>
                  <a:lnTo>
                    <a:pt x="17941" y="70"/>
                  </a:lnTo>
                  <a:lnTo>
                    <a:pt x="17919" y="50"/>
                  </a:lnTo>
                  <a:lnTo>
                    <a:pt x="17899" y="40"/>
                  </a:lnTo>
                  <a:lnTo>
                    <a:pt x="17882" y="40"/>
                  </a:lnTo>
                  <a:lnTo>
                    <a:pt x="17870" y="60"/>
                  </a:lnTo>
                  <a:lnTo>
                    <a:pt x="17860" y="70"/>
                  </a:lnTo>
                  <a:lnTo>
                    <a:pt x="17848" y="70"/>
                  </a:lnTo>
                  <a:lnTo>
                    <a:pt x="17836" y="60"/>
                  </a:lnTo>
                  <a:lnTo>
                    <a:pt x="17821" y="30"/>
                  </a:lnTo>
                  <a:lnTo>
                    <a:pt x="17809" y="10"/>
                  </a:lnTo>
                  <a:lnTo>
                    <a:pt x="1779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1" name="Google Shape;1832;p61"/>
            <p:cNvSpPr/>
            <p:nvPr/>
          </p:nvSpPr>
          <p:spPr>
            <a:xfrm rot="10800000" flipH="1">
              <a:off x="81279" y="63153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0" y="0"/>
                  </a:moveTo>
                  <a:lnTo>
                    <a:pt x="959" y="1190"/>
                  </a:lnTo>
                  <a:lnTo>
                    <a:pt x="0" y="3606"/>
                  </a:lnTo>
                  <a:lnTo>
                    <a:pt x="0" y="7212"/>
                  </a:lnTo>
                  <a:lnTo>
                    <a:pt x="1890" y="9592"/>
                  </a:lnTo>
                  <a:lnTo>
                    <a:pt x="4710" y="13198"/>
                  </a:lnTo>
                  <a:lnTo>
                    <a:pt x="8460" y="15614"/>
                  </a:lnTo>
                  <a:lnTo>
                    <a:pt x="16920" y="20410"/>
                  </a:lnTo>
                  <a:lnTo>
                    <a:pt x="19739" y="21600"/>
                  </a:lnTo>
                  <a:lnTo>
                    <a:pt x="20670" y="20410"/>
                  </a:lnTo>
                  <a:lnTo>
                    <a:pt x="21600" y="20410"/>
                  </a:lnTo>
                  <a:lnTo>
                    <a:pt x="20670" y="16804"/>
                  </a:lnTo>
                  <a:lnTo>
                    <a:pt x="16920" y="10819"/>
                  </a:lnTo>
                  <a:lnTo>
                    <a:pt x="13169" y="5986"/>
                  </a:lnTo>
                  <a:lnTo>
                    <a:pt x="9390" y="2379"/>
                  </a:lnTo>
                  <a:lnTo>
                    <a:pt x="5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2" name="Google Shape;1833;p61"/>
            <p:cNvSpPr/>
            <p:nvPr/>
          </p:nvSpPr>
          <p:spPr>
            <a:xfrm rot="10800000" flipH="1">
              <a:off x="355865" y="8487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47" y="0"/>
                  </a:moveTo>
                  <a:lnTo>
                    <a:pt x="2173" y="3106"/>
                  </a:lnTo>
                  <a:lnTo>
                    <a:pt x="0" y="6165"/>
                  </a:lnTo>
                  <a:lnTo>
                    <a:pt x="0" y="10800"/>
                  </a:lnTo>
                  <a:lnTo>
                    <a:pt x="2173" y="13906"/>
                  </a:lnTo>
                  <a:lnTo>
                    <a:pt x="4347" y="18542"/>
                  </a:lnTo>
                  <a:lnTo>
                    <a:pt x="12973" y="21600"/>
                  </a:lnTo>
                  <a:lnTo>
                    <a:pt x="17287" y="20071"/>
                  </a:lnTo>
                  <a:lnTo>
                    <a:pt x="19460" y="18542"/>
                  </a:lnTo>
                  <a:lnTo>
                    <a:pt x="21600" y="15435"/>
                  </a:lnTo>
                  <a:lnTo>
                    <a:pt x="21600" y="10800"/>
                  </a:lnTo>
                  <a:lnTo>
                    <a:pt x="19460" y="6165"/>
                  </a:lnTo>
                  <a:lnTo>
                    <a:pt x="17287" y="3106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3" name="Google Shape;1834;p61"/>
            <p:cNvSpPr/>
            <p:nvPr/>
          </p:nvSpPr>
          <p:spPr>
            <a:xfrm rot="10800000" flipH="1">
              <a:off x="371878" y="8872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43" y="0"/>
                  </a:moveTo>
                  <a:lnTo>
                    <a:pt x="9730" y="3619"/>
                  </a:lnTo>
                  <a:lnTo>
                    <a:pt x="5417" y="9019"/>
                  </a:lnTo>
                  <a:lnTo>
                    <a:pt x="1103" y="17981"/>
                  </a:lnTo>
                  <a:lnTo>
                    <a:pt x="0" y="19763"/>
                  </a:lnTo>
                  <a:lnTo>
                    <a:pt x="0" y="21600"/>
                  </a:lnTo>
                  <a:lnTo>
                    <a:pt x="2173" y="21600"/>
                  </a:lnTo>
                  <a:lnTo>
                    <a:pt x="9730" y="19763"/>
                  </a:lnTo>
                  <a:lnTo>
                    <a:pt x="15113" y="14419"/>
                  </a:lnTo>
                  <a:lnTo>
                    <a:pt x="19460" y="10800"/>
                  </a:lnTo>
                  <a:lnTo>
                    <a:pt x="21600" y="5400"/>
                  </a:lnTo>
                  <a:lnTo>
                    <a:pt x="21600" y="3619"/>
                  </a:lnTo>
                  <a:lnTo>
                    <a:pt x="20530" y="1781"/>
                  </a:lnTo>
                  <a:lnTo>
                    <a:pt x="1835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4" name="Google Shape;1835;p61"/>
            <p:cNvSpPr/>
            <p:nvPr/>
          </p:nvSpPr>
          <p:spPr>
            <a:xfrm rot="10800000" flipH="1">
              <a:off x="376427" y="8606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45" y="0"/>
                  </a:moveTo>
                  <a:lnTo>
                    <a:pt x="4320" y="1428"/>
                  </a:lnTo>
                  <a:lnTo>
                    <a:pt x="1425" y="2856"/>
                  </a:lnTo>
                  <a:lnTo>
                    <a:pt x="0" y="7185"/>
                  </a:lnTo>
                  <a:lnTo>
                    <a:pt x="0" y="11514"/>
                  </a:lnTo>
                  <a:lnTo>
                    <a:pt x="2895" y="14415"/>
                  </a:lnTo>
                  <a:lnTo>
                    <a:pt x="7215" y="18744"/>
                  </a:lnTo>
                  <a:lnTo>
                    <a:pt x="12960" y="20172"/>
                  </a:lnTo>
                  <a:lnTo>
                    <a:pt x="17280" y="21600"/>
                  </a:lnTo>
                  <a:lnTo>
                    <a:pt x="21600" y="20172"/>
                  </a:lnTo>
                  <a:lnTo>
                    <a:pt x="21600" y="12987"/>
                  </a:lnTo>
                  <a:lnTo>
                    <a:pt x="14385" y="4329"/>
                  </a:lnTo>
                  <a:lnTo>
                    <a:pt x="11490" y="1428"/>
                  </a:lnTo>
                  <a:lnTo>
                    <a:pt x="864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5" name="Google Shape;1836;p61"/>
            <p:cNvSpPr/>
            <p:nvPr/>
          </p:nvSpPr>
          <p:spPr>
            <a:xfrm rot="10800000" flipH="1">
              <a:off x="385077" y="89011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3" y="0"/>
                  </a:moveTo>
                  <a:lnTo>
                    <a:pt x="1697" y="2287"/>
                  </a:lnTo>
                  <a:lnTo>
                    <a:pt x="0" y="5699"/>
                  </a:lnTo>
                  <a:lnTo>
                    <a:pt x="0" y="9111"/>
                  </a:lnTo>
                  <a:lnTo>
                    <a:pt x="1697" y="12489"/>
                  </a:lnTo>
                  <a:lnTo>
                    <a:pt x="4989" y="15901"/>
                  </a:lnTo>
                  <a:lnTo>
                    <a:pt x="9977" y="19313"/>
                  </a:lnTo>
                  <a:lnTo>
                    <a:pt x="16611" y="21600"/>
                  </a:lnTo>
                  <a:lnTo>
                    <a:pt x="19954" y="21600"/>
                  </a:lnTo>
                  <a:lnTo>
                    <a:pt x="21600" y="19313"/>
                  </a:lnTo>
                  <a:lnTo>
                    <a:pt x="19954" y="13650"/>
                  </a:lnTo>
                  <a:lnTo>
                    <a:pt x="14966" y="4538"/>
                  </a:lnTo>
                  <a:lnTo>
                    <a:pt x="11623" y="2287"/>
                  </a:lnTo>
                  <a:lnTo>
                    <a:pt x="9977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6" name="Google Shape;1837;p61"/>
            <p:cNvSpPr/>
            <p:nvPr/>
          </p:nvSpPr>
          <p:spPr>
            <a:xfrm rot="10800000" flipH="1">
              <a:off x="390491" y="90547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13" y="0"/>
                  </a:moveTo>
                  <a:lnTo>
                    <a:pt x="1070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173" y="19460"/>
                  </a:lnTo>
                  <a:lnTo>
                    <a:pt x="5383" y="21600"/>
                  </a:lnTo>
                  <a:lnTo>
                    <a:pt x="9730" y="21600"/>
                  </a:lnTo>
                  <a:lnTo>
                    <a:pt x="18357" y="17253"/>
                  </a:lnTo>
                  <a:lnTo>
                    <a:pt x="20530" y="15113"/>
                  </a:lnTo>
                  <a:lnTo>
                    <a:pt x="21600" y="12973"/>
                  </a:lnTo>
                  <a:lnTo>
                    <a:pt x="21600" y="10833"/>
                  </a:lnTo>
                  <a:lnTo>
                    <a:pt x="19427" y="6487"/>
                  </a:lnTo>
                  <a:lnTo>
                    <a:pt x="129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7" name="Google Shape;1838;p61"/>
            <p:cNvSpPr/>
            <p:nvPr/>
          </p:nvSpPr>
          <p:spPr>
            <a:xfrm rot="10800000" flipH="1">
              <a:off x="368200" y="80528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25" y="0"/>
                  </a:moveTo>
                  <a:lnTo>
                    <a:pt x="14400" y="932"/>
                  </a:lnTo>
                  <a:lnTo>
                    <a:pt x="9649" y="4687"/>
                  </a:lnTo>
                  <a:lnTo>
                    <a:pt x="2449" y="11266"/>
                  </a:lnTo>
                  <a:lnTo>
                    <a:pt x="0" y="16913"/>
                  </a:lnTo>
                  <a:lnTo>
                    <a:pt x="0" y="21600"/>
                  </a:lnTo>
                  <a:lnTo>
                    <a:pt x="2449" y="21600"/>
                  </a:lnTo>
                  <a:lnTo>
                    <a:pt x="9649" y="19737"/>
                  </a:lnTo>
                  <a:lnTo>
                    <a:pt x="14400" y="15982"/>
                  </a:lnTo>
                  <a:lnTo>
                    <a:pt x="19225" y="10334"/>
                  </a:lnTo>
                  <a:lnTo>
                    <a:pt x="21600" y="561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8" name="Google Shape;1839;p61"/>
            <p:cNvSpPr/>
            <p:nvPr/>
          </p:nvSpPr>
          <p:spPr>
            <a:xfrm rot="10800000" flipH="1">
              <a:off x="389841" y="865090"/>
              <a:ext cx="12701" cy="13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359"/>
                  </a:lnTo>
                  <a:lnTo>
                    <a:pt x="3418" y="5395"/>
                  </a:lnTo>
                  <a:lnTo>
                    <a:pt x="11381" y="12839"/>
                  </a:lnTo>
                  <a:lnTo>
                    <a:pt x="19345" y="19593"/>
                  </a:lnTo>
                  <a:lnTo>
                    <a:pt x="21600" y="21600"/>
                  </a:lnTo>
                  <a:lnTo>
                    <a:pt x="21600" y="19593"/>
                  </a:lnTo>
                  <a:lnTo>
                    <a:pt x="18182" y="12839"/>
                  </a:lnTo>
                  <a:lnTo>
                    <a:pt x="14799" y="8113"/>
                  </a:lnTo>
                  <a:lnTo>
                    <a:pt x="11381" y="4057"/>
                  </a:lnTo>
                  <a:lnTo>
                    <a:pt x="7963" y="1359"/>
                  </a:lnTo>
                  <a:lnTo>
                    <a:pt x="567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9" name="Google Shape;1840;p61"/>
            <p:cNvSpPr/>
            <p:nvPr/>
          </p:nvSpPr>
          <p:spPr>
            <a:xfrm rot="10800000" flipH="1">
              <a:off x="381256" y="803338"/>
              <a:ext cx="1948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7" y="0"/>
                  </a:moveTo>
                  <a:lnTo>
                    <a:pt x="1441" y="1190"/>
                  </a:lnTo>
                  <a:lnTo>
                    <a:pt x="490" y="2379"/>
                  </a:lnTo>
                  <a:lnTo>
                    <a:pt x="490" y="4796"/>
                  </a:lnTo>
                  <a:lnTo>
                    <a:pt x="0" y="7175"/>
                  </a:lnTo>
                  <a:lnTo>
                    <a:pt x="490" y="9592"/>
                  </a:lnTo>
                  <a:lnTo>
                    <a:pt x="2407" y="13198"/>
                  </a:lnTo>
                  <a:lnTo>
                    <a:pt x="5289" y="16804"/>
                  </a:lnTo>
                  <a:lnTo>
                    <a:pt x="9121" y="19183"/>
                  </a:lnTo>
                  <a:lnTo>
                    <a:pt x="17752" y="21600"/>
                  </a:lnTo>
                  <a:lnTo>
                    <a:pt x="20159" y="21600"/>
                  </a:lnTo>
                  <a:lnTo>
                    <a:pt x="21600" y="20410"/>
                  </a:lnTo>
                  <a:lnTo>
                    <a:pt x="21600" y="19183"/>
                  </a:lnTo>
                  <a:lnTo>
                    <a:pt x="21110" y="19183"/>
                  </a:lnTo>
                  <a:lnTo>
                    <a:pt x="19669" y="15577"/>
                  </a:lnTo>
                  <a:lnTo>
                    <a:pt x="12954" y="7175"/>
                  </a:lnTo>
                  <a:lnTo>
                    <a:pt x="7680" y="2379"/>
                  </a:lnTo>
                  <a:lnTo>
                    <a:pt x="3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0" name="Google Shape;1841;p61"/>
            <p:cNvSpPr/>
            <p:nvPr/>
          </p:nvSpPr>
          <p:spPr>
            <a:xfrm rot="10800000" flipH="1">
              <a:off x="409825" y="897902"/>
              <a:ext cx="2034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26" y="0"/>
                  </a:moveTo>
                  <a:lnTo>
                    <a:pt x="911" y="4825"/>
                  </a:lnTo>
                  <a:lnTo>
                    <a:pt x="0" y="4825"/>
                  </a:lnTo>
                  <a:lnTo>
                    <a:pt x="0" y="7200"/>
                  </a:lnTo>
                  <a:lnTo>
                    <a:pt x="1836" y="12025"/>
                  </a:lnTo>
                  <a:lnTo>
                    <a:pt x="6432" y="16775"/>
                  </a:lnTo>
                  <a:lnTo>
                    <a:pt x="14699" y="21600"/>
                  </a:lnTo>
                  <a:lnTo>
                    <a:pt x="17915" y="21600"/>
                  </a:lnTo>
                  <a:lnTo>
                    <a:pt x="20220" y="19225"/>
                  </a:lnTo>
                  <a:lnTo>
                    <a:pt x="21130" y="16775"/>
                  </a:lnTo>
                  <a:lnTo>
                    <a:pt x="21600" y="14400"/>
                  </a:lnTo>
                  <a:lnTo>
                    <a:pt x="21130" y="12025"/>
                  </a:lnTo>
                  <a:lnTo>
                    <a:pt x="19750" y="7200"/>
                  </a:lnTo>
                  <a:lnTo>
                    <a:pt x="17459" y="4825"/>
                  </a:lnTo>
                  <a:lnTo>
                    <a:pt x="1102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1" name="Google Shape;1842;p61"/>
            <p:cNvSpPr/>
            <p:nvPr/>
          </p:nvSpPr>
          <p:spPr>
            <a:xfrm rot="10800000" flipH="1">
              <a:off x="390055" y="8286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19" y="0"/>
                  </a:moveTo>
                  <a:lnTo>
                    <a:pt x="5986" y="1298"/>
                  </a:lnTo>
                  <a:lnTo>
                    <a:pt x="2417" y="3816"/>
                  </a:lnTo>
                  <a:lnTo>
                    <a:pt x="1190" y="8931"/>
                  </a:lnTo>
                  <a:lnTo>
                    <a:pt x="0" y="14007"/>
                  </a:lnTo>
                  <a:lnTo>
                    <a:pt x="0" y="17823"/>
                  </a:lnTo>
                  <a:lnTo>
                    <a:pt x="1190" y="20341"/>
                  </a:lnTo>
                  <a:lnTo>
                    <a:pt x="2417" y="21600"/>
                  </a:lnTo>
                  <a:lnTo>
                    <a:pt x="4796" y="21600"/>
                  </a:lnTo>
                  <a:lnTo>
                    <a:pt x="8402" y="20341"/>
                  </a:lnTo>
                  <a:lnTo>
                    <a:pt x="16804" y="14007"/>
                  </a:lnTo>
                  <a:lnTo>
                    <a:pt x="20410" y="8931"/>
                  </a:lnTo>
                  <a:lnTo>
                    <a:pt x="21600" y="5115"/>
                  </a:lnTo>
                  <a:lnTo>
                    <a:pt x="19221" y="2557"/>
                  </a:lnTo>
                  <a:lnTo>
                    <a:pt x="15614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2" name="Google Shape;1843;p61"/>
            <p:cNvSpPr/>
            <p:nvPr/>
          </p:nvSpPr>
          <p:spPr>
            <a:xfrm rot="10800000" flipH="1">
              <a:off x="394604" y="8420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29" y="0"/>
                  </a:moveTo>
                  <a:lnTo>
                    <a:pt x="8219" y="1646"/>
                  </a:lnTo>
                  <a:lnTo>
                    <a:pt x="4110" y="4989"/>
                  </a:lnTo>
                  <a:lnTo>
                    <a:pt x="1019" y="8280"/>
                  </a:lnTo>
                  <a:lnTo>
                    <a:pt x="0" y="13269"/>
                  </a:lnTo>
                  <a:lnTo>
                    <a:pt x="0" y="16611"/>
                  </a:lnTo>
                  <a:lnTo>
                    <a:pt x="2039" y="19903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3349" y="19903"/>
                  </a:lnTo>
                  <a:lnTo>
                    <a:pt x="17490" y="16611"/>
                  </a:lnTo>
                  <a:lnTo>
                    <a:pt x="20581" y="13269"/>
                  </a:lnTo>
                  <a:lnTo>
                    <a:pt x="21600" y="8280"/>
                  </a:lnTo>
                  <a:lnTo>
                    <a:pt x="21600" y="4989"/>
                  </a:lnTo>
                  <a:lnTo>
                    <a:pt x="20581" y="1646"/>
                  </a:lnTo>
                  <a:lnTo>
                    <a:pt x="1749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3" name="Google Shape;1844;p61"/>
            <p:cNvSpPr/>
            <p:nvPr/>
          </p:nvSpPr>
          <p:spPr>
            <a:xfrm rot="10800000" flipH="1">
              <a:off x="414946" y="8803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10" y="0"/>
                  </a:moveTo>
                  <a:lnTo>
                    <a:pt x="2039" y="4347"/>
                  </a:lnTo>
                  <a:lnTo>
                    <a:pt x="0" y="8627"/>
                  </a:lnTo>
                  <a:lnTo>
                    <a:pt x="0" y="15113"/>
                  </a:lnTo>
                  <a:lnTo>
                    <a:pt x="2039" y="19460"/>
                  </a:lnTo>
                  <a:lnTo>
                    <a:pt x="5129" y="21600"/>
                  </a:lnTo>
                  <a:lnTo>
                    <a:pt x="9239" y="21600"/>
                  </a:lnTo>
                  <a:lnTo>
                    <a:pt x="17490" y="17320"/>
                  </a:lnTo>
                  <a:lnTo>
                    <a:pt x="19529" y="15113"/>
                  </a:lnTo>
                  <a:lnTo>
                    <a:pt x="21600" y="12973"/>
                  </a:lnTo>
                  <a:lnTo>
                    <a:pt x="20549" y="8627"/>
                  </a:lnTo>
                  <a:lnTo>
                    <a:pt x="12329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4" name="Google Shape;1845;p61"/>
            <p:cNvSpPr/>
            <p:nvPr/>
          </p:nvSpPr>
          <p:spPr>
            <a:xfrm rot="10800000" flipH="1">
              <a:off x="373900" y="712317"/>
              <a:ext cx="17314" cy="12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8" y="0"/>
                  </a:moveTo>
                  <a:lnTo>
                    <a:pt x="1087" y="1427"/>
                  </a:lnTo>
                  <a:lnTo>
                    <a:pt x="552" y="2876"/>
                  </a:lnTo>
                  <a:lnTo>
                    <a:pt x="0" y="5038"/>
                  </a:lnTo>
                  <a:lnTo>
                    <a:pt x="552" y="6487"/>
                  </a:lnTo>
                  <a:lnTo>
                    <a:pt x="2157" y="9362"/>
                  </a:lnTo>
                  <a:lnTo>
                    <a:pt x="4330" y="11524"/>
                  </a:lnTo>
                  <a:lnTo>
                    <a:pt x="7022" y="13664"/>
                  </a:lnTo>
                  <a:lnTo>
                    <a:pt x="11887" y="17276"/>
                  </a:lnTo>
                  <a:lnTo>
                    <a:pt x="15665" y="20151"/>
                  </a:lnTo>
                  <a:lnTo>
                    <a:pt x="18908" y="21600"/>
                  </a:lnTo>
                  <a:lnTo>
                    <a:pt x="21600" y="21600"/>
                  </a:lnTo>
                  <a:lnTo>
                    <a:pt x="21600" y="18724"/>
                  </a:lnTo>
                  <a:lnTo>
                    <a:pt x="19978" y="15827"/>
                  </a:lnTo>
                  <a:lnTo>
                    <a:pt x="17822" y="11524"/>
                  </a:lnTo>
                  <a:lnTo>
                    <a:pt x="14043" y="6487"/>
                  </a:lnTo>
                  <a:lnTo>
                    <a:pt x="10800" y="2876"/>
                  </a:lnTo>
                  <a:lnTo>
                    <a:pt x="7557" y="713"/>
                  </a:lnTo>
                  <a:lnTo>
                    <a:pt x="5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5" name="Google Shape;1846;p61"/>
            <p:cNvSpPr/>
            <p:nvPr/>
          </p:nvSpPr>
          <p:spPr>
            <a:xfrm rot="10800000" flipH="1">
              <a:off x="430088" y="90049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383"/>
                  </a:lnTo>
                  <a:lnTo>
                    <a:pt x="738" y="2383"/>
                  </a:lnTo>
                  <a:lnTo>
                    <a:pt x="4454" y="9608"/>
                  </a:lnTo>
                  <a:lnTo>
                    <a:pt x="10431" y="14375"/>
                  </a:lnTo>
                  <a:lnTo>
                    <a:pt x="16385" y="19217"/>
                  </a:lnTo>
                  <a:lnTo>
                    <a:pt x="20123" y="21600"/>
                  </a:lnTo>
                  <a:lnTo>
                    <a:pt x="21600" y="21600"/>
                  </a:lnTo>
                  <a:lnTo>
                    <a:pt x="20123" y="16833"/>
                  </a:lnTo>
                  <a:lnTo>
                    <a:pt x="16385" y="9608"/>
                  </a:lnTo>
                  <a:lnTo>
                    <a:pt x="11169" y="4767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6" name="Google Shape;1847;p61"/>
            <p:cNvSpPr/>
            <p:nvPr/>
          </p:nvSpPr>
          <p:spPr>
            <a:xfrm rot="10800000" flipH="1">
              <a:off x="434845" y="87539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0" y="0"/>
                  </a:moveTo>
                  <a:lnTo>
                    <a:pt x="738" y="932"/>
                  </a:lnTo>
                  <a:lnTo>
                    <a:pt x="0" y="3755"/>
                  </a:lnTo>
                  <a:lnTo>
                    <a:pt x="0" y="7511"/>
                  </a:lnTo>
                  <a:lnTo>
                    <a:pt x="738" y="10334"/>
                  </a:lnTo>
                  <a:lnTo>
                    <a:pt x="2238" y="13158"/>
                  </a:lnTo>
                  <a:lnTo>
                    <a:pt x="5215" y="16913"/>
                  </a:lnTo>
                  <a:lnTo>
                    <a:pt x="7454" y="18805"/>
                  </a:lnTo>
                  <a:lnTo>
                    <a:pt x="10431" y="20668"/>
                  </a:lnTo>
                  <a:lnTo>
                    <a:pt x="13408" y="21600"/>
                  </a:lnTo>
                  <a:lnTo>
                    <a:pt x="15646" y="20668"/>
                  </a:lnTo>
                  <a:lnTo>
                    <a:pt x="17885" y="18805"/>
                  </a:lnTo>
                  <a:lnTo>
                    <a:pt x="19385" y="16913"/>
                  </a:lnTo>
                  <a:lnTo>
                    <a:pt x="20862" y="13158"/>
                  </a:lnTo>
                  <a:lnTo>
                    <a:pt x="21600" y="8442"/>
                  </a:lnTo>
                  <a:lnTo>
                    <a:pt x="21600" y="6579"/>
                  </a:lnTo>
                  <a:lnTo>
                    <a:pt x="18623" y="6579"/>
                  </a:lnTo>
                  <a:lnTo>
                    <a:pt x="14908" y="8442"/>
                  </a:lnTo>
                  <a:lnTo>
                    <a:pt x="11169" y="11266"/>
                  </a:lnTo>
                  <a:lnTo>
                    <a:pt x="8192" y="11266"/>
                  </a:lnTo>
                  <a:lnTo>
                    <a:pt x="7454" y="10334"/>
                  </a:lnTo>
                  <a:lnTo>
                    <a:pt x="5954" y="9403"/>
                  </a:lnTo>
                  <a:lnTo>
                    <a:pt x="4477" y="4687"/>
                  </a:lnTo>
                  <a:lnTo>
                    <a:pt x="3715" y="932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7" name="Google Shape;1848;p61"/>
            <p:cNvSpPr/>
            <p:nvPr/>
          </p:nvSpPr>
          <p:spPr>
            <a:xfrm rot="10800000" flipH="1">
              <a:off x="472063" y="89768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lnTo>
                    <a:pt x="9575" y="1340"/>
                  </a:lnTo>
                  <a:lnTo>
                    <a:pt x="4825" y="5400"/>
                  </a:lnTo>
                  <a:lnTo>
                    <a:pt x="2449" y="10800"/>
                  </a:lnTo>
                  <a:lnTo>
                    <a:pt x="0" y="17540"/>
                  </a:lnTo>
                  <a:lnTo>
                    <a:pt x="2449" y="20260"/>
                  </a:lnTo>
                  <a:lnTo>
                    <a:pt x="4825" y="21600"/>
                  </a:lnTo>
                  <a:lnTo>
                    <a:pt x="7200" y="21600"/>
                  </a:lnTo>
                  <a:lnTo>
                    <a:pt x="14400" y="18921"/>
                  </a:lnTo>
                  <a:lnTo>
                    <a:pt x="19225" y="14860"/>
                  </a:lnTo>
                  <a:lnTo>
                    <a:pt x="21600" y="9460"/>
                  </a:lnTo>
                  <a:lnTo>
                    <a:pt x="21600" y="5400"/>
                  </a:lnTo>
                  <a:lnTo>
                    <a:pt x="19225" y="1340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8" name="Google Shape;1849;p61"/>
            <p:cNvSpPr/>
            <p:nvPr/>
          </p:nvSpPr>
          <p:spPr>
            <a:xfrm rot="10800000" flipH="1">
              <a:off x="483391" y="903958"/>
              <a:ext cx="263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29" y="0"/>
                  </a:moveTo>
                  <a:lnTo>
                    <a:pt x="1064" y="2557"/>
                  </a:lnTo>
                  <a:lnTo>
                    <a:pt x="351" y="3816"/>
                  </a:lnTo>
                  <a:lnTo>
                    <a:pt x="0" y="5075"/>
                  </a:lnTo>
                  <a:lnTo>
                    <a:pt x="0" y="6374"/>
                  </a:lnTo>
                  <a:lnTo>
                    <a:pt x="351" y="7633"/>
                  </a:lnTo>
                  <a:lnTo>
                    <a:pt x="1765" y="10151"/>
                  </a:lnTo>
                  <a:lnTo>
                    <a:pt x="4254" y="11449"/>
                  </a:lnTo>
                  <a:lnTo>
                    <a:pt x="7083" y="10151"/>
                  </a:lnTo>
                  <a:lnTo>
                    <a:pt x="10274" y="10151"/>
                  </a:lnTo>
                  <a:lnTo>
                    <a:pt x="13453" y="11449"/>
                  </a:lnTo>
                  <a:lnTo>
                    <a:pt x="15931" y="13967"/>
                  </a:lnTo>
                  <a:lnTo>
                    <a:pt x="17708" y="17784"/>
                  </a:lnTo>
                  <a:lnTo>
                    <a:pt x="18771" y="20341"/>
                  </a:lnTo>
                  <a:lnTo>
                    <a:pt x="19835" y="21600"/>
                  </a:lnTo>
                  <a:lnTo>
                    <a:pt x="20887" y="20341"/>
                  </a:lnTo>
                  <a:lnTo>
                    <a:pt x="21249" y="17784"/>
                  </a:lnTo>
                  <a:lnTo>
                    <a:pt x="21600" y="13967"/>
                  </a:lnTo>
                  <a:lnTo>
                    <a:pt x="21249" y="11449"/>
                  </a:lnTo>
                  <a:lnTo>
                    <a:pt x="20887" y="8892"/>
                  </a:lnTo>
                  <a:lnTo>
                    <a:pt x="19835" y="7633"/>
                  </a:lnTo>
                  <a:lnTo>
                    <a:pt x="15931" y="3816"/>
                  </a:lnTo>
                  <a:lnTo>
                    <a:pt x="8848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9" name="Google Shape;1850;p61"/>
            <p:cNvSpPr/>
            <p:nvPr/>
          </p:nvSpPr>
          <p:spPr>
            <a:xfrm rot="10800000" flipH="1">
              <a:off x="978039" y="890974"/>
              <a:ext cx="1514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3" y="3894"/>
                  </a:lnTo>
                  <a:lnTo>
                    <a:pt x="5543" y="9796"/>
                  </a:lnTo>
                  <a:lnTo>
                    <a:pt x="11718" y="15698"/>
                  </a:lnTo>
                  <a:lnTo>
                    <a:pt x="17892" y="21600"/>
                  </a:lnTo>
                  <a:lnTo>
                    <a:pt x="21600" y="21600"/>
                  </a:lnTo>
                  <a:lnTo>
                    <a:pt x="19746" y="15698"/>
                  </a:lnTo>
                  <a:lnTo>
                    <a:pt x="14814" y="9796"/>
                  </a:lnTo>
                  <a:lnTo>
                    <a:pt x="9863" y="5902"/>
                  </a:lnTo>
                  <a:lnTo>
                    <a:pt x="5543" y="194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0" name="Google Shape;1851;p61"/>
            <p:cNvSpPr/>
            <p:nvPr/>
          </p:nvSpPr>
          <p:spPr>
            <a:xfrm rot="10800000" flipH="1">
              <a:off x="3726843" y="7674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57" y="0"/>
                  </a:moveTo>
                  <a:lnTo>
                    <a:pt x="0" y="2417"/>
                  </a:lnTo>
                  <a:lnTo>
                    <a:pt x="0" y="6023"/>
                  </a:lnTo>
                  <a:lnTo>
                    <a:pt x="1259" y="10819"/>
                  </a:lnTo>
                  <a:lnTo>
                    <a:pt x="5075" y="14425"/>
                  </a:lnTo>
                  <a:lnTo>
                    <a:pt x="8892" y="18031"/>
                  </a:lnTo>
                  <a:lnTo>
                    <a:pt x="13967" y="21600"/>
                  </a:lnTo>
                  <a:lnTo>
                    <a:pt x="20341" y="21600"/>
                  </a:lnTo>
                  <a:lnTo>
                    <a:pt x="21600" y="19221"/>
                  </a:lnTo>
                  <a:lnTo>
                    <a:pt x="21600" y="15614"/>
                  </a:lnTo>
                  <a:lnTo>
                    <a:pt x="20341" y="10819"/>
                  </a:lnTo>
                  <a:lnTo>
                    <a:pt x="17784" y="7212"/>
                  </a:lnTo>
                  <a:lnTo>
                    <a:pt x="13967" y="3606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307" name="Google Shape;1854;p61"/>
          <p:cNvGrpSpPr/>
          <p:nvPr/>
        </p:nvGrpSpPr>
        <p:grpSpPr>
          <a:xfrm>
            <a:off x="-2765164" y="1467478"/>
            <a:ext cx="3608846" cy="3182367"/>
            <a:chOff x="0" y="0"/>
            <a:chExt cx="3608844" cy="3182365"/>
          </a:xfrm>
        </p:grpSpPr>
        <p:sp>
          <p:nvSpPr>
            <p:cNvPr id="1282" name="Google Shape;1855;p61"/>
            <p:cNvSpPr/>
            <p:nvPr/>
          </p:nvSpPr>
          <p:spPr>
            <a:xfrm>
              <a:off x="2508155" y="1759021"/>
              <a:ext cx="179258" cy="254691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3" name="Google Shape;1856;p61"/>
            <p:cNvSpPr/>
            <p:nvPr/>
          </p:nvSpPr>
          <p:spPr>
            <a:xfrm>
              <a:off x="2477888" y="1953646"/>
              <a:ext cx="254692" cy="359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5" y="0"/>
                  </a:moveTo>
                  <a:cubicBezTo>
                    <a:pt x="988" y="0"/>
                    <a:pt x="0" y="1036"/>
                    <a:pt x="0" y="2406"/>
                  </a:cubicBezTo>
                  <a:lnTo>
                    <a:pt x="0" y="19473"/>
                  </a:lnTo>
                  <a:cubicBezTo>
                    <a:pt x="0" y="20815"/>
                    <a:pt x="988" y="21600"/>
                    <a:pt x="2885" y="21600"/>
                  </a:cubicBezTo>
                  <a:lnTo>
                    <a:pt x="17375" y="21600"/>
                  </a:lnTo>
                  <a:cubicBezTo>
                    <a:pt x="19272" y="21600"/>
                    <a:pt x="21600" y="20815"/>
                    <a:pt x="21600" y="19473"/>
                  </a:cubicBezTo>
                  <a:lnTo>
                    <a:pt x="21600" y="2406"/>
                  </a:lnTo>
                  <a:cubicBezTo>
                    <a:pt x="21600" y="1062"/>
                    <a:pt x="19272" y="0"/>
                    <a:pt x="173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4" name="Google Shape;1857;p61"/>
            <p:cNvSpPr/>
            <p:nvPr/>
          </p:nvSpPr>
          <p:spPr>
            <a:xfrm>
              <a:off x="2569159" y="1745529"/>
              <a:ext cx="57290" cy="530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04" y="0"/>
                  </a:moveTo>
                  <a:cubicBezTo>
                    <a:pt x="4748" y="0"/>
                    <a:pt x="0" y="4831"/>
                    <a:pt x="0" y="10799"/>
                  </a:cubicBezTo>
                  <a:cubicBezTo>
                    <a:pt x="0" y="16749"/>
                    <a:pt x="4748" y="21600"/>
                    <a:pt x="10704" y="21600"/>
                  </a:cubicBezTo>
                  <a:cubicBezTo>
                    <a:pt x="16675" y="21600"/>
                    <a:pt x="21600" y="16749"/>
                    <a:pt x="21600" y="10799"/>
                  </a:cubicBezTo>
                  <a:cubicBezTo>
                    <a:pt x="21600" y="4831"/>
                    <a:pt x="16675" y="0"/>
                    <a:pt x="107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5" name="Google Shape;1858;p61"/>
            <p:cNvSpPr/>
            <p:nvPr/>
          </p:nvSpPr>
          <p:spPr>
            <a:xfrm>
              <a:off x="2957002" y="1414936"/>
              <a:ext cx="149461" cy="224424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6" name="Google Shape;1859;p61"/>
            <p:cNvSpPr/>
            <p:nvPr/>
          </p:nvSpPr>
          <p:spPr>
            <a:xfrm>
              <a:off x="2912305" y="1609561"/>
              <a:ext cx="224425" cy="32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90" y="0"/>
                  </a:moveTo>
                  <a:cubicBezTo>
                    <a:pt x="2108" y="0"/>
                    <a:pt x="0" y="1070"/>
                    <a:pt x="0" y="2384"/>
                  </a:cubicBezTo>
                  <a:lnTo>
                    <a:pt x="0" y="19003"/>
                  </a:lnTo>
                  <a:cubicBezTo>
                    <a:pt x="0" y="20317"/>
                    <a:pt x="2108" y="21600"/>
                    <a:pt x="3990" y="21600"/>
                  </a:cubicBezTo>
                  <a:lnTo>
                    <a:pt x="18329" y="21600"/>
                  </a:lnTo>
                  <a:cubicBezTo>
                    <a:pt x="20256" y="21600"/>
                    <a:pt x="21600" y="20317"/>
                    <a:pt x="21600" y="19003"/>
                  </a:cubicBezTo>
                  <a:lnTo>
                    <a:pt x="21600" y="2384"/>
                  </a:lnTo>
                  <a:cubicBezTo>
                    <a:pt x="21600" y="1070"/>
                    <a:pt x="20256" y="0"/>
                    <a:pt x="1832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7" name="Google Shape;1860;p61"/>
            <p:cNvSpPr/>
            <p:nvPr/>
          </p:nvSpPr>
          <p:spPr>
            <a:xfrm>
              <a:off x="3002638" y="1415405"/>
              <a:ext cx="51189" cy="47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8" y="0"/>
                  </a:moveTo>
                  <a:cubicBezTo>
                    <a:pt x="4901" y="0"/>
                    <a:pt x="0" y="4838"/>
                    <a:pt x="0" y="10801"/>
                  </a:cubicBezTo>
                  <a:cubicBezTo>
                    <a:pt x="0" y="16762"/>
                    <a:pt x="4901" y="21600"/>
                    <a:pt x="10808" y="21600"/>
                  </a:cubicBezTo>
                  <a:cubicBezTo>
                    <a:pt x="16699" y="21600"/>
                    <a:pt x="21600" y="16762"/>
                    <a:pt x="21600" y="10801"/>
                  </a:cubicBezTo>
                  <a:cubicBezTo>
                    <a:pt x="21600" y="4838"/>
                    <a:pt x="16699" y="0"/>
                    <a:pt x="108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8" name="Google Shape;1861;p61"/>
            <p:cNvSpPr/>
            <p:nvPr/>
          </p:nvSpPr>
          <p:spPr>
            <a:xfrm>
              <a:off x="921431" y="1759021"/>
              <a:ext cx="164828" cy="254691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9" name="Google Shape;1862;p61"/>
            <p:cNvSpPr/>
            <p:nvPr/>
          </p:nvSpPr>
          <p:spPr>
            <a:xfrm>
              <a:off x="876264" y="1953646"/>
              <a:ext cx="254692" cy="359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6" y="0"/>
                  </a:moveTo>
                  <a:cubicBezTo>
                    <a:pt x="1539" y="0"/>
                    <a:pt x="0" y="1090"/>
                    <a:pt x="0" y="2434"/>
                  </a:cubicBezTo>
                  <a:lnTo>
                    <a:pt x="0" y="19166"/>
                  </a:lnTo>
                  <a:cubicBezTo>
                    <a:pt x="0" y="20507"/>
                    <a:pt x="1539" y="21600"/>
                    <a:pt x="3476" y="21600"/>
                  </a:cubicBezTo>
                  <a:lnTo>
                    <a:pt x="18164" y="21600"/>
                  </a:lnTo>
                  <a:cubicBezTo>
                    <a:pt x="20058" y="21600"/>
                    <a:pt x="21600" y="20507"/>
                    <a:pt x="21600" y="19166"/>
                  </a:cubicBezTo>
                  <a:lnTo>
                    <a:pt x="21600" y="2434"/>
                  </a:lnTo>
                  <a:cubicBezTo>
                    <a:pt x="21600" y="1090"/>
                    <a:pt x="20058" y="0"/>
                    <a:pt x="181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0" name="Google Shape;1863;p61"/>
            <p:cNvSpPr/>
            <p:nvPr/>
          </p:nvSpPr>
          <p:spPr>
            <a:xfrm>
              <a:off x="965658" y="1745529"/>
              <a:ext cx="57251" cy="530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89" y="0"/>
                  </a:moveTo>
                  <a:cubicBezTo>
                    <a:pt x="4913" y="0"/>
                    <a:pt x="0" y="4831"/>
                    <a:pt x="0" y="10799"/>
                  </a:cubicBezTo>
                  <a:cubicBezTo>
                    <a:pt x="0" y="16749"/>
                    <a:pt x="4913" y="21600"/>
                    <a:pt x="10889" y="21600"/>
                  </a:cubicBezTo>
                  <a:cubicBezTo>
                    <a:pt x="16864" y="21600"/>
                    <a:pt x="21600" y="16749"/>
                    <a:pt x="21600" y="10799"/>
                  </a:cubicBezTo>
                  <a:cubicBezTo>
                    <a:pt x="21600" y="4831"/>
                    <a:pt x="16864" y="0"/>
                    <a:pt x="108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1" name="Google Shape;1864;p61"/>
            <p:cNvSpPr/>
            <p:nvPr/>
          </p:nvSpPr>
          <p:spPr>
            <a:xfrm>
              <a:off x="487482" y="1414936"/>
              <a:ext cx="149461" cy="224424"/>
            </a:xfrm>
            <a:prstGeom prst="rect">
              <a:avLst/>
            </a:pr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2" name="Google Shape;1865;p61"/>
            <p:cNvSpPr/>
            <p:nvPr/>
          </p:nvSpPr>
          <p:spPr>
            <a:xfrm>
              <a:off x="457215" y="1609561"/>
              <a:ext cx="224425" cy="32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49" y="0"/>
                  </a:moveTo>
                  <a:cubicBezTo>
                    <a:pt x="1122" y="0"/>
                    <a:pt x="0" y="1070"/>
                    <a:pt x="0" y="2384"/>
                  </a:cubicBezTo>
                  <a:lnTo>
                    <a:pt x="45" y="19003"/>
                  </a:lnTo>
                  <a:cubicBezTo>
                    <a:pt x="45" y="20317"/>
                    <a:pt x="1122" y="21600"/>
                    <a:pt x="3049" y="21600"/>
                  </a:cubicBezTo>
                  <a:lnTo>
                    <a:pt x="17343" y="21600"/>
                  </a:lnTo>
                  <a:cubicBezTo>
                    <a:pt x="19270" y="21600"/>
                    <a:pt x="21600" y="20317"/>
                    <a:pt x="21600" y="19003"/>
                  </a:cubicBezTo>
                  <a:lnTo>
                    <a:pt x="21600" y="2384"/>
                  </a:lnTo>
                  <a:cubicBezTo>
                    <a:pt x="21600" y="1070"/>
                    <a:pt x="19270" y="0"/>
                    <a:pt x="1734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3" name="Google Shape;1866;p61"/>
            <p:cNvSpPr/>
            <p:nvPr/>
          </p:nvSpPr>
          <p:spPr>
            <a:xfrm>
              <a:off x="538241" y="1415405"/>
              <a:ext cx="51228" cy="47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14" y="0"/>
                    <a:pt x="0" y="4838"/>
                    <a:pt x="0" y="10801"/>
                  </a:cubicBezTo>
                  <a:cubicBezTo>
                    <a:pt x="0" y="16762"/>
                    <a:pt x="4914" y="21600"/>
                    <a:pt x="10800" y="21600"/>
                  </a:cubicBezTo>
                  <a:cubicBezTo>
                    <a:pt x="16686" y="21600"/>
                    <a:pt x="21600" y="16762"/>
                    <a:pt x="21600" y="10801"/>
                  </a:cubicBezTo>
                  <a:cubicBezTo>
                    <a:pt x="21600" y="4838"/>
                    <a:pt x="1668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4" name="Google Shape;1867;p61"/>
            <p:cNvSpPr/>
            <p:nvPr/>
          </p:nvSpPr>
          <p:spPr>
            <a:xfrm>
              <a:off x="-1" y="-1"/>
              <a:ext cx="3608846" cy="3182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73" y="0"/>
                  </a:moveTo>
                  <a:lnTo>
                    <a:pt x="8173" y="1072"/>
                  </a:lnTo>
                  <a:lnTo>
                    <a:pt x="9617" y="3944"/>
                  </a:lnTo>
                  <a:cubicBezTo>
                    <a:pt x="9617" y="3944"/>
                    <a:pt x="9453" y="7287"/>
                    <a:pt x="9260" y="10745"/>
                  </a:cubicBezTo>
                  <a:lnTo>
                    <a:pt x="156" y="6624"/>
                  </a:lnTo>
                  <a:lnTo>
                    <a:pt x="0" y="8201"/>
                  </a:lnTo>
                  <a:lnTo>
                    <a:pt x="8962" y="15330"/>
                  </a:lnTo>
                  <a:cubicBezTo>
                    <a:pt x="8892" y="16673"/>
                    <a:pt x="8803" y="17710"/>
                    <a:pt x="8792" y="18101"/>
                  </a:cubicBezTo>
                  <a:cubicBezTo>
                    <a:pt x="8748" y="19723"/>
                    <a:pt x="10113" y="21600"/>
                    <a:pt x="10734" y="21600"/>
                  </a:cubicBezTo>
                  <a:cubicBezTo>
                    <a:pt x="11359" y="21600"/>
                    <a:pt x="12735" y="19726"/>
                    <a:pt x="12694" y="18105"/>
                  </a:cubicBezTo>
                  <a:cubicBezTo>
                    <a:pt x="12683" y="17713"/>
                    <a:pt x="12549" y="16676"/>
                    <a:pt x="12482" y="15333"/>
                  </a:cubicBezTo>
                  <a:lnTo>
                    <a:pt x="21444" y="8213"/>
                  </a:lnTo>
                  <a:lnTo>
                    <a:pt x="21600" y="6637"/>
                  </a:lnTo>
                  <a:lnTo>
                    <a:pt x="12228" y="10748"/>
                  </a:lnTo>
                  <a:cubicBezTo>
                    <a:pt x="12039" y="7291"/>
                    <a:pt x="11794" y="3944"/>
                    <a:pt x="11794" y="3944"/>
                  </a:cubicBezTo>
                  <a:lnTo>
                    <a:pt x="13279" y="1075"/>
                  </a:lnTo>
                  <a:lnTo>
                    <a:pt x="13279" y="3"/>
                  </a:lnTo>
                  <a:lnTo>
                    <a:pt x="10723" y="2335"/>
                  </a:lnTo>
                  <a:lnTo>
                    <a:pt x="8173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5" name="Google Shape;1868;p61"/>
            <p:cNvSpPr/>
            <p:nvPr/>
          </p:nvSpPr>
          <p:spPr>
            <a:xfrm>
              <a:off x="2150110" y="1848200"/>
              <a:ext cx="389213" cy="369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24" y="0"/>
                  </a:moveTo>
                  <a:lnTo>
                    <a:pt x="0" y="13510"/>
                  </a:lnTo>
                  <a:lnTo>
                    <a:pt x="0" y="21600"/>
                  </a:lnTo>
                  <a:lnTo>
                    <a:pt x="21600" y="5393"/>
                  </a:lnTo>
                  <a:lnTo>
                    <a:pt x="2152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6" name="Google Shape;1869;p61"/>
            <p:cNvSpPr/>
            <p:nvPr/>
          </p:nvSpPr>
          <p:spPr>
            <a:xfrm>
              <a:off x="3092936" y="1235186"/>
              <a:ext cx="389682" cy="31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0" y="0"/>
                  </a:moveTo>
                  <a:lnTo>
                    <a:pt x="0" y="15640"/>
                  </a:lnTo>
                  <a:lnTo>
                    <a:pt x="0" y="21600"/>
                  </a:lnTo>
                  <a:lnTo>
                    <a:pt x="21600" y="2837"/>
                  </a:lnTo>
                  <a:lnTo>
                    <a:pt x="2155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7" name="Google Shape;1870;p61"/>
            <p:cNvSpPr/>
            <p:nvPr/>
          </p:nvSpPr>
          <p:spPr>
            <a:xfrm rot="152688">
              <a:off x="2644983" y="1522066"/>
              <a:ext cx="358980" cy="35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4608"/>
                  </a:lnTo>
                  <a:lnTo>
                    <a:pt x="0" y="21600"/>
                  </a:lnTo>
                  <a:lnTo>
                    <a:pt x="21600" y="517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8" name="Google Shape;1871;p61"/>
            <p:cNvSpPr/>
            <p:nvPr/>
          </p:nvSpPr>
          <p:spPr>
            <a:xfrm>
              <a:off x="1598847" y="2781929"/>
              <a:ext cx="410212" cy="254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49" y="19464"/>
                    <a:pt x="9072" y="21600"/>
                    <a:pt x="10812" y="21600"/>
                  </a:cubicBezTo>
                  <a:cubicBezTo>
                    <a:pt x="12530" y="21600"/>
                    <a:pt x="20251" y="19424"/>
                    <a:pt x="21600" y="0"/>
                  </a:cubicBezTo>
                  <a:cubicBezTo>
                    <a:pt x="21600" y="3"/>
                    <a:pt x="18756" y="13370"/>
                    <a:pt x="10812" y="13370"/>
                  </a:cubicBezTo>
                  <a:cubicBezTo>
                    <a:pt x="2846" y="13370"/>
                    <a:pt x="2" y="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9" name="Google Shape;1872;p61"/>
            <p:cNvSpPr/>
            <p:nvPr/>
          </p:nvSpPr>
          <p:spPr>
            <a:xfrm>
              <a:off x="1071359" y="1845010"/>
              <a:ext cx="403643" cy="39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6444"/>
                  </a:lnTo>
                  <a:lnTo>
                    <a:pt x="21600" y="21600"/>
                  </a:lnTo>
                  <a:lnTo>
                    <a:pt x="21600" y="126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0" name="Google Shape;1873;p61"/>
            <p:cNvSpPr/>
            <p:nvPr/>
          </p:nvSpPr>
          <p:spPr>
            <a:xfrm>
              <a:off x="128067" y="1224197"/>
              <a:ext cx="389213" cy="344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4996"/>
                  </a:lnTo>
                  <a:lnTo>
                    <a:pt x="21600" y="21600"/>
                  </a:lnTo>
                  <a:lnTo>
                    <a:pt x="21600" y="144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1" name="Google Shape;1874;p61"/>
            <p:cNvSpPr/>
            <p:nvPr/>
          </p:nvSpPr>
          <p:spPr>
            <a:xfrm>
              <a:off x="607144" y="1546801"/>
              <a:ext cx="374353" cy="353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5173"/>
                  </a:lnTo>
                  <a:lnTo>
                    <a:pt x="21600" y="21600"/>
                  </a:lnTo>
                  <a:lnTo>
                    <a:pt x="21600" y="14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2" name="Google Shape;1875;p61"/>
            <p:cNvSpPr/>
            <p:nvPr/>
          </p:nvSpPr>
          <p:spPr>
            <a:xfrm rot="303261">
              <a:off x="2062782" y="29061"/>
              <a:ext cx="104762" cy="201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0823"/>
                  </a:lnTo>
                  <a:lnTo>
                    <a:pt x="0" y="21600"/>
                  </a:lnTo>
                  <a:lnTo>
                    <a:pt x="21600" y="913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3" name="Google Shape;1876;p61"/>
            <p:cNvSpPr/>
            <p:nvPr/>
          </p:nvSpPr>
          <p:spPr>
            <a:xfrm rot="521790">
              <a:off x="1929601" y="139686"/>
              <a:ext cx="89864" cy="239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9078"/>
                  </a:lnTo>
                  <a:lnTo>
                    <a:pt x="0" y="21600"/>
                  </a:lnTo>
                  <a:lnTo>
                    <a:pt x="21600" y="1105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4" name="Google Shape;1877;p61"/>
            <p:cNvSpPr/>
            <p:nvPr/>
          </p:nvSpPr>
          <p:spPr>
            <a:xfrm rot="21017963">
              <a:off x="1454743" y="52809"/>
              <a:ext cx="89865" cy="201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9126"/>
                  </a:lnTo>
                  <a:lnTo>
                    <a:pt x="21600" y="21600"/>
                  </a:lnTo>
                  <a:lnTo>
                    <a:pt x="21600" y="10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5" name="Google Shape;1878;p61"/>
            <p:cNvSpPr/>
            <p:nvPr/>
          </p:nvSpPr>
          <p:spPr>
            <a:xfrm rot="21286747">
              <a:off x="1595131" y="170322"/>
              <a:ext cx="104768" cy="23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1054"/>
                  </a:lnTo>
                  <a:lnTo>
                    <a:pt x="21600" y="21600"/>
                  </a:lnTo>
                  <a:lnTo>
                    <a:pt x="21600" y="90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6" name="Google Shape;1879;p61"/>
            <p:cNvSpPr/>
            <p:nvPr/>
          </p:nvSpPr>
          <p:spPr>
            <a:xfrm>
              <a:off x="1736692" y="85679"/>
              <a:ext cx="135930" cy="775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3772" y="3475"/>
                    <a:pt x="75" y="7118"/>
                    <a:pt x="0" y="10800"/>
                  </a:cubicBezTo>
                  <a:cubicBezTo>
                    <a:pt x="75" y="14482"/>
                    <a:pt x="3772" y="18125"/>
                    <a:pt x="10800" y="21600"/>
                  </a:cubicBezTo>
                  <a:cubicBezTo>
                    <a:pt x="17754" y="18125"/>
                    <a:pt x="21457" y="14482"/>
                    <a:pt x="21600" y="10800"/>
                  </a:cubicBezTo>
                  <a:cubicBezTo>
                    <a:pt x="21457" y="7118"/>
                    <a:pt x="17828" y="3475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311" name="Google Shape;1880;p61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308" name="Google Shape;1881;p61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9" name="Google Shape;1882;p61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0" name="Google Shape;1883;p61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312" name="Google Shape;1884;p61"/>
          <p:cNvSpPr txBox="1">
            <a:spLocks noGrp="1"/>
          </p:cNvSpPr>
          <p:nvPr>
            <p:ph type="title"/>
          </p:nvPr>
        </p:nvSpPr>
        <p:spPr>
          <a:xfrm>
            <a:off x="4570912" y="4702175"/>
            <a:ext cx="892201" cy="367200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749808">
              <a:defRPr sz="1230" u="sng">
                <a:uFill>
                  <a:solidFill>
                    <a:schemeClr val="accent6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313" name="Google Shape;1885;p61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317" name="Google Shape;1886;p61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314" name="Google Shape;1887;p61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5" name="Google Shape;1888;p61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6" name="Google Shape;1889;p61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318" name="Titre 4"/>
          <p:cNvSpPr txBox="1"/>
          <p:nvPr/>
        </p:nvSpPr>
        <p:spPr>
          <a:xfrm>
            <a:off x="1543866" y="3486592"/>
            <a:ext cx="2639515" cy="113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>
            <a:lvl1pPr algn="ctr" defTabSz="896111">
              <a:defRPr sz="245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</a:lstStyle>
          <a:p>
            <a:r>
              <a:t>Premier ministre israélien</a:t>
            </a:r>
          </a:p>
        </p:txBody>
      </p:sp>
      <p:pic>
        <p:nvPicPr>
          <p:cNvPr id="1319" name="Image 6" descr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25" y="135843"/>
            <a:ext cx="2212329" cy="3157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Image 8" descr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829" y="128210"/>
            <a:ext cx="2124463" cy="3148354"/>
          </a:xfrm>
          <a:prstGeom prst="rect">
            <a:avLst/>
          </a:prstGeom>
          <a:ln w="12700">
            <a:miter lim="400000"/>
          </a:ln>
        </p:spPr>
      </p:pic>
      <p:sp>
        <p:nvSpPr>
          <p:cNvPr id="1321" name="Titre 4"/>
          <p:cNvSpPr txBox="1"/>
          <p:nvPr/>
        </p:nvSpPr>
        <p:spPr>
          <a:xfrm>
            <a:off x="4363267" y="3387430"/>
            <a:ext cx="2639514" cy="97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800" b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Président de l’Organisation de libération de la Palestine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7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8" name="Google Shape;1903;p62"/>
          <p:cNvGrpSpPr/>
          <p:nvPr/>
        </p:nvGrpSpPr>
        <p:grpSpPr>
          <a:xfrm>
            <a:off x="795750" y="3760130"/>
            <a:ext cx="1187323" cy="252254"/>
            <a:chOff x="0" y="0"/>
            <a:chExt cx="1187322" cy="252253"/>
          </a:xfrm>
        </p:grpSpPr>
        <p:sp>
          <p:nvSpPr>
            <p:cNvPr id="1323" name="Google Shape;1905;p62"/>
            <p:cNvSpPr/>
            <p:nvPr/>
          </p:nvSpPr>
          <p:spPr>
            <a:xfrm>
              <a:off x="490237" y="104546"/>
              <a:ext cx="74829" cy="7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47" y="7294"/>
                  </a:moveTo>
                  <a:lnTo>
                    <a:pt x="12173" y="7601"/>
                  </a:lnTo>
                  <a:lnTo>
                    <a:pt x="13387" y="8213"/>
                  </a:lnTo>
                  <a:lnTo>
                    <a:pt x="14306" y="9427"/>
                  </a:lnTo>
                  <a:lnTo>
                    <a:pt x="14600" y="10947"/>
                  </a:lnTo>
                  <a:lnTo>
                    <a:pt x="14306" y="12161"/>
                  </a:lnTo>
                  <a:lnTo>
                    <a:pt x="13387" y="13387"/>
                  </a:lnTo>
                  <a:lnTo>
                    <a:pt x="12173" y="14294"/>
                  </a:lnTo>
                  <a:lnTo>
                    <a:pt x="10947" y="14600"/>
                  </a:lnTo>
                  <a:lnTo>
                    <a:pt x="9427" y="14294"/>
                  </a:lnTo>
                  <a:lnTo>
                    <a:pt x="8213" y="13387"/>
                  </a:lnTo>
                  <a:lnTo>
                    <a:pt x="7601" y="12161"/>
                  </a:lnTo>
                  <a:lnTo>
                    <a:pt x="7306" y="10947"/>
                  </a:lnTo>
                  <a:lnTo>
                    <a:pt x="7601" y="9427"/>
                  </a:lnTo>
                  <a:lnTo>
                    <a:pt x="8213" y="8213"/>
                  </a:lnTo>
                  <a:lnTo>
                    <a:pt x="9427" y="7601"/>
                  </a:lnTo>
                  <a:lnTo>
                    <a:pt x="10947" y="7294"/>
                  </a:lnTo>
                  <a:close/>
                  <a:moveTo>
                    <a:pt x="10947" y="0"/>
                  </a:moveTo>
                  <a:lnTo>
                    <a:pt x="8826" y="295"/>
                  </a:lnTo>
                  <a:lnTo>
                    <a:pt x="6693" y="907"/>
                  </a:lnTo>
                  <a:lnTo>
                    <a:pt x="4867" y="1815"/>
                  </a:lnTo>
                  <a:lnTo>
                    <a:pt x="3347" y="3347"/>
                  </a:lnTo>
                  <a:lnTo>
                    <a:pt x="1827" y="4867"/>
                  </a:lnTo>
                  <a:lnTo>
                    <a:pt x="907" y="6693"/>
                  </a:lnTo>
                  <a:lnTo>
                    <a:pt x="306" y="8814"/>
                  </a:lnTo>
                  <a:lnTo>
                    <a:pt x="0" y="10947"/>
                  </a:lnTo>
                  <a:lnTo>
                    <a:pt x="306" y="13080"/>
                  </a:lnTo>
                  <a:lnTo>
                    <a:pt x="907" y="15213"/>
                  </a:lnTo>
                  <a:lnTo>
                    <a:pt x="1827" y="17040"/>
                  </a:lnTo>
                  <a:lnTo>
                    <a:pt x="3347" y="18560"/>
                  </a:lnTo>
                  <a:lnTo>
                    <a:pt x="4867" y="19773"/>
                  </a:lnTo>
                  <a:lnTo>
                    <a:pt x="6693" y="20693"/>
                  </a:lnTo>
                  <a:lnTo>
                    <a:pt x="8826" y="21600"/>
                  </a:lnTo>
                  <a:lnTo>
                    <a:pt x="13080" y="21600"/>
                  </a:lnTo>
                  <a:lnTo>
                    <a:pt x="15213" y="20693"/>
                  </a:lnTo>
                  <a:lnTo>
                    <a:pt x="17040" y="19773"/>
                  </a:lnTo>
                  <a:lnTo>
                    <a:pt x="18560" y="18560"/>
                  </a:lnTo>
                  <a:lnTo>
                    <a:pt x="19773" y="17040"/>
                  </a:lnTo>
                  <a:lnTo>
                    <a:pt x="20999" y="15213"/>
                  </a:lnTo>
                  <a:lnTo>
                    <a:pt x="21600" y="13080"/>
                  </a:lnTo>
                  <a:lnTo>
                    <a:pt x="21600" y="8814"/>
                  </a:lnTo>
                  <a:lnTo>
                    <a:pt x="20999" y="6693"/>
                  </a:lnTo>
                  <a:lnTo>
                    <a:pt x="19773" y="4867"/>
                  </a:lnTo>
                  <a:lnTo>
                    <a:pt x="18560" y="3347"/>
                  </a:lnTo>
                  <a:lnTo>
                    <a:pt x="17040" y="1815"/>
                  </a:lnTo>
                  <a:lnTo>
                    <a:pt x="15213" y="907"/>
                  </a:lnTo>
                  <a:lnTo>
                    <a:pt x="13080" y="295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4" name="Google Shape;1906;p62"/>
            <p:cNvSpPr/>
            <p:nvPr/>
          </p:nvSpPr>
          <p:spPr>
            <a:xfrm>
              <a:off x="365810" y="104546"/>
              <a:ext cx="74870" cy="7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47" y="7294"/>
                  </a:moveTo>
                  <a:lnTo>
                    <a:pt x="12166" y="7601"/>
                  </a:lnTo>
                  <a:lnTo>
                    <a:pt x="13391" y="8213"/>
                  </a:lnTo>
                  <a:lnTo>
                    <a:pt x="13992" y="9427"/>
                  </a:lnTo>
                  <a:lnTo>
                    <a:pt x="14298" y="10947"/>
                  </a:lnTo>
                  <a:lnTo>
                    <a:pt x="13992" y="12161"/>
                  </a:lnTo>
                  <a:lnTo>
                    <a:pt x="13391" y="13387"/>
                  </a:lnTo>
                  <a:lnTo>
                    <a:pt x="12166" y="14294"/>
                  </a:lnTo>
                  <a:lnTo>
                    <a:pt x="10647" y="14600"/>
                  </a:lnTo>
                  <a:lnTo>
                    <a:pt x="9434" y="14294"/>
                  </a:lnTo>
                  <a:lnTo>
                    <a:pt x="8221" y="13387"/>
                  </a:lnTo>
                  <a:lnTo>
                    <a:pt x="7302" y="12161"/>
                  </a:lnTo>
                  <a:lnTo>
                    <a:pt x="6996" y="10947"/>
                  </a:lnTo>
                  <a:lnTo>
                    <a:pt x="7302" y="9427"/>
                  </a:lnTo>
                  <a:lnTo>
                    <a:pt x="8221" y="8213"/>
                  </a:lnTo>
                  <a:lnTo>
                    <a:pt x="9434" y="7601"/>
                  </a:lnTo>
                  <a:lnTo>
                    <a:pt x="10647" y="7294"/>
                  </a:lnTo>
                  <a:close/>
                  <a:moveTo>
                    <a:pt x="10647" y="0"/>
                  </a:moveTo>
                  <a:lnTo>
                    <a:pt x="8527" y="295"/>
                  </a:lnTo>
                  <a:lnTo>
                    <a:pt x="6395" y="907"/>
                  </a:lnTo>
                  <a:lnTo>
                    <a:pt x="4570" y="1815"/>
                  </a:lnTo>
                  <a:lnTo>
                    <a:pt x="3050" y="3347"/>
                  </a:lnTo>
                  <a:lnTo>
                    <a:pt x="1826" y="4867"/>
                  </a:lnTo>
                  <a:lnTo>
                    <a:pt x="612" y="6693"/>
                  </a:lnTo>
                  <a:lnTo>
                    <a:pt x="0" y="8814"/>
                  </a:lnTo>
                  <a:lnTo>
                    <a:pt x="0" y="13080"/>
                  </a:lnTo>
                  <a:lnTo>
                    <a:pt x="612" y="15213"/>
                  </a:lnTo>
                  <a:lnTo>
                    <a:pt x="1826" y="17040"/>
                  </a:lnTo>
                  <a:lnTo>
                    <a:pt x="3050" y="18560"/>
                  </a:lnTo>
                  <a:lnTo>
                    <a:pt x="4570" y="19773"/>
                  </a:lnTo>
                  <a:lnTo>
                    <a:pt x="6395" y="20693"/>
                  </a:lnTo>
                  <a:lnTo>
                    <a:pt x="8527" y="21600"/>
                  </a:lnTo>
                  <a:lnTo>
                    <a:pt x="12779" y="21600"/>
                  </a:lnTo>
                  <a:lnTo>
                    <a:pt x="14910" y="20693"/>
                  </a:lnTo>
                  <a:lnTo>
                    <a:pt x="16736" y="19773"/>
                  </a:lnTo>
                  <a:lnTo>
                    <a:pt x="18255" y="18560"/>
                  </a:lnTo>
                  <a:lnTo>
                    <a:pt x="19774" y="17040"/>
                  </a:lnTo>
                  <a:lnTo>
                    <a:pt x="20693" y="15213"/>
                  </a:lnTo>
                  <a:lnTo>
                    <a:pt x="21294" y="13080"/>
                  </a:lnTo>
                  <a:lnTo>
                    <a:pt x="21600" y="10947"/>
                  </a:lnTo>
                  <a:lnTo>
                    <a:pt x="21294" y="8814"/>
                  </a:lnTo>
                  <a:lnTo>
                    <a:pt x="20693" y="6693"/>
                  </a:lnTo>
                  <a:lnTo>
                    <a:pt x="19774" y="4867"/>
                  </a:lnTo>
                  <a:lnTo>
                    <a:pt x="18255" y="3347"/>
                  </a:lnTo>
                  <a:lnTo>
                    <a:pt x="16736" y="1815"/>
                  </a:lnTo>
                  <a:lnTo>
                    <a:pt x="14910" y="907"/>
                  </a:lnTo>
                  <a:lnTo>
                    <a:pt x="12779" y="295"/>
                  </a:lnTo>
                  <a:lnTo>
                    <a:pt x="1064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5" name="Google Shape;1907;p62"/>
            <p:cNvSpPr/>
            <p:nvPr/>
          </p:nvSpPr>
          <p:spPr>
            <a:xfrm>
              <a:off x="1112453" y="0"/>
              <a:ext cx="74870" cy="73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53" y="7294"/>
                  </a:moveTo>
                  <a:lnTo>
                    <a:pt x="12166" y="7601"/>
                  </a:lnTo>
                  <a:lnTo>
                    <a:pt x="13391" y="8213"/>
                  </a:lnTo>
                  <a:lnTo>
                    <a:pt x="14298" y="9427"/>
                  </a:lnTo>
                  <a:lnTo>
                    <a:pt x="14298" y="12161"/>
                  </a:lnTo>
                  <a:lnTo>
                    <a:pt x="13391" y="13387"/>
                  </a:lnTo>
                  <a:lnTo>
                    <a:pt x="12166" y="14294"/>
                  </a:lnTo>
                  <a:lnTo>
                    <a:pt x="10953" y="14600"/>
                  </a:lnTo>
                  <a:lnTo>
                    <a:pt x="9434" y="14294"/>
                  </a:lnTo>
                  <a:lnTo>
                    <a:pt x="8221" y="13387"/>
                  </a:lnTo>
                  <a:lnTo>
                    <a:pt x="7608" y="12161"/>
                  </a:lnTo>
                  <a:lnTo>
                    <a:pt x="7302" y="10947"/>
                  </a:lnTo>
                  <a:lnTo>
                    <a:pt x="7608" y="9427"/>
                  </a:lnTo>
                  <a:lnTo>
                    <a:pt x="8221" y="8213"/>
                  </a:lnTo>
                  <a:lnTo>
                    <a:pt x="9434" y="7601"/>
                  </a:lnTo>
                  <a:lnTo>
                    <a:pt x="10953" y="7294"/>
                  </a:lnTo>
                  <a:close/>
                  <a:moveTo>
                    <a:pt x="10953" y="0"/>
                  </a:moveTo>
                  <a:lnTo>
                    <a:pt x="8515" y="295"/>
                  </a:lnTo>
                  <a:lnTo>
                    <a:pt x="6690" y="907"/>
                  </a:lnTo>
                  <a:lnTo>
                    <a:pt x="4864" y="1815"/>
                  </a:lnTo>
                  <a:lnTo>
                    <a:pt x="3050" y="3347"/>
                  </a:lnTo>
                  <a:lnTo>
                    <a:pt x="1826" y="4867"/>
                  </a:lnTo>
                  <a:lnTo>
                    <a:pt x="919" y="6693"/>
                  </a:lnTo>
                  <a:lnTo>
                    <a:pt x="306" y="8814"/>
                  </a:lnTo>
                  <a:lnTo>
                    <a:pt x="0" y="10947"/>
                  </a:lnTo>
                  <a:lnTo>
                    <a:pt x="306" y="13080"/>
                  </a:lnTo>
                  <a:lnTo>
                    <a:pt x="919" y="15213"/>
                  </a:lnTo>
                  <a:lnTo>
                    <a:pt x="1826" y="17040"/>
                  </a:lnTo>
                  <a:lnTo>
                    <a:pt x="3050" y="18560"/>
                  </a:lnTo>
                  <a:lnTo>
                    <a:pt x="4864" y="19773"/>
                  </a:lnTo>
                  <a:lnTo>
                    <a:pt x="6690" y="20693"/>
                  </a:lnTo>
                  <a:lnTo>
                    <a:pt x="8515" y="21600"/>
                  </a:lnTo>
                  <a:lnTo>
                    <a:pt x="13085" y="21600"/>
                  </a:lnTo>
                  <a:lnTo>
                    <a:pt x="14910" y="20693"/>
                  </a:lnTo>
                  <a:lnTo>
                    <a:pt x="16736" y="19773"/>
                  </a:lnTo>
                  <a:lnTo>
                    <a:pt x="18561" y="18560"/>
                  </a:lnTo>
                  <a:lnTo>
                    <a:pt x="19774" y="17040"/>
                  </a:lnTo>
                  <a:lnTo>
                    <a:pt x="20681" y="15213"/>
                  </a:lnTo>
                  <a:lnTo>
                    <a:pt x="21294" y="13080"/>
                  </a:lnTo>
                  <a:lnTo>
                    <a:pt x="21600" y="10947"/>
                  </a:lnTo>
                  <a:lnTo>
                    <a:pt x="21294" y="8814"/>
                  </a:lnTo>
                  <a:lnTo>
                    <a:pt x="20681" y="6693"/>
                  </a:lnTo>
                  <a:lnTo>
                    <a:pt x="19774" y="4867"/>
                  </a:lnTo>
                  <a:lnTo>
                    <a:pt x="18561" y="3347"/>
                  </a:lnTo>
                  <a:lnTo>
                    <a:pt x="16736" y="1815"/>
                  </a:lnTo>
                  <a:lnTo>
                    <a:pt x="14910" y="907"/>
                  </a:lnTo>
                  <a:lnTo>
                    <a:pt x="13085" y="295"/>
                  </a:lnTo>
                  <a:lnTo>
                    <a:pt x="1095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6" name="Google Shape;1908;p62"/>
            <p:cNvSpPr/>
            <p:nvPr/>
          </p:nvSpPr>
          <p:spPr>
            <a:xfrm>
              <a:off x="459661" y="228327"/>
              <a:ext cx="24250" cy="23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27" y="0"/>
                  </a:moveTo>
                  <a:lnTo>
                    <a:pt x="6582" y="909"/>
                  </a:lnTo>
                  <a:lnTo>
                    <a:pt x="2800" y="2800"/>
                  </a:lnTo>
                  <a:lnTo>
                    <a:pt x="0" y="6545"/>
                  </a:lnTo>
                  <a:lnTo>
                    <a:pt x="0" y="15018"/>
                  </a:lnTo>
                  <a:lnTo>
                    <a:pt x="2800" y="18764"/>
                  </a:lnTo>
                  <a:lnTo>
                    <a:pt x="6582" y="20655"/>
                  </a:lnTo>
                  <a:lnTo>
                    <a:pt x="10327" y="21600"/>
                  </a:lnTo>
                  <a:lnTo>
                    <a:pt x="15018" y="20655"/>
                  </a:lnTo>
                  <a:lnTo>
                    <a:pt x="18764" y="18764"/>
                  </a:lnTo>
                  <a:lnTo>
                    <a:pt x="20655" y="15018"/>
                  </a:lnTo>
                  <a:lnTo>
                    <a:pt x="21600" y="11273"/>
                  </a:lnTo>
                  <a:lnTo>
                    <a:pt x="20655" y="6545"/>
                  </a:lnTo>
                  <a:lnTo>
                    <a:pt x="18764" y="2800"/>
                  </a:lnTo>
                  <a:lnTo>
                    <a:pt x="15018" y="909"/>
                  </a:lnTo>
                  <a:lnTo>
                    <a:pt x="1032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7" name="Google Shape;1909;p62"/>
            <p:cNvSpPr/>
            <p:nvPr/>
          </p:nvSpPr>
          <p:spPr>
            <a:xfrm>
              <a:off x="0" y="24429"/>
              <a:ext cx="25310" cy="2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7212" y="906"/>
                  </a:lnTo>
                  <a:lnTo>
                    <a:pt x="3623" y="3588"/>
                  </a:lnTo>
                  <a:lnTo>
                    <a:pt x="906" y="6306"/>
                  </a:lnTo>
                  <a:lnTo>
                    <a:pt x="0" y="10800"/>
                  </a:lnTo>
                  <a:lnTo>
                    <a:pt x="906" y="15294"/>
                  </a:lnTo>
                  <a:lnTo>
                    <a:pt x="3623" y="18012"/>
                  </a:lnTo>
                  <a:lnTo>
                    <a:pt x="7212" y="20694"/>
                  </a:lnTo>
                  <a:lnTo>
                    <a:pt x="10800" y="21600"/>
                  </a:lnTo>
                  <a:lnTo>
                    <a:pt x="15294" y="20694"/>
                  </a:lnTo>
                  <a:lnTo>
                    <a:pt x="18917" y="18012"/>
                  </a:lnTo>
                  <a:lnTo>
                    <a:pt x="20694" y="15294"/>
                  </a:lnTo>
                  <a:lnTo>
                    <a:pt x="21600" y="10800"/>
                  </a:lnTo>
                  <a:lnTo>
                    <a:pt x="20694" y="6306"/>
                  </a:lnTo>
                  <a:lnTo>
                    <a:pt x="18917" y="3588"/>
                  </a:lnTo>
                  <a:lnTo>
                    <a:pt x="15294" y="906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390" name="Google Shape;1910;p62"/>
          <p:cNvGrpSpPr/>
          <p:nvPr/>
        </p:nvGrpSpPr>
        <p:grpSpPr>
          <a:xfrm>
            <a:off x="6416011" y="2441566"/>
            <a:ext cx="2643673" cy="1778996"/>
            <a:chOff x="0" y="0"/>
            <a:chExt cx="2643672" cy="1778995"/>
          </a:xfrm>
        </p:grpSpPr>
        <p:sp>
          <p:nvSpPr>
            <p:cNvPr id="1329" name="Google Shape;1911;p62"/>
            <p:cNvSpPr/>
            <p:nvPr/>
          </p:nvSpPr>
          <p:spPr>
            <a:xfrm flipH="1">
              <a:off x="711638" y="900293"/>
              <a:ext cx="1892125" cy="860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21" y="0"/>
                  </a:moveTo>
                  <a:lnTo>
                    <a:pt x="18228" y="27"/>
                  </a:lnTo>
                  <a:lnTo>
                    <a:pt x="17809" y="81"/>
                  </a:lnTo>
                  <a:lnTo>
                    <a:pt x="17391" y="162"/>
                  </a:lnTo>
                  <a:lnTo>
                    <a:pt x="16948" y="298"/>
                  </a:lnTo>
                  <a:lnTo>
                    <a:pt x="16505" y="460"/>
                  </a:lnTo>
                  <a:lnTo>
                    <a:pt x="16037" y="622"/>
                  </a:lnTo>
                  <a:lnTo>
                    <a:pt x="15582" y="839"/>
                  </a:lnTo>
                  <a:lnTo>
                    <a:pt x="15114" y="1055"/>
                  </a:lnTo>
                  <a:lnTo>
                    <a:pt x="14634" y="1300"/>
                  </a:lnTo>
                  <a:lnTo>
                    <a:pt x="13698" y="1841"/>
                  </a:lnTo>
                  <a:lnTo>
                    <a:pt x="12763" y="2436"/>
                  </a:lnTo>
                  <a:lnTo>
                    <a:pt x="11864" y="3031"/>
                  </a:lnTo>
                  <a:lnTo>
                    <a:pt x="11003" y="3654"/>
                  </a:lnTo>
                  <a:lnTo>
                    <a:pt x="10215" y="4249"/>
                  </a:lnTo>
                  <a:lnTo>
                    <a:pt x="8861" y="5305"/>
                  </a:lnTo>
                  <a:lnTo>
                    <a:pt x="7950" y="6036"/>
                  </a:lnTo>
                  <a:lnTo>
                    <a:pt x="7594" y="6279"/>
                  </a:lnTo>
                  <a:lnTo>
                    <a:pt x="7150" y="6550"/>
                  </a:lnTo>
                  <a:lnTo>
                    <a:pt x="6117" y="7173"/>
                  </a:lnTo>
                  <a:lnTo>
                    <a:pt x="5538" y="7498"/>
                  </a:lnTo>
                  <a:lnTo>
                    <a:pt x="4948" y="7876"/>
                  </a:lnTo>
                  <a:lnTo>
                    <a:pt x="4332" y="8282"/>
                  </a:lnTo>
                  <a:lnTo>
                    <a:pt x="3717" y="8743"/>
                  </a:lnTo>
                  <a:lnTo>
                    <a:pt x="3113" y="9230"/>
                  </a:lnTo>
                  <a:lnTo>
                    <a:pt x="2818" y="9500"/>
                  </a:lnTo>
                  <a:lnTo>
                    <a:pt x="2535" y="9771"/>
                  </a:lnTo>
                  <a:lnTo>
                    <a:pt x="2264" y="10042"/>
                  </a:lnTo>
                  <a:lnTo>
                    <a:pt x="1994" y="10339"/>
                  </a:lnTo>
                  <a:lnTo>
                    <a:pt x="1735" y="10665"/>
                  </a:lnTo>
                  <a:lnTo>
                    <a:pt x="1489" y="10989"/>
                  </a:lnTo>
                  <a:lnTo>
                    <a:pt x="1267" y="11314"/>
                  </a:lnTo>
                  <a:lnTo>
                    <a:pt x="1046" y="11666"/>
                  </a:lnTo>
                  <a:lnTo>
                    <a:pt x="862" y="12044"/>
                  </a:lnTo>
                  <a:lnTo>
                    <a:pt x="677" y="12424"/>
                  </a:lnTo>
                  <a:lnTo>
                    <a:pt x="517" y="12830"/>
                  </a:lnTo>
                  <a:lnTo>
                    <a:pt x="381" y="13263"/>
                  </a:lnTo>
                  <a:lnTo>
                    <a:pt x="271" y="13696"/>
                  </a:lnTo>
                  <a:lnTo>
                    <a:pt x="185" y="14129"/>
                  </a:lnTo>
                  <a:lnTo>
                    <a:pt x="123" y="14589"/>
                  </a:lnTo>
                  <a:lnTo>
                    <a:pt x="74" y="15022"/>
                  </a:lnTo>
                  <a:lnTo>
                    <a:pt x="37" y="15455"/>
                  </a:lnTo>
                  <a:lnTo>
                    <a:pt x="12" y="15889"/>
                  </a:lnTo>
                  <a:lnTo>
                    <a:pt x="0" y="16295"/>
                  </a:lnTo>
                  <a:lnTo>
                    <a:pt x="0" y="16673"/>
                  </a:lnTo>
                  <a:lnTo>
                    <a:pt x="12" y="17052"/>
                  </a:lnTo>
                  <a:lnTo>
                    <a:pt x="37" y="17404"/>
                  </a:lnTo>
                  <a:lnTo>
                    <a:pt x="74" y="17757"/>
                  </a:lnTo>
                  <a:lnTo>
                    <a:pt x="123" y="18081"/>
                  </a:lnTo>
                  <a:lnTo>
                    <a:pt x="185" y="18406"/>
                  </a:lnTo>
                  <a:lnTo>
                    <a:pt x="246" y="18703"/>
                  </a:lnTo>
                  <a:lnTo>
                    <a:pt x="320" y="19001"/>
                  </a:lnTo>
                  <a:lnTo>
                    <a:pt x="394" y="19271"/>
                  </a:lnTo>
                  <a:lnTo>
                    <a:pt x="480" y="19543"/>
                  </a:lnTo>
                  <a:lnTo>
                    <a:pt x="566" y="19786"/>
                  </a:lnTo>
                  <a:lnTo>
                    <a:pt x="665" y="20030"/>
                  </a:lnTo>
                  <a:lnTo>
                    <a:pt x="763" y="20246"/>
                  </a:lnTo>
                  <a:lnTo>
                    <a:pt x="874" y="20436"/>
                  </a:lnTo>
                  <a:lnTo>
                    <a:pt x="972" y="20625"/>
                  </a:lnTo>
                  <a:lnTo>
                    <a:pt x="1194" y="20950"/>
                  </a:lnTo>
                  <a:lnTo>
                    <a:pt x="1415" y="21193"/>
                  </a:lnTo>
                  <a:lnTo>
                    <a:pt x="1637" y="21411"/>
                  </a:lnTo>
                  <a:lnTo>
                    <a:pt x="1846" y="21519"/>
                  </a:lnTo>
                  <a:lnTo>
                    <a:pt x="2043" y="21600"/>
                  </a:lnTo>
                  <a:lnTo>
                    <a:pt x="2141" y="21600"/>
                  </a:lnTo>
                  <a:lnTo>
                    <a:pt x="2227" y="21573"/>
                  </a:lnTo>
                  <a:lnTo>
                    <a:pt x="2523" y="21465"/>
                  </a:lnTo>
                  <a:lnTo>
                    <a:pt x="3077" y="21193"/>
                  </a:lnTo>
                  <a:lnTo>
                    <a:pt x="4775" y="20273"/>
                  </a:lnTo>
                  <a:lnTo>
                    <a:pt x="7089" y="18974"/>
                  </a:lnTo>
                  <a:lnTo>
                    <a:pt x="9748" y="17431"/>
                  </a:lnTo>
                  <a:lnTo>
                    <a:pt x="12505" y="15780"/>
                  </a:lnTo>
                  <a:lnTo>
                    <a:pt x="15101" y="14211"/>
                  </a:lnTo>
                  <a:lnTo>
                    <a:pt x="16258" y="13479"/>
                  </a:lnTo>
                  <a:lnTo>
                    <a:pt x="17292" y="12803"/>
                  </a:lnTo>
                  <a:lnTo>
                    <a:pt x="18142" y="12235"/>
                  </a:lnTo>
                  <a:lnTo>
                    <a:pt x="18806" y="11747"/>
                  </a:lnTo>
                  <a:lnTo>
                    <a:pt x="19065" y="11530"/>
                  </a:lnTo>
                  <a:lnTo>
                    <a:pt x="19323" y="11314"/>
                  </a:lnTo>
                  <a:lnTo>
                    <a:pt x="19557" y="11071"/>
                  </a:lnTo>
                  <a:lnTo>
                    <a:pt x="19766" y="10854"/>
                  </a:lnTo>
                  <a:lnTo>
                    <a:pt x="19975" y="10611"/>
                  </a:lnTo>
                  <a:lnTo>
                    <a:pt x="20160" y="10339"/>
                  </a:lnTo>
                  <a:lnTo>
                    <a:pt x="20332" y="10096"/>
                  </a:lnTo>
                  <a:lnTo>
                    <a:pt x="20492" y="9825"/>
                  </a:lnTo>
                  <a:lnTo>
                    <a:pt x="20640" y="9582"/>
                  </a:lnTo>
                  <a:lnTo>
                    <a:pt x="20775" y="9311"/>
                  </a:lnTo>
                  <a:lnTo>
                    <a:pt x="20898" y="9041"/>
                  </a:lnTo>
                  <a:lnTo>
                    <a:pt x="21009" y="8770"/>
                  </a:lnTo>
                  <a:lnTo>
                    <a:pt x="21108" y="8498"/>
                  </a:lnTo>
                  <a:lnTo>
                    <a:pt x="21194" y="8228"/>
                  </a:lnTo>
                  <a:lnTo>
                    <a:pt x="21267" y="7957"/>
                  </a:lnTo>
                  <a:lnTo>
                    <a:pt x="21342" y="7687"/>
                  </a:lnTo>
                  <a:lnTo>
                    <a:pt x="21403" y="7416"/>
                  </a:lnTo>
                  <a:lnTo>
                    <a:pt x="21452" y="7146"/>
                  </a:lnTo>
                  <a:lnTo>
                    <a:pt x="21526" y="6604"/>
                  </a:lnTo>
                  <a:lnTo>
                    <a:pt x="21575" y="6090"/>
                  </a:lnTo>
                  <a:lnTo>
                    <a:pt x="21600" y="5603"/>
                  </a:lnTo>
                  <a:lnTo>
                    <a:pt x="21600" y="5143"/>
                  </a:lnTo>
                  <a:lnTo>
                    <a:pt x="21575" y="4709"/>
                  </a:lnTo>
                  <a:lnTo>
                    <a:pt x="21551" y="4330"/>
                  </a:lnTo>
                  <a:lnTo>
                    <a:pt x="21514" y="3979"/>
                  </a:lnTo>
                  <a:lnTo>
                    <a:pt x="21440" y="3465"/>
                  </a:lnTo>
                  <a:lnTo>
                    <a:pt x="21366" y="3031"/>
                  </a:lnTo>
                  <a:lnTo>
                    <a:pt x="21267" y="2625"/>
                  </a:lnTo>
                  <a:lnTo>
                    <a:pt x="21169" y="2273"/>
                  </a:lnTo>
                  <a:lnTo>
                    <a:pt x="21071" y="1949"/>
                  </a:lnTo>
                  <a:lnTo>
                    <a:pt x="20972" y="1678"/>
                  </a:lnTo>
                  <a:lnTo>
                    <a:pt x="20874" y="1435"/>
                  </a:lnTo>
                  <a:lnTo>
                    <a:pt x="20763" y="1244"/>
                  </a:lnTo>
                  <a:lnTo>
                    <a:pt x="20665" y="1055"/>
                  </a:lnTo>
                  <a:lnTo>
                    <a:pt x="20579" y="920"/>
                  </a:lnTo>
                  <a:lnTo>
                    <a:pt x="20418" y="730"/>
                  </a:lnTo>
                  <a:lnTo>
                    <a:pt x="20320" y="622"/>
                  </a:lnTo>
                  <a:lnTo>
                    <a:pt x="20283" y="595"/>
                  </a:lnTo>
                  <a:lnTo>
                    <a:pt x="20135" y="487"/>
                  </a:lnTo>
                  <a:lnTo>
                    <a:pt x="20000" y="379"/>
                  </a:lnTo>
                  <a:lnTo>
                    <a:pt x="19692" y="216"/>
                  </a:lnTo>
                  <a:lnTo>
                    <a:pt x="19348" y="108"/>
                  </a:lnTo>
                  <a:lnTo>
                    <a:pt x="19003" y="27"/>
                  </a:lnTo>
                  <a:lnTo>
                    <a:pt x="186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0" name="Google Shape;1912;p62"/>
            <p:cNvSpPr/>
            <p:nvPr/>
          </p:nvSpPr>
          <p:spPr>
            <a:xfrm flipH="1">
              <a:off x="719126" y="984384"/>
              <a:ext cx="50686" cy="48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08" y="0"/>
                  </a:moveTo>
                  <a:lnTo>
                    <a:pt x="0" y="4316"/>
                  </a:lnTo>
                  <a:lnTo>
                    <a:pt x="13317" y="21600"/>
                  </a:lnTo>
                  <a:lnTo>
                    <a:pt x="21600" y="14867"/>
                  </a:lnTo>
                  <a:lnTo>
                    <a:pt x="17008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1" name="Google Shape;1913;p62"/>
            <p:cNvSpPr/>
            <p:nvPr/>
          </p:nvSpPr>
          <p:spPr>
            <a:xfrm flipH="1">
              <a:off x="702962" y="1063086"/>
              <a:ext cx="28016" cy="3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1776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2" name="Google Shape;1914;p62"/>
            <p:cNvSpPr/>
            <p:nvPr/>
          </p:nvSpPr>
          <p:spPr>
            <a:xfrm flipH="1">
              <a:off x="1386503" y="1481425"/>
              <a:ext cx="46376" cy="36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60" y="0"/>
                  </a:moveTo>
                  <a:lnTo>
                    <a:pt x="0" y="6353"/>
                  </a:lnTo>
                  <a:lnTo>
                    <a:pt x="7026" y="21600"/>
                  </a:lnTo>
                  <a:lnTo>
                    <a:pt x="21600" y="15247"/>
                  </a:lnTo>
                  <a:lnTo>
                    <a:pt x="1606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3" name="Google Shape;1915;p62"/>
            <p:cNvSpPr/>
            <p:nvPr/>
          </p:nvSpPr>
          <p:spPr>
            <a:xfrm flipH="1">
              <a:off x="702962" y="1122394"/>
              <a:ext cx="28016" cy="3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9849"/>
                  </a:lnTo>
                  <a:lnTo>
                    <a:pt x="21600" y="21600"/>
                  </a:lnTo>
                  <a:lnTo>
                    <a:pt x="21600" y="4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4" name="Google Shape;1916;p62"/>
            <p:cNvSpPr/>
            <p:nvPr/>
          </p:nvSpPr>
          <p:spPr>
            <a:xfrm flipH="1">
              <a:off x="719126" y="1178468"/>
              <a:ext cx="31290" cy="45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42" y="0"/>
                  </a:moveTo>
                  <a:lnTo>
                    <a:pt x="0" y="14914"/>
                  </a:lnTo>
                  <a:lnTo>
                    <a:pt x="13418" y="21600"/>
                  </a:lnTo>
                  <a:lnTo>
                    <a:pt x="21600" y="9771"/>
                  </a:lnTo>
                  <a:lnTo>
                    <a:pt x="1044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5" name="Google Shape;1917;p62"/>
            <p:cNvSpPr/>
            <p:nvPr/>
          </p:nvSpPr>
          <p:spPr>
            <a:xfrm flipH="1">
              <a:off x="2587599" y="1500821"/>
              <a:ext cx="40988" cy="3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3807"/>
                  </a:lnTo>
                  <a:lnTo>
                    <a:pt x="2839" y="21600"/>
                  </a:lnTo>
                  <a:lnTo>
                    <a:pt x="170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6" name="Google Shape;1918;p62"/>
            <p:cNvSpPr/>
            <p:nvPr/>
          </p:nvSpPr>
          <p:spPr>
            <a:xfrm flipH="1">
              <a:off x="2586522" y="1560127"/>
              <a:ext cx="36677" cy="36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89" y="0"/>
                  </a:moveTo>
                  <a:lnTo>
                    <a:pt x="0" y="4447"/>
                  </a:lnTo>
                  <a:lnTo>
                    <a:pt x="4466" y="21600"/>
                  </a:lnTo>
                  <a:lnTo>
                    <a:pt x="21600" y="20965"/>
                  </a:lnTo>
                  <a:lnTo>
                    <a:pt x="1588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7" name="Google Shape;1919;p62"/>
            <p:cNvSpPr/>
            <p:nvPr/>
          </p:nvSpPr>
          <p:spPr>
            <a:xfrm flipH="1">
              <a:off x="2571435" y="1618356"/>
              <a:ext cx="34482" cy="4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0"/>
                  </a:moveTo>
                  <a:lnTo>
                    <a:pt x="0" y="6686"/>
                  </a:lnTo>
                  <a:lnTo>
                    <a:pt x="5400" y="21600"/>
                  </a:lnTo>
                  <a:lnTo>
                    <a:pt x="21600" y="15943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8" name="Google Shape;1920;p62"/>
            <p:cNvSpPr/>
            <p:nvPr/>
          </p:nvSpPr>
          <p:spPr>
            <a:xfrm flipH="1">
              <a:off x="2537990" y="1670079"/>
              <a:ext cx="33446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63" y="0"/>
                  </a:moveTo>
                  <a:lnTo>
                    <a:pt x="0" y="11324"/>
                  </a:lnTo>
                  <a:lnTo>
                    <a:pt x="11135" y="21600"/>
                  </a:lnTo>
                  <a:lnTo>
                    <a:pt x="21600" y="12865"/>
                  </a:lnTo>
                  <a:lnTo>
                    <a:pt x="6263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9" name="Google Shape;1921;p62"/>
            <p:cNvSpPr/>
            <p:nvPr/>
          </p:nvSpPr>
          <p:spPr>
            <a:xfrm flipH="1">
              <a:off x="2490577" y="1714301"/>
              <a:ext cx="33405" cy="43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81" y="0"/>
                  </a:moveTo>
                  <a:lnTo>
                    <a:pt x="0" y="12408"/>
                  </a:lnTo>
                  <a:lnTo>
                    <a:pt x="13935" y="21600"/>
                  </a:lnTo>
                  <a:lnTo>
                    <a:pt x="21600" y="11329"/>
                  </a:lnTo>
                  <a:lnTo>
                    <a:pt x="4181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0" name="Google Shape;1922;p62"/>
            <p:cNvSpPr/>
            <p:nvPr/>
          </p:nvSpPr>
          <p:spPr>
            <a:xfrm flipH="1">
              <a:off x="836661" y="1304582"/>
              <a:ext cx="33405" cy="3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29" y="0"/>
                  </a:moveTo>
                  <a:lnTo>
                    <a:pt x="0" y="8908"/>
                  </a:lnTo>
                  <a:lnTo>
                    <a:pt x="6271" y="21600"/>
                  </a:lnTo>
                  <a:lnTo>
                    <a:pt x="21600" y="12716"/>
                  </a:lnTo>
                  <a:lnTo>
                    <a:pt x="1532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1" name="Google Shape;1923;p62"/>
            <p:cNvSpPr/>
            <p:nvPr/>
          </p:nvSpPr>
          <p:spPr>
            <a:xfrm flipH="1">
              <a:off x="1339090" y="1473883"/>
              <a:ext cx="30172" cy="30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86" y="0"/>
                  </a:moveTo>
                  <a:lnTo>
                    <a:pt x="0" y="4629"/>
                  </a:lnTo>
                  <a:lnTo>
                    <a:pt x="1543" y="21600"/>
                  </a:lnTo>
                  <a:lnTo>
                    <a:pt x="21600" y="16200"/>
                  </a:lnTo>
                  <a:lnTo>
                    <a:pt x="19286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2" name="Google Shape;1924;p62"/>
            <p:cNvSpPr/>
            <p:nvPr/>
          </p:nvSpPr>
          <p:spPr>
            <a:xfrm flipH="1">
              <a:off x="992989" y="1370355"/>
              <a:ext cx="29095" cy="29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0" y="0"/>
                  </a:moveTo>
                  <a:lnTo>
                    <a:pt x="0" y="4793"/>
                  </a:lnTo>
                  <a:lnTo>
                    <a:pt x="4000" y="21600"/>
                  </a:lnTo>
                  <a:lnTo>
                    <a:pt x="21600" y="16807"/>
                  </a:lnTo>
                  <a:lnTo>
                    <a:pt x="200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3" name="Google Shape;1925;p62"/>
            <p:cNvSpPr/>
            <p:nvPr/>
          </p:nvSpPr>
          <p:spPr>
            <a:xfrm flipH="1">
              <a:off x="1145007" y="1416730"/>
              <a:ext cx="30213" cy="29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89" y="0"/>
                  </a:moveTo>
                  <a:lnTo>
                    <a:pt x="0" y="4800"/>
                  </a:lnTo>
                  <a:lnTo>
                    <a:pt x="4652" y="21600"/>
                  </a:lnTo>
                  <a:lnTo>
                    <a:pt x="21600" y="16800"/>
                  </a:lnTo>
                  <a:lnTo>
                    <a:pt x="1928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4" name="Google Shape;1926;p62"/>
            <p:cNvSpPr/>
            <p:nvPr/>
          </p:nvSpPr>
          <p:spPr>
            <a:xfrm flipH="1">
              <a:off x="1042598" y="1384362"/>
              <a:ext cx="29094" cy="3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0" y="0"/>
                  </a:moveTo>
                  <a:lnTo>
                    <a:pt x="0" y="4652"/>
                  </a:lnTo>
                  <a:lnTo>
                    <a:pt x="4000" y="21600"/>
                  </a:lnTo>
                  <a:lnTo>
                    <a:pt x="21600" y="16978"/>
                  </a:lnTo>
                  <a:lnTo>
                    <a:pt x="200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5" name="Google Shape;1927;p62"/>
            <p:cNvSpPr/>
            <p:nvPr/>
          </p:nvSpPr>
          <p:spPr>
            <a:xfrm flipH="1">
              <a:off x="1246380" y="1444747"/>
              <a:ext cx="30171" cy="3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86" y="0"/>
                  </a:moveTo>
                  <a:lnTo>
                    <a:pt x="0" y="4622"/>
                  </a:lnTo>
                  <a:lnTo>
                    <a:pt x="4629" y="21600"/>
                  </a:lnTo>
                  <a:lnTo>
                    <a:pt x="21600" y="16978"/>
                  </a:lnTo>
                  <a:lnTo>
                    <a:pt x="19286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6" name="Google Shape;1928;p62"/>
            <p:cNvSpPr/>
            <p:nvPr/>
          </p:nvSpPr>
          <p:spPr>
            <a:xfrm flipH="1">
              <a:off x="1289482" y="1459874"/>
              <a:ext cx="30213" cy="29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89" y="0"/>
                  </a:moveTo>
                  <a:lnTo>
                    <a:pt x="0" y="4800"/>
                  </a:lnTo>
                  <a:lnTo>
                    <a:pt x="4652" y="21600"/>
                  </a:lnTo>
                  <a:lnTo>
                    <a:pt x="21600" y="16800"/>
                  </a:lnTo>
                  <a:lnTo>
                    <a:pt x="1928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7" name="Google Shape;1929;p62"/>
            <p:cNvSpPr/>
            <p:nvPr/>
          </p:nvSpPr>
          <p:spPr>
            <a:xfrm flipH="1">
              <a:off x="751494" y="1232345"/>
              <a:ext cx="36637" cy="46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65" y="0"/>
                  </a:moveTo>
                  <a:lnTo>
                    <a:pt x="0" y="10559"/>
                  </a:lnTo>
                  <a:lnTo>
                    <a:pt x="10165" y="21600"/>
                  </a:lnTo>
                  <a:lnTo>
                    <a:pt x="21600" y="8551"/>
                  </a:lnTo>
                  <a:lnTo>
                    <a:pt x="10165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8" name="Google Shape;1930;p62"/>
            <p:cNvSpPr/>
            <p:nvPr/>
          </p:nvSpPr>
          <p:spPr>
            <a:xfrm flipH="1">
              <a:off x="793518" y="1272256"/>
              <a:ext cx="32368" cy="40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90" y="0"/>
                  </a:moveTo>
                  <a:lnTo>
                    <a:pt x="0" y="10800"/>
                  </a:lnTo>
                  <a:lnTo>
                    <a:pt x="9348" y="21600"/>
                  </a:lnTo>
                  <a:lnTo>
                    <a:pt x="21600" y="11368"/>
                  </a:lnTo>
                  <a:lnTo>
                    <a:pt x="1369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9" name="Google Shape;1931;p62"/>
            <p:cNvSpPr/>
            <p:nvPr/>
          </p:nvSpPr>
          <p:spPr>
            <a:xfrm flipH="1">
              <a:off x="1194616" y="1426429"/>
              <a:ext cx="28017" cy="33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5567"/>
                  </a:lnTo>
                  <a:lnTo>
                    <a:pt x="1662" y="21600"/>
                  </a:lnTo>
                  <a:lnTo>
                    <a:pt x="21600" y="1670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0" name="Google Shape;1932;p62"/>
            <p:cNvSpPr/>
            <p:nvPr/>
          </p:nvSpPr>
          <p:spPr>
            <a:xfrm flipH="1">
              <a:off x="888425" y="1330484"/>
              <a:ext cx="34481" cy="34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75" y="0"/>
                  </a:moveTo>
                  <a:lnTo>
                    <a:pt x="0" y="6075"/>
                  </a:lnTo>
                  <a:lnTo>
                    <a:pt x="5400" y="21600"/>
                  </a:lnTo>
                  <a:lnTo>
                    <a:pt x="21600" y="15525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1" name="Google Shape;1933;p62"/>
            <p:cNvSpPr/>
            <p:nvPr/>
          </p:nvSpPr>
          <p:spPr>
            <a:xfrm flipH="1">
              <a:off x="1090010" y="1397334"/>
              <a:ext cx="33445" cy="3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08" y="0"/>
                  </a:moveTo>
                  <a:lnTo>
                    <a:pt x="0" y="5400"/>
                  </a:lnTo>
                  <a:lnTo>
                    <a:pt x="5567" y="21600"/>
                  </a:lnTo>
                  <a:lnTo>
                    <a:pt x="21600" y="15525"/>
                  </a:lnTo>
                  <a:lnTo>
                    <a:pt x="20208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2" name="Google Shape;1934;p62"/>
            <p:cNvSpPr/>
            <p:nvPr/>
          </p:nvSpPr>
          <p:spPr>
            <a:xfrm flipH="1">
              <a:off x="1741224" y="1580601"/>
              <a:ext cx="46376" cy="36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62" y="0"/>
                  </a:moveTo>
                  <a:lnTo>
                    <a:pt x="0" y="6346"/>
                  </a:lnTo>
                  <a:lnTo>
                    <a:pt x="7026" y="21600"/>
                  </a:lnTo>
                  <a:lnTo>
                    <a:pt x="21600" y="15889"/>
                  </a:lnTo>
                  <a:lnTo>
                    <a:pt x="1656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3" name="Google Shape;1935;p62"/>
            <p:cNvSpPr/>
            <p:nvPr/>
          </p:nvSpPr>
          <p:spPr>
            <a:xfrm flipH="1">
              <a:off x="1693811" y="1573058"/>
              <a:ext cx="29094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0" y="0"/>
                  </a:moveTo>
                  <a:lnTo>
                    <a:pt x="0" y="4463"/>
                  </a:lnTo>
                  <a:lnTo>
                    <a:pt x="1600" y="21600"/>
                  </a:lnTo>
                  <a:lnTo>
                    <a:pt x="21600" y="16365"/>
                  </a:lnTo>
                  <a:lnTo>
                    <a:pt x="200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4" name="Google Shape;1936;p62"/>
            <p:cNvSpPr/>
            <p:nvPr/>
          </p:nvSpPr>
          <p:spPr>
            <a:xfrm flipH="1">
              <a:off x="1499728" y="1515907"/>
              <a:ext cx="29095" cy="29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0" y="0"/>
                  </a:moveTo>
                  <a:lnTo>
                    <a:pt x="0" y="4793"/>
                  </a:lnTo>
                  <a:lnTo>
                    <a:pt x="4000" y="21600"/>
                  </a:lnTo>
                  <a:lnTo>
                    <a:pt x="21600" y="16807"/>
                  </a:lnTo>
                  <a:lnTo>
                    <a:pt x="200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5" name="Google Shape;1937;p62"/>
            <p:cNvSpPr/>
            <p:nvPr/>
          </p:nvSpPr>
          <p:spPr>
            <a:xfrm flipH="1">
              <a:off x="1601059" y="1545041"/>
              <a:ext cx="29136" cy="29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2" y="0"/>
                  </a:moveTo>
                  <a:lnTo>
                    <a:pt x="0" y="4000"/>
                  </a:lnTo>
                  <a:lnTo>
                    <a:pt x="4793" y="21600"/>
                  </a:lnTo>
                  <a:lnTo>
                    <a:pt x="21600" y="16800"/>
                  </a:lnTo>
                  <a:lnTo>
                    <a:pt x="2000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6" name="Google Shape;1938;p62"/>
            <p:cNvSpPr/>
            <p:nvPr/>
          </p:nvSpPr>
          <p:spPr>
            <a:xfrm flipH="1">
              <a:off x="1644203" y="1559050"/>
              <a:ext cx="29095" cy="29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0" y="0"/>
                  </a:moveTo>
                  <a:lnTo>
                    <a:pt x="0" y="4800"/>
                  </a:lnTo>
                  <a:lnTo>
                    <a:pt x="4000" y="21600"/>
                  </a:lnTo>
                  <a:lnTo>
                    <a:pt x="21600" y="16800"/>
                  </a:lnTo>
                  <a:lnTo>
                    <a:pt x="200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7" name="Google Shape;1939;p62"/>
            <p:cNvSpPr/>
            <p:nvPr/>
          </p:nvSpPr>
          <p:spPr>
            <a:xfrm flipH="1">
              <a:off x="1549337" y="1526682"/>
              <a:ext cx="26939" cy="32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5061"/>
                  </a:lnTo>
                  <a:lnTo>
                    <a:pt x="864" y="21600"/>
                  </a:lnTo>
                  <a:lnTo>
                    <a:pt x="21600" y="1656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8" name="Google Shape;1940;p62"/>
            <p:cNvSpPr/>
            <p:nvPr/>
          </p:nvSpPr>
          <p:spPr>
            <a:xfrm flipH="1">
              <a:off x="1443654" y="1496510"/>
              <a:ext cx="34523" cy="34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2" y="0"/>
                  </a:moveTo>
                  <a:lnTo>
                    <a:pt x="0" y="5394"/>
                  </a:lnTo>
                  <a:lnTo>
                    <a:pt x="5394" y="21600"/>
                  </a:lnTo>
                  <a:lnTo>
                    <a:pt x="21600" y="15506"/>
                  </a:lnTo>
                  <a:lnTo>
                    <a:pt x="2025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9" name="Google Shape;1941;p62"/>
            <p:cNvSpPr/>
            <p:nvPr/>
          </p:nvSpPr>
          <p:spPr>
            <a:xfrm flipH="1">
              <a:off x="2059309" y="1670079"/>
              <a:ext cx="29094" cy="3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0" y="0"/>
                  </a:moveTo>
                  <a:lnTo>
                    <a:pt x="0" y="3852"/>
                  </a:lnTo>
                  <a:lnTo>
                    <a:pt x="1600" y="21600"/>
                  </a:lnTo>
                  <a:lnTo>
                    <a:pt x="21600" y="16207"/>
                  </a:lnTo>
                  <a:lnTo>
                    <a:pt x="200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0" name="Google Shape;1942;p62"/>
            <p:cNvSpPr/>
            <p:nvPr/>
          </p:nvSpPr>
          <p:spPr>
            <a:xfrm flipH="1">
              <a:off x="1863070" y="1618356"/>
              <a:ext cx="29095" cy="2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0" y="0"/>
                  </a:moveTo>
                  <a:lnTo>
                    <a:pt x="0" y="4154"/>
                  </a:lnTo>
                  <a:lnTo>
                    <a:pt x="4000" y="21600"/>
                  </a:lnTo>
                  <a:lnTo>
                    <a:pt x="21600" y="17446"/>
                  </a:lnTo>
                  <a:lnTo>
                    <a:pt x="200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1" name="Google Shape;1943;p62"/>
            <p:cNvSpPr/>
            <p:nvPr/>
          </p:nvSpPr>
          <p:spPr>
            <a:xfrm flipH="1">
              <a:off x="1965479" y="1644218"/>
              <a:ext cx="29136" cy="28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72" y="0"/>
                  </a:moveTo>
                  <a:lnTo>
                    <a:pt x="0" y="4154"/>
                  </a:lnTo>
                  <a:lnTo>
                    <a:pt x="3994" y="21600"/>
                  </a:lnTo>
                  <a:lnTo>
                    <a:pt x="21600" y="17446"/>
                  </a:lnTo>
                  <a:lnTo>
                    <a:pt x="1997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2" name="Google Shape;1944;p62"/>
            <p:cNvSpPr/>
            <p:nvPr/>
          </p:nvSpPr>
          <p:spPr>
            <a:xfrm flipH="1">
              <a:off x="2008622" y="1657148"/>
              <a:ext cx="29095" cy="29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0" y="0"/>
                  </a:moveTo>
                  <a:lnTo>
                    <a:pt x="0" y="3994"/>
                  </a:lnTo>
                  <a:lnTo>
                    <a:pt x="4000" y="21600"/>
                  </a:lnTo>
                  <a:lnTo>
                    <a:pt x="21600" y="16807"/>
                  </a:lnTo>
                  <a:lnTo>
                    <a:pt x="200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3" name="Google Shape;1945;p62"/>
            <p:cNvSpPr/>
            <p:nvPr/>
          </p:nvSpPr>
          <p:spPr>
            <a:xfrm flipH="1">
              <a:off x="1912678" y="1626978"/>
              <a:ext cx="28017" cy="3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5040"/>
                  </a:lnTo>
                  <a:lnTo>
                    <a:pt x="831" y="21600"/>
                  </a:lnTo>
                  <a:lnTo>
                    <a:pt x="21600" y="1728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4" name="Google Shape;1946;p62"/>
            <p:cNvSpPr/>
            <p:nvPr/>
          </p:nvSpPr>
          <p:spPr>
            <a:xfrm flipH="1">
              <a:off x="1806996" y="1599997"/>
              <a:ext cx="34524" cy="33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2" y="0"/>
                  </a:moveTo>
                  <a:lnTo>
                    <a:pt x="0" y="4898"/>
                  </a:lnTo>
                  <a:lnTo>
                    <a:pt x="5394" y="21600"/>
                  </a:lnTo>
                  <a:lnTo>
                    <a:pt x="21600" y="16033"/>
                  </a:lnTo>
                  <a:lnTo>
                    <a:pt x="2025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5" name="Google Shape;1947;p62"/>
            <p:cNvSpPr/>
            <p:nvPr/>
          </p:nvSpPr>
          <p:spPr>
            <a:xfrm flipH="1">
              <a:off x="2380585" y="1749901"/>
              <a:ext cx="29136" cy="29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2" y="0"/>
                  </a:moveTo>
                  <a:lnTo>
                    <a:pt x="0" y="3200"/>
                  </a:lnTo>
                  <a:lnTo>
                    <a:pt x="799" y="21600"/>
                  </a:lnTo>
                  <a:lnTo>
                    <a:pt x="21600" y="16800"/>
                  </a:lnTo>
                  <a:lnTo>
                    <a:pt x="2000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6" name="Google Shape;1948;p62"/>
            <p:cNvSpPr/>
            <p:nvPr/>
          </p:nvSpPr>
          <p:spPr>
            <a:xfrm flipH="1">
              <a:off x="2434503" y="1746626"/>
              <a:ext cx="34481" cy="32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25" y="0"/>
                  </a:moveTo>
                  <a:lnTo>
                    <a:pt x="0" y="15847"/>
                  </a:lnTo>
                  <a:lnTo>
                    <a:pt x="16200" y="21600"/>
                  </a:lnTo>
                  <a:lnTo>
                    <a:pt x="21600" y="2904"/>
                  </a:lnTo>
                  <a:lnTo>
                    <a:pt x="4725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7" name="Google Shape;1949;p62"/>
            <p:cNvSpPr/>
            <p:nvPr/>
          </p:nvSpPr>
          <p:spPr>
            <a:xfrm flipH="1">
              <a:off x="2170337" y="1698138"/>
              <a:ext cx="29136" cy="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02" y="0"/>
                  </a:moveTo>
                  <a:lnTo>
                    <a:pt x="0" y="4000"/>
                  </a:lnTo>
                  <a:lnTo>
                    <a:pt x="3994" y="21600"/>
                  </a:lnTo>
                  <a:lnTo>
                    <a:pt x="21600" y="16800"/>
                  </a:lnTo>
                  <a:lnTo>
                    <a:pt x="2000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8" name="Google Shape;1950;p62"/>
            <p:cNvSpPr/>
            <p:nvPr/>
          </p:nvSpPr>
          <p:spPr>
            <a:xfrm flipH="1">
              <a:off x="2272788" y="1722920"/>
              <a:ext cx="29094" cy="2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0" y="0"/>
                  </a:moveTo>
                  <a:lnTo>
                    <a:pt x="0" y="4148"/>
                  </a:lnTo>
                  <a:lnTo>
                    <a:pt x="4000" y="21600"/>
                  </a:lnTo>
                  <a:lnTo>
                    <a:pt x="21600" y="17420"/>
                  </a:lnTo>
                  <a:lnTo>
                    <a:pt x="208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9" name="Google Shape;1951;p62"/>
            <p:cNvSpPr/>
            <p:nvPr/>
          </p:nvSpPr>
          <p:spPr>
            <a:xfrm flipH="1">
              <a:off x="2324511" y="1736929"/>
              <a:ext cx="28057" cy="2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0" y="0"/>
                  </a:moveTo>
                  <a:lnTo>
                    <a:pt x="0" y="4148"/>
                  </a:lnTo>
                  <a:lnTo>
                    <a:pt x="4148" y="21600"/>
                  </a:lnTo>
                  <a:lnTo>
                    <a:pt x="21600" y="17452"/>
                  </a:lnTo>
                  <a:lnTo>
                    <a:pt x="2077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0" name="Google Shape;1952;p62"/>
            <p:cNvSpPr/>
            <p:nvPr/>
          </p:nvSpPr>
          <p:spPr>
            <a:xfrm flipH="1">
              <a:off x="2219946" y="1706757"/>
              <a:ext cx="26939" cy="31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469"/>
                  </a:lnTo>
                  <a:lnTo>
                    <a:pt x="864" y="21600"/>
                  </a:lnTo>
                  <a:lnTo>
                    <a:pt x="21600" y="1787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1" name="Google Shape;1953;p62"/>
            <p:cNvSpPr/>
            <p:nvPr/>
          </p:nvSpPr>
          <p:spPr>
            <a:xfrm flipH="1">
              <a:off x="2114305" y="1680897"/>
              <a:ext cx="33403" cy="3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03" y="0"/>
                  </a:moveTo>
                  <a:lnTo>
                    <a:pt x="0" y="4877"/>
                  </a:lnTo>
                  <a:lnTo>
                    <a:pt x="4877" y="21600"/>
                  </a:lnTo>
                  <a:lnTo>
                    <a:pt x="21600" y="16026"/>
                  </a:lnTo>
                  <a:lnTo>
                    <a:pt x="20903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2" name="Google Shape;1954;p62"/>
            <p:cNvSpPr/>
            <p:nvPr/>
          </p:nvSpPr>
          <p:spPr>
            <a:xfrm flipH="1">
              <a:off x="942302" y="1347725"/>
              <a:ext cx="33446" cy="34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04" y="0"/>
                  </a:moveTo>
                  <a:lnTo>
                    <a:pt x="0" y="6075"/>
                  </a:lnTo>
                  <a:lnTo>
                    <a:pt x="5567" y="21600"/>
                  </a:lnTo>
                  <a:lnTo>
                    <a:pt x="21600" y="16200"/>
                  </a:lnTo>
                  <a:lnTo>
                    <a:pt x="20904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3" name="Google Shape;1955;p62"/>
            <p:cNvSpPr/>
            <p:nvPr/>
          </p:nvSpPr>
          <p:spPr>
            <a:xfrm flipH="1">
              <a:off x="769863" y="924000"/>
              <a:ext cx="1782176" cy="798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38" y="0"/>
                  </a:moveTo>
                  <a:lnTo>
                    <a:pt x="18059" y="29"/>
                  </a:lnTo>
                  <a:lnTo>
                    <a:pt x="17667" y="87"/>
                  </a:lnTo>
                  <a:lnTo>
                    <a:pt x="17249" y="204"/>
                  </a:lnTo>
                  <a:lnTo>
                    <a:pt x="16818" y="320"/>
                  </a:lnTo>
                  <a:lnTo>
                    <a:pt x="16386" y="495"/>
                  </a:lnTo>
                  <a:lnTo>
                    <a:pt x="15942" y="699"/>
                  </a:lnTo>
                  <a:lnTo>
                    <a:pt x="15485" y="904"/>
                  </a:lnTo>
                  <a:lnTo>
                    <a:pt x="15028" y="1166"/>
                  </a:lnTo>
                  <a:lnTo>
                    <a:pt x="14570" y="1429"/>
                  </a:lnTo>
                  <a:lnTo>
                    <a:pt x="13655" y="1982"/>
                  </a:lnTo>
                  <a:lnTo>
                    <a:pt x="12754" y="2594"/>
                  </a:lnTo>
                  <a:lnTo>
                    <a:pt x="11878" y="3236"/>
                  </a:lnTo>
                  <a:lnTo>
                    <a:pt x="11042" y="3877"/>
                  </a:lnTo>
                  <a:lnTo>
                    <a:pt x="10271" y="4489"/>
                  </a:lnTo>
                  <a:lnTo>
                    <a:pt x="8964" y="5568"/>
                  </a:lnTo>
                  <a:lnTo>
                    <a:pt x="8089" y="6296"/>
                  </a:lnTo>
                  <a:lnTo>
                    <a:pt x="7723" y="6558"/>
                  </a:lnTo>
                  <a:lnTo>
                    <a:pt x="7292" y="6822"/>
                  </a:lnTo>
                  <a:lnTo>
                    <a:pt x="6220" y="7433"/>
                  </a:lnTo>
                  <a:lnTo>
                    <a:pt x="4992" y="8162"/>
                  </a:lnTo>
                  <a:lnTo>
                    <a:pt x="4351" y="8540"/>
                  </a:lnTo>
                  <a:lnTo>
                    <a:pt x="3711" y="8979"/>
                  </a:lnTo>
                  <a:lnTo>
                    <a:pt x="3084" y="9474"/>
                  </a:lnTo>
                  <a:lnTo>
                    <a:pt x="2483" y="9969"/>
                  </a:lnTo>
                  <a:lnTo>
                    <a:pt x="2196" y="10260"/>
                  </a:lnTo>
                  <a:lnTo>
                    <a:pt x="1921" y="10523"/>
                  </a:lnTo>
                  <a:lnTo>
                    <a:pt x="1660" y="10815"/>
                  </a:lnTo>
                  <a:lnTo>
                    <a:pt x="1411" y="11136"/>
                  </a:lnTo>
                  <a:lnTo>
                    <a:pt x="1189" y="11456"/>
                  </a:lnTo>
                  <a:lnTo>
                    <a:pt x="967" y="11777"/>
                  </a:lnTo>
                  <a:lnTo>
                    <a:pt x="771" y="12126"/>
                  </a:lnTo>
                  <a:lnTo>
                    <a:pt x="601" y="12476"/>
                  </a:lnTo>
                  <a:lnTo>
                    <a:pt x="458" y="12856"/>
                  </a:lnTo>
                  <a:lnTo>
                    <a:pt x="327" y="13234"/>
                  </a:lnTo>
                  <a:lnTo>
                    <a:pt x="236" y="13642"/>
                  </a:lnTo>
                  <a:lnTo>
                    <a:pt x="157" y="14050"/>
                  </a:lnTo>
                  <a:lnTo>
                    <a:pt x="105" y="14488"/>
                  </a:lnTo>
                  <a:lnTo>
                    <a:pt x="65" y="14954"/>
                  </a:lnTo>
                  <a:lnTo>
                    <a:pt x="26" y="15362"/>
                  </a:lnTo>
                  <a:lnTo>
                    <a:pt x="13" y="15799"/>
                  </a:lnTo>
                  <a:lnTo>
                    <a:pt x="0" y="16178"/>
                  </a:lnTo>
                  <a:lnTo>
                    <a:pt x="13" y="16587"/>
                  </a:lnTo>
                  <a:lnTo>
                    <a:pt x="13" y="16966"/>
                  </a:lnTo>
                  <a:lnTo>
                    <a:pt x="39" y="17315"/>
                  </a:lnTo>
                  <a:lnTo>
                    <a:pt x="65" y="17665"/>
                  </a:lnTo>
                  <a:lnTo>
                    <a:pt x="105" y="18014"/>
                  </a:lnTo>
                  <a:lnTo>
                    <a:pt x="157" y="18335"/>
                  </a:lnTo>
                  <a:lnTo>
                    <a:pt x="209" y="18656"/>
                  </a:lnTo>
                  <a:lnTo>
                    <a:pt x="262" y="18948"/>
                  </a:lnTo>
                  <a:lnTo>
                    <a:pt x="340" y="19210"/>
                  </a:lnTo>
                  <a:lnTo>
                    <a:pt x="405" y="19501"/>
                  </a:lnTo>
                  <a:lnTo>
                    <a:pt x="484" y="19734"/>
                  </a:lnTo>
                  <a:lnTo>
                    <a:pt x="640" y="20200"/>
                  </a:lnTo>
                  <a:lnTo>
                    <a:pt x="823" y="20580"/>
                  </a:lnTo>
                  <a:lnTo>
                    <a:pt x="1020" y="20930"/>
                  </a:lnTo>
                  <a:lnTo>
                    <a:pt x="1202" y="21192"/>
                  </a:lnTo>
                  <a:lnTo>
                    <a:pt x="1398" y="21396"/>
                  </a:lnTo>
                  <a:lnTo>
                    <a:pt x="1594" y="21542"/>
                  </a:lnTo>
                  <a:lnTo>
                    <a:pt x="1777" y="21600"/>
                  </a:lnTo>
                  <a:lnTo>
                    <a:pt x="1947" y="21600"/>
                  </a:lnTo>
                  <a:lnTo>
                    <a:pt x="2248" y="21454"/>
                  </a:lnTo>
                  <a:lnTo>
                    <a:pt x="2797" y="21163"/>
                  </a:lnTo>
                  <a:lnTo>
                    <a:pt x="4522" y="20171"/>
                  </a:lnTo>
                  <a:lnTo>
                    <a:pt x="6873" y="18802"/>
                  </a:lnTo>
                  <a:lnTo>
                    <a:pt x="9578" y="17170"/>
                  </a:lnTo>
                  <a:lnTo>
                    <a:pt x="12388" y="15450"/>
                  </a:lnTo>
                  <a:lnTo>
                    <a:pt x="15014" y="13788"/>
                  </a:lnTo>
                  <a:lnTo>
                    <a:pt x="17209" y="12388"/>
                  </a:lnTo>
                  <a:lnTo>
                    <a:pt x="18072" y="11806"/>
                  </a:lnTo>
                  <a:lnTo>
                    <a:pt x="18712" y="11369"/>
                  </a:lnTo>
                  <a:lnTo>
                    <a:pt x="19196" y="10990"/>
                  </a:lnTo>
                  <a:lnTo>
                    <a:pt x="19627" y="10611"/>
                  </a:lnTo>
                  <a:lnTo>
                    <a:pt x="20006" y="10231"/>
                  </a:lnTo>
                  <a:lnTo>
                    <a:pt x="20346" y="9823"/>
                  </a:lnTo>
                  <a:lnTo>
                    <a:pt x="20633" y="9416"/>
                  </a:lnTo>
                  <a:lnTo>
                    <a:pt x="20881" y="9008"/>
                  </a:lnTo>
                  <a:lnTo>
                    <a:pt x="21077" y="8570"/>
                  </a:lnTo>
                  <a:lnTo>
                    <a:pt x="21169" y="8366"/>
                  </a:lnTo>
                  <a:lnTo>
                    <a:pt x="21247" y="8133"/>
                  </a:lnTo>
                  <a:lnTo>
                    <a:pt x="21326" y="7929"/>
                  </a:lnTo>
                  <a:lnTo>
                    <a:pt x="21378" y="7696"/>
                  </a:lnTo>
                  <a:lnTo>
                    <a:pt x="21443" y="7463"/>
                  </a:lnTo>
                  <a:lnTo>
                    <a:pt x="21482" y="7200"/>
                  </a:lnTo>
                  <a:lnTo>
                    <a:pt x="21522" y="6967"/>
                  </a:lnTo>
                  <a:lnTo>
                    <a:pt x="21548" y="6734"/>
                  </a:lnTo>
                  <a:lnTo>
                    <a:pt x="21587" y="6209"/>
                  </a:lnTo>
                  <a:lnTo>
                    <a:pt x="21600" y="5684"/>
                  </a:lnTo>
                  <a:lnTo>
                    <a:pt x="21587" y="5160"/>
                  </a:lnTo>
                  <a:lnTo>
                    <a:pt x="21561" y="4576"/>
                  </a:lnTo>
                  <a:lnTo>
                    <a:pt x="21496" y="3993"/>
                  </a:lnTo>
                  <a:lnTo>
                    <a:pt x="21430" y="3498"/>
                  </a:lnTo>
                  <a:lnTo>
                    <a:pt x="21352" y="3061"/>
                  </a:lnTo>
                  <a:lnTo>
                    <a:pt x="21260" y="2652"/>
                  </a:lnTo>
                  <a:lnTo>
                    <a:pt x="21143" y="2303"/>
                  </a:lnTo>
                  <a:lnTo>
                    <a:pt x="21025" y="1982"/>
                  </a:lnTo>
                  <a:lnTo>
                    <a:pt x="20907" y="1691"/>
                  </a:lnTo>
                  <a:lnTo>
                    <a:pt x="20790" y="1458"/>
                  </a:lnTo>
                  <a:lnTo>
                    <a:pt x="20659" y="1225"/>
                  </a:lnTo>
                  <a:lnTo>
                    <a:pt x="20542" y="1050"/>
                  </a:lnTo>
                  <a:lnTo>
                    <a:pt x="20424" y="904"/>
                  </a:lnTo>
                  <a:lnTo>
                    <a:pt x="20228" y="699"/>
                  </a:lnTo>
                  <a:lnTo>
                    <a:pt x="20097" y="583"/>
                  </a:lnTo>
                  <a:lnTo>
                    <a:pt x="20045" y="554"/>
                  </a:lnTo>
                  <a:lnTo>
                    <a:pt x="19914" y="437"/>
                  </a:lnTo>
                  <a:lnTo>
                    <a:pt x="19771" y="320"/>
                  </a:lnTo>
                  <a:lnTo>
                    <a:pt x="19483" y="175"/>
                  </a:lnTo>
                  <a:lnTo>
                    <a:pt x="19156" y="58"/>
                  </a:lnTo>
                  <a:lnTo>
                    <a:pt x="18804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4" name="Google Shape;1956;p62"/>
            <p:cNvSpPr/>
            <p:nvPr/>
          </p:nvSpPr>
          <p:spPr>
            <a:xfrm flipH="1">
              <a:off x="803266" y="963910"/>
              <a:ext cx="1720716" cy="728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51" y="0"/>
                  </a:moveTo>
                  <a:lnTo>
                    <a:pt x="19434" y="32"/>
                  </a:lnTo>
                  <a:lnTo>
                    <a:pt x="19204" y="64"/>
                  </a:lnTo>
                  <a:lnTo>
                    <a:pt x="18947" y="128"/>
                  </a:lnTo>
                  <a:lnTo>
                    <a:pt x="18676" y="224"/>
                  </a:lnTo>
                  <a:lnTo>
                    <a:pt x="18068" y="479"/>
                  </a:lnTo>
                  <a:lnTo>
                    <a:pt x="17391" y="830"/>
                  </a:lnTo>
                  <a:lnTo>
                    <a:pt x="16660" y="1245"/>
                  </a:lnTo>
                  <a:lnTo>
                    <a:pt x="15888" y="1724"/>
                  </a:lnTo>
                  <a:lnTo>
                    <a:pt x="15076" y="2269"/>
                  </a:lnTo>
                  <a:lnTo>
                    <a:pt x="14251" y="2843"/>
                  </a:lnTo>
                  <a:lnTo>
                    <a:pt x="12586" y="4026"/>
                  </a:lnTo>
                  <a:lnTo>
                    <a:pt x="10976" y="5272"/>
                  </a:lnTo>
                  <a:lnTo>
                    <a:pt x="9514" y="6391"/>
                  </a:lnTo>
                  <a:lnTo>
                    <a:pt x="8296" y="7381"/>
                  </a:lnTo>
                  <a:lnTo>
                    <a:pt x="7335" y="8115"/>
                  </a:lnTo>
                  <a:lnTo>
                    <a:pt x="6185" y="8947"/>
                  </a:lnTo>
                  <a:lnTo>
                    <a:pt x="3681" y="10800"/>
                  </a:lnTo>
                  <a:lnTo>
                    <a:pt x="2517" y="11662"/>
                  </a:lnTo>
                  <a:lnTo>
                    <a:pt x="1529" y="12429"/>
                  </a:lnTo>
                  <a:lnTo>
                    <a:pt x="1150" y="12749"/>
                  </a:lnTo>
                  <a:lnTo>
                    <a:pt x="839" y="13037"/>
                  </a:lnTo>
                  <a:lnTo>
                    <a:pt x="622" y="13292"/>
                  </a:lnTo>
                  <a:lnTo>
                    <a:pt x="555" y="13356"/>
                  </a:lnTo>
                  <a:lnTo>
                    <a:pt x="528" y="13452"/>
                  </a:lnTo>
                  <a:lnTo>
                    <a:pt x="392" y="13835"/>
                  </a:lnTo>
                  <a:lnTo>
                    <a:pt x="298" y="14250"/>
                  </a:lnTo>
                  <a:lnTo>
                    <a:pt x="203" y="14633"/>
                  </a:lnTo>
                  <a:lnTo>
                    <a:pt x="135" y="15018"/>
                  </a:lnTo>
                  <a:lnTo>
                    <a:pt x="81" y="15401"/>
                  </a:lnTo>
                  <a:lnTo>
                    <a:pt x="41" y="15784"/>
                  </a:lnTo>
                  <a:lnTo>
                    <a:pt x="14" y="16167"/>
                  </a:lnTo>
                  <a:lnTo>
                    <a:pt x="0" y="16551"/>
                  </a:lnTo>
                  <a:lnTo>
                    <a:pt x="0" y="16903"/>
                  </a:lnTo>
                  <a:lnTo>
                    <a:pt x="14" y="17254"/>
                  </a:lnTo>
                  <a:lnTo>
                    <a:pt x="41" y="17606"/>
                  </a:lnTo>
                  <a:lnTo>
                    <a:pt x="81" y="17957"/>
                  </a:lnTo>
                  <a:lnTo>
                    <a:pt x="122" y="18276"/>
                  </a:lnTo>
                  <a:lnTo>
                    <a:pt x="176" y="18596"/>
                  </a:lnTo>
                  <a:lnTo>
                    <a:pt x="243" y="18915"/>
                  </a:lnTo>
                  <a:lnTo>
                    <a:pt x="311" y="19204"/>
                  </a:lnTo>
                  <a:lnTo>
                    <a:pt x="379" y="19491"/>
                  </a:lnTo>
                  <a:lnTo>
                    <a:pt x="473" y="19747"/>
                  </a:lnTo>
                  <a:lnTo>
                    <a:pt x="650" y="20226"/>
                  </a:lnTo>
                  <a:lnTo>
                    <a:pt x="839" y="20673"/>
                  </a:lnTo>
                  <a:lnTo>
                    <a:pt x="1042" y="21024"/>
                  </a:lnTo>
                  <a:lnTo>
                    <a:pt x="1245" y="21313"/>
                  </a:lnTo>
                  <a:lnTo>
                    <a:pt x="1448" y="21504"/>
                  </a:lnTo>
                  <a:lnTo>
                    <a:pt x="1543" y="21568"/>
                  </a:lnTo>
                  <a:lnTo>
                    <a:pt x="1624" y="21600"/>
                  </a:lnTo>
                  <a:lnTo>
                    <a:pt x="1800" y="21600"/>
                  </a:lnTo>
                  <a:lnTo>
                    <a:pt x="2098" y="21472"/>
                  </a:lnTo>
                  <a:lnTo>
                    <a:pt x="2639" y="21153"/>
                  </a:lnTo>
                  <a:lnTo>
                    <a:pt x="4385" y="20098"/>
                  </a:lnTo>
                  <a:lnTo>
                    <a:pt x="6740" y="18596"/>
                  </a:lnTo>
                  <a:lnTo>
                    <a:pt x="9460" y="16871"/>
                  </a:lnTo>
                  <a:lnTo>
                    <a:pt x="12261" y="15018"/>
                  </a:lnTo>
                  <a:lnTo>
                    <a:pt x="14887" y="13260"/>
                  </a:lnTo>
                  <a:lnTo>
                    <a:pt x="17080" y="11758"/>
                  </a:lnTo>
                  <a:lnTo>
                    <a:pt x="17932" y="11151"/>
                  </a:lnTo>
                  <a:lnTo>
                    <a:pt x="18568" y="10672"/>
                  </a:lnTo>
                  <a:lnTo>
                    <a:pt x="19028" y="10320"/>
                  </a:lnTo>
                  <a:lnTo>
                    <a:pt x="19461" y="9937"/>
                  </a:lnTo>
                  <a:lnTo>
                    <a:pt x="19841" y="9553"/>
                  </a:lnTo>
                  <a:lnTo>
                    <a:pt x="20179" y="9170"/>
                  </a:lnTo>
                  <a:lnTo>
                    <a:pt x="20476" y="8787"/>
                  </a:lnTo>
                  <a:lnTo>
                    <a:pt x="20747" y="8372"/>
                  </a:lnTo>
                  <a:lnTo>
                    <a:pt x="20964" y="7987"/>
                  </a:lnTo>
                  <a:lnTo>
                    <a:pt x="21153" y="7572"/>
                  </a:lnTo>
                  <a:lnTo>
                    <a:pt x="21302" y="7125"/>
                  </a:lnTo>
                  <a:lnTo>
                    <a:pt x="21424" y="6678"/>
                  </a:lnTo>
                  <a:lnTo>
                    <a:pt x="21518" y="6199"/>
                  </a:lnTo>
                  <a:lnTo>
                    <a:pt x="21573" y="5719"/>
                  </a:lnTo>
                  <a:lnTo>
                    <a:pt x="21600" y="5208"/>
                  </a:lnTo>
                  <a:lnTo>
                    <a:pt x="21600" y="4665"/>
                  </a:lnTo>
                  <a:lnTo>
                    <a:pt x="21573" y="4090"/>
                  </a:lnTo>
                  <a:lnTo>
                    <a:pt x="21518" y="3482"/>
                  </a:lnTo>
                  <a:lnTo>
                    <a:pt x="21464" y="2971"/>
                  </a:lnTo>
                  <a:lnTo>
                    <a:pt x="21383" y="2524"/>
                  </a:lnTo>
                  <a:lnTo>
                    <a:pt x="21288" y="2109"/>
                  </a:lnTo>
                  <a:lnTo>
                    <a:pt x="21180" y="1724"/>
                  </a:lnTo>
                  <a:lnTo>
                    <a:pt x="21058" y="1405"/>
                  </a:lnTo>
                  <a:lnTo>
                    <a:pt x="20937" y="1118"/>
                  </a:lnTo>
                  <a:lnTo>
                    <a:pt x="20801" y="894"/>
                  </a:lnTo>
                  <a:lnTo>
                    <a:pt x="20666" y="671"/>
                  </a:lnTo>
                  <a:lnTo>
                    <a:pt x="20530" y="511"/>
                  </a:lnTo>
                  <a:lnTo>
                    <a:pt x="20395" y="351"/>
                  </a:lnTo>
                  <a:lnTo>
                    <a:pt x="20246" y="224"/>
                  </a:lnTo>
                  <a:lnTo>
                    <a:pt x="20111" y="160"/>
                  </a:lnTo>
                  <a:lnTo>
                    <a:pt x="19989" y="96"/>
                  </a:lnTo>
                  <a:lnTo>
                    <a:pt x="19868" y="32"/>
                  </a:lnTo>
                  <a:lnTo>
                    <a:pt x="1965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5" name="Google Shape;1957;p62"/>
            <p:cNvSpPr/>
            <p:nvPr/>
          </p:nvSpPr>
          <p:spPr>
            <a:xfrm flipH="1">
              <a:off x="2232883" y="1411343"/>
              <a:ext cx="239334" cy="23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1" y="0"/>
                  </a:moveTo>
                  <a:lnTo>
                    <a:pt x="8561" y="194"/>
                  </a:lnTo>
                  <a:lnTo>
                    <a:pt x="7589" y="486"/>
                  </a:lnTo>
                  <a:lnTo>
                    <a:pt x="6519" y="875"/>
                  </a:lnTo>
                  <a:lnTo>
                    <a:pt x="5640" y="1264"/>
                  </a:lnTo>
                  <a:lnTo>
                    <a:pt x="4765" y="1848"/>
                  </a:lnTo>
                  <a:lnTo>
                    <a:pt x="3890" y="2431"/>
                  </a:lnTo>
                  <a:lnTo>
                    <a:pt x="3112" y="3112"/>
                  </a:lnTo>
                  <a:lnTo>
                    <a:pt x="2431" y="3890"/>
                  </a:lnTo>
                  <a:lnTo>
                    <a:pt x="1848" y="4769"/>
                  </a:lnTo>
                  <a:lnTo>
                    <a:pt x="1264" y="5644"/>
                  </a:lnTo>
                  <a:lnTo>
                    <a:pt x="778" y="6617"/>
                  </a:lnTo>
                  <a:lnTo>
                    <a:pt x="486" y="7589"/>
                  </a:lnTo>
                  <a:lnTo>
                    <a:pt x="194" y="8561"/>
                  </a:lnTo>
                  <a:lnTo>
                    <a:pt x="0" y="9631"/>
                  </a:lnTo>
                  <a:lnTo>
                    <a:pt x="0" y="11872"/>
                  </a:lnTo>
                  <a:lnTo>
                    <a:pt x="194" y="12941"/>
                  </a:lnTo>
                  <a:lnTo>
                    <a:pt x="486" y="14011"/>
                  </a:lnTo>
                  <a:lnTo>
                    <a:pt x="778" y="14983"/>
                  </a:lnTo>
                  <a:lnTo>
                    <a:pt x="1264" y="15956"/>
                  </a:lnTo>
                  <a:lnTo>
                    <a:pt x="1848" y="16831"/>
                  </a:lnTo>
                  <a:lnTo>
                    <a:pt x="2431" y="17613"/>
                  </a:lnTo>
                  <a:lnTo>
                    <a:pt x="3112" y="18391"/>
                  </a:lnTo>
                  <a:lnTo>
                    <a:pt x="3890" y="19072"/>
                  </a:lnTo>
                  <a:lnTo>
                    <a:pt x="4765" y="19752"/>
                  </a:lnTo>
                  <a:lnTo>
                    <a:pt x="5640" y="20239"/>
                  </a:lnTo>
                  <a:lnTo>
                    <a:pt x="6519" y="20725"/>
                  </a:lnTo>
                  <a:lnTo>
                    <a:pt x="7589" y="21114"/>
                  </a:lnTo>
                  <a:lnTo>
                    <a:pt x="8561" y="21406"/>
                  </a:lnTo>
                  <a:lnTo>
                    <a:pt x="9631" y="21503"/>
                  </a:lnTo>
                  <a:lnTo>
                    <a:pt x="10798" y="21600"/>
                  </a:lnTo>
                  <a:lnTo>
                    <a:pt x="11868" y="21503"/>
                  </a:lnTo>
                  <a:lnTo>
                    <a:pt x="12941" y="21406"/>
                  </a:lnTo>
                  <a:lnTo>
                    <a:pt x="14011" y="21114"/>
                  </a:lnTo>
                  <a:lnTo>
                    <a:pt x="14983" y="20725"/>
                  </a:lnTo>
                  <a:lnTo>
                    <a:pt x="15859" y="20239"/>
                  </a:lnTo>
                  <a:lnTo>
                    <a:pt x="16831" y="19752"/>
                  </a:lnTo>
                  <a:lnTo>
                    <a:pt x="17609" y="19072"/>
                  </a:lnTo>
                  <a:lnTo>
                    <a:pt x="18387" y="18391"/>
                  </a:lnTo>
                  <a:lnTo>
                    <a:pt x="19068" y="17613"/>
                  </a:lnTo>
                  <a:lnTo>
                    <a:pt x="19752" y="16831"/>
                  </a:lnTo>
                  <a:lnTo>
                    <a:pt x="20239" y="15956"/>
                  </a:lnTo>
                  <a:lnTo>
                    <a:pt x="20725" y="14983"/>
                  </a:lnTo>
                  <a:lnTo>
                    <a:pt x="21114" y="14011"/>
                  </a:lnTo>
                  <a:lnTo>
                    <a:pt x="21308" y="12941"/>
                  </a:lnTo>
                  <a:lnTo>
                    <a:pt x="21503" y="11872"/>
                  </a:lnTo>
                  <a:lnTo>
                    <a:pt x="21600" y="10802"/>
                  </a:lnTo>
                  <a:lnTo>
                    <a:pt x="21503" y="9631"/>
                  </a:lnTo>
                  <a:lnTo>
                    <a:pt x="21308" y="8561"/>
                  </a:lnTo>
                  <a:lnTo>
                    <a:pt x="21114" y="7589"/>
                  </a:lnTo>
                  <a:lnTo>
                    <a:pt x="20725" y="6617"/>
                  </a:lnTo>
                  <a:lnTo>
                    <a:pt x="20239" y="5644"/>
                  </a:lnTo>
                  <a:lnTo>
                    <a:pt x="19752" y="4769"/>
                  </a:lnTo>
                  <a:lnTo>
                    <a:pt x="19068" y="3890"/>
                  </a:lnTo>
                  <a:lnTo>
                    <a:pt x="18387" y="3112"/>
                  </a:lnTo>
                  <a:lnTo>
                    <a:pt x="17609" y="2431"/>
                  </a:lnTo>
                  <a:lnTo>
                    <a:pt x="16831" y="1848"/>
                  </a:lnTo>
                  <a:lnTo>
                    <a:pt x="15859" y="1264"/>
                  </a:lnTo>
                  <a:lnTo>
                    <a:pt x="14983" y="875"/>
                  </a:lnTo>
                  <a:lnTo>
                    <a:pt x="14011" y="486"/>
                  </a:lnTo>
                  <a:lnTo>
                    <a:pt x="12941" y="194"/>
                  </a:lnTo>
                  <a:lnTo>
                    <a:pt x="1186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6" name="Google Shape;1958;p62"/>
            <p:cNvSpPr/>
            <p:nvPr/>
          </p:nvSpPr>
          <p:spPr>
            <a:xfrm flipH="1">
              <a:off x="1968759" y="1340183"/>
              <a:ext cx="239334" cy="23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lnTo>
                    <a:pt x="9732" y="97"/>
                  </a:lnTo>
                  <a:lnTo>
                    <a:pt x="8662" y="194"/>
                  </a:lnTo>
                  <a:lnTo>
                    <a:pt x="7589" y="486"/>
                  </a:lnTo>
                  <a:lnTo>
                    <a:pt x="6617" y="875"/>
                  </a:lnTo>
                  <a:lnTo>
                    <a:pt x="5644" y="1264"/>
                  </a:lnTo>
                  <a:lnTo>
                    <a:pt x="4769" y="1848"/>
                  </a:lnTo>
                  <a:lnTo>
                    <a:pt x="3991" y="2431"/>
                  </a:lnTo>
                  <a:lnTo>
                    <a:pt x="3213" y="3209"/>
                  </a:lnTo>
                  <a:lnTo>
                    <a:pt x="2532" y="3890"/>
                  </a:lnTo>
                  <a:lnTo>
                    <a:pt x="1848" y="4769"/>
                  </a:lnTo>
                  <a:lnTo>
                    <a:pt x="1361" y="5644"/>
                  </a:lnTo>
                  <a:lnTo>
                    <a:pt x="875" y="6617"/>
                  </a:lnTo>
                  <a:lnTo>
                    <a:pt x="486" y="7589"/>
                  </a:lnTo>
                  <a:lnTo>
                    <a:pt x="292" y="8659"/>
                  </a:lnTo>
                  <a:lnTo>
                    <a:pt x="97" y="9728"/>
                  </a:lnTo>
                  <a:lnTo>
                    <a:pt x="0" y="10802"/>
                  </a:lnTo>
                  <a:lnTo>
                    <a:pt x="97" y="11872"/>
                  </a:lnTo>
                  <a:lnTo>
                    <a:pt x="292" y="12941"/>
                  </a:lnTo>
                  <a:lnTo>
                    <a:pt x="486" y="14011"/>
                  </a:lnTo>
                  <a:lnTo>
                    <a:pt x="875" y="14983"/>
                  </a:lnTo>
                  <a:lnTo>
                    <a:pt x="1361" y="15956"/>
                  </a:lnTo>
                  <a:lnTo>
                    <a:pt x="1848" y="16831"/>
                  </a:lnTo>
                  <a:lnTo>
                    <a:pt x="2532" y="17710"/>
                  </a:lnTo>
                  <a:lnTo>
                    <a:pt x="3213" y="18488"/>
                  </a:lnTo>
                  <a:lnTo>
                    <a:pt x="3991" y="19169"/>
                  </a:lnTo>
                  <a:lnTo>
                    <a:pt x="4769" y="19752"/>
                  </a:lnTo>
                  <a:lnTo>
                    <a:pt x="5644" y="20336"/>
                  </a:lnTo>
                  <a:lnTo>
                    <a:pt x="6617" y="20725"/>
                  </a:lnTo>
                  <a:lnTo>
                    <a:pt x="7589" y="21114"/>
                  </a:lnTo>
                  <a:lnTo>
                    <a:pt x="8662" y="21406"/>
                  </a:lnTo>
                  <a:lnTo>
                    <a:pt x="9732" y="21503"/>
                  </a:lnTo>
                  <a:lnTo>
                    <a:pt x="10802" y="21600"/>
                  </a:lnTo>
                  <a:lnTo>
                    <a:pt x="11969" y="21503"/>
                  </a:lnTo>
                  <a:lnTo>
                    <a:pt x="13039" y="21406"/>
                  </a:lnTo>
                  <a:lnTo>
                    <a:pt x="14011" y="21114"/>
                  </a:lnTo>
                  <a:lnTo>
                    <a:pt x="15081" y="20725"/>
                  </a:lnTo>
                  <a:lnTo>
                    <a:pt x="15960" y="20336"/>
                  </a:lnTo>
                  <a:lnTo>
                    <a:pt x="16835" y="19752"/>
                  </a:lnTo>
                  <a:lnTo>
                    <a:pt x="17710" y="19169"/>
                  </a:lnTo>
                  <a:lnTo>
                    <a:pt x="18488" y="18488"/>
                  </a:lnTo>
                  <a:lnTo>
                    <a:pt x="19169" y="17710"/>
                  </a:lnTo>
                  <a:lnTo>
                    <a:pt x="19752" y="16831"/>
                  </a:lnTo>
                  <a:lnTo>
                    <a:pt x="20336" y="15956"/>
                  </a:lnTo>
                  <a:lnTo>
                    <a:pt x="20822" y="14983"/>
                  </a:lnTo>
                  <a:lnTo>
                    <a:pt x="21114" y="14011"/>
                  </a:lnTo>
                  <a:lnTo>
                    <a:pt x="21406" y="12941"/>
                  </a:lnTo>
                  <a:lnTo>
                    <a:pt x="21600" y="11872"/>
                  </a:lnTo>
                  <a:lnTo>
                    <a:pt x="21600" y="9728"/>
                  </a:lnTo>
                  <a:lnTo>
                    <a:pt x="21406" y="8659"/>
                  </a:lnTo>
                  <a:lnTo>
                    <a:pt x="21114" y="7589"/>
                  </a:lnTo>
                  <a:lnTo>
                    <a:pt x="20822" y="6617"/>
                  </a:lnTo>
                  <a:lnTo>
                    <a:pt x="20336" y="5644"/>
                  </a:lnTo>
                  <a:lnTo>
                    <a:pt x="19752" y="4769"/>
                  </a:lnTo>
                  <a:lnTo>
                    <a:pt x="19169" y="3890"/>
                  </a:lnTo>
                  <a:lnTo>
                    <a:pt x="18488" y="3209"/>
                  </a:lnTo>
                  <a:lnTo>
                    <a:pt x="17710" y="2431"/>
                  </a:lnTo>
                  <a:lnTo>
                    <a:pt x="16835" y="1848"/>
                  </a:lnTo>
                  <a:lnTo>
                    <a:pt x="15960" y="1264"/>
                  </a:lnTo>
                  <a:lnTo>
                    <a:pt x="15081" y="875"/>
                  </a:lnTo>
                  <a:lnTo>
                    <a:pt x="14011" y="486"/>
                  </a:lnTo>
                  <a:lnTo>
                    <a:pt x="13039" y="194"/>
                  </a:lnTo>
                  <a:lnTo>
                    <a:pt x="11969" y="9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7" name="Google Shape;1959;p62"/>
            <p:cNvSpPr/>
            <p:nvPr/>
          </p:nvSpPr>
          <p:spPr>
            <a:xfrm flipH="1">
              <a:off x="1687353" y="1262558"/>
              <a:ext cx="239334" cy="23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lnTo>
                    <a:pt x="9635" y="97"/>
                  </a:lnTo>
                  <a:lnTo>
                    <a:pt x="8561" y="292"/>
                  </a:lnTo>
                  <a:lnTo>
                    <a:pt x="7589" y="486"/>
                  </a:lnTo>
                  <a:lnTo>
                    <a:pt x="6519" y="875"/>
                  </a:lnTo>
                  <a:lnTo>
                    <a:pt x="5644" y="1361"/>
                  </a:lnTo>
                  <a:lnTo>
                    <a:pt x="4672" y="1848"/>
                  </a:lnTo>
                  <a:lnTo>
                    <a:pt x="3894" y="2528"/>
                  </a:lnTo>
                  <a:lnTo>
                    <a:pt x="3116" y="3209"/>
                  </a:lnTo>
                  <a:lnTo>
                    <a:pt x="2431" y="3987"/>
                  </a:lnTo>
                  <a:lnTo>
                    <a:pt x="1750" y="4769"/>
                  </a:lnTo>
                  <a:lnTo>
                    <a:pt x="1264" y="5644"/>
                  </a:lnTo>
                  <a:lnTo>
                    <a:pt x="778" y="6617"/>
                  </a:lnTo>
                  <a:lnTo>
                    <a:pt x="486" y="7589"/>
                  </a:lnTo>
                  <a:lnTo>
                    <a:pt x="194" y="8659"/>
                  </a:lnTo>
                  <a:lnTo>
                    <a:pt x="0" y="9728"/>
                  </a:lnTo>
                  <a:lnTo>
                    <a:pt x="0" y="11969"/>
                  </a:lnTo>
                  <a:lnTo>
                    <a:pt x="194" y="13039"/>
                  </a:lnTo>
                  <a:lnTo>
                    <a:pt x="486" y="14011"/>
                  </a:lnTo>
                  <a:lnTo>
                    <a:pt x="778" y="15081"/>
                  </a:lnTo>
                  <a:lnTo>
                    <a:pt x="1264" y="15956"/>
                  </a:lnTo>
                  <a:lnTo>
                    <a:pt x="1750" y="16831"/>
                  </a:lnTo>
                  <a:lnTo>
                    <a:pt x="2431" y="17710"/>
                  </a:lnTo>
                  <a:lnTo>
                    <a:pt x="3116" y="18488"/>
                  </a:lnTo>
                  <a:lnTo>
                    <a:pt x="3894" y="19169"/>
                  </a:lnTo>
                  <a:lnTo>
                    <a:pt x="4672" y="19752"/>
                  </a:lnTo>
                  <a:lnTo>
                    <a:pt x="5644" y="20336"/>
                  </a:lnTo>
                  <a:lnTo>
                    <a:pt x="6519" y="20822"/>
                  </a:lnTo>
                  <a:lnTo>
                    <a:pt x="7589" y="21114"/>
                  </a:lnTo>
                  <a:lnTo>
                    <a:pt x="8561" y="21406"/>
                  </a:lnTo>
                  <a:lnTo>
                    <a:pt x="9635" y="21600"/>
                  </a:lnTo>
                  <a:lnTo>
                    <a:pt x="11872" y="21600"/>
                  </a:lnTo>
                  <a:lnTo>
                    <a:pt x="12941" y="21406"/>
                  </a:lnTo>
                  <a:lnTo>
                    <a:pt x="14011" y="21114"/>
                  </a:lnTo>
                  <a:lnTo>
                    <a:pt x="14983" y="20822"/>
                  </a:lnTo>
                  <a:lnTo>
                    <a:pt x="15859" y="20336"/>
                  </a:lnTo>
                  <a:lnTo>
                    <a:pt x="16835" y="19752"/>
                  </a:lnTo>
                  <a:lnTo>
                    <a:pt x="17613" y="19169"/>
                  </a:lnTo>
                  <a:lnTo>
                    <a:pt x="18391" y="18488"/>
                  </a:lnTo>
                  <a:lnTo>
                    <a:pt x="19072" y="17710"/>
                  </a:lnTo>
                  <a:lnTo>
                    <a:pt x="19752" y="16831"/>
                  </a:lnTo>
                  <a:lnTo>
                    <a:pt x="20239" y="15956"/>
                  </a:lnTo>
                  <a:lnTo>
                    <a:pt x="20725" y="15081"/>
                  </a:lnTo>
                  <a:lnTo>
                    <a:pt x="21114" y="14011"/>
                  </a:lnTo>
                  <a:lnTo>
                    <a:pt x="21308" y="13039"/>
                  </a:lnTo>
                  <a:lnTo>
                    <a:pt x="21503" y="11969"/>
                  </a:lnTo>
                  <a:lnTo>
                    <a:pt x="21600" y="10798"/>
                  </a:lnTo>
                  <a:lnTo>
                    <a:pt x="21503" y="9728"/>
                  </a:lnTo>
                  <a:lnTo>
                    <a:pt x="21308" y="8659"/>
                  </a:lnTo>
                  <a:lnTo>
                    <a:pt x="21114" y="7589"/>
                  </a:lnTo>
                  <a:lnTo>
                    <a:pt x="20725" y="6617"/>
                  </a:lnTo>
                  <a:lnTo>
                    <a:pt x="20239" y="5644"/>
                  </a:lnTo>
                  <a:lnTo>
                    <a:pt x="19752" y="4769"/>
                  </a:lnTo>
                  <a:lnTo>
                    <a:pt x="19072" y="3987"/>
                  </a:lnTo>
                  <a:lnTo>
                    <a:pt x="18391" y="3209"/>
                  </a:lnTo>
                  <a:lnTo>
                    <a:pt x="17613" y="2528"/>
                  </a:lnTo>
                  <a:lnTo>
                    <a:pt x="16835" y="1848"/>
                  </a:lnTo>
                  <a:lnTo>
                    <a:pt x="15859" y="1361"/>
                  </a:lnTo>
                  <a:lnTo>
                    <a:pt x="14983" y="875"/>
                  </a:lnTo>
                  <a:lnTo>
                    <a:pt x="14011" y="486"/>
                  </a:lnTo>
                  <a:lnTo>
                    <a:pt x="12941" y="292"/>
                  </a:lnTo>
                  <a:lnTo>
                    <a:pt x="11872" y="9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8" name="Google Shape;1960;p62"/>
            <p:cNvSpPr/>
            <p:nvPr/>
          </p:nvSpPr>
          <p:spPr>
            <a:xfrm flipH="1">
              <a:off x="1409178" y="1180622"/>
              <a:ext cx="239335" cy="23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lnTo>
                    <a:pt x="9631" y="97"/>
                  </a:lnTo>
                  <a:lnTo>
                    <a:pt x="8561" y="194"/>
                  </a:lnTo>
                  <a:lnTo>
                    <a:pt x="7589" y="486"/>
                  </a:lnTo>
                  <a:lnTo>
                    <a:pt x="6519" y="875"/>
                  </a:lnTo>
                  <a:lnTo>
                    <a:pt x="5644" y="1264"/>
                  </a:lnTo>
                  <a:lnTo>
                    <a:pt x="4769" y="1848"/>
                  </a:lnTo>
                  <a:lnTo>
                    <a:pt x="3894" y="2431"/>
                  </a:lnTo>
                  <a:lnTo>
                    <a:pt x="3112" y="3112"/>
                  </a:lnTo>
                  <a:lnTo>
                    <a:pt x="2431" y="3890"/>
                  </a:lnTo>
                  <a:lnTo>
                    <a:pt x="1848" y="4765"/>
                  </a:lnTo>
                  <a:lnTo>
                    <a:pt x="1264" y="5644"/>
                  </a:lnTo>
                  <a:lnTo>
                    <a:pt x="778" y="6617"/>
                  </a:lnTo>
                  <a:lnTo>
                    <a:pt x="486" y="7589"/>
                  </a:lnTo>
                  <a:lnTo>
                    <a:pt x="194" y="8659"/>
                  </a:lnTo>
                  <a:lnTo>
                    <a:pt x="0" y="9728"/>
                  </a:lnTo>
                  <a:lnTo>
                    <a:pt x="0" y="11868"/>
                  </a:lnTo>
                  <a:lnTo>
                    <a:pt x="194" y="12941"/>
                  </a:lnTo>
                  <a:lnTo>
                    <a:pt x="486" y="14011"/>
                  </a:lnTo>
                  <a:lnTo>
                    <a:pt x="778" y="14983"/>
                  </a:lnTo>
                  <a:lnTo>
                    <a:pt x="1264" y="15956"/>
                  </a:lnTo>
                  <a:lnTo>
                    <a:pt x="1848" y="16831"/>
                  </a:lnTo>
                  <a:lnTo>
                    <a:pt x="2431" y="17706"/>
                  </a:lnTo>
                  <a:lnTo>
                    <a:pt x="3112" y="18387"/>
                  </a:lnTo>
                  <a:lnTo>
                    <a:pt x="3894" y="19169"/>
                  </a:lnTo>
                  <a:lnTo>
                    <a:pt x="4769" y="19752"/>
                  </a:lnTo>
                  <a:lnTo>
                    <a:pt x="5644" y="20336"/>
                  </a:lnTo>
                  <a:lnTo>
                    <a:pt x="6519" y="20725"/>
                  </a:lnTo>
                  <a:lnTo>
                    <a:pt x="7589" y="21114"/>
                  </a:lnTo>
                  <a:lnTo>
                    <a:pt x="8561" y="21406"/>
                  </a:lnTo>
                  <a:lnTo>
                    <a:pt x="9631" y="21503"/>
                  </a:lnTo>
                  <a:lnTo>
                    <a:pt x="10802" y="21600"/>
                  </a:lnTo>
                  <a:lnTo>
                    <a:pt x="11872" y="21503"/>
                  </a:lnTo>
                  <a:lnTo>
                    <a:pt x="12941" y="21406"/>
                  </a:lnTo>
                  <a:lnTo>
                    <a:pt x="14011" y="21114"/>
                  </a:lnTo>
                  <a:lnTo>
                    <a:pt x="14983" y="20725"/>
                  </a:lnTo>
                  <a:lnTo>
                    <a:pt x="15956" y="20336"/>
                  </a:lnTo>
                  <a:lnTo>
                    <a:pt x="16831" y="19752"/>
                  </a:lnTo>
                  <a:lnTo>
                    <a:pt x="17613" y="19169"/>
                  </a:lnTo>
                  <a:lnTo>
                    <a:pt x="18391" y="18387"/>
                  </a:lnTo>
                  <a:lnTo>
                    <a:pt x="19072" y="17706"/>
                  </a:lnTo>
                  <a:lnTo>
                    <a:pt x="19752" y="16831"/>
                  </a:lnTo>
                  <a:lnTo>
                    <a:pt x="20239" y="15956"/>
                  </a:lnTo>
                  <a:lnTo>
                    <a:pt x="20725" y="14983"/>
                  </a:lnTo>
                  <a:lnTo>
                    <a:pt x="21114" y="14011"/>
                  </a:lnTo>
                  <a:lnTo>
                    <a:pt x="21308" y="12941"/>
                  </a:lnTo>
                  <a:lnTo>
                    <a:pt x="21503" y="11868"/>
                  </a:lnTo>
                  <a:lnTo>
                    <a:pt x="21600" y="10798"/>
                  </a:lnTo>
                  <a:lnTo>
                    <a:pt x="21503" y="9728"/>
                  </a:lnTo>
                  <a:lnTo>
                    <a:pt x="21308" y="8659"/>
                  </a:lnTo>
                  <a:lnTo>
                    <a:pt x="21114" y="7589"/>
                  </a:lnTo>
                  <a:lnTo>
                    <a:pt x="20725" y="6617"/>
                  </a:lnTo>
                  <a:lnTo>
                    <a:pt x="20239" y="5644"/>
                  </a:lnTo>
                  <a:lnTo>
                    <a:pt x="19752" y="4765"/>
                  </a:lnTo>
                  <a:lnTo>
                    <a:pt x="19072" y="3890"/>
                  </a:lnTo>
                  <a:lnTo>
                    <a:pt x="18391" y="3112"/>
                  </a:lnTo>
                  <a:lnTo>
                    <a:pt x="17613" y="2431"/>
                  </a:lnTo>
                  <a:lnTo>
                    <a:pt x="16831" y="1848"/>
                  </a:lnTo>
                  <a:lnTo>
                    <a:pt x="15956" y="1264"/>
                  </a:lnTo>
                  <a:lnTo>
                    <a:pt x="14983" y="875"/>
                  </a:lnTo>
                  <a:lnTo>
                    <a:pt x="14011" y="486"/>
                  </a:lnTo>
                  <a:lnTo>
                    <a:pt x="12941" y="194"/>
                  </a:lnTo>
                  <a:lnTo>
                    <a:pt x="11872" y="9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9" name="Google Shape;1961;p62"/>
            <p:cNvSpPr/>
            <p:nvPr/>
          </p:nvSpPr>
          <p:spPr>
            <a:xfrm flipH="1">
              <a:off x="1141780" y="1104074"/>
              <a:ext cx="239334" cy="23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9728" y="97"/>
                  </a:lnTo>
                  <a:lnTo>
                    <a:pt x="8659" y="292"/>
                  </a:lnTo>
                  <a:lnTo>
                    <a:pt x="7589" y="486"/>
                  </a:lnTo>
                  <a:lnTo>
                    <a:pt x="6617" y="875"/>
                  </a:lnTo>
                  <a:lnTo>
                    <a:pt x="5640" y="1361"/>
                  </a:lnTo>
                  <a:lnTo>
                    <a:pt x="4765" y="1848"/>
                  </a:lnTo>
                  <a:lnTo>
                    <a:pt x="3987" y="2528"/>
                  </a:lnTo>
                  <a:lnTo>
                    <a:pt x="3209" y="3209"/>
                  </a:lnTo>
                  <a:lnTo>
                    <a:pt x="2528" y="3987"/>
                  </a:lnTo>
                  <a:lnTo>
                    <a:pt x="1848" y="4765"/>
                  </a:lnTo>
                  <a:lnTo>
                    <a:pt x="1361" y="5640"/>
                  </a:lnTo>
                  <a:lnTo>
                    <a:pt x="875" y="6617"/>
                  </a:lnTo>
                  <a:lnTo>
                    <a:pt x="486" y="7589"/>
                  </a:lnTo>
                  <a:lnTo>
                    <a:pt x="194" y="8659"/>
                  </a:lnTo>
                  <a:lnTo>
                    <a:pt x="97" y="9728"/>
                  </a:lnTo>
                  <a:lnTo>
                    <a:pt x="0" y="10798"/>
                  </a:lnTo>
                  <a:lnTo>
                    <a:pt x="97" y="11965"/>
                  </a:lnTo>
                  <a:lnTo>
                    <a:pt x="194" y="13039"/>
                  </a:lnTo>
                  <a:lnTo>
                    <a:pt x="486" y="14011"/>
                  </a:lnTo>
                  <a:lnTo>
                    <a:pt x="875" y="15081"/>
                  </a:lnTo>
                  <a:lnTo>
                    <a:pt x="1361" y="15956"/>
                  </a:lnTo>
                  <a:lnTo>
                    <a:pt x="1848" y="16831"/>
                  </a:lnTo>
                  <a:lnTo>
                    <a:pt x="2528" y="17706"/>
                  </a:lnTo>
                  <a:lnTo>
                    <a:pt x="3209" y="18484"/>
                  </a:lnTo>
                  <a:lnTo>
                    <a:pt x="3987" y="19169"/>
                  </a:lnTo>
                  <a:lnTo>
                    <a:pt x="4765" y="19752"/>
                  </a:lnTo>
                  <a:lnTo>
                    <a:pt x="5640" y="20336"/>
                  </a:lnTo>
                  <a:lnTo>
                    <a:pt x="6617" y="20822"/>
                  </a:lnTo>
                  <a:lnTo>
                    <a:pt x="7589" y="21114"/>
                  </a:lnTo>
                  <a:lnTo>
                    <a:pt x="8659" y="21406"/>
                  </a:lnTo>
                  <a:lnTo>
                    <a:pt x="9728" y="21600"/>
                  </a:lnTo>
                  <a:lnTo>
                    <a:pt x="11965" y="21600"/>
                  </a:lnTo>
                  <a:lnTo>
                    <a:pt x="13039" y="21406"/>
                  </a:lnTo>
                  <a:lnTo>
                    <a:pt x="14011" y="21114"/>
                  </a:lnTo>
                  <a:lnTo>
                    <a:pt x="14983" y="20822"/>
                  </a:lnTo>
                  <a:lnTo>
                    <a:pt x="15956" y="20336"/>
                  </a:lnTo>
                  <a:lnTo>
                    <a:pt x="16831" y="19752"/>
                  </a:lnTo>
                  <a:lnTo>
                    <a:pt x="17706" y="19169"/>
                  </a:lnTo>
                  <a:lnTo>
                    <a:pt x="18484" y="18484"/>
                  </a:lnTo>
                  <a:lnTo>
                    <a:pt x="19169" y="17706"/>
                  </a:lnTo>
                  <a:lnTo>
                    <a:pt x="19752" y="16831"/>
                  </a:lnTo>
                  <a:lnTo>
                    <a:pt x="20336" y="15956"/>
                  </a:lnTo>
                  <a:lnTo>
                    <a:pt x="20725" y="15081"/>
                  </a:lnTo>
                  <a:lnTo>
                    <a:pt x="21114" y="14011"/>
                  </a:lnTo>
                  <a:lnTo>
                    <a:pt x="21406" y="13039"/>
                  </a:lnTo>
                  <a:lnTo>
                    <a:pt x="21600" y="11965"/>
                  </a:lnTo>
                  <a:lnTo>
                    <a:pt x="21600" y="9728"/>
                  </a:lnTo>
                  <a:lnTo>
                    <a:pt x="21406" y="8659"/>
                  </a:lnTo>
                  <a:lnTo>
                    <a:pt x="21114" y="7589"/>
                  </a:lnTo>
                  <a:lnTo>
                    <a:pt x="20725" y="6617"/>
                  </a:lnTo>
                  <a:lnTo>
                    <a:pt x="20336" y="5640"/>
                  </a:lnTo>
                  <a:lnTo>
                    <a:pt x="19752" y="4765"/>
                  </a:lnTo>
                  <a:lnTo>
                    <a:pt x="19169" y="3987"/>
                  </a:lnTo>
                  <a:lnTo>
                    <a:pt x="18484" y="3209"/>
                  </a:lnTo>
                  <a:lnTo>
                    <a:pt x="17706" y="2528"/>
                  </a:lnTo>
                  <a:lnTo>
                    <a:pt x="16831" y="1848"/>
                  </a:lnTo>
                  <a:lnTo>
                    <a:pt x="15956" y="1361"/>
                  </a:lnTo>
                  <a:lnTo>
                    <a:pt x="14983" y="875"/>
                  </a:lnTo>
                  <a:lnTo>
                    <a:pt x="14011" y="486"/>
                  </a:lnTo>
                  <a:lnTo>
                    <a:pt x="13039" y="292"/>
                  </a:lnTo>
                  <a:lnTo>
                    <a:pt x="11965" y="9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0" name="Google Shape;1962;p62"/>
            <p:cNvSpPr/>
            <p:nvPr/>
          </p:nvSpPr>
          <p:spPr>
            <a:xfrm flipH="1">
              <a:off x="873304" y="1023176"/>
              <a:ext cx="239376" cy="239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30" y="0"/>
                  </a:moveTo>
                  <a:lnTo>
                    <a:pt x="8661" y="198"/>
                  </a:lnTo>
                  <a:lnTo>
                    <a:pt x="7588" y="490"/>
                  </a:lnTo>
                  <a:lnTo>
                    <a:pt x="6615" y="782"/>
                  </a:lnTo>
                  <a:lnTo>
                    <a:pt x="5643" y="1268"/>
                  </a:lnTo>
                  <a:lnTo>
                    <a:pt x="4768" y="1851"/>
                  </a:lnTo>
                  <a:lnTo>
                    <a:pt x="3893" y="2434"/>
                  </a:lnTo>
                  <a:lnTo>
                    <a:pt x="3115" y="3115"/>
                  </a:lnTo>
                  <a:lnTo>
                    <a:pt x="2434" y="3893"/>
                  </a:lnTo>
                  <a:lnTo>
                    <a:pt x="1851" y="4768"/>
                  </a:lnTo>
                  <a:lnTo>
                    <a:pt x="1268" y="5643"/>
                  </a:lnTo>
                  <a:lnTo>
                    <a:pt x="875" y="6518"/>
                  </a:lnTo>
                  <a:lnTo>
                    <a:pt x="486" y="7591"/>
                  </a:lnTo>
                  <a:lnTo>
                    <a:pt x="194" y="8564"/>
                  </a:lnTo>
                  <a:lnTo>
                    <a:pt x="97" y="9633"/>
                  </a:lnTo>
                  <a:lnTo>
                    <a:pt x="0" y="10800"/>
                  </a:lnTo>
                  <a:lnTo>
                    <a:pt x="97" y="11870"/>
                  </a:lnTo>
                  <a:lnTo>
                    <a:pt x="194" y="12939"/>
                  </a:lnTo>
                  <a:lnTo>
                    <a:pt x="486" y="14012"/>
                  </a:lnTo>
                  <a:lnTo>
                    <a:pt x="875" y="14985"/>
                  </a:lnTo>
                  <a:lnTo>
                    <a:pt x="1268" y="15957"/>
                  </a:lnTo>
                  <a:lnTo>
                    <a:pt x="1851" y="16832"/>
                  </a:lnTo>
                  <a:lnTo>
                    <a:pt x="2434" y="17610"/>
                  </a:lnTo>
                  <a:lnTo>
                    <a:pt x="3115" y="18388"/>
                  </a:lnTo>
                  <a:lnTo>
                    <a:pt x="3893" y="19068"/>
                  </a:lnTo>
                  <a:lnTo>
                    <a:pt x="4768" y="19753"/>
                  </a:lnTo>
                  <a:lnTo>
                    <a:pt x="5643" y="20239"/>
                  </a:lnTo>
                  <a:lnTo>
                    <a:pt x="6615" y="20725"/>
                  </a:lnTo>
                  <a:lnTo>
                    <a:pt x="7588" y="21114"/>
                  </a:lnTo>
                  <a:lnTo>
                    <a:pt x="8661" y="21308"/>
                  </a:lnTo>
                  <a:lnTo>
                    <a:pt x="9730" y="21503"/>
                  </a:lnTo>
                  <a:lnTo>
                    <a:pt x="10800" y="21600"/>
                  </a:lnTo>
                  <a:lnTo>
                    <a:pt x="11870" y="21503"/>
                  </a:lnTo>
                  <a:lnTo>
                    <a:pt x="12939" y="21308"/>
                  </a:lnTo>
                  <a:lnTo>
                    <a:pt x="14009" y="21114"/>
                  </a:lnTo>
                  <a:lnTo>
                    <a:pt x="14985" y="20725"/>
                  </a:lnTo>
                  <a:lnTo>
                    <a:pt x="15957" y="20239"/>
                  </a:lnTo>
                  <a:lnTo>
                    <a:pt x="16832" y="19753"/>
                  </a:lnTo>
                  <a:lnTo>
                    <a:pt x="17707" y="19068"/>
                  </a:lnTo>
                  <a:lnTo>
                    <a:pt x="18388" y="18388"/>
                  </a:lnTo>
                  <a:lnTo>
                    <a:pt x="19166" y="17610"/>
                  </a:lnTo>
                  <a:lnTo>
                    <a:pt x="19749" y="16832"/>
                  </a:lnTo>
                  <a:lnTo>
                    <a:pt x="20332" y="15957"/>
                  </a:lnTo>
                  <a:lnTo>
                    <a:pt x="20721" y="14985"/>
                  </a:lnTo>
                  <a:lnTo>
                    <a:pt x="21114" y="14012"/>
                  </a:lnTo>
                  <a:lnTo>
                    <a:pt x="21406" y="12939"/>
                  </a:lnTo>
                  <a:lnTo>
                    <a:pt x="21503" y="11870"/>
                  </a:lnTo>
                  <a:lnTo>
                    <a:pt x="21600" y="10800"/>
                  </a:lnTo>
                  <a:lnTo>
                    <a:pt x="21503" y="9633"/>
                  </a:lnTo>
                  <a:lnTo>
                    <a:pt x="21406" y="8564"/>
                  </a:lnTo>
                  <a:lnTo>
                    <a:pt x="21114" y="7591"/>
                  </a:lnTo>
                  <a:lnTo>
                    <a:pt x="20721" y="6518"/>
                  </a:lnTo>
                  <a:lnTo>
                    <a:pt x="20332" y="5643"/>
                  </a:lnTo>
                  <a:lnTo>
                    <a:pt x="19749" y="4768"/>
                  </a:lnTo>
                  <a:lnTo>
                    <a:pt x="19166" y="3893"/>
                  </a:lnTo>
                  <a:lnTo>
                    <a:pt x="18388" y="3115"/>
                  </a:lnTo>
                  <a:lnTo>
                    <a:pt x="17707" y="2434"/>
                  </a:lnTo>
                  <a:lnTo>
                    <a:pt x="16832" y="1851"/>
                  </a:lnTo>
                  <a:lnTo>
                    <a:pt x="15957" y="1268"/>
                  </a:lnTo>
                  <a:lnTo>
                    <a:pt x="14985" y="782"/>
                  </a:lnTo>
                  <a:lnTo>
                    <a:pt x="14009" y="490"/>
                  </a:lnTo>
                  <a:lnTo>
                    <a:pt x="12939" y="198"/>
                  </a:lnTo>
                  <a:lnTo>
                    <a:pt x="1187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1" name="Google Shape;1963;p62"/>
            <p:cNvSpPr/>
            <p:nvPr/>
          </p:nvSpPr>
          <p:spPr>
            <a:xfrm flipH="1">
              <a:off x="1112718" y="704054"/>
              <a:ext cx="1300235" cy="59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48" y="0"/>
                  </a:moveTo>
                  <a:lnTo>
                    <a:pt x="16979" y="898"/>
                  </a:lnTo>
                  <a:lnTo>
                    <a:pt x="14597" y="2422"/>
                  </a:lnTo>
                  <a:lnTo>
                    <a:pt x="8454" y="6446"/>
                  </a:lnTo>
                  <a:lnTo>
                    <a:pt x="251" y="11836"/>
                  </a:lnTo>
                  <a:lnTo>
                    <a:pt x="0" y="21600"/>
                  </a:lnTo>
                  <a:lnTo>
                    <a:pt x="2078" y="20195"/>
                  </a:lnTo>
                  <a:lnTo>
                    <a:pt x="5051" y="18124"/>
                  </a:lnTo>
                  <a:lnTo>
                    <a:pt x="12287" y="13124"/>
                  </a:lnTo>
                  <a:lnTo>
                    <a:pt x="21600" y="6602"/>
                  </a:lnTo>
                  <a:lnTo>
                    <a:pt x="21331" y="6015"/>
                  </a:lnTo>
                  <a:lnTo>
                    <a:pt x="20920" y="5117"/>
                  </a:lnTo>
                  <a:lnTo>
                    <a:pt x="19863" y="2890"/>
                  </a:lnTo>
                  <a:lnTo>
                    <a:pt x="18448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2" name="Google Shape;1964;p62"/>
            <p:cNvSpPr/>
            <p:nvPr/>
          </p:nvSpPr>
          <p:spPr>
            <a:xfrm flipH="1">
              <a:off x="719181" y="839909"/>
              <a:ext cx="1924492" cy="659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97" y="0"/>
                  </a:moveTo>
                  <a:lnTo>
                    <a:pt x="18042" y="141"/>
                  </a:lnTo>
                  <a:lnTo>
                    <a:pt x="17716" y="353"/>
                  </a:lnTo>
                  <a:lnTo>
                    <a:pt x="17328" y="635"/>
                  </a:lnTo>
                  <a:lnTo>
                    <a:pt x="16893" y="952"/>
                  </a:lnTo>
                  <a:lnTo>
                    <a:pt x="15864" y="1836"/>
                  </a:lnTo>
                  <a:lnTo>
                    <a:pt x="14654" y="2859"/>
                  </a:lnTo>
                  <a:lnTo>
                    <a:pt x="13323" y="4095"/>
                  </a:lnTo>
                  <a:lnTo>
                    <a:pt x="11907" y="5400"/>
                  </a:lnTo>
                  <a:lnTo>
                    <a:pt x="8942" y="8223"/>
                  </a:lnTo>
                  <a:lnTo>
                    <a:pt x="6099" y="10977"/>
                  </a:lnTo>
                  <a:lnTo>
                    <a:pt x="3679" y="13377"/>
                  </a:lnTo>
                  <a:lnTo>
                    <a:pt x="1355" y="15671"/>
                  </a:lnTo>
                  <a:lnTo>
                    <a:pt x="1234" y="15812"/>
                  </a:lnTo>
                  <a:lnTo>
                    <a:pt x="1126" y="15953"/>
                  </a:lnTo>
                  <a:lnTo>
                    <a:pt x="1028" y="16130"/>
                  </a:lnTo>
                  <a:lnTo>
                    <a:pt x="932" y="16306"/>
                  </a:lnTo>
                  <a:lnTo>
                    <a:pt x="750" y="16694"/>
                  </a:lnTo>
                  <a:lnTo>
                    <a:pt x="605" y="17153"/>
                  </a:lnTo>
                  <a:lnTo>
                    <a:pt x="472" y="17611"/>
                  </a:lnTo>
                  <a:lnTo>
                    <a:pt x="363" y="18107"/>
                  </a:lnTo>
                  <a:lnTo>
                    <a:pt x="266" y="18636"/>
                  </a:lnTo>
                  <a:lnTo>
                    <a:pt x="194" y="19129"/>
                  </a:lnTo>
                  <a:lnTo>
                    <a:pt x="133" y="19588"/>
                  </a:lnTo>
                  <a:lnTo>
                    <a:pt x="85" y="20047"/>
                  </a:lnTo>
                  <a:lnTo>
                    <a:pt x="24" y="20859"/>
                  </a:lnTo>
                  <a:lnTo>
                    <a:pt x="0" y="21388"/>
                  </a:lnTo>
                  <a:lnTo>
                    <a:pt x="0" y="21600"/>
                  </a:lnTo>
                  <a:lnTo>
                    <a:pt x="883" y="21036"/>
                  </a:lnTo>
                  <a:lnTo>
                    <a:pt x="944" y="20612"/>
                  </a:lnTo>
                  <a:lnTo>
                    <a:pt x="1016" y="20152"/>
                  </a:lnTo>
                  <a:lnTo>
                    <a:pt x="1101" y="19623"/>
                  </a:lnTo>
                  <a:lnTo>
                    <a:pt x="1198" y="19094"/>
                  </a:lnTo>
                  <a:lnTo>
                    <a:pt x="1307" y="18600"/>
                  </a:lnTo>
                  <a:lnTo>
                    <a:pt x="1368" y="18389"/>
                  </a:lnTo>
                  <a:lnTo>
                    <a:pt x="1416" y="18248"/>
                  </a:lnTo>
                  <a:lnTo>
                    <a:pt x="1476" y="18107"/>
                  </a:lnTo>
                  <a:lnTo>
                    <a:pt x="1537" y="18036"/>
                  </a:lnTo>
                  <a:lnTo>
                    <a:pt x="4102" y="15636"/>
                  </a:lnTo>
                  <a:lnTo>
                    <a:pt x="9560" y="10517"/>
                  </a:lnTo>
                  <a:lnTo>
                    <a:pt x="12525" y="7800"/>
                  </a:lnTo>
                  <a:lnTo>
                    <a:pt x="15199" y="5364"/>
                  </a:lnTo>
                  <a:lnTo>
                    <a:pt x="16312" y="4377"/>
                  </a:lnTo>
                  <a:lnTo>
                    <a:pt x="17231" y="3564"/>
                  </a:lnTo>
                  <a:lnTo>
                    <a:pt x="17909" y="3035"/>
                  </a:lnTo>
                  <a:lnTo>
                    <a:pt x="18139" y="2859"/>
                  </a:lnTo>
                  <a:lnTo>
                    <a:pt x="18297" y="2753"/>
                  </a:lnTo>
                  <a:lnTo>
                    <a:pt x="18526" y="2682"/>
                  </a:lnTo>
                  <a:lnTo>
                    <a:pt x="18744" y="2647"/>
                  </a:lnTo>
                  <a:lnTo>
                    <a:pt x="18962" y="2717"/>
                  </a:lnTo>
                  <a:lnTo>
                    <a:pt x="19180" y="2788"/>
                  </a:lnTo>
                  <a:lnTo>
                    <a:pt x="19567" y="3070"/>
                  </a:lnTo>
                  <a:lnTo>
                    <a:pt x="19748" y="3282"/>
                  </a:lnTo>
                  <a:lnTo>
                    <a:pt x="19906" y="3458"/>
                  </a:lnTo>
                  <a:lnTo>
                    <a:pt x="20063" y="3671"/>
                  </a:lnTo>
                  <a:lnTo>
                    <a:pt x="20196" y="3883"/>
                  </a:lnTo>
                  <a:lnTo>
                    <a:pt x="20414" y="4271"/>
                  </a:lnTo>
                  <a:lnTo>
                    <a:pt x="20547" y="4553"/>
                  </a:lnTo>
                  <a:lnTo>
                    <a:pt x="20596" y="4659"/>
                  </a:lnTo>
                  <a:lnTo>
                    <a:pt x="21600" y="3742"/>
                  </a:lnTo>
                  <a:lnTo>
                    <a:pt x="21503" y="3388"/>
                  </a:lnTo>
                  <a:lnTo>
                    <a:pt x="21394" y="3070"/>
                  </a:lnTo>
                  <a:lnTo>
                    <a:pt x="21273" y="2753"/>
                  </a:lnTo>
                  <a:lnTo>
                    <a:pt x="21164" y="2471"/>
                  </a:lnTo>
                  <a:lnTo>
                    <a:pt x="21031" y="2188"/>
                  </a:lnTo>
                  <a:lnTo>
                    <a:pt x="20910" y="1977"/>
                  </a:lnTo>
                  <a:lnTo>
                    <a:pt x="20644" y="1518"/>
                  </a:lnTo>
                  <a:lnTo>
                    <a:pt x="20366" y="1164"/>
                  </a:lnTo>
                  <a:lnTo>
                    <a:pt x="20099" y="847"/>
                  </a:lnTo>
                  <a:lnTo>
                    <a:pt x="19821" y="600"/>
                  </a:lnTo>
                  <a:lnTo>
                    <a:pt x="19555" y="423"/>
                  </a:lnTo>
                  <a:lnTo>
                    <a:pt x="19301" y="282"/>
                  </a:lnTo>
                  <a:lnTo>
                    <a:pt x="19071" y="176"/>
                  </a:lnTo>
                  <a:lnTo>
                    <a:pt x="18659" y="35"/>
                  </a:lnTo>
                  <a:lnTo>
                    <a:pt x="1839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3" name="Google Shape;1965;p62"/>
            <p:cNvSpPr/>
            <p:nvPr/>
          </p:nvSpPr>
          <p:spPr>
            <a:xfrm flipH="1">
              <a:off x="1433975" y="527253"/>
              <a:ext cx="696494" cy="404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81" y="0"/>
                  </a:moveTo>
                  <a:lnTo>
                    <a:pt x="15347" y="58"/>
                  </a:lnTo>
                  <a:lnTo>
                    <a:pt x="14545" y="288"/>
                  </a:lnTo>
                  <a:lnTo>
                    <a:pt x="13541" y="633"/>
                  </a:lnTo>
                  <a:lnTo>
                    <a:pt x="12405" y="1151"/>
                  </a:lnTo>
                  <a:lnTo>
                    <a:pt x="11168" y="1785"/>
                  </a:lnTo>
                  <a:lnTo>
                    <a:pt x="9831" y="2476"/>
                  </a:lnTo>
                  <a:lnTo>
                    <a:pt x="7122" y="4032"/>
                  </a:lnTo>
                  <a:lnTo>
                    <a:pt x="4547" y="5644"/>
                  </a:lnTo>
                  <a:lnTo>
                    <a:pt x="2340" y="7026"/>
                  </a:lnTo>
                  <a:lnTo>
                    <a:pt x="267" y="8352"/>
                  </a:lnTo>
                  <a:lnTo>
                    <a:pt x="200" y="10194"/>
                  </a:lnTo>
                  <a:lnTo>
                    <a:pt x="100" y="12154"/>
                  </a:lnTo>
                  <a:lnTo>
                    <a:pt x="33" y="14342"/>
                  </a:lnTo>
                  <a:lnTo>
                    <a:pt x="0" y="16589"/>
                  </a:lnTo>
                  <a:lnTo>
                    <a:pt x="33" y="18662"/>
                  </a:lnTo>
                  <a:lnTo>
                    <a:pt x="33" y="19470"/>
                  </a:lnTo>
                  <a:lnTo>
                    <a:pt x="100" y="20161"/>
                  </a:lnTo>
                  <a:lnTo>
                    <a:pt x="167" y="20679"/>
                  </a:lnTo>
                  <a:lnTo>
                    <a:pt x="200" y="20852"/>
                  </a:lnTo>
                  <a:lnTo>
                    <a:pt x="267" y="20967"/>
                  </a:lnTo>
                  <a:lnTo>
                    <a:pt x="401" y="21082"/>
                  </a:lnTo>
                  <a:lnTo>
                    <a:pt x="603" y="21255"/>
                  </a:lnTo>
                  <a:lnTo>
                    <a:pt x="837" y="21370"/>
                  </a:lnTo>
                  <a:lnTo>
                    <a:pt x="1137" y="21427"/>
                  </a:lnTo>
                  <a:lnTo>
                    <a:pt x="1505" y="21542"/>
                  </a:lnTo>
                  <a:lnTo>
                    <a:pt x="1906" y="21600"/>
                  </a:lnTo>
                  <a:lnTo>
                    <a:pt x="2977" y="21600"/>
                  </a:lnTo>
                  <a:lnTo>
                    <a:pt x="4280" y="21427"/>
                  </a:lnTo>
                  <a:lnTo>
                    <a:pt x="5919" y="21139"/>
                  </a:lnTo>
                  <a:lnTo>
                    <a:pt x="7858" y="20621"/>
                  </a:lnTo>
                  <a:lnTo>
                    <a:pt x="10165" y="19815"/>
                  </a:lnTo>
                  <a:lnTo>
                    <a:pt x="11368" y="19355"/>
                  </a:lnTo>
                  <a:lnTo>
                    <a:pt x="12539" y="18777"/>
                  </a:lnTo>
                  <a:lnTo>
                    <a:pt x="13642" y="18201"/>
                  </a:lnTo>
                  <a:lnTo>
                    <a:pt x="14712" y="17510"/>
                  </a:lnTo>
                  <a:lnTo>
                    <a:pt x="15715" y="16819"/>
                  </a:lnTo>
                  <a:lnTo>
                    <a:pt x="16685" y="16071"/>
                  </a:lnTo>
                  <a:lnTo>
                    <a:pt x="17554" y="15380"/>
                  </a:lnTo>
                  <a:lnTo>
                    <a:pt x="18356" y="14630"/>
                  </a:lnTo>
                  <a:lnTo>
                    <a:pt x="19059" y="13939"/>
                  </a:lnTo>
                  <a:lnTo>
                    <a:pt x="19727" y="13305"/>
                  </a:lnTo>
                  <a:lnTo>
                    <a:pt x="20730" y="12212"/>
                  </a:lnTo>
                  <a:lnTo>
                    <a:pt x="21400" y="11463"/>
                  </a:lnTo>
                  <a:lnTo>
                    <a:pt x="21600" y="11233"/>
                  </a:lnTo>
                  <a:lnTo>
                    <a:pt x="21433" y="10713"/>
                  </a:lnTo>
                  <a:lnTo>
                    <a:pt x="21166" y="10022"/>
                  </a:lnTo>
                  <a:lnTo>
                    <a:pt x="20429" y="8467"/>
                  </a:lnTo>
                  <a:lnTo>
                    <a:pt x="19527" y="6623"/>
                  </a:lnTo>
                  <a:lnTo>
                    <a:pt x="18524" y="4723"/>
                  </a:lnTo>
                  <a:lnTo>
                    <a:pt x="16752" y="1439"/>
                  </a:lnTo>
                  <a:lnTo>
                    <a:pt x="15949" y="58"/>
                  </a:lnTo>
                  <a:lnTo>
                    <a:pt x="1568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4" name="Google Shape;1966;p62"/>
            <p:cNvSpPr/>
            <p:nvPr/>
          </p:nvSpPr>
          <p:spPr>
            <a:xfrm flipH="1">
              <a:off x="800006" y="322395"/>
              <a:ext cx="789201" cy="35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09" y="0"/>
                  </a:moveTo>
                  <a:lnTo>
                    <a:pt x="0" y="18542"/>
                  </a:lnTo>
                  <a:lnTo>
                    <a:pt x="1032" y="21600"/>
                  </a:lnTo>
                  <a:lnTo>
                    <a:pt x="21600" y="3789"/>
                  </a:lnTo>
                  <a:lnTo>
                    <a:pt x="2100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5" name="Google Shape;1967;p62"/>
            <p:cNvSpPr/>
            <p:nvPr/>
          </p:nvSpPr>
          <p:spPr>
            <a:xfrm flipH="1">
              <a:off x="487337" y="174687"/>
              <a:ext cx="350403" cy="235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76" y="0"/>
                  </a:moveTo>
                  <a:lnTo>
                    <a:pt x="0" y="11392"/>
                  </a:lnTo>
                  <a:lnTo>
                    <a:pt x="3124" y="21600"/>
                  </a:lnTo>
                  <a:lnTo>
                    <a:pt x="21600" y="13971"/>
                  </a:lnTo>
                  <a:lnTo>
                    <a:pt x="1827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6" name="Google Shape;1968;p62"/>
            <p:cNvSpPr/>
            <p:nvPr/>
          </p:nvSpPr>
          <p:spPr>
            <a:xfrm flipH="1">
              <a:off x="1644206" y="473335"/>
              <a:ext cx="139083" cy="9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80" y="0"/>
                  </a:moveTo>
                  <a:lnTo>
                    <a:pt x="8039" y="257"/>
                  </a:lnTo>
                  <a:lnTo>
                    <a:pt x="5863" y="1285"/>
                  </a:lnTo>
                  <a:lnTo>
                    <a:pt x="4518" y="2056"/>
                  </a:lnTo>
                  <a:lnTo>
                    <a:pt x="3514" y="3341"/>
                  </a:lnTo>
                  <a:lnTo>
                    <a:pt x="2510" y="4626"/>
                  </a:lnTo>
                  <a:lnTo>
                    <a:pt x="1841" y="6169"/>
                  </a:lnTo>
                  <a:lnTo>
                    <a:pt x="1171" y="7711"/>
                  </a:lnTo>
                  <a:lnTo>
                    <a:pt x="669" y="9510"/>
                  </a:lnTo>
                  <a:lnTo>
                    <a:pt x="335" y="11319"/>
                  </a:lnTo>
                  <a:lnTo>
                    <a:pt x="167" y="13118"/>
                  </a:lnTo>
                  <a:lnTo>
                    <a:pt x="0" y="16202"/>
                  </a:lnTo>
                  <a:lnTo>
                    <a:pt x="0" y="19030"/>
                  </a:lnTo>
                  <a:lnTo>
                    <a:pt x="167" y="21600"/>
                  </a:lnTo>
                  <a:lnTo>
                    <a:pt x="21600" y="13375"/>
                  </a:lnTo>
                  <a:lnTo>
                    <a:pt x="21433" y="12604"/>
                  </a:lnTo>
                  <a:lnTo>
                    <a:pt x="20763" y="10538"/>
                  </a:lnTo>
                  <a:lnTo>
                    <a:pt x="19759" y="7968"/>
                  </a:lnTo>
                  <a:lnTo>
                    <a:pt x="19090" y="6426"/>
                  </a:lnTo>
                  <a:lnTo>
                    <a:pt x="18086" y="4883"/>
                  </a:lnTo>
                  <a:lnTo>
                    <a:pt x="17249" y="3598"/>
                  </a:lnTo>
                  <a:lnTo>
                    <a:pt x="16071" y="2313"/>
                  </a:lnTo>
                  <a:lnTo>
                    <a:pt x="14733" y="1285"/>
                  </a:lnTo>
                  <a:lnTo>
                    <a:pt x="13226" y="514"/>
                  </a:lnTo>
                  <a:lnTo>
                    <a:pt x="1172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7" name="Google Shape;1969;p62"/>
            <p:cNvSpPr/>
            <p:nvPr/>
          </p:nvSpPr>
          <p:spPr>
            <a:xfrm flipH="1">
              <a:off x="2007552" y="527253"/>
              <a:ext cx="285710" cy="136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60"/>
                  </a:lnTo>
                  <a:lnTo>
                    <a:pt x="16954" y="21600"/>
                  </a:lnTo>
                  <a:lnTo>
                    <a:pt x="21600" y="18024"/>
                  </a:lnTo>
                  <a:lnTo>
                    <a:pt x="18501" y="15304"/>
                  </a:lnTo>
                  <a:lnTo>
                    <a:pt x="11655" y="9179"/>
                  </a:lnTo>
                  <a:lnTo>
                    <a:pt x="7823" y="5949"/>
                  </a:lnTo>
                  <a:lnTo>
                    <a:pt x="4402" y="3060"/>
                  </a:lnTo>
                  <a:lnTo>
                    <a:pt x="1629" y="1020"/>
                  </a:lnTo>
                  <a:lnTo>
                    <a:pt x="652" y="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8" name="Google Shape;1970;p62"/>
            <p:cNvSpPr/>
            <p:nvPr/>
          </p:nvSpPr>
          <p:spPr>
            <a:xfrm flipH="1">
              <a:off x="1576279" y="596258"/>
              <a:ext cx="178994" cy="178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27" y="0"/>
                  </a:moveTo>
                  <a:lnTo>
                    <a:pt x="7157" y="8199"/>
                  </a:lnTo>
                  <a:lnTo>
                    <a:pt x="0" y="10280"/>
                  </a:lnTo>
                  <a:lnTo>
                    <a:pt x="7417" y="14442"/>
                  </a:lnTo>
                  <a:lnTo>
                    <a:pt x="4946" y="21600"/>
                  </a:lnTo>
                  <a:lnTo>
                    <a:pt x="12623" y="16132"/>
                  </a:lnTo>
                  <a:lnTo>
                    <a:pt x="21600" y="16132"/>
                  </a:lnTo>
                  <a:lnTo>
                    <a:pt x="14963" y="11971"/>
                  </a:lnTo>
                  <a:lnTo>
                    <a:pt x="19389" y="6243"/>
                  </a:lnTo>
                  <a:lnTo>
                    <a:pt x="12233" y="6633"/>
                  </a:lnTo>
                  <a:lnTo>
                    <a:pt x="832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9" name="Google Shape;1971;p62"/>
            <p:cNvSpPr/>
            <p:nvPr/>
          </p:nvSpPr>
          <p:spPr>
            <a:xfrm flipH="1">
              <a:off x="0" y="-1"/>
              <a:ext cx="541247" cy="394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7" y="2361"/>
                  </a:moveTo>
                  <a:close/>
                  <a:moveTo>
                    <a:pt x="6110" y="0"/>
                  </a:moveTo>
                  <a:lnTo>
                    <a:pt x="1249" y="8736"/>
                  </a:lnTo>
                  <a:lnTo>
                    <a:pt x="387" y="2361"/>
                  </a:lnTo>
                  <a:lnTo>
                    <a:pt x="0" y="9561"/>
                  </a:lnTo>
                  <a:lnTo>
                    <a:pt x="2152" y="17882"/>
                  </a:lnTo>
                  <a:lnTo>
                    <a:pt x="7659" y="21600"/>
                  </a:lnTo>
                  <a:lnTo>
                    <a:pt x="5938" y="15992"/>
                  </a:lnTo>
                  <a:lnTo>
                    <a:pt x="11832" y="18885"/>
                  </a:lnTo>
                  <a:lnTo>
                    <a:pt x="6885" y="13102"/>
                  </a:lnTo>
                  <a:lnTo>
                    <a:pt x="21600" y="2361"/>
                  </a:lnTo>
                  <a:lnTo>
                    <a:pt x="4217" y="7672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FAF7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394" name="Google Shape;1972;p62"/>
          <p:cNvGrpSpPr/>
          <p:nvPr/>
        </p:nvGrpSpPr>
        <p:grpSpPr>
          <a:xfrm>
            <a:off x="3457683" y="4826863"/>
            <a:ext cx="270462" cy="117824"/>
            <a:chOff x="0" y="0"/>
            <a:chExt cx="270461" cy="117823"/>
          </a:xfrm>
        </p:grpSpPr>
        <p:sp>
          <p:nvSpPr>
            <p:cNvPr id="1391" name="Google Shape;1973;p62"/>
            <p:cNvSpPr/>
            <p:nvPr/>
          </p:nvSpPr>
          <p:spPr>
            <a:xfrm>
              <a:off x="-1" y="-1"/>
              <a:ext cx="82010" cy="117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2" name="Google Shape;1974;p62"/>
            <p:cNvSpPr/>
            <p:nvPr/>
          </p:nvSpPr>
          <p:spPr>
            <a:xfrm>
              <a:off x="98745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3" name="Google Shape;1975;p62"/>
            <p:cNvSpPr/>
            <p:nvPr/>
          </p:nvSpPr>
          <p:spPr>
            <a:xfrm>
              <a:off x="192471" y="43513"/>
              <a:ext cx="77991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395" name="Google Shape;1976;p62"/>
          <p:cNvSpPr txBox="1"/>
          <p:nvPr/>
        </p:nvSpPr>
        <p:spPr>
          <a:xfrm>
            <a:off x="4570912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E7DCD2"/>
                </a:solidFill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</a:p>
        </p:txBody>
      </p:sp>
      <p:sp>
        <p:nvSpPr>
          <p:cNvPr id="1396" name="Google Shape;1977;p62"/>
          <p:cNvSpPr txBox="1"/>
          <p:nvPr/>
        </p:nvSpPr>
        <p:spPr>
          <a:xfrm>
            <a:off x="3680888" y="4702175"/>
            <a:ext cx="892201" cy="36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 lnSpcReduction="10000"/>
          </a:bodyPr>
          <a:lstStyle>
            <a:lvl1pPr algn="r" defTabSz="749808">
              <a:defRPr sz="1230" b="1" u="sng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Rajdhani"/>
                <a:ea typeface="Rajdhani"/>
                <a:cs typeface="Rajdhani"/>
                <a:sym typeface="Rajdhani"/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E7DCD2"/>
                </a:solidFill>
                <a:uFillTx/>
              </a:defRPr>
            </a:pPr>
            <a:r>
              <a:rPr u="sng" dirty="0">
                <a:solidFill>
                  <a:schemeClr val="tx1"/>
                </a:solidFill>
                <a:uFill>
                  <a:solidFill>
                    <a:schemeClr val="accent6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</a:t>
            </a:r>
          </a:p>
        </p:txBody>
      </p:sp>
      <p:grpSp>
        <p:nvGrpSpPr>
          <p:cNvPr id="1400" name="Google Shape;1978;p62"/>
          <p:cNvGrpSpPr/>
          <p:nvPr/>
        </p:nvGrpSpPr>
        <p:grpSpPr>
          <a:xfrm>
            <a:off x="5082264" y="4826863"/>
            <a:ext cx="270462" cy="117824"/>
            <a:chOff x="0" y="0"/>
            <a:chExt cx="270461" cy="117823"/>
          </a:xfrm>
        </p:grpSpPr>
        <p:sp>
          <p:nvSpPr>
            <p:cNvPr id="1397" name="Google Shape;1979;p62"/>
            <p:cNvSpPr/>
            <p:nvPr/>
          </p:nvSpPr>
          <p:spPr>
            <a:xfrm flipH="1">
              <a:off x="188452" y="0"/>
              <a:ext cx="82010" cy="117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12" y="0"/>
                  </a:moveTo>
                  <a:lnTo>
                    <a:pt x="14106" y="61"/>
                  </a:lnTo>
                  <a:lnTo>
                    <a:pt x="13401" y="184"/>
                  </a:lnTo>
                  <a:lnTo>
                    <a:pt x="12696" y="491"/>
                  </a:lnTo>
                  <a:lnTo>
                    <a:pt x="12079" y="859"/>
                  </a:lnTo>
                  <a:lnTo>
                    <a:pt x="11549" y="1350"/>
                  </a:lnTo>
                  <a:lnTo>
                    <a:pt x="10932" y="2086"/>
                  </a:lnTo>
                  <a:lnTo>
                    <a:pt x="10315" y="2761"/>
                  </a:lnTo>
                  <a:lnTo>
                    <a:pt x="9610" y="3375"/>
                  </a:lnTo>
                  <a:lnTo>
                    <a:pt x="8816" y="3989"/>
                  </a:lnTo>
                  <a:lnTo>
                    <a:pt x="8023" y="4541"/>
                  </a:lnTo>
                  <a:lnTo>
                    <a:pt x="7142" y="5032"/>
                  </a:lnTo>
                  <a:lnTo>
                    <a:pt x="6171" y="5461"/>
                  </a:lnTo>
                  <a:lnTo>
                    <a:pt x="5202" y="5891"/>
                  </a:lnTo>
                  <a:lnTo>
                    <a:pt x="3350" y="6566"/>
                  </a:lnTo>
                  <a:lnTo>
                    <a:pt x="2469" y="6934"/>
                  </a:lnTo>
                  <a:lnTo>
                    <a:pt x="1675" y="7364"/>
                  </a:lnTo>
                  <a:lnTo>
                    <a:pt x="1058" y="7793"/>
                  </a:lnTo>
                  <a:lnTo>
                    <a:pt x="529" y="8345"/>
                  </a:lnTo>
                  <a:lnTo>
                    <a:pt x="353" y="8713"/>
                  </a:lnTo>
                  <a:lnTo>
                    <a:pt x="176" y="9021"/>
                  </a:lnTo>
                  <a:lnTo>
                    <a:pt x="88" y="9389"/>
                  </a:lnTo>
                  <a:lnTo>
                    <a:pt x="0" y="9818"/>
                  </a:lnTo>
                  <a:lnTo>
                    <a:pt x="88" y="10493"/>
                  </a:lnTo>
                  <a:lnTo>
                    <a:pt x="264" y="11168"/>
                  </a:lnTo>
                  <a:lnTo>
                    <a:pt x="617" y="11782"/>
                  </a:lnTo>
                  <a:lnTo>
                    <a:pt x="1058" y="12395"/>
                  </a:lnTo>
                  <a:lnTo>
                    <a:pt x="1587" y="12948"/>
                  </a:lnTo>
                  <a:lnTo>
                    <a:pt x="2204" y="13500"/>
                  </a:lnTo>
                  <a:lnTo>
                    <a:pt x="3438" y="14543"/>
                  </a:lnTo>
                  <a:lnTo>
                    <a:pt x="10492" y="20618"/>
                  </a:lnTo>
                  <a:lnTo>
                    <a:pt x="11108" y="21048"/>
                  </a:lnTo>
                  <a:lnTo>
                    <a:pt x="11814" y="21355"/>
                  </a:lnTo>
                  <a:lnTo>
                    <a:pt x="12519" y="21539"/>
                  </a:lnTo>
                  <a:lnTo>
                    <a:pt x="13313" y="21600"/>
                  </a:lnTo>
                  <a:lnTo>
                    <a:pt x="14018" y="21539"/>
                  </a:lnTo>
                  <a:lnTo>
                    <a:pt x="14724" y="21355"/>
                  </a:lnTo>
                  <a:lnTo>
                    <a:pt x="15341" y="21109"/>
                  </a:lnTo>
                  <a:lnTo>
                    <a:pt x="15958" y="20802"/>
                  </a:lnTo>
                  <a:lnTo>
                    <a:pt x="16398" y="20373"/>
                  </a:lnTo>
                  <a:lnTo>
                    <a:pt x="16839" y="19943"/>
                  </a:lnTo>
                  <a:lnTo>
                    <a:pt x="17192" y="19452"/>
                  </a:lnTo>
                  <a:lnTo>
                    <a:pt x="17369" y="18962"/>
                  </a:lnTo>
                  <a:lnTo>
                    <a:pt x="17369" y="18409"/>
                  </a:lnTo>
                  <a:lnTo>
                    <a:pt x="17280" y="17857"/>
                  </a:lnTo>
                  <a:lnTo>
                    <a:pt x="16928" y="17305"/>
                  </a:lnTo>
                  <a:lnTo>
                    <a:pt x="16398" y="16753"/>
                  </a:lnTo>
                  <a:lnTo>
                    <a:pt x="12255" y="13193"/>
                  </a:lnTo>
                  <a:lnTo>
                    <a:pt x="14371" y="13377"/>
                  </a:lnTo>
                  <a:lnTo>
                    <a:pt x="16398" y="13561"/>
                  </a:lnTo>
                  <a:lnTo>
                    <a:pt x="17192" y="13623"/>
                  </a:lnTo>
                  <a:lnTo>
                    <a:pt x="17986" y="13623"/>
                  </a:lnTo>
                  <a:lnTo>
                    <a:pt x="18779" y="13561"/>
                  </a:lnTo>
                  <a:lnTo>
                    <a:pt x="19485" y="13377"/>
                  </a:lnTo>
                  <a:lnTo>
                    <a:pt x="20102" y="13071"/>
                  </a:lnTo>
                  <a:lnTo>
                    <a:pt x="20719" y="12702"/>
                  </a:lnTo>
                  <a:lnTo>
                    <a:pt x="21159" y="12273"/>
                  </a:lnTo>
                  <a:lnTo>
                    <a:pt x="21512" y="11720"/>
                  </a:lnTo>
                  <a:lnTo>
                    <a:pt x="21600" y="11230"/>
                  </a:lnTo>
                  <a:lnTo>
                    <a:pt x="21600" y="10677"/>
                  </a:lnTo>
                  <a:lnTo>
                    <a:pt x="21512" y="10125"/>
                  </a:lnTo>
                  <a:lnTo>
                    <a:pt x="21159" y="9573"/>
                  </a:lnTo>
                  <a:lnTo>
                    <a:pt x="20807" y="9082"/>
                  </a:lnTo>
                  <a:lnTo>
                    <a:pt x="20278" y="8713"/>
                  </a:lnTo>
                  <a:lnTo>
                    <a:pt x="19573" y="8407"/>
                  </a:lnTo>
                  <a:lnTo>
                    <a:pt x="19219" y="8284"/>
                  </a:lnTo>
                  <a:lnTo>
                    <a:pt x="18867" y="8223"/>
                  </a:lnTo>
                  <a:lnTo>
                    <a:pt x="16839" y="7977"/>
                  </a:lnTo>
                  <a:lnTo>
                    <a:pt x="14900" y="7793"/>
                  </a:lnTo>
                  <a:lnTo>
                    <a:pt x="15869" y="6996"/>
                  </a:lnTo>
                  <a:lnTo>
                    <a:pt x="16839" y="6136"/>
                  </a:lnTo>
                  <a:lnTo>
                    <a:pt x="17633" y="5277"/>
                  </a:lnTo>
                  <a:lnTo>
                    <a:pt x="18426" y="4357"/>
                  </a:lnTo>
                  <a:lnTo>
                    <a:pt x="18779" y="3805"/>
                  </a:lnTo>
                  <a:lnTo>
                    <a:pt x="18955" y="3191"/>
                  </a:lnTo>
                  <a:lnTo>
                    <a:pt x="18955" y="2638"/>
                  </a:lnTo>
                  <a:lnTo>
                    <a:pt x="18779" y="2148"/>
                  </a:lnTo>
                  <a:lnTo>
                    <a:pt x="18426" y="1657"/>
                  </a:lnTo>
                  <a:lnTo>
                    <a:pt x="17986" y="1227"/>
                  </a:lnTo>
                  <a:lnTo>
                    <a:pt x="17457" y="798"/>
                  </a:lnTo>
                  <a:lnTo>
                    <a:pt x="16928" y="491"/>
                  </a:lnTo>
                  <a:lnTo>
                    <a:pt x="16222" y="245"/>
                  </a:lnTo>
                  <a:lnTo>
                    <a:pt x="15517" y="123"/>
                  </a:lnTo>
                  <a:lnTo>
                    <a:pt x="14812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8" name="Google Shape;1980;p62"/>
            <p:cNvSpPr/>
            <p:nvPr/>
          </p:nvSpPr>
          <p:spPr>
            <a:xfrm flipH="1">
              <a:off x="93722" y="43513"/>
              <a:ext cx="77994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8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8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8" y="21600"/>
                  </a:lnTo>
                  <a:lnTo>
                    <a:pt x="18448" y="21365"/>
                  </a:lnTo>
                  <a:lnTo>
                    <a:pt x="19282" y="20661"/>
                  </a:lnTo>
                  <a:lnTo>
                    <a:pt x="19931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1" y="1878"/>
                  </a:lnTo>
                  <a:lnTo>
                    <a:pt x="19282" y="939"/>
                  </a:lnTo>
                  <a:lnTo>
                    <a:pt x="18448" y="235"/>
                  </a:lnTo>
                  <a:lnTo>
                    <a:pt x="17428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9" name="Google Shape;1981;p62"/>
            <p:cNvSpPr/>
            <p:nvPr/>
          </p:nvSpPr>
          <p:spPr>
            <a:xfrm flipH="1">
              <a:off x="0" y="43513"/>
              <a:ext cx="77990" cy="3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79" y="0"/>
                  </a:moveTo>
                  <a:lnTo>
                    <a:pt x="3152" y="235"/>
                  </a:lnTo>
                  <a:lnTo>
                    <a:pt x="2317" y="939"/>
                  </a:lnTo>
                  <a:lnTo>
                    <a:pt x="1576" y="1878"/>
                  </a:lnTo>
                  <a:lnTo>
                    <a:pt x="1019" y="3288"/>
                  </a:lnTo>
                  <a:lnTo>
                    <a:pt x="556" y="4931"/>
                  </a:lnTo>
                  <a:lnTo>
                    <a:pt x="278" y="6809"/>
                  </a:lnTo>
                  <a:lnTo>
                    <a:pt x="93" y="8687"/>
                  </a:lnTo>
                  <a:lnTo>
                    <a:pt x="0" y="10801"/>
                  </a:lnTo>
                  <a:lnTo>
                    <a:pt x="93" y="12679"/>
                  </a:lnTo>
                  <a:lnTo>
                    <a:pt x="278" y="14791"/>
                  </a:lnTo>
                  <a:lnTo>
                    <a:pt x="556" y="16434"/>
                  </a:lnTo>
                  <a:lnTo>
                    <a:pt x="1019" y="18077"/>
                  </a:lnTo>
                  <a:lnTo>
                    <a:pt x="1576" y="19488"/>
                  </a:lnTo>
                  <a:lnTo>
                    <a:pt x="2317" y="20661"/>
                  </a:lnTo>
                  <a:lnTo>
                    <a:pt x="3152" y="21365"/>
                  </a:lnTo>
                  <a:lnTo>
                    <a:pt x="4079" y="21600"/>
                  </a:lnTo>
                  <a:lnTo>
                    <a:pt x="17429" y="21600"/>
                  </a:lnTo>
                  <a:lnTo>
                    <a:pt x="18448" y="21365"/>
                  </a:lnTo>
                  <a:lnTo>
                    <a:pt x="19283" y="20661"/>
                  </a:lnTo>
                  <a:lnTo>
                    <a:pt x="19932" y="19488"/>
                  </a:lnTo>
                  <a:lnTo>
                    <a:pt x="20581" y="18077"/>
                  </a:lnTo>
                  <a:lnTo>
                    <a:pt x="20951" y="16434"/>
                  </a:lnTo>
                  <a:lnTo>
                    <a:pt x="21322" y="14791"/>
                  </a:lnTo>
                  <a:lnTo>
                    <a:pt x="21507" y="12679"/>
                  </a:lnTo>
                  <a:lnTo>
                    <a:pt x="21600" y="10801"/>
                  </a:lnTo>
                  <a:lnTo>
                    <a:pt x="21507" y="8687"/>
                  </a:lnTo>
                  <a:lnTo>
                    <a:pt x="21322" y="6809"/>
                  </a:lnTo>
                  <a:lnTo>
                    <a:pt x="20951" y="4931"/>
                  </a:lnTo>
                  <a:lnTo>
                    <a:pt x="20581" y="3288"/>
                  </a:lnTo>
                  <a:lnTo>
                    <a:pt x="19932" y="1878"/>
                  </a:lnTo>
                  <a:lnTo>
                    <a:pt x="19283" y="939"/>
                  </a:lnTo>
                  <a:lnTo>
                    <a:pt x="18448" y="235"/>
                  </a:lnTo>
                  <a:lnTo>
                    <a:pt x="17429" y="0"/>
                  </a:lnTo>
                  <a:close/>
                </a:path>
              </a:pathLst>
            </a:custGeom>
            <a:solidFill>
              <a:srgbClr val="E7DC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1401" name="Charte-Hamas-2017-3.jpg" descr="Charte-Hamas-2017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37" y="434952"/>
            <a:ext cx="2116040" cy="2981693"/>
          </a:xfrm>
          <a:prstGeom prst="rect">
            <a:avLst/>
          </a:prstGeom>
          <a:ln w="12700">
            <a:miter lim="400000"/>
          </a:ln>
        </p:spPr>
      </p:pic>
      <p:sp>
        <p:nvSpPr>
          <p:cNvPr id="1402" name="- la volonté de créer un état religieux"/>
          <p:cNvSpPr txBox="1"/>
          <p:nvPr/>
        </p:nvSpPr>
        <p:spPr>
          <a:xfrm>
            <a:off x="3073815" y="1223401"/>
            <a:ext cx="4763227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- </a:t>
            </a:r>
            <a:r>
              <a:rPr b="1"/>
              <a:t>la volonté de créer un état religieux</a:t>
            </a:r>
          </a:p>
        </p:txBody>
      </p:sp>
      <p:sp>
        <p:nvSpPr>
          <p:cNvPr id="1403" name="- Le nationalisme palestinien"/>
          <p:cNvSpPr txBox="1"/>
          <p:nvPr/>
        </p:nvSpPr>
        <p:spPr>
          <a:xfrm>
            <a:off x="3073815" y="1689449"/>
            <a:ext cx="253465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- </a:t>
            </a:r>
            <a:r>
              <a:rPr b="1"/>
              <a:t>Le nationalisme palestinien</a:t>
            </a:r>
          </a:p>
        </p:txBody>
      </p:sp>
      <p:sp>
        <p:nvSpPr>
          <p:cNvPr id="1404" name="Charte du Hamas adoptée le 18 août 1988"/>
          <p:cNvSpPr txBox="1"/>
          <p:nvPr/>
        </p:nvSpPr>
        <p:spPr>
          <a:xfrm>
            <a:off x="2942086" y="682511"/>
            <a:ext cx="4149853" cy="326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600" b="1" u="sng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 b="0"/>
            </a:pPr>
            <a:r>
              <a:rPr b="1"/>
              <a:t>Charte du Hamas adoptée le 18 août 1988</a:t>
            </a:r>
          </a:p>
        </p:txBody>
      </p:sp>
      <p:sp>
        <p:nvSpPr>
          <p:cNvPr id="1405" name="- L’antisémitisme"/>
          <p:cNvSpPr txBox="1"/>
          <p:nvPr/>
        </p:nvSpPr>
        <p:spPr>
          <a:xfrm>
            <a:off x="3101189" y="2198358"/>
            <a:ext cx="1546769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- </a:t>
            </a:r>
            <a:r>
              <a:rPr b="1"/>
              <a:t>L’antisémitisme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8" grpId="2" animBg="1" advAuto="0"/>
      <p:bldP spid="1390" grpId="1" animBg="1" advAuto="0"/>
    </p:bldLst>
  </p:timing>
</p:sld>
</file>

<file path=ppt/theme/theme1.xml><?xml version="1.0" encoding="utf-8"?>
<a:theme xmlns:a="http://schemas.openxmlformats.org/drawingml/2006/main" name="World War II D-Day Invasion XL by Slidesgo">
  <a:themeElements>
    <a:clrScheme name="World War II D-Day Invasion XL by Slidesgo">
      <a:dk1>
        <a:srgbClr val="16151A"/>
      </a:dk1>
      <a:lt1>
        <a:srgbClr val="E7DCD2"/>
      </a:lt1>
      <a:dk2>
        <a:srgbClr val="A7A7A7"/>
      </a:dk2>
      <a:lt2>
        <a:srgbClr val="535353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0000FF"/>
      </a:hlink>
      <a:folHlink>
        <a:srgbClr val="FF00FF"/>
      </a:folHlink>
    </a:clrScheme>
    <a:fontScheme name="World War II D-Day Invasion XL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orld War II D-Day Invasion XL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7DCD2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orld War II D-Day Invasion XL by Slidesgo">
  <a:themeElements>
    <a:clrScheme name="World War II D-Day Invasion XL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0000FF"/>
      </a:hlink>
      <a:folHlink>
        <a:srgbClr val="FF00FF"/>
      </a:folHlink>
    </a:clrScheme>
    <a:fontScheme name="World War II D-Day Invasion XL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orld War II D-Day Invasion XL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7DCD2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Microsoft Office PowerPoint</Application>
  <PresentationFormat>Affichage à l'écran (16:9)</PresentationFormat>
  <Paragraphs>92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-apple-system</vt:lpstr>
      <vt:lpstr>Arial</vt:lpstr>
      <vt:lpstr>Assistant</vt:lpstr>
      <vt:lpstr>Assistant Medium</vt:lpstr>
      <vt:lpstr>Calibri</vt:lpstr>
      <vt:lpstr>Helvetica</vt:lpstr>
      <vt:lpstr>Helvetica Neue</vt:lpstr>
      <vt:lpstr>Rajdhani</vt:lpstr>
      <vt:lpstr>Times New Roman</vt:lpstr>
      <vt:lpstr>World War II D-Day Invasion XL by Slidesgo</vt:lpstr>
      <vt:lpstr>LE HAMAS</vt:lpstr>
      <vt:lpstr>Sommaire</vt:lpstr>
      <vt:lpstr>-01-</vt:lpstr>
      <vt:lpstr>Next</vt:lpstr>
      <vt:lpstr>Next</vt:lpstr>
      <vt:lpstr>Next</vt:lpstr>
      <vt:lpstr>Next</vt:lpstr>
      <vt:lpstr>Next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PICTURE IS WORTH A THOUSAND WORDS</vt:lpstr>
      <vt:lpstr>Présentation PowerPoint</vt:lpstr>
      <vt:lpstr>Présentation PowerPoint</vt:lpstr>
      <vt:lpstr>Présentation PowerPoint</vt:lpstr>
      <vt:lpstr>Campagne a triple objectif</vt:lpstr>
      <vt:lpstr>Autres solutions ?</vt:lpstr>
      <vt:lpstr>Conclusion</vt:lpstr>
      <vt:lpstr>Sources: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HAMAS</dc:title>
  <dc:creator>Alban Da Silva</dc:creator>
  <cp:lastModifiedBy>Alban Da Silva</cp:lastModifiedBy>
  <cp:revision>1</cp:revision>
  <dcterms:modified xsi:type="dcterms:W3CDTF">2023-11-10T00:58:50Z</dcterms:modified>
</cp:coreProperties>
</file>