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8" r:id="rId7"/>
    <p:sldId id="266" r:id="rId8"/>
    <p:sldId id="264" r:id="rId9"/>
    <p:sldId id="267" r:id="rId10"/>
    <p:sldId id="269" r:id="rId11"/>
    <p:sldId id="273" r:id="rId12"/>
    <p:sldId id="274" r:id="rId13"/>
    <p:sldId id="271"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6" d="100"/>
          <a:sy n="56" d="100"/>
        </p:scale>
        <p:origin x="12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B91F6-E947-45C7-B2E2-0E41E2F385A1}"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F7D2C9C8-30FC-4F5B-87EE-1933086E2E68}">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22 avr.</a:t>
          </a:r>
        </a:p>
      </dgm:t>
    </dgm:pt>
    <dgm:pt modelId="{D990A710-616C-4F43-999C-3FF73742A220}" type="parTrans" cxnId="{643FDFAC-15B3-42D8-AB1A-C617CEB5B1DE}">
      <dgm:prSet/>
      <dgm:spPr/>
      <dgm:t>
        <a:bodyPr/>
        <a:lstStyle/>
        <a:p>
          <a:endParaRPr lang="en-US"/>
        </a:p>
      </dgm:t>
    </dgm:pt>
    <dgm:pt modelId="{DF6FC624-3201-4837-9322-F0B97B7A8279}" type="sibTrans" cxnId="{643FDFAC-15B3-42D8-AB1A-C617CEB5B1DE}">
      <dgm:prSet/>
      <dgm:spPr/>
      <dgm:t>
        <a:bodyPr/>
        <a:lstStyle/>
        <a:p>
          <a:endParaRPr lang="en-US"/>
        </a:p>
      </dgm:t>
    </dgm:pt>
    <dgm:pt modelId="{DDBDF5D2-BE81-413C-9F0C-DE2CE06F6B66}">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Attentat contre des touristes au Cachemire indien</a:t>
          </a:r>
        </a:p>
      </dgm:t>
    </dgm:pt>
    <dgm:pt modelId="{BA993A7A-30BD-4880-97DC-6D9F2963652C}" type="parTrans" cxnId="{AF00C12A-9F8E-48F0-AA2F-BA215CDEC3C0}">
      <dgm:prSet/>
      <dgm:spPr/>
      <dgm:t>
        <a:bodyPr/>
        <a:lstStyle/>
        <a:p>
          <a:endParaRPr lang="en-US"/>
        </a:p>
      </dgm:t>
    </dgm:pt>
    <dgm:pt modelId="{D3DAF904-F5AE-46BE-AFAA-27A87BBA72AB}" type="sibTrans" cxnId="{AF00C12A-9F8E-48F0-AA2F-BA215CDEC3C0}">
      <dgm:prSet/>
      <dgm:spPr/>
      <dgm:t>
        <a:bodyPr/>
        <a:lstStyle/>
        <a:p>
          <a:endParaRPr lang="en-US"/>
        </a:p>
      </dgm:t>
    </dgm:pt>
    <dgm:pt modelId="{9BE39CF2-777A-4820-B06D-10E20D8C307A}">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24 avr.</a:t>
          </a:r>
        </a:p>
      </dgm:t>
    </dgm:pt>
    <dgm:pt modelId="{54C793B7-71C9-45EF-92B3-AC650AEF7BD3}" type="parTrans" cxnId="{947D0E1D-1D92-41AA-847C-B54220FB33AC}">
      <dgm:prSet/>
      <dgm:spPr/>
      <dgm:t>
        <a:bodyPr/>
        <a:lstStyle/>
        <a:p>
          <a:endParaRPr lang="en-US"/>
        </a:p>
      </dgm:t>
    </dgm:pt>
    <dgm:pt modelId="{70C43C1D-043A-44B7-A756-1544287E534E}" type="sibTrans" cxnId="{947D0E1D-1D92-41AA-847C-B54220FB33AC}">
      <dgm:prSet/>
      <dgm:spPr/>
      <dgm:t>
        <a:bodyPr/>
        <a:lstStyle/>
        <a:p>
          <a:endParaRPr lang="en-US"/>
        </a:p>
      </dgm:t>
    </dgm:pt>
    <dgm:pt modelId="{E6A7C8DD-4040-4E6F-9DB0-A095F3105E56}">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Le Pakistan interdit le survol de son territoire par des avions indiens</a:t>
          </a:r>
        </a:p>
      </dgm:t>
    </dgm:pt>
    <dgm:pt modelId="{7E16C339-87D5-4C93-AA80-E855E11E4BA9}" type="parTrans" cxnId="{140523CC-7A66-4C20-8581-677B23BBC11F}">
      <dgm:prSet/>
      <dgm:spPr/>
      <dgm:t>
        <a:bodyPr/>
        <a:lstStyle/>
        <a:p>
          <a:endParaRPr lang="en-US"/>
        </a:p>
      </dgm:t>
    </dgm:pt>
    <dgm:pt modelId="{DA1DF0B2-8774-498B-8FF8-7C8E6C9319CF}" type="sibTrans" cxnId="{140523CC-7A66-4C20-8581-677B23BBC11F}">
      <dgm:prSet/>
      <dgm:spPr/>
      <dgm:t>
        <a:bodyPr/>
        <a:lstStyle/>
        <a:p>
          <a:endParaRPr lang="en-US"/>
        </a:p>
      </dgm:t>
    </dgm:pt>
    <dgm:pt modelId="{ED189EF1-1114-4C46-A0A0-345B3CEF21BA}">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30 avr.</a:t>
          </a:r>
        </a:p>
      </dgm:t>
    </dgm:pt>
    <dgm:pt modelId="{3DE3F870-13C9-4233-9323-7BC88E03A8B9}" type="parTrans" cxnId="{6E090FA2-FF56-4B9B-9733-4393C96BA06D}">
      <dgm:prSet/>
      <dgm:spPr/>
      <dgm:t>
        <a:bodyPr/>
        <a:lstStyle/>
        <a:p>
          <a:endParaRPr lang="en-US"/>
        </a:p>
      </dgm:t>
    </dgm:pt>
    <dgm:pt modelId="{79B4F1E8-1375-4397-8CC1-BD9ACC5B0FC9}" type="sibTrans" cxnId="{6E090FA2-FF56-4B9B-9733-4393C96BA06D}">
      <dgm:prSet/>
      <dgm:spPr/>
      <dgm:t>
        <a:bodyPr/>
        <a:lstStyle/>
        <a:p>
          <a:endParaRPr lang="en-US"/>
        </a:p>
      </dgm:t>
    </dgm:pt>
    <dgm:pt modelId="{F71B39A0-EBD7-4C78-8B72-A27071C75715}">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L’Inde décide de fermer son espace aérien au Pakistan</a:t>
          </a:r>
        </a:p>
      </dgm:t>
    </dgm:pt>
    <dgm:pt modelId="{DDC47EA3-0379-476A-B4D2-EA23DFBB5CF0}" type="parTrans" cxnId="{ACBFCF78-81D4-4243-9D3C-1C193080544F}">
      <dgm:prSet/>
      <dgm:spPr/>
      <dgm:t>
        <a:bodyPr/>
        <a:lstStyle/>
        <a:p>
          <a:endParaRPr lang="en-US"/>
        </a:p>
      </dgm:t>
    </dgm:pt>
    <dgm:pt modelId="{60F304D0-670E-4569-987A-59913F98D606}" type="sibTrans" cxnId="{ACBFCF78-81D4-4243-9D3C-1C193080544F}">
      <dgm:prSet/>
      <dgm:spPr/>
      <dgm:t>
        <a:bodyPr/>
        <a:lstStyle/>
        <a:p>
          <a:endParaRPr lang="en-US"/>
        </a:p>
      </dgm:t>
    </dgm:pt>
    <dgm:pt modelId="{6D7931D9-78C5-4B55-9BBA-83C7F865B24A}">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1 mai</a:t>
          </a:r>
        </a:p>
      </dgm:t>
    </dgm:pt>
    <dgm:pt modelId="{3944555C-F594-4449-A114-18B4DC8A3ABC}" type="parTrans" cxnId="{DDD74BC6-ED9B-4FE7-9B95-B43C0DC7073F}">
      <dgm:prSet/>
      <dgm:spPr/>
      <dgm:t>
        <a:bodyPr/>
        <a:lstStyle/>
        <a:p>
          <a:endParaRPr lang="en-US"/>
        </a:p>
      </dgm:t>
    </dgm:pt>
    <dgm:pt modelId="{50984750-9AD3-4178-AAE7-5462353725D3}" type="sibTrans" cxnId="{DDD74BC6-ED9B-4FE7-9B95-B43C0DC7073F}">
      <dgm:prSet/>
      <dgm:spPr/>
      <dgm:t>
        <a:bodyPr/>
        <a:lstStyle/>
        <a:p>
          <a:endParaRPr lang="en-US"/>
        </a:p>
      </dgm:t>
    </dgm:pt>
    <dgm:pt modelId="{4E4378AF-38F5-4344-8B86-60AB44DB4984}">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Echanges de tirs à la frontière entre le Pakistan et l’Inde</a:t>
          </a:r>
        </a:p>
      </dgm:t>
    </dgm:pt>
    <dgm:pt modelId="{7AE717FD-CC64-4F67-BE62-3ACD865A594B}" type="parTrans" cxnId="{BC373841-074A-4C1E-BA03-0B979CB0F9BD}">
      <dgm:prSet/>
      <dgm:spPr/>
      <dgm:t>
        <a:bodyPr/>
        <a:lstStyle/>
        <a:p>
          <a:endParaRPr lang="en-US"/>
        </a:p>
      </dgm:t>
    </dgm:pt>
    <dgm:pt modelId="{D3AFE274-5210-41B0-AB4A-76DE598F4643}" type="sibTrans" cxnId="{BC373841-074A-4C1E-BA03-0B979CB0F9BD}">
      <dgm:prSet/>
      <dgm:spPr/>
      <dgm:t>
        <a:bodyPr/>
        <a:lstStyle/>
        <a:p>
          <a:endParaRPr lang="en-US"/>
        </a:p>
      </dgm:t>
    </dgm:pt>
    <dgm:pt modelId="{C26A160A-655A-4F59-A550-125D2934EDE9}">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3 mai</a:t>
          </a:r>
        </a:p>
      </dgm:t>
    </dgm:pt>
    <dgm:pt modelId="{B16314C2-A44A-483F-856A-BA7B70A440A0}" type="parTrans" cxnId="{30682681-9207-47F0-964F-2B1C5551AC15}">
      <dgm:prSet/>
      <dgm:spPr/>
      <dgm:t>
        <a:bodyPr/>
        <a:lstStyle/>
        <a:p>
          <a:endParaRPr lang="en-US"/>
        </a:p>
      </dgm:t>
    </dgm:pt>
    <dgm:pt modelId="{9FEEB041-A500-4252-8FB8-54F19AA2862B}" type="sibTrans" cxnId="{30682681-9207-47F0-964F-2B1C5551AC15}">
      <dgm:prSet/>
      <dgm:spPr/>
      <dgm:t>
        <a:bodyPr/>
        <a:lstStyle/>
        <a:p>
          <a:endParaRPr lang="en-US"/>
        </a:p>
      </dgm:t>
    </dgm:pt>
    <dgm:pt modelId="{E3F6E3B1-1C8E-4B1F-867A-FBE7EBD80734}">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1er essai de lancement de missiles par le gouvernement pakistanais</a:t>
          </a:r>
        </a:p>
      </dgm:t>
    </dgm:pt>
    <dgm:pt modelId="{57F8E597-7F19-4F01-AD69-A25D7C7D72E8}" type="parTrans" cxnId="{34276C69-916D-44A8-B555-D2DACBEBEED0}">
      <dgm:prSet/>
      <dgm:spPr/>
      <dgm:t>
        <a:bodyPr/>
        <a:lstStyle/>
        <a:p>
          <a:endParaRPr lang="en-US"/>
        </a:p>
      </dgm:t>
    </dgm:pt>
    <dgm:pt modelId="{CEBA972F-1C2C-480E-98F0-452538EAA5B5}" type="sibTrans" cxnId="{34276C69-916D-44A8-B555-D2DACBEBEED0}">
      <dgm:prSet/>
      <dgm:spPr/>
      <dgm:t>
        <a:bodyPr/>
        <a:lstStyle/>
        <a:p>
          <a:endParaRPr lang="en-US"/>
        </a:p>
      </dgm:t>
    </dgm:pt>
    <dgm:pt modelId="{53767B4C-6F3E-48A3-A35D-C83D3E84BF96}">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5 mai</a:t>
          </a:r>
        </a:p>
      </dgm:t>
    </dgm:pt>
    <dgm:pt modelId="{CFDC09F0-B723-4AAD-AFA8-65D65A24D8F6}" type="parTrans" cxnId="{9E6EA459-09C5-4E7A-8954-6557DFEB1E02}">
      <dgm:prSet/>
      <dgm:spPr/>
      <dgm:t>
        <a:bodyPr/>
        <a:lstStyle/>
        <a:p>
          <a:endParaRPr lang="en-US"/>
        </a:p>
      </dgm:t>
    </dgm:pt>
    <dgm:pt modelId="{E9043C4A-A046-46FC-BBEF-61384F2D1B44}" type="sibTrans" cxnId="{9E6EA459-09C5-4E7A-8954-6557DFEB1E02}">
      <dgm:prSet/>
      <dgm:spPr/>
      <dgm:t>
        <a:bodyPr/>
        <a:lstStyle/>
        <a:p>
          <a:endParaRPr lang="en-US"/>
        </a:p>
      </dgm:t>
    </dgm:pt>
    <dgm:pt modelId="{81E3643B-FAF3-4D3C-8A43-C10945E6A870}">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2e essai de lancement de missiles par le gouvernement pakistanais au moment d’une visite du chef de la diplomatie iranienne à Islamabad</a:t>
          </a:r>
        </a:p>
      </dgm:t>
    </dgm:pt>
    <dgm:pt modelId="{138FC3FE-E839-44EE-9A1F-3EF625B8C9F1}" type="parTrans" cxnId="{73BE4EDE-1DB6-4832-86DC-D5EADB326865}">
      <dgm:prSet/>
      <dgm:spPr/>
      <dgm:t>
        <a:bodyPr/>
        <a:lstStyle/>
        <a:p>
          <a:endParaRPr lang="en-US"/>
        </a:p>
      </dgm:t>
    </dgm:pt>
    <dgm:pt modelId="{AA35A0E2-E53D-4A9C-83E3-751A700F45EA}" type="sibTrans" cxnId="{73BE4EDE-1DB6-4832-86DC-D5EADB326865}">
      <dgm:prSet/>
      <dgm:spPr/>
      <dgm:t>
        <a:bodyPr/>
        <a:lstStyle/>
        <a:p>
          <a:endParaRPr lang="en-US"/>
        </a:p>
      </dgm:t>
    </dgm:pt>
    <dgm:pt modelId="{588591A2-8425-4B1F-8F0A-E5A5FC4CDD6B}">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6 mai</a:t>
          </a:r>
        </a:p>
      </dgm:t>
    </dgm:pt>
    <dgm:pt modelId="{70D659BB-AE2F-4C3C-8FA9-AF6EC9CE9F71}" type="parTrans" cxnId="{A08DA3DA-3337-4750-9D24-C0C6B739642B}">
      <dgm:prSet/>
      <dgm:spPr/>
      <dgm:t>
        <a:bodyPr/>
        <a:lstStyle/>
        <a:p>
          <a:endParaRPr lang="en-US"/>
        </a:p>
      </dgm:t>
    </dgm:pt>
    <dgm:pt modelId="{F92F1D26-FE7C-4B62-8AB2-51C340A3D05B}" type="sibTrans" cxnId="{A08DA3DA-3337-4750-9D24-C0C6B739642B}">
      <dgm:prSet/>
      <dgm:spPr/>
      <dgm:t>
        <a:bodyPr/>
        <a:lstStyle/>
        <a:p>
          <a:endParaRPr lang="en-US"/>
        </a:p>
      </dgm:t>
    </dgm:pt>
    <dgm:pt modelId="{4105C959-ADA1-4477-88A0-CF0426F0DB81}">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Narendra Modi annonce « couper l’eau » des fleuves qui irriguent le Pakistan</a:t>
          </a:r>
        </a:p>
      </dgm:t>
    </dgm:pt>
    <dgm:pt modelId="{BE40071E-5C0B-47BB-8BBD-8C5A5F5E198E}" type="parTrans" cxnId="{7C8E090D-FF82-4260-83ED-846287F0CFF3}">
      <dgm:prSet/>
      <dgm:spPr/>
      <dgm:t>
        <a:bodyPr/>
        <a:lstStyle/>
        <a:p>
          <a:endParaRPr lang="en-US"/>
        </a:p>
      </dgm:t>
    </dgm:pt>
    <dgm:pt modelId="{DE3F4454-2699-4FB7-9FE4-131AF796E1BD}" type="sibTrans" cxnId="{7C8E090D-FF82-4260-83ED-846287F0CFF3}">
      <dgm:prSet/>
      <dgm:spPr/>
      <dgm:t>
        <a:bodyPr/>
        <a:lstStyle/>
        <a:p>
          <a:endParaRPr lang="en-US"/>
        </a:p>
      </dgm:t>
    </dgm:pt>
    <dgm:pt modelId="{FEB01135-4BAE-43A2-9B75-5C4EF225C19D}">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7 mai</a:t>
          </a:r>
        </a:p>
      </dgm:t>
    </dgm:pt>
    <dgm:pt modelId="{40E4ECEA-EEB3-4378-91CC-51A2B347CC59}" type="parTrans" cxnId="{11AFE90E-D538-4000-9D16-7FDA6EA3055F}">
      <dgm:prSet/>
      <dgm:spPr/>
      <dgm:t>
        <a:bodyPr/>
        <a:lstStyle/>
        <a:p>
          <a:endParaRPr lang="en-US"/>
        </a:p>
      </dgm:t>
    </dgm:pt>
    <dgm:pt modelId="{3F21426A-9284-4573-B7F9-7878FD72EBEC}" type="sibTrans" cxnId="{11AFE90E-D538-4000-9D16-7FDA6EA3055F}">
      <dgm:prSet/>
      <dgm:spPr/>
      <dgm:t>
        <a:bodyPr/>
        <a:lstStyle/>
        <a:p>
          <a:endParaRPr lang="en-US"/>
        </a:p>
      </dgm:t>
    </dgm:pt>
    <dgm:pt modelId="{5232C2DC-757B-45E6-B4A7-88CE6C4742E2}">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Exercices d’entrainement organisés en Inde</a:t>
          </a:r>
        </a:p>
      </dgm:t>
    </dgm:pt>
    <dgm:pt modelId="{1A0DA4F1-174F-44DD-AB2F-59E0CB16D28D}" type="parTrans" cxnId="{ADCF779B-EC92-49AC-81F4-843D565F60AD}">
      <dgm:prSet/>
      <dgm:spPr/>
      <dgm:t>
        <a:bodyPr/>
        <a:lstStyle/>
        <a:p>
          <a:endParaRPr lang="en-US"/>
        </a:p>
      </dgm:t>
    </dgm:pt>
    <dgm:pt modelId="{294584E5-BDE7-42AF-B65B-CC9512CA826E}" type="sibTrans" cxnId="{ADCF779B-EC92-49AC-81F4-843D565F60AD}">
      <dgm:prSet/>
      <dgm:spPr/>
      <dgm:t>
        <a:bodyPr/>
        <a:lstStyle/>
        <a:p>
          <a:endParaRPr lang="en-US"/>
        </a:p>
      </dgm:t>
    </dgm:pt>
    <dgm:pt modelId="{3DB43A3E-6D36-47B9-9A0D-DE86F63D00FE}">
      <dgm:prSet/>
      <dgm:spPr/>
      <dgm:t>
        <a:bodyPr/>
        <a:lstStyle/>
        <a:p>
          <a:pPr algn="ctr">
            <a:defRPr b="1"/>
          </a:pPr>
          <a:r>
            <a:rPr lang="fr-FR" noProof="0" dirty="0">
              <a:latin typeface="ADLaM Display" panose="02010000000000000000" pitchFamily="2" charset="0"/>
              <a:ea typeface="ADLaM Display" panose="02010000000000000000" pitchFamily="2" charset="0"/>
              <a:cs typeface="ADLaM Display" panose="02010000000000000000" pitchFamily="2" charset="0"/>
            </a:rPr>
            <a:t>Nuit du 6 au 7 mai</a:t>
          </a:r>
        </a:p>
      </dgm:t>
    </dgm:pt>
    <dgm:pt modelId="{4CE1C743-8B10-460E-A91C-A9A3621C7B6B}" type="parTrans" cxnId="{4D3A4CE2-FF11-4E92-A39B-E626F86B6697}">
      <dgm:prSet/>
      <dgm:spPr/>
      <dgm:t>
        <a:bodyPr/>
        <a:lstStyle/>
        <a:p>
          <a:endParaRPr lang="fr-FR"/>
        </a:p>
      </dgm:t>
    </dgm:pt>
    <dgm:pt modelId="{518B894D-0C62-4BF3-B0B5-CF0195C9AB08}" type="sibTrans" cxnId="{4D3A4CE2-FF11-4E92-A39B-E626F86B6697}">
      <dgm:prSet/>
      <dgm:spPr/>
      <dgm:t>
        <a:bodyPr/>
        <a:lstStyle/>
        <a:p>
          <a:endParaRPr lang="fr-FR"/>
        </a:p>
      </dgm:t>
    </dgm:pt>
    <dgm:pt modelId="{122CCB0F-4480-49CA-8D68-C10EA635BD7D}">
      <dgm:prSet/>
      <dgm:spPr/>
      <dgm:t>
        <a:bodyPr/>
        <a:lstStyle/>
        <a:p>
          <a:pPr algn="ctr"/>
          <a:r>
            <a:rPr lang="fr-FR" noProof="0" dirty="0">
              <a:latin typeface="ADLaM Display" panose="02010000000000000000" pitchFamily="2" charset="0"/>
              <a:ea typeface="ADLaM Display" panose="02010000000000000000" pitchFamily="2" charset="0"/>
              <a:cs typeface="ADLaM Display" panose="02010000000000000000" pitchFamily="2" charset="0"/>
            </a:rPr>
            <a:t>Bombardements indiens indiquant avoir « frappé des infrastructures terroristes au Pakistan »</a:t>
          </a:r>
        </a:p>
      </dgm:t>
    </dgm:pt>
    <dgm:pt modelId="{B01E6729-E700-4FDF-AFDD-B6B529F597E8}" type="parTrans" cxnId="{4D2E6E7E-9224-4479-A990-C3F03E3BEE22}">
      <dgm:prSet/>
      <dgm:spPr/>
      <dgm:t>
        <a:bodyPr/>
        <a:lstStyle/>
        <a:p>
          <a:endParaRPr lang="fr-FR"/>
        </a:p>
      </dgm:t>
    </dgm:pt>
    <dgm:pt modelId="{DA21A023-F911-4E19-9742-45F1A370B689}" type="sibTrans" cxnId="{4D2E6E7E-9224-4479-A990-C3F03E3BEE22}">
      <dgm:prSet/>
      <dgm:spPr/>
      <dgm:t>
        <a:bodyPr/>
        <a:lstStyle/>
        <a:p>
          <a:endParaRPr lang="fr-FR"/>
        </a:p>
      </dgm:t>
    </dgm:pt>
    <dgm:pt modelId="{9E6B1424-E139-4507-9D41-4E685679F6E7}" type="pres">
      <dgm:prSet presAssocID="{B5BB91F6-E947-45C7-B2E2-0E41E2F385A1}" presName="root" presStyleCnt="0">
        <dgm:presLayoutVars>
          <dgm:chMax/>
          <dgm:chPref/>
          <dgm:animLvl val="lvl"/>
        </dgm:presLayoutVars>
      </dgm:prSet>
      <dgm:spPr/>
    </dgm:pt>
    <dgm:pt modelId="{36200671-B8A4-4D17-8FA8-38AD253B7FC9}" type="pres">
      <dgm:prSet presAssocID="{B5BB91F6-E947-45C7-B2E2-0E41E2F385A1}" presName="divider" presStyleLbl="node1" presStyleIdx="0" presStyleCnt="1"/>
      <dgm:spPr>
        <a:solidFill>
          <a:srgbClr val="414955"/>
        </a:solidFill>
      </dgm:spPr>
    </dgm:pt>
    <dgm:pt modelId="{9CEE5A1C-A2B9-4939-ADB5-0181B70D3CCD}" type="pres">
      <dgm:prSet presAssocID="{B5BB91F6-E947-45C7-B2E2-0E41E2F385A1}" presName="nodes" presStyleCnt="0">
        <dgm:presLayoutVars>
          <dgm:chMax/>
          <dgm:chPref/>
          <dgm:animLvl val="lvl"/>
        </dgm:presLayoutVars>
      </dgm:prSet>
      <dgm:spPr/>
    </dgm:pt>
    <dgm:pt modelId="{143151BC-B7BB-4A68-8A8E-5EEFFF84C369}" type="pres">
      <dgm:prSet presAssocID="{F7D2C9C8-30FC-4F5B-87EE-1933086E2E68}" presName="composite" presStyleCnt="0"/>
      <dgm:spPr/>
    </dgm:pt>
    <dgm:pt modelId="{C5131627-5F3B-4B5C-A04F-33D13DD04DA1}" type="pres">
      <dgm:prSet presAssocID="{F7D2C9C8-30FC-4F5B-87EE-1933086E2E68}" presName="L1TextContainer" presStyleLbl="revTx" presStyleIdx="0" presStyleCnt="9">
        <dgm:presLayoutVars>
          <dgm:chMax val="1"/>
          <dgm:chPref val="1"/>
          <dgm:bulletEnabled val="1"/>
        </dgm:presLayoutVars>
      </dgm:prSet>
      <dgm:spPr/>
    </dgm:pt>
    <dgm:pt modelId="{510B6AC3-B182-484D-BA2F-D77E54A16F87}" type="pres">
      <dgm:prSet presAssocID="{F7D2C9C8-30FC-4F5B-87EE-1933086E2E68}" presName="L2TextContainerWrapper" presStyleCnt="0">
        <dgm:presLayoutVars>
          <dgm:chMax val="0"/>
          <dgm:chPref val="0"/>
          <dgm:bulletEnabled val="1"/>
        </dgm:presLayoutVars>
      </dgm:prSet>
      <dgm:spPr/>
    </dgm:pt>
    <dgm:pt modelId="{994BD09D-15C3-4CFA-B3C2-7BF583F7430C}" type="pres">
      <dgm:prSet presAssocID="{F7D2C9C8-30FC-4F5B-87EE-1933086E2E68}" presName="L2TextContainer" presStyleLbl="bgAccFollowNode1" presStyleIdx="0" presStyleCnt="9"/>
      <dgm:spPr/>
    </dgm:pt>
    <dgm:pt modelId="{76825C4B-BFB0-4231-A01A-1E34DCBEBDB4}" type="pres">
      <dgm:prSet presAssocID="{F7D2C9C8-30FC-4F5B-87EE-1933086E2E68}" presName="FlexibleEmptyPlaceHolder" presStyleCnt="0"/>
      <dgm:spPr/>
    </dgm:pt>
    <dgm:pt modelId="{CD722ED5-8D1C-4364-B673-3258F62F3F33}" type="pres">
      <dgm:prSet presAssocID="{F7D2C9C8-30FC-4F5B-87EE-1933086E2E68}" presName="ConnectLine" presStyleLbl="alignNode1" presStyleIdx="0"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3385E6B-3B1D-4B5F-A2D3-8DF42A0A4904}" type="pres">
      <dgm:prSet presAssocID="{F7D2C9C8-30FC-4F5B-87EE-1933086E2E68}" presName="ConnectorPoint" presStyleLbl="fgAcc1" presStyleIdx="0" presStyleCnt="9"/>
      <dgm:spPr>
        <a:solidFill>
          <a:schemeClr val="lt1">
            <a:alpha val="90000"/>
            <a:hueOff val="0"/>
            <a:satOff val="0"/>
            <a:lumOff val="0"/>
            <a:alphaOff val="0"/>
          </a:schemeClr>
        </a:solidFill>
        <a:ln w="19050" cap="flat" cmpd="sng" algn="ctr">
          <a:noFill/>
          <a:prstDash val="solid"/>
          <a:miter lim="800000"/>
        </a:ln>
        <a:effectLst/>
      </dgm:spPr>
    </dgm:pt>
    <dgm:pt modelId="{86097A1C-4E7E-4594-849F-00571F670AB7}" type="pres">
      <dgm:prSet presAssocID="{F7D2C9C8-30FC-4F5B-87EE-1933086E2E68}" presName="EmptyPlaceHolder" presStyleCnt="0"/>
      <dgm:spPr/>
    </dgm:pt>
    <dgm:pt modelId="{89C41DD8-CAC4-4BB6-82B6-8654B1F0D335}" type="pres">
      <dgm:prSet presAssocID="{DF6FC624-3201-4837-9322-F0B97B7A8279}" presName="spaceBetweenRectangles" presStyleCnt="0"/>
      <dgm:spPr/>
    </dgm:pt>
    <dgm:pt modelId="{6AD03277-708D-4885-8357-F88A99FE9CA9}" type="pres">
      <dgm:prSet presAssocID="{9BE39CF2-777A-4820-B06D-10E20D8C307A}" presName="composite" presStyleCnt="0"/>
      <dgm:spPr/>
    </dgm:pt>
    <dgm:pt modelId="{18A134C5-CFB7-4130-A2CA-B95A846D3817}" type="pres">
      <dgm:prSet presAssocID="{9BE39CF2-777A-4820-B06D-10E20D8C307A}" presName="L1TextContainer" presStyleLbl="revTx" presStyleIdx="1" presStyleCnt="9">
        <dgm:presLayoutVars>
          <dgm:chMax val="1"/>
          <dgm:chPref val="1"/>
          <dgm:bulletEnabled val="1"/>
        </dgm:presLayoutVars>
      </dgm:prSet>
      <dgm:spPr/>
    </dgm:pt>
    <dgm:pt modelId="{CDD488AF-B6F4-4705-A2D1-C2007C3D4319}" type="pres">
      <dgm:prSet presAssocID="{9BE39CF2-777A-4820-B06D-10E20D8C307A}" presName="L2TextContainerWrapper" presStyleCnt="0">
        <dgm:presLayoutVars>
          <dgm:chMax val="0"/>
          <dgm:chPref val="0"/>
          <dgm:bulletEnabled val="1"/>
        </dgm:presLayoutVars>
      </dgm:prSet>
      <dgm:spPr/>
    </dgm:pt>
    <dgm:pt modelId="{2438BF96-D3AF-43A4-8D8F-A0132AC6D52C}" type="pres">
      <dgm:prSet presAssocID="{9BE39CF2-777A-4820-B06D-10E20D8C307A}" presName="L2TextContainer" presStyleLbl="bgAccFollowNode1" presStyleIdx="1" presStyleCnt="9"/>
      <dgm:spPr/>
    </dgm:pt>
    <dgm:pt modelId="{9D2B63D3-A05E-446C-AE13-333626C37533}" type="pres">
      <dgm:prSet presAssocID="{9BE39CF2-777A-4820-B06D-10E20D8C307A}" presName="FlexibleEmptyPlaceHolder" presStyleCnt="0"/>
      <dgm:spPr/>
    </dgm:pt>
    <dgm:pt modelId="{1C59B3F6-5495-47B9-9E9A-A0D62B4885C5}" type="pres">
      <dgm:prSet presAssocID="{9BE39CF2-777A-4820-B06D-10E20D8C307A}" presName="ConnectLine" presStyleLbl="alignNode1" presStyleIdx="1"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F512D0A-F0B1-4EC3-BD28-3ABDF7BC1720}" type="pres">
      <dgm:prSet presAssocID="{9BE39CF2-777A-4820-B06D-10E20D8C307A}" presName="ConnectorPoint" presStyleLbl="fgAcc1" presStyleIdx="1" presStyleCnt="9"/>
      <dgm:spPr>
        <a:solidFill>
          <a:schemeClr val="lt1">
            <a:alpha val="90000"/>
            <a:hueOff val="0"/>
            <a:satOff val="0"/>
            <a:lumOff val="0"/>
            <a:alphaOff val="0"/>
          </a:schemeClr>
        </a:solidFill>
        <a:ln w="19050" cap="flat" cmpd="sng" algn="ctr">
          <a:noFill/>
          <a:prstDash val="solid"/>
          <a:miter lim="800000"/>
        </a:ln>
        <a:effectLst/>
      </dgm:spPr>
    </dgm:pt>
    <dgm:pt modelId="{00F16083-F85E-4F9A-9952-FE32A5BD1C73}" type="pres">
      <dgm:prSet presAssocID="{9BE39CF2-777A-4820-B06D-10E20D8C307A}" presName="EmptyPlaceHolder" presStyleCnt="0"/>
      <dgm:spPr/>
    </dgm:pt>
    <dgm:pt modelId="{B22E91EA-789F-43F2-8B78-DAE2A92934CE}" type="pres">
      <dgm:prSet presAssocID="{70C43C1D-043A-44B7-A756-1544287E534E}" presName="spaceBetweenRectangles" presStyleCnt="0"/>
      <dgm:spPr/>
    </dgm:pt>
    <dgm:pt modelId="{DBBE02B4-FEEB-41A9-96B5-12878355D1FC}" type="pres">
      <dgm:prSet presAssocID="{ED189EF1-1114-4C46-A0A0-345B3CEF21BA}" presName="composite" presStyleCnt="0"/>
      <dgm:spPr/>
    </dgm:pt>
    <dgm:pt modelId="{D25F8473-C23E-4B8F-88CF-1300E6B0ADD6}" type="pres">
      <dgm:prSet presAssocID="{ED189EF1-1114-4C46-A0A0-345B3CEF21BA}" presName="L1TextContainer" presStyleLbl="revTx" presStyleIdx="2" presStyleCnt="9">
        <dgm:presLayoutVars>
          <dgm:chMax val="1"/>
          <dgm:chPref val="1"/>
          <dgm:bulletEnabled val="1"/>
        </dgm:presLayoutVars>
      </dgm:prSet>
      <dgm:spPr/>
    </dgm:pt>
    <dgm:pt modelId="{93ED7C96-F9E2-41D9-8214-DE44F4D29D5C}" type="pres">
      <dgm:prSet presAssocID="{ED189EF1-1114-4C46-A0A0-345B3CEF21BA}" presName="L2TextContainerWrapper" presStyleCnt="0">
        <dgm:presLayoutVars>
          <dgm:chMax val="0"/>
          <dgm:chPref val="0"/>
          <dgm:bulletEnabled val="1"/>
        </dgm:presLayoutVars>
      </dgm:prSet>
      <dgm:spPr/>
    </dgm:pt>
    <dgm:pt modelId="{984227C6-3A4C-4D39-8B6D-265CA6B1FAF1}" type="pres">
      <dgm:prSet presAssocID="{ED189EF1-1114-4C46-A0A0-345B3CEF21BA}" presName="L2TextContainer" presStyleLbl="bgAccFollowNode1" presStyleIdx="2" presStyleCnt="9"/>
      <dgm:spPr/>
    </dgm:pt>
    <dgm:pt modelId="{0399A805-7C35-4D7E-A00D-65336E01169B}" type="pres">
      <dgm:prSet presAssocID="{ED189EF1-1114-4C46-A0A0-345B3CEF21BA}" presName="FlexibleEmptyPlaceHolder" presStyleCnt="0"/>
      <dgm:spPr/>
    </dgm:pt>
    <dgm:pt modelId="{3B538827-E522-4706-AB9E-BAF1041D5752}" type="pres">
      <dgm:prSet presAssocID="{ED189EF1-1114-4C46-A0A0-345B3CEF21BA}" presName="ConnectLine" presStyleLbl="alignNode1" presStyleIdx="2"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A46FF2C-F883-418B-99AA-E70F6B3260C1}" type="pres">
      <dgm:prSet presAssocID="{ED189EF1-1114-4C46-A0A0-345B3CEF21BA}" presName="ConnectorPoint" presStyleLbl="fgAcc1" presStyleIdx="2" presStyleCnt="9"/>
      <dgm:spPr>
        <a:solidFill>
          <a:schemeClr val="lt1">
            <a:alpha val="90000"/>
            <a:hueOff val="0"/>
            <a:satOff val="0"/>
            <a:lumOff val="0"/>
            <a:alphaOff val="0"/>
          </a:schemeClr>
        </a:solidFill>
        <a:ln w="19050" cap="flat" cmpd="sng" algn="ctr">
          <a:noFill/>
          <a:prstDash val="solid"/>
          <a:miter lim="800000"/>
        </a:ln>
        <a:effectLst/>
      </dgm:spPr>
    </dgm:pt>
    <dgm:pt modelId="{8DD2C806-AFD0-4E58-A854-EEABEA3CB0FC}" type="pres">
      <dgm:prSet presAssocID="{ED189EF1-1114-4C46-A0A0-345B3CEF21BA}" presName="EmptyPlaceHolder" presStyleCnt="0"/>
      <dgm:spPr/>
    </dgm:pt>
    <dgm:pt modelId="{B1B5586E-342F-4ADE-BE03-A0C3C6099888}" type="pres">
      <dgm:prSet presAssocID="{79B4F1E8-1375-4397-8CC1-BD9ACC5B0FC9}" presName="spaceBetweenRectangles" presStyleCnt="0"/>
      <dgm:spPr/>
    </dgm:pt>
    <dgm:pt modelId="{D082AAB1-A904-48C5-8AAE-2CF48635DF90}" type="pres">
      <dgm:prSet presAssocID="{6D7931D9-78C5-4B55-9BBA-83C7F865B24A}" presName="composite" presStyleCnt="0"/>
      <dgm:spPr/>
    </dgm:pt>
    <dgm:pt modelId="{607691A3-7950-4FB1-B588-1311E00B510E}" type="pres">
      <dgm:prSet presAssocID="{6D7931D9-78C5-4B55-9BBA-83C7F865B24A}" presName="L1TextContainer" presStyleLbl="revTx" presStyleIdx="3" presStyleCnt="9">
        <dgm:presLayoutVars>
          <dgm:chMax val="1"/>
          <dgm:chPref val="1"/>
          <dgm:bulletEnabled val="1"/>
        </dgm:presLayoutVars>
      </dgm:prSet>
      <dgm:spPr/>
    </dgm:pt>
    <dgm:pt modelId="{5B016040-0580-4034-AFD1-CDEA633ED3F4}" type="pres">
      <dgm:prSet presAssocID="{6D7931D9-78C5-4B55-9BBA-83C7F865B24A}" presName="L2TextContainerWrapper" presStyleCnt="0">
        <dgm:presLayoutVars>
          <dgm:chMax val="0"/>
          <dgm:chPref val="0"/>
          <dgm:bulletEnabled val="1"/>
        </dgm:presLayoutVars>
      </dgm:prSet>
      <dgm:spPr/>
    </dgm:pt>
    <dgm:pt modelId="{62256B90-F650-4753-BA0F-5688E2753773}" type="pres">
      <dgm:prSet presAssocID="{6D7931D9-78C5-4B55-9BBA-83C7F865B24A}" presName="L2TextContainer" presStyleLbl="bgAccFollowNode1" presStyleIdx="3" presStyleCnt="9"/>
      <dgm:spPr/>
    </dgm:pt>
    <dgm:pt modelId="{BCAD6C54-FFFB-45DC-8F72-0DDFDF7834B2}" type="pres">
      <dgm:prSet presAssocID="{6D7931D9-78C5-4B55-9BBA-83C7F865B24A}" presName="FlexibleEmptyPlaceHolder" presStyleCnt="0"/>
      <dgm:spPr/>
    </dgm:pt>
    <dgm:pt modelId="{7D6CF552-A17F-4C76-A39F-D378F7378A04}" type="pres">
      <dgm:prSet presAssocID="{6D7931D9-78C5-4B55-9BBA-83C7F865B24A}" presName="ConnectLine" presStyleLbl="alignNode1" presStyleIdx="3"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F599055-4ACE-4FE3-AC6F-4A2B846F2155}" type="pres">
      <dgm:prSet presAssocID="{6D7931D9-78C5-4B55-9BBA-83C7F865B24A}" presName="ConnectorPoint" presStyleLbl="fgAcc1" presStyleIdx="3" presStyleCnt="9"/>
      <dgm:spPr>
        <a:solidFill>
          <a:schemeClr val="lt1">
            <a:alpha val="90000"/>
            <a:hueOff val="0"/>
            <a:satOff val="0"/>
            <a:lumOff val="0"/>
            <a:alphaOff val="0"/>
          </a:schemeClr>
        </a:solidFill>
        <a:ln w="19050" cap="flat" cmpd="sng" algn="ctr">
          <a:noFill/>
          <a:prstDash val="solid"/>
          <a:miter lim="800000"/>
        </a:ln>
        <a:effectLst/>
      </dgm:spPr>
    </dgm:pt>
    <dgm:pt modelId="{837F53B1-8953-4EC7-842F-1E7DA1D778F5}" type="pres">
      <dgm:prSet presAssocID="{6D7931D9-78C5-4B55-9BBA-83C7F865B24A}" presName="EmptyPlaceHolder" presStyleCnt="0"/>
      <dgm:spPr/>
    </dgm:pt>
    <dgm:pt modelId="{AF145795-8DEC-4EC5-B106-F58D06996BA8}" type="pres">
      <dgm:prSet presAssocID="{50984750-9AD3-4178-AAE7-5462353725D3}" presName="spaceBetweenRectangles" presStyleCnt="0"/>
      <dgm:spPr/>
    </dgm:pt>
    <dgm:pt modelId="{8C1F4DAC-9551-4B2A-91F5-7786F56308C8}" type="pres">
      <dgm:prSet presAssocID="{C26A160A-655A-4F59-A550-125D2934EDE9}" presName="composite" presStyleCnt="0"/>
      <dgm:spPr/>
    </dgm:pt>
    <dgm:pt modelId="{FEF719AA-2698-430E-B573-D02CACD40095}" type="pres">
      <dgm:prSet presAssocID="{C26A160A-655A-4F59-A550-125D2934EDE9}" presName="L1TextContainer" presStyleLbl="revTx" presStyleIdx="4" presStyleCnt="9">
        <dgm:presLayoutVars>
          <dgm:chMax val="1"/>
          <dgm:chPref val="1"/>
          <dgm:bulletEnabled val="1"/>
        </dgm:presLayoutVars>
      </dgm:prSet>
      <dgm:spPr/>
    </dgm:pt>
    <dgm:pt modelId="{9B930197-CA38-4E08-9968-1874944AA296}" type="pres">
      <dgm:prSet presAssocID="{C26A160A-655A-4F59-A550-125D2934EDE9}" presName="L2TextContainerWrapper" presStyleCnt="0">
        <dgm:presLayoutVars>
          <dgm:chMax val="0"/>
          <dgm:chPref val="0"/>
          <dgm:bulletEnabled val="1"/>
        </dgm:presLayoutVars>
      </dgm:prSet>
      <dgm:spPr/>
    </dgm:pt>
    <dgm:pt modelId="{88501154-08CB-4D85-97B5-F87AFBA7C18F}" type="pres">
      <dgm:prSet presAssocID="{C26A160A-655A-4F59-A550-125D2934EDE9}" presName="L2TextContainer" presStyleLbl="bgAccFollowNode1" presStyleIdx="4" presStyleCnt="9"/>
      <dgm:spPr/>
    </dgm:pt>
    <dgm:pt modelId="{39504433-AE77-4210-8450-B6724EEFB7EE}" type="pres">
      <dgm:prSet presAssocID="{C26A160A-655A-4F59-A550-125D2934EDE9}" presName="FlexibleEmptyPlaceHolder" presStyleCnt="0"/>
      <dgm:spPr/>
    </dgm:pt>
    <dgm:pt modelId="{D7EE13C8-F50F-4347-AFB0-F8BF55E06773}" type="pres">
      <dgm:prSet presAssocID="{C26A160A-655A-4F59-A550-125D2934EDE9}" presName="ConnectLine" presStyleLbl="alignNode1" presStyleIdx="4"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798DBD80-BA47-4658-8AF9-2A467E434EF0}" type="pres">
      <dgm:prSet presAssocID="{C26A160A-655A-4F59-A550-125D2934EDE9}" presName="ConnectorPoint" presStyleLbl="fgAcc1" presStyleIdx="4" presStyleCnt="9"/>
      <dgm:spPr>
        <a:solidFill>
          <a:schemeClr val="lt1">
            <a:alpha val="90000"/>
            <a:hueOff val="0"/>
            <a:satOff val="0"/>
            <a:lumOff val="0"/>
            <a:alphaOff val="0"/>
          </a:schemeClr>
        </a:solidFill>
        <a:ln w="19050" cap="flat" cmpd="sng" algn="ctr">
          <a:noFill/>
          <a:prstDash val="solid"/>
          <a:miter lim="800000"/>
        </a:ln>
        <a:effectLst/>
      </dgm:spPr>
    </dgm:pt>
    <dgm:pt modelId="{B3C01EEA-B2B8-4F5F-9416-ED7070BDA0E2}" type="pres">
      <dgm:prSet presAssocID="{C26A160A-655A-4F59-A550-125D2934EDE9}" presName="EmptyPlaceHolder" presStyleCnt="0"/>
      <dgm:spPr/>
    </dgm:pt>
    <dgm:pt modelId="{645C8084-9B49-4620-B88B-6029FF4829A6}" type="pres">
      <dgm:prSet presAssocID="{9FEEB041-A500-4252-8FB8-54F19AA2862B}" presName="spaceBetweenRectangles" presStyleCnt="0"/>
      <dgm:spPr/>
    </dgm:pt>
    <dgm:pt modelId="{BF8809AA-C7B8-49BA-A23E-01A7DF21A333}" type="pres">
      <dgm:prSet presAssocID="{53767B4C-6F3E-48A3-A35D-C83D3E84BF96}" presName="composite" presStyleCnt="0"/>
      <dgm:spPr/>
    </dgm:pt>
    <dgm:pt modelId="{AE3B2359-AC63-4310-BBD0-5EEE11F00746}" type="pres">
      <dgm:prSet presAssocID="{53767B4C-6F3E-48A3-A35D-C83D3E84BF96}" presName="L1TextContainer" presStyleLbl="revTx" presStyleIdx="5" presStyleCnt="9">
        <dgm:presLayoutVars>
          <dgm:chMax val="1"/>
          <dgm:chPref val="1"/>
          <dgm:bulletEnabled val="1"/>
        </dgm:presLayoutVars>
      </dgm:prSet>
      <dgm:spPr/>
    </dgm:pt>
    <dgm:pt modelId="{D9E21BCC-2B7F-48BD-9CF6-405136F88FC2}" type="pres">
      <dgm:prSet presAssocID="{53767B4C-6F3E-48A3-A35D-C83D3E84BF96}" presName="L2TextContainerWrapper" presStyleCnt="0">
        <dgm:presLayoutVars>
          <dgm:chMax val="0"/>
          <dgm:chPref val="0"/>
          <dgm:bulletEnabled val="1"/>
        </dgm:presLayoutVars>
      </dgm:prSet>
      <dgm:spPr/>
    </dgm:pt>
    <dgm:pt modelId="{F7FEA12F-93D6-4667-83BF-76B82F291387}" type="pres">
      <dgm:prSet presAssocID="{53767B4C-6F3E-48A3-A35D-C83D3E84BF96}" presName="L2TextContainer" presStyleLbl="bgAccFollowNode1" presStyleIdx="5" presStyleCnt="9"/>
      <dgm:spPr/>
    </dgm:pt>
    <dgm:pt modelId="{20364FA3-9BF1-4B51-9C34-557DD16B1301}" type="pres">
      <dgm:prSet presAssocID="{53767B4C-6F3E-48A3-A35D-C83D3E84BF96}" presName="FlexibleEmptyPlaceHolder" presStyleCnt="0"/>
      <dgm:spPr/>
    </dgm:pt>
    <dgm:pt modelId="{713F4F7E-02D7-4B1C-A159-E4CBB87940FD}" type="pres">
      <dgm:prSet presAssocID="{53767B4C-6F3E-48A3-A35D-C83D3E84BF96}" presName="ConnectLine" presStyleLbl="alignNode1" presStyleIdx="5"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5ADBEA0-A7F0-4596-842F-1E1BCB69B34E}" type="pres">
      <dgm:prSet presAssocID="{53767B4C-6F3E-48A3-A35D-C83D3E84BF96}" presName="ConnectorPoint" presStyleLbl="fgAcc1" presStyleIdx="5" presStyleCnt="9"/>
      <dgm:spPr>
        <a:solidFill>
          <a:schemeClr val="lt1">
            <a:alpha val="90000"/>
            <a:hueOff val="0"/>
            <a:satOff val="0"/>
            <a:lumOff val="0"/>
            <a:alphaOff val="0"/>
          </a:schemeClr>
        </a:solidFill>
        <a:ln w="19050" cap="flat" cmpd="sng" algn="ctr">
          <a:noFill/>
          <a:prstDash val="solid"/>
          <a:miter lim="800000"/>
        </a:ln>
        <a:effectLst/>
      </dgm:spPr>
    </dgm:pt>
    <dgm:pt modelId="{96F1D6D2-7DE8-4411-AFF7-8BBEADF65E5F}" type="pres">
      <dgm:prSet presAssocID="{53767B4C-6F3E-48A3-A35D-C83D3E84BF96}" presName="EmptyPlaceHolder" presStyleCnt="0"/>
      <dgm:spPr/>
    </dgm:pt>
    <dgm:pt modelId="{2F3D0140-D565-4C03-9FB7-E9DF89029673}" type="pres">
      <dgm:prSet presAssocID="{E9043C4A-A046-46FC-BBEF-61384F2D1B44}" presName="spaceBetweenRectangles" presStyleCnt="0"/>
      <dgm:spPr/>
    </dgm:pt>
    <dgm:pt modelId="{B529AA3A-D089-4AB8-8EFA-5BEE18CE1AF4}" type="pres">
      <dgm:prSet presAssocID="{588591A2-8425-4B1F-8F0A-E5A5FC4CDD6B}" presName="composite" presStyleCnt="0"/>
      <dgm:spPr/>
    </dgm:pt>
    <dgm:pt modelId="{D5ABA27F-08CE-4CC0-ABCA-74E8BB79EC3F}" type="pres">
      <dgm:prSet presAssocID="{588591A2-8425-4B1F-8F0A-E5A5FC4CDD6B}" presName="L1TextContainer" presStyleLbl="revTx" presStyleIdx="6" presStyleCnt="9">
        <dgm:presLayoutVars>
          <dgm:chMax val="1"/>
          <dgm:chPref val="1"/>
          <dgm:bulletEnabled val="1"/>
        </dgm:presLayoutVars>
      </dgm:prSet>
      <dgm:spPr/>
    </dgm:pt>
    <dgm:pt modelId="{883C724A-E653-4D7F-8F3E-9F4D5DC7FBE6}" type="pres">
      <dgm:prSet presAssocID="{588591A2-8425-4B1F-8F0A-E5A5FC4CDD6B}" presName="L2TextContainerWrapper" presStyleCnt="0">
        <dgm:presLayoutVars>
          <dgm:chMax val="0"/>
          <dgm:chPref val="0"/>
          <dgm:bulletEnabled val="1"/>
        </dgm:presLayoutVars>
      </dgm:prSet>
      <dgm:spPr/>
    </dgm:pt>
    <dgm:pt modelId="{0900B878-0ECF-42AC-BFDC-3CC6B73E9EB7}" type="pres">
      <dgm:prSet presAssocID="{588591A2-8425-4B1F-8F0A-E5A5FC4CDD6B}" presName="L2TextContainer" presStyleLbl="bgAccFollowNode1" presStyleIdx="6" presStyleCnt="9"/>
      <dgm:spPr/>
    </dgm:pt>
    <dgm:pt modelId="{0A6705A7-62C8-4B3E-ACEA-ED39E655D82D}" type="pres">
      <dgm:prSet presAssocID="{588591A2-8425-4B1F-8F0A-E5A5FC4CDD6B}" presName="FlexibleEmptyPlaceHolder" presStyleCnt="0"/>
      <dgm:spPr/>
    </dgm:pt>
    <dgm:pt modelId="{0F37A4B6-3F34-452D-936B-4F05B0C86934}" type="pres">
      <dgm:prSet presAssocID="{588591A2-8425-4B1F-8F0A-E5A5FC4CDD6B}" presName="ConnectLine" presStyleLbl="alignNode1" presStyleIdx="6"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8E3E0A1-6891-4C89-A0A1-4ADC9C01F5EE}" type="pres">
      <dgm:prSet presAssocID="{588591A2-8425-4B1F-8F0A-E5A5FC4CDD6B}" presName="ConnectorPoint" presStyleLbl="fgAcc1" presStyleIdx="6" presStyleCnt="9"/>
      <dgm:spPr>
        <a:solidFill>
          <a:schemeClr val="lt1">
            <a:alpha val="90000"/>
            <a:hueOff val="0"/>
            <a:satOff val="0"/>
            <a:lumOff val="0"/>
            <a:alphaOff val="0"/>
          </a:schemeClr>
        </a:solidFill>
        <a:ln w="19050" cap="flat" cmpd="sng" algn="ctr">
          <a:noFill/>
          <a:prstDash val="solid"/>
          <a:miter lim="800000"/>
        </a:ln>
        <a:effectLst/>
      </dgm:spPr>
    </dgm:pt>
    <dgm:pt modelId="{CB95342E-1739-45B8-B5BE-08200090CFD9}" type="pres">
      <dgm:prSet presAssocID="{588591A2-8425-4B1F-8F0A-E5A5FC4CDD6B}" presName="EmptyPlaceHolder" presStyleCnt="0"/>
      <dgm:spPr/>
    </dgm:pt>
    <dgm:pt modelId="{B2D9D680-3931-48AB-9A08-0C05A32D0D80}" type="pres">
      <dgm:prSet presAssocID="{F92F1D26-FE7C-4B62-8AB2-51C340A3D05B}" presName="spaceBetweenRectangles" presStyleCnt="0"/>
      <dgm:spPr/>
    </dgm:pt>
    <dgm:pt modelId="{591A1193-378D-4D48-8B39-5DC91CDEB1FC}" type="pres">
      <dgm:prSet presAssocID="{3DB43A3E-6D36-47B9-9A0D-DE86F63D00FE}" presName="composite" presStyleCnt="0"/>
      <dgm:spPr/>
    </dgm:pt>
    <dgm:pt modelId="{EBAC922C-5568-4FE7-8DF3-01B44F97B76E}" type="pres">
      <dgm:prSet presAssocID="{3DB43A3E-6D36-47B9-9A0D-DE86F63D00FE}" presName="L1TextContainer" presStyleLbl="revTx" presStyleIdx="7" presStyleCnt="9">
        <dgm:presLayoutVars>
          <dgm:chMax val="1"/>
          <dgm:chPref val="1"/>
          <dgm:bulletEnabled val="1"/>
        </dgm:presLayoutVars>
      </dgm:prSet>
      <dgm:spPr/>
    </dgm:pt>
    <dgm:pt modelId="{7041D0CF-3B37-40C1-8A47-417680183E27}" type="pres">
      <dgm:prSet presAssocID="{3DB43A3E-6D36-47B9-9A0D-DE86F63D00FE}" presName="L2TextContainerWrapper" presStyleCnt="0">
        <dgm:presLayoutVars>
          <dgm:chMax val="0"/>
          <dgm:chPref val="0"/>
          <dgm:bulletEnabled val="1"/>
        </dgm:presLayoutVars>
      </dgm:prSet>
      <dgm:spPr/>
    </dgm:pt>
    <dgm:pt modelId="{9573A19B-6AC4-40BA-A630-F88802D7CBDD}" type="pres">
      <dgm:prSet presAssocID="{3DB43A3E-6D36-47B9-9A0D-DE86F63D00FE}" presName="L2TextContainer" presStyleLbl="bgAccFollowNode1" presStyleIdx="7" presStyleCnt="9"/>
      <dgm:spPr/>
    </dgm:pt>
    <dgm:pt modelId="{8DDE72CD-443E-4D87-8AAC-A5D8B13E144B}" type="pres">
      <dgm:prSet presAssocID="{3DB43A3E-6D36-47B9-9A0D-DE86F63D00FE}" presName="FlexibleEmptyPlaceHolder" presStyleCnt="0"/>
      <dgm:spPr/>
    </dgm:pt>
    <dgm:pt modelId="{9894F512-3A74-461D-B719-F05969FADAF0}" type="pres">
      <dgm:prSet presAssocID="{3DB43A3E-6D36-47B9-9A0D-DE86F63D00FE}" presName="ConnectLine" presStyleLbl="alignNode1" presStyleIdx="7"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BC3D3692-245C-40BE-8017-8C5ECCCC7BB9}" type="pres">
      <dgm:prSet presAssocID="{3DB43A3E-6D36-47B9-9A0D-DE86F63D00FE}" presName="ConnectorPoint" presStyleLbl="fgAcc1" presStyleIdx="7" presStyleCnt="9"/>
      <dgm:spPr>
        <a:solidFill>
          <a:schemeClr val="lt1">
            <a:alpha val="90000"/>
            <a:hueOff val="0"/>
            <a:satOff val="0"/>
            <a:lumOff val="0"/>
            <a:alphaOff val="0"/>
          </a:schemeClr>
        </a:solidFill>
        <a:ln w="19050" cap="flat" cmpd="sng" algn="ctr">
          <a:noFill/>
          <a:prstDash val="solid"/>
          <a:miter lim="800000"/>
        </a:ln>
        <a:effectLst/>
      </dgm:spPr>
    </dgm:pt>
    <dgm:pt modelId="{E1D43D1D-5372-47B2-8B7C-4092CDBFCEB3}" type="pres">
      <dgm:prSet presAssocID="{3DB43A3E-6D36-47B9-9A0D-DE86F63D00FE}" presName="EmptyPlaceHolder" presStyleCnt="0"/>
      <dgm:spPr/>
    </dgm:pt>
    <dgm:pt modelId="{8DF5FF3F-B6D0-43CC-9835-B8BA0D321514}" type="pres">
      <dgm:prSet presAssocID="{518B894D-0C62-4BF3-B0B5-CF0195C9AB08}" presName="spaceBetweenRectangles" presStyleCnt="0"/>
      <dgm:spPr/>
    </dgm:pt>
    <dgm:pt modelId="{528C7C1F-CB41-41B4-ADC8-83B04CE9AEAB}" type="pres">
      <dgm:prSet presAssocID="{FEB01135-4BAE-43A2-9B75-5C4EF225C19D}" presName="composite" presStyleCnt="0"/>
      <dgm:spPr/>
    </dgm:pt>
    <dgm:pt modelId="{A819C7CD-0DCE-47A0-8D3A-48EA44F3A19C}" type="pres">
      <dgm:prSet presAssocID="{FEB01135-4BAE-43A2-9B75-5C4EF225C19D}" presName="L1TextContainer" presStyleLbl="revTx" presStyleIdx="8" presStyleCnt="9">
        <dgm:presLayoutVars>
          <dgm:chMax val="1"/>
          <dgm:chPref val="1"/>
          <dgm:bulletEnabled val="1"/>
        </dgm:presLayoutVars>
      </dgm:prSet>
      <dgm:spPr/>
    </dgm:pt>
    <dgm:pt modelId="{FCF5C1F2-6244-4CE6-9EAB-D0FD05B6727F}" type="pres">
      <dgm:prSet presAssocID="{FEB01135-4BAE-43A2-9B75-5C4EF225C19D}" presName="L2TextContainerWrapper" presStyleCnt="0">
        <dgm:presLayoutVars>
          <dgm:chMax val="0"/>
          <dgm:chPref val="0"/>
          <dgm:bulletEnabled val="1"/>
        </dgm:presLayoutVars>
      </dgm:prSet>
      <dgm:spPr/>
    </dgm:pt>
    <dgm:pt modelId="{BD57B4E5-A296-4A40-8D58-FACE1E70CA9B}" type="pres">
      <dgm:prSet presAssocID="{FEB01135-4BAE-43A2-9B75-5C4EF225C19D}" presName="L2TextContainer" presStyleLbl="bgAccFollowNode1" presStyleIdx="8" presStyleCnt="9"/>
      <dgm:spPr/>
    </dgm:pt>
    <dgm:pt modelId="{64E9703C-5024-473A-8F86-EFD100619484}" type="pres">
      <dgm:prSet presAssocID="{FEB01135-4BAE-43A2-9B75-5C4EF225C19D}" presName="FlexibleEmptyPlaceHolder" presStyleCnt="0"/>
      <dgm:spPr/>
    </dgm:pt>
    <dgm:pt modelId="{5BCF69FA-FF2D-40C0-98A2-042DCF5010A8}" type="pres">
      <dgm:prSet presAssocID="{FEB01135-4BAE-43A2-9B75-5C4EF225C19D}" presName="ConnectLine" presStyleLbl="alignNode1" presStyleIdx="8" presStyleCnt="9"/>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9D90B528-5FFE-407A-A3AE-C1FBB21ED59B}" type="pres">
      <dgm:prSet presAssocID="{FEB01135-4BAE-43A2-9B75-5C4EF225C19D}" presName="ConnectorPoint" presStyleLbl="fgAcc1" presStyleIdx="8" presStyleCnt="9"/>
      <dgm:spPr>
        <a:solidFill>
          <a:schemeClr val="lt1">
            <a:alpha val="90000"/>
            <a:hueOff val="0"/>
            <a:satOff val="0"/>
            <a:lumOff val="0"/>
            <a:alphaOff val="0"/>
          </a:schemeClr>
        </a:solidFill>
        <a:ln w="19050" cap="flat" cmpd="sng" algn="ctr">
          <a:noFill/>
          <a:prstDash val="solid"/>
          <a:miter lim="800000"/>
        </a:ln>
        <a:effectLst/>
      </dgm:spPr>
    </dgm:pt>
    <dgm:pt modelId="{04FD5D94-D961-4C61-B212-268F0B69C910}" type="pres">
      <dgm:prSet presAssocID="{FEB01135-4BAE-43A2-9B75-5C4EF225C19D}" presName="EmptyPlaceHolder" presStyleCnt="0"/>
      <dgm:spPr/>
    </dgm:pt>
  </dgm:ptLst>
  <dgm:cxnLst>
    <dgm:cxn modelId="{7C8E090D-FF82-4260-83ED-846287F0CFF3}" srcId="{588591A2-8425-4B1F-8F0A-E5A5FC4CDD6B}" destId="{4105C959-ADA1-4477-88A0-CF0426F0DB81}" srcOrd="0" destOrd="0" parTransId="{BE40071E-5C0B-47BB-8BBD-8C5A5F5E198E}" sibTransId="{DE3F4454-2699-4FB7-9FE4-131AF796E1BD}"/>
    <dgm:cxn modelId="{11AFE90E-D538-4000-9D16-7FDA6EA3055F}" srcId="{B5BB91F6-E947-45C7-B2E2-0E41E2F385A1}" destId="{FEB01135-4BAE-43A2-9B75-5C4EF225C19D}" srcOrd="8" destOrd="0" parTransId="{40E4ECEA-EEB3-4378-91CC-51A2B347CC59}" sibTransId="{3F21426A-9284-4573-B7F9-7878FD72EBEC}"/>
    <dgm:cxn modelId="{947D0E1D-1D92-41AA-847C-B54220FB33AC}" srcId="{B5BB91F6-E947-45C7-B2E2-0E41E2F385A1}" destId="{9BE39CF2-777A-4820-B06D-10E20D8C307A}" srcOrd="1" destOrd="0" parTransId="{54C793B7-71C9-45EF-92B3-AC650AEF7BD3}" sibTransId="{70C43C1D-043A-44B7-A756-1544287E534E}"/>
    <dgm:cxn modelId="{74E14026-E890-4D5D-B522-CF24D604D40D}" type="presOf" srcId="{4E4378AF-38F5-4344-8B86-60AB44DB4984}" destId="{62256B90-F650-4753-BA0F-5688E2753773}" srcOrd="0" destOrd="0" presId="urn:microsoft.com/office/officeart/2017/3/layout/HorizontalPathTimeline"/>
    <dgm:cxn modelId="{AF00C12A-9F8E-48F0-AA2F-BA215CDEC3C0}" srcId="{F7D2C9C8-30FC-4F5B-87EE-1933086E2E68}" destId="{DDBDF5D2-BE81-413C-9F0C-DE2CE06F6B66}" srcOrd="0" destOrd="0" parTransId="{BA993A7A-30BD-4880-97DC-6D9F2963652C}" sibTransId="{D3DAF904-F5AE-46BE-AFAA-27A87BBA72AB}"/>
    <dgm:cxn modelId="{DEBF152B-4B2A-40B5-80C7-4C2CFA43828B}" type="presOf" srcId="{E3F6E3B1-1C8E-4B1F-867A-FBE7EBD80734}" destId="{88501154-08CB-4D85-97B5-F87AFBA7C18F}" srcOrd="0" destOrd="0" presId="urn:microsoft.com/office/officeart/2017/3/layout/HorizontalPathTimeline"/>
    <dgm:cxn modelId="{BC373841-074A-4C1E-BA03-0B979CB0F9BD}" srcId="{6D7931D9-78C5-4B55-9BBA-83C7F865B24A}" destId="{4E4378AF-38F5-4344-8B86-60AB44DB4984}" srcOrd="0" destOrd="0" parTransId="{7AE717FD-CC64-4F67-BE62-3ACD865A594B}" sibTransId="{D3AFE274-5210-41B0-AB4A-76DE598F4643}"/>
    <dgm:cxn modelId="{278F7F44-FC7D-4300-BED5-5236C3A3DC59}" type="presOf" srcId="{C26A160A-655A-4F59-A550-125D2934EDE9}" destId="{FEF719AA-2698-430E-B573-D02CACD40095}" srcOrd="0" destOrd="0" presId="urn:microsoft.com/office/officeart/2017/3/layout/HorizontalPathTimeline"/>
    <dgm:cxn modelId="{BB1FBC45-CADD-4A1E-90F6-D1D15E0ADF51}" type="presOf" srcId="{588591A2-8425-4B1F-8F0A-E5A5FC4CDD6B}" destId="{D5ABA27F-08CE-4CC0-ABCA-74E8BB79EC3F}" srcOrd="0" destOrd="0" presId="urn:microsoft.com/office/officeart/2017/3/layout/HorizontalPathTimeline"/>
    <dgm:cxn modelId="{9B1C3466-021D-4AF7-BCB6-1CE67896449E}" type="presOf" srcId="{ED189EF1-1114-4C46-A0A0-345B3CEF21BA}" destId="{D25F8473-C23E-4B8F-88CF-1300E6B0ADD6}" srcOrd="0" destOrd="0" presId="urn:microsoft.com/office/officeart/2017/3/layout/HorizontalPathTimeline"/>
    <dgm:cxn modelId="{DF614B47-C0B6-4CC9-A35F-AE52F0193733}" type="presOf" srcId="{3DB43A3E-6D36-47B9-9A0D-DE86F63D00FE}" destId="{EBAC922C-5568-4FE7-8DF3-01B44F97B76E}" srcOrd="0" destOrd="0" presId="urn:microsoft.com/office/officeart/2017/3/layout/HorizontalPathTimeline"/>
    <dgm:cxn modelId="{34276C69-916D-44A8-B555-D2DACBEBEED0}" srcId="{C26A160A-655A-4F59-A550-125D2934EDE9}" destId="{E3F6E3B1-1C8E-4B1F-867A-FBE7EBD80734}" srcOrd="0" destOrd="0" parTransId="{57F8E597-7F19-4F01-AD69-A25D7C7D72E8}" sibTransId="{CEBA972F-1C2C-480E-98F0-452538EAA5B5}"/>
    <dgm:cxn modelId="{F98C0772-5C6D-4A0E-A7F2-EEAB584D0B69}" type="presOf" srcId="{DDBDF5D2-BE81-413C-9F0C-DE2CE06F6B66}" destId="{994BD09D-15C3-4CFA-B3C2-7BF583F7430C}" srcOrd="0" destOrd="0" presId="urn:microsoft.com/office/officeart/2017/3/layout/HorizontalPathTimeline"/>
    <dgm:cxn modelId="{E793B657-50BD-4501-B397-9914EADD93D4}" type="presOf" srcId="{F71B39A0-EBD7-4C78-8B72-A27071C75715}" destId="{984227C6-3A4C-4D39-8B6D-265CA6B1FAF1}" srcOrd="0" destOrd="0" presId="urn:microsoft.com/office/officeart/2017/3/layout/HorizontalPathTimeline"/>
    <dgm:cxn modelId="{ACBFCF78-81D4-4243-9D3C-1C193080544F}" srcId="{ED189EF1-1114-4C46-A0A0-345B3CEF21BA}" destId="{F71B39A0-EBD7-4C78-8B72-A27071C75715}" srcOrd="0" destOrd="0" parTransId="{DDC47EA3-0379-476A-B4D2-EA23DFBB5CF0}" sibTransId="{60F304D0-670E-4569-987A-59913F98D606}"/>
    <dgm:cxn modelId="{F6F78679-5516-4E0E-B0DA-B33EBA2D4F4F}" type="presOf" srcId="{53767B4C-6F3E-48A3-A35D-C83D3E84BF96}" destId="{AE3B2359-AC63-4310-BBD0-5EEE11F00746}" srcOrd="0" destOrd="0" presId="urn:microsoft.com/office/officeart/2017/3/layout/HorizontalPathTimeline"/>
    <dgm:cxn modelId="{9E6EA459-09C5-4E7A-8954-6557DFEB1E02}" srcId="{B5BB91F6-E947-45C7-B2E2-0E41E2F385A1}" destId="{53767B4C-6F3E-48A3-A35D-C83D3E84BF96}" srcOrd="5" destOrd="0" parTransId="{CFDC09F0-B723-4AAD-AFA8-65D65A24D8F6}" sibTransId="{E9043C4A-A046-46FC-BBEF-61384F2D1B44}"/>
    <dgm:cxn modelId="{4D2E6E7E-9224-4479-A990-C3F03E3BEE22}" srcId="{3DB43A3E-6D36-47B9-9A0D-DE86F63D00FE}" destId="{122CCB0F-4480-49CA-8D68-C10EA635BD7D}" srcOrd="0" destOrd="0" parTransId="{B01E6729-E700-4FDF-AFDD-B6B529F597E8}" sibTransId="{DA21A023-F911-4E19-9742-45F1A370B689}"/>
    <dgm:cxn modelId="{30682681-9207-47F0-964F-2B1C5551AC15}" srcId="{B5BB91F6-E947-45C7-B2E2-0E41E2F385A1}" destId="{C26A160A-655A-4F59-A550-125D2934EDE9}" srcOrd="4" destOrd="0" parTransId="{B16314C2-A44A-483F-856A-BA7B70A440A0}" sibTransId="{9FEEB041-A500-4252-8FB8-54F19AA2862B}"/>
    <dgm:cxn modelId="{58DE2D85-AA45-44E4-A054-189ACC33C9C5}" type="presOf" srcId="{FEB01135-4BAE-43A2-9B75-5C4EF225C19D}" destId="{A819C7CD-0DCE-47A0-8D3A-48EA44F3A19C}" srcOrd="0" destOrd="0" presId="urn:microsoft.com/office/officeart/2017/3/layout/HorizontalPathTimeline"/>
    <dgm:cxn modelId="{53E85A86-AE5E-4C34-922A-46E4F0001C3F}" type="presOf" srcId="{9BE39CF2-777A-4820-B06D-10E20D8C307A}" destId="{18A134C5-CFB7-4130-A2CA-B95A846D3817}" srcOrd="0" destOrd="0" presId="urn:microsoft.com/office/officeart/2017/3/layout/HorizontalPathTimeline"/>
    <dgm:cxn modelId="{5B585289-6DE3-4631-A8EF-4EB9A2785393}" type="presOf" srcId="{6D7931D9-78C5-4B55-9BBA-83C7F865B24A}" destId="{607691A3-7950-4FB1-B588-1311E00B510E}" srcOrd="0" destOrd="0" presId="urn:microsoft.com/office/officeart/2017/3/layout/HorizontalPathTimeline"/>
    <dgm:cxn modelId="{0E4A278A-6B6D-4358-8139-401592B008B6}" type="presOf" srcId="{B5BB91F6-E947-45C7-B2E2-0E41E2F385A1}" destId="{9E6B1424-E139-4507-9D41-4E685679F6E7}" srcOrd="0" destOrd="0" presId="urn:microsoft.com/office/officeart/2017/3/layout/HorizontalPathTimeline"/>
    <dgm:cxn modelId="{4FCE9F96-E9B8-4C02-8EB2-9A04AC7654FE}" type="presOf" srcId="{4105C959-ADA1-4477-88A0-CF0426F0DB81}" destId="{0900B878-0ECF-42AC-BFDC-3CC6B73E9EB7}" srcOrd="0" destOrd="0" presId="urn:microsoft.com/office/officeart/2017/3/layout/HorizontalPathTimeline"/>
    <dgm:cxn modelId="{83EAAB98-FCA9-451B-9BF7-643E485FAF1F}" type="presOf" srcId="{5232C2DC-757B-45E6-B4A7-88CE6C4742E2}" destId="{BD57B4E5-A296-4A40-8D58-FACE1E70CA9B}" srcOrd="0" destOrd="0" presId="urn:microsoft.com/office/officeart/2017/3/layout/HorizontalPathTimeline"/>
    <dgm:cxn modelId="{ADCF779B-EC92-49AC-81F4-843D565F60AD}" srcId="{FEB01135-4BAE-43A2-9B75-5C4EF225C19D}" destId="{5232C2DC-757B-45E6-B4A7-88CE6C4742E2}" srcOrd="0" destOrd="0" parTransId="{1A0DA4F1-174F-44DD-AB2F-59E0CB16D28D}" sibTransId="{294584E5-BDE7-42AF-B65B-CC9512CA826E}"/>
    <dgm:cxn modelId="{6E090FA2-FF56-4B9B-9733-4393C96BA06D}" srcId="{B5BB91F6-E947-45C7-B2E2-0E41E2F385A1}" destId="{ED189EF1-1114-4C46-A0A0-345B3CEF21BA}" srcOrd="2" destOrd="0" parTransId="{3DE3F870-13C9-4233-9323-7BC88E03A8B9}" sibTransId="{79B4F1E8-1375-4397-8CC1-BD9ACC5B0FC9}"/>
    <dgm:cxn modelId="{643FDFAC-15B3-42D8-AB1A-C617CEB5B1DE}" srcId="{B5BB91F6-E947-45C7-B2E2-0E41E2F385A1}" destId="{F7D2C9C8-30FC-4F5B-87EE-1933086E2E68}" srcOrd="0" destOrd="0" parTransId="{D990A710-616C-4F43-999C-3FF73742A220}" sibTransId="{DF6FC624-3201-4837-9322-F0B97B7A8279}"/>
    <dgm:cxn modelId="{DFC02AC5-A91D-4F83-86A4-A577D1E96316}" type="presOf" srcId="{E6A7C8DD-4040-4E6F-9DB0-A095F3105E56}" destId="{2438BF96-D3AF-43A4-8D8F-A0132AC6D52C}" srcOrd="0" destOrd="0" presId="urn:microsoft.com/office/officeart/2017/3/layout/HorizontalPathTimeline"/>
    <dgm:cxn modelId="{DDD74BC6-ED9B-4FE7-9B95-B43C0DC7073F}" srcId="{B5BB91F6-E947-45C7-B2E2-0E41E2F385A1}" destId="{6D7931D9-78C5-4B55-9BBA-83C7F865B24A}" srcOrd="3" destOrd="0" parTransId="{3944555C-F594-4449-A114-18B4DC8A3ABC}" sibTransId="{50984750-9AD3-4178-AAE7-5462353725D3}"/>
    <dgm:cxn modelId="{140523CC-7A66-4C20-8581-677B23BBC11F}" srcId="{9BE39CF2-777A-4820-B06D-10E20D8C307A}" destId="{E6A7C8DD-4040-4E6F-9DB0-A095F3105E56}" srcOrd="0" destOrd="0" parTransId="{7E16C339-87D5-4C93-AA80-E855E11E4BA9}" sibTransId="{DA1DF0B2-8774-498B-8FF8-7C8E6C9319CF}"/>
    <dgm:cxn modelId="{A08DA3DA-3337-4750-9D24-C0C6B739642B}" srcId="{B5BB91F6-E947-45C7-B2E2-0E41E2F385A1}" destId="{588591A2-8425-4B1F-8F0A-E5A5FC4CDD6B}" srcOrd="6" destOrd="0" parTransId="{70D659BB-AE2F-4C3C-8FA9-AF6EC9CE9F71}" sibTransId="{F92F1D26-FE7C-4B62-8AB2-51C340A3D05B}"/>
    <dgm:cxn modelId="{73BE4EDE-1DB6-4832-86DC-D5EADB326865}" srcId="{53767B4C-6F3E-48A3-A35D-C83D3E84BF96}" destId="{81E3643B-FAF3-4D3C-8A43-C10945E6A870}" srcOrd="0" destOrd="0" parTransId="{138FC3FE-E839-44EE-9A1F-3EF625B8C9F1}" sibTransId="{AA35A0E2-E53D-4A9C-83E3-751A700F45EA}"/>
    <dgm:cxn modelId="{4D3A4CE2-FF11-4E92-A39B-E626F86B6697}" srcId="{B5BB91F6-E947-45C7-B2E2-0E41E2F385A1}" destId="{3DB43A3E-6D36-47B9-9A0D-DE86F63D00FE}" srcOrd="7" destOrd="0" parTransId="{4CE1C743-8B10-460E-A91C-A9A3621C7B6B}" sibTransId="{518B894D-0C62-4BF3-B0B5-CF0195C9AB08}"/>
    <dgm:cxn modelId="{DEB28DEE-273A-41CE-B74B-24511C5D04E8}" type="presOf" srcId="{F7D2C9C8-30FC-4F5B-87EE-1933086E2E68}" destId="{C5131627-5F3B-4B5C-A04F-33D13DD04DA1}" srcOrd="0" destOrd="0" presId="urn:microsoft.com/office/officeart/2017/3/layout/HorizontalPathTimeline"/>
    <dgm:cxn modelId="{110A65EF-CC9B-4E69-AB6C-F75771D2450B}" type="presOf" srcId="{81E3643B-FAF3-4D3C-8A43-C10945E6A870}" destId="{F7FEA12F-93D6-4667-83BF-76B82F291387}" srcOrd="0" destOrd="0" presId="urn:microsoft.com/office/officeart/2017/3/layout/HorizontalPathTimeline"/>
    <dgm:cxn modelId="{8890F6F5-E5EF-48EE-8E85-291CC5D2C188}" type="presOf" srcId="{122CCB0F-4480-49CA-8D68-C10EA635BD7D}" destId="{9573A19B-6AC4-40BA-A630-F88802D7CBDD}" srcOrd="0" destOrd="0" presId="urn:microsoft.com/office/officeart/2017/3/layout/HorizontalPathTimeline"/>
    <dgm:cxn modelId="{FB3E701D-5FF7-44E2-BC42-394D380D739D}" type="presParOf" srcId="{9E6B1424-E139-4507-9D41-4E685679F6E7}" destId="{36200671-B8A4-4D17-8FA8-38AD253B7FC9}" srcOrd="0" destOrd="0" presId="urn:microsoft.com/office/officeart/2017/3/layout/HorizontalPathTimeline"/>
    <dgm:cxn modelId="{C421EB24-05E4-42BC-9F3A-60940678A9C8}" type="presParOf" srcId="{9E6B1424-E139-4507-9D41-4E685679F6E7}" destId="{9CEE5A1C-A2B9-4939-ADB5-0181B70D3CCD}" srcOrd="1" destOrd="0" presId="urn:microsoft.com/office/officeart/2017/3/layout/HorizontalPathTimeline"/>
    <dgm:cxn modelId="{5073CEF1-A371-458E-B311-EE2AD26E4622}" type="presParOf" srcId="{9CEE5A1C-A2B9-4939-ADB5-0181B70D3CCD}" destId="{143151BC-B7BB-4A68-8A8E-5EEFFF84C369}" srcOrd="0" destOrd="0" presId="urn:microsoft.com/office/officeart/2017/3/layout/HorizontalPathTimeline"/>
    <dgm:cxn modelId="{8178DF59-23E5-46C3-8E5C-3257CF3E3B07}" type="presParOf" srcId="{143151BC-B7BB-4A68-8A8E-5EEFFF84C369}" destId="{C5131627-5F3B-4B5C-A04F-33D13DD04DA1}" srcOrd="0" destOrd="0" presId="urn:microsoft.com/office/officeart/2017/3/layout/HorizontalPathTimeline"/>
    <dgm:cxn modelId="{17B08AFC-D916-4FBB-B4BA-85817F015C4B}" type="presParOf" srcId="{143151BC-B7BB-4A68-8A8E-5EEFFF84C369}" destId="{510B6AC3-B182-484D-BA2F-D77E54A16F87}" srcOrd="1" destOrd="0" presId="urn:microsoft.com/office/officeart/2017/3/layout/HorizontalPathTimeline"/>
    <dgm:cxn modelId="{C75006BB-FBB4-4F92-B647-C46B7EB6F9E8}" type="presParOf" srcId="{510B6AC3-B182-484D-BA2F-D77E54A16F87}" destId="{994BD09D-15C3-4CFA-B3C2-7BF583F7430C}" srcOrd="0" destOrd="0" presId="urn:microsoft.com/office/officeart/2017/3/layout/HorizontalPathTimeline"/>
    <dgm:cxn modelId="{F36100C2-25E9-4998-90A4-01D45E76547B}" type="presParOf" srcId="{510B6AC3-B182-484D-BA2F-D77E54A16F87}" destId="{76825C4B-BFB0-4231-A01A-1E34DCBEBDB4}" srcOrd="1" destOrd="0" presId="urn:microsoft.com/office/officeart/2017/3/layout/HorizontalPathTimeline"/>
    <dgm:cxn modelId="{35FBDFA8-DF63-4A46-8698-D2D122269B18}" type="presParOf" srcId="{143151BC-B7BB-4A68-8A8E-5EEFFF84C369}" destId="{CD722ED5-8D1C-4364-B673-3258F62F3F33}" srcOrd="2" destOrd="0" presId="urn:microsoft.com/office/officeart/2017/3/layout/HorizontalPathTimeline"/>
    <dgm:cxn modelId="{B56C0EE7-D248-4EFD-8373-C45734760DC4}" type="presParOf" srcId="{143151BC-B7BB-4A68-8A8E-5EEFFF84C369}" destId="{E3385E6B-3B1D-4B5F-A2D3-8DF42A0A4904}" srcOrd="3" destOrd="0" presId="urn:microsoft.com/office/officeart/2017/3/layout/HorizontalPathTimeline"/>
    <dgm:cxn modelId="{16AAE3CE-889B-445E-842A-ADEF13A6D833}" type="presParOf" srcId="{143151BC-B7BB-4A68-8A8E-5EEFFF84C369}" destId="{86097A1C-4E7E-4594-849F-00571F670AB7}" srcOrd="4" destOrd="0" presId="urn:microsoft.com/office/officeart/2017/3/layout/HorizontalPathTimeline"/>
    <dgm:cxn modelId="{FDD0905D-A4C0-41CD-B449-4E293894A3CD}" type="presParOf" srcId="{9CEE5A1C-A2B9-4939-ADB5-0181B70D3CCD}" destId="{89C41DD8-CAC4-4BB6-82B6-8654B1F0D335}" srcOrd="1" destOrd="0" presId="urn:microsoft.com/office/officeart/2017/3/layout/HorizontalPathTimeline"/>
    <dgm:cxn modelId="{EBA27663-F29A-4CCB-A409-D6776D4B005B}" type="presParOf" srcId="{9CEE5A1C-A2B9-4939-ADB5-0181B70D3CCD}" destId="{6AD03277-708D-4885-8357-F88A99FE9CA9}" srcOrd="2" destOrd="0" presId="urn:microsoft.com/office/officeart/2017/3/layout/HorizontalPathTimeline"/>
    <dgm:cxn modelId="{7E5C9AA5-56F4-48D3-B954-46EC22C897B5}" type="presParOf" srcId="{6AD03277-708D-4885-8357-F88A99FE9CA9}" destId="{18A134C5-CFB7-4130-A2CA-B95A846D3817}" srcOrd="0" destOrd="0" presId="urn:microsoft.com/office/officeart/2017/3/layout/HorizontalPathTimeline"/>
    <dgm:cxn modelId="{1F261F1C-6869-4A43-80E0-8E37B3DEE9E5}" type="presParOf" srcId="{6AD03277-708D-4885-8357-F88A99FE9CA9}" destId="{CDD488AF-B6F4-4705-A2D1-C2007C3D4319}" srcOrd="1" destOrd="0" presId="urn:microsoft.com/office/officeart/2017/3/layout/HorizontalPathTimeline"/>
    <dgm:cxn modelId="{BE93811F-666B-437C-82FA-0BCE0D864897}" type="presParOf" srcId="{CDD488AF-B6F4-4705-A2D1-C2007C3D4319}" destId="{2438BF96-D3AF-43A4-8D8F-A0132AC6D52C}" srcOrd="0" destOrd="0" presId="urn:microsoft.com/office/officeart/2017/3/layout/HorizontalPathTimeline"/>
    <dgm:cxn modelId="{7411D3B3-E7C2-412F-9B18-64901EDD39BB}" type="presParOf" srcId="{CDD488AF-B6F4-4705-A2D1-C2007C3D4319}" destId="{9D2B63D3-A05E-446C-AE13-333626C37533}" srcOrd="1" destOrd="0" presId="urn:microsoft.com/office/officeart/2017/3/layout/HorizontalPathTimeline"/>
    <dgm:cxn modelId="{5F89B28A-4F1C-4858-8123-2C5B2B09E180}" type="presParOf" srcId="{6AD03277-708D-4885-8357-F88A99FE9CA9}" destId="{1C59B3F6-5495-47B9-9E9A-A0D62B4885C5}" srcOrd="2" destOrd="0" presId="urn:microsoft.com/office/officeart/2017/3/layout/HorizontalPathTimeline"/>
    <dgm:cxn modelId="{176C92BB-17AC-442A-95A7-3C769B18257E}" type="presParOf" srcId="{6AD03277-708D-4885-8357-F88A99FE9CA9}" destId="{8F512D0A-F0B1-4EC3-BD28-3ABDF7BC1720}" srcOrd="3" destOrd="0" presId="urn:microsoft.com/office/officeart/2017/3/layout/HorizontalPathTimeline"/>
    <dgm:cxn modelId="{22F75B05-73AC-417E-8826-E22A1545674E}" type="presParOf" srcId="{6AD03277-708D-4885-8357-F88A99FE9CA9}" destId="{00F16083-F85E-4F9A-9952-FE32A5BD1C73}" srcOrd="4" destOrd="0" presId="urn:microsoft.com/office/officeart/2017/3/layout/HorizontalPathTimeline"/>
    <dgm:cxn modelId="{A175AFE9-4AB1-4DA0-98CD-27568BE5A7DF}" type="presParOf" srcId="{9CEE5A1C-A2B9-4939-ADB5-0181B70D3CCD}" destId="{B22E91EA-789F-43F2-8B78-DAE2A92934CE}" srcOrd="3" destOrd="0" presId="urn:microsoft.com/office/officeart/2017/3/layout/HorizontalPathTimeline"/>
    <dgm:cxn modelId="{C4A3C0FC-E90B-4449-9382-7F2E5C90C093}" type="presParOf" srcId="{9CEE5A1C-A2B9-4939-ADB5-0181B70D3CCD}" destId="{DBBE02B4-FEEB-41A9-96B5-12878355D1FC}" srcOrd="4" destOrd="0" presId="urn:microsoft.com/office/officeart/2017/3/layout/HorizontalPathTimeline"/>
    <dgm:cxn modelId="{50979C48-1CFB-4EE9-9D44-71C4171FADDE}" type="presParOf" srcId="{DBBE02B4-FEEB-41A9-96B5-12878355D1FC}" destId="{D25F8473-C23E-4B8F-88CF-1300E6B0ADD6}" srcOrd="0" destOrd="0" presId="urn:microsoft.com/office/officeart/2017/3/layout/HorizontalPathTimeline"/>
    <dgm:cxn modelId="{BF1D9E50-276B-4974-B839-4AA92E79D2A3}" type="presParOf" srcId="{DBBE02B4-FEEB-41A9-96B5-12878355D1FC}" destId="{93ED7C96-F9E2-41D9-8214-DE44F4D29D5C}" srcOrd="1" destOrd="0" presId="urn:microsoft.com/office/officeart/2017/3/layout/HorizontalPathTimeline"/>
    <dgm:cxn modelId="{DD7BD02B-8380-4EB1-B5BD-05A651717196}" type="presParOf" srcId="{93ED7C96-F9E2-41D9-8214-DE44F4D29D5C}" destId="{984227C6-3A4C-4D39-8B6D-265CA6B1FAF1}" srcOrd="0" destOrd="0" presId="urn:microsoft.com/office/officeart/2017/3/layout/HorizontalPathTimeline"/>
    <dgm:cxn modelId="{65BE203D-BA3C-45DF-909B-7C05F2CA2C43}" type="presParOf" srcId="{93ED7C96-F9E2-41D9-8214-DE44F4D29D5C}" destId="{0399A805-7C35-4D7E-A00D-65336E01169B}" srcOrd="1" destOrd="0" presId="urn:microsoft.com/office/officeart/2017/3/layout/HorizontalPathTimeline"/>
    <dgm:cxn modelId="{8514CC53-7978-470B-B906-8401E32D971F}" type="presParOf" srcId="{DBBE02B4-FEEB-41A9-96B5-12878355D1FC}" destId="{3B538827-E522-4706-AB9E-BAF1041D5752}" srcOrd="2" destOrd="0" presId="urn:microsoft.com/office/officeart/2017/3/layout/HorizontalPathTimeline"/>
    <dgm:cxn modelId="{57429763-B04A-4371-94E6-AA478E4FD3B3}" type="presParOf" srcId="{DBBE02B4-FEEB-41A9-96B5-12878355D1FC}" destId="{8A46FF2C-F883-418B-99AA-E70F6B3260C1}" srcOrd="3" destOrd="0" presId="urn:microsoft.com/office/officeart/2017/3/layout/HorizontalPathTimeline"/>
    <dgm:cxn modelId="{47FF2F02-BD8E-44AE-985F-9F5480995E64}" type="presParOf" srcId="{DBBE02B4-FEEB-41A9-96B5-12878355D1FC}" destId="{8DD2C806-AFD0-4E58-A854-EEABEA3CB0FC}" srcOrd="4" destOrd="0" presId="urn:microsoft.com/office/officeart/2017/3/layout/HorizontalPathTimeline"/>
    <dgm:cxn modelId="{AB87FDD5-4C3A-4225-A254-38B431363C13}" type="presParOf" srcId="{9CEE5A1C-A2B9-4939-ADB5-0181B70D3CCD}" destId="{B1B5586E-342F-4ADE-BE03-A0C3C6099888}" srcOrd="5" destOrd="0" presId="urn:microsoft.com/office/officeart/2017/3/layout/HorizontalPathTimeline"/>
    <dgm:cxn modelId="{840F76B2-A2BC-4636-8484-79D818B87FBB}" type="presParOf" srcId="{9CEE5A1C-A2B9-4939-ADB5-0181B70D3CCD}" destId="{D082AAB1-A904-48C5-8AAE-2CF48635DF90}" srcOrd="6" destOrd="0" presId="urn:microsoft.com/office/officeart/2017/3/layout/HorizontalPathTimeline"/>
    <dgm:cxn modelId="{8C97381C-6AA0-4ECE-ADC6-82AC59FB65D9}" type="presParOf" srcId="{D082AAB1-A904-48C5-8AAE-2CF48635DF90}" destId="{607691A3-7950-4FB1-B588-1311E00B510E}" srcOrd="0" destOrd="0" presId="urn:microsoft.com/office/officeart/2017/3/layout/HorizontalPathTimeline"/>
    <dgm:cxn modelId="{05D62F1B-3D32-425E-BB75-1CA83D8CF7B6}" type="presParOf" srcId="{D082AAB1-A904-48C5-8AAE-2CF48635DF90}" destId="{5B016040-0580-4034-AFD1-CDEA633ED3F4}" srcOrd="1" destOrd="0" presId="urn:microsoft.com/office/officeart/2017/3/layout/HorizontalPathTimeline"/>
    <dgm:cxn modelId="{C4AD6ECD-5357-44FD-B0F9-2FAC6021E403}" type="presParOf" srcId="{5B016040-0580-4034-AFD1-CDEA633ED3F4}" destId="{62256B90-F650-4753-BA0F-5688E2753773}" srcOrd="0" destOrd="0" presId="urn:microsoft.com/office/officeart/2017/3/layout/HorizontalPathTimeline"/>
    <dgm:cxn modelId="{32E7418A-0539-4DAF-8AE9-9C95923C6B99}" type="presParOf" srcId="{5B016040-0580-4034-AFD1-CDEA633ED3F4}" destId="{BCAD6C54-FFFB-45DC-8F72-0DDFDF7834B2}" srcOrd="1" destOrd="0" presId="urn:microsoft.com/office/officeart/2017/3/layout/HorizontalPathTimeline"/>
    <dgm:cxn modelId="{E7F121FE-EECB-433A-AF87-20E93EF52014}" type="presParOf" srcId="{D082AAB1-A904-48C5-8AAE-2CF48635DF90}" destId="{7D6CF552-A17F-4C76-A39F-D378F7378A04}" srcOrd="2" destOrd="0" presId="urn:microsoft.com/office/officeart/2017/3/layout/HorizontalPathTimeline"/>
    <dgm:cxn modelId="{14031166-9706-4957-8D00-0DE8B0EEEE8A}" type="presParOf" srcId="{D082AAB1-A904-48C5-8AAE-2CF48635DF90}" destId="{6F599055-4ACE-4FE3-AC6F-4A2B846F2155}" srcOrd="3" destOrd="0" presId="urn:microsoft.com/office/officeart/2017/3/layout/HorizontalPathTimeline"/>
    <dgm:cxn modelId="{E038A781-CF16-4045-B732-B8201198EB37}" type="presParOf" srcId="{D082AAB1-A904-48C5-8AAE-2CF48635DF90}" destId="{837F53B1-8953-4EC7-842F-1E7DA1D778F5}" srcOrd="4" destOrd="0" presId="urn:microsoft.com/office/officeart/2017/3/layout/HorizontalPathTimeline"/>
    <dgm:cxn modelId="{3CE9D889-66CD-4B21-85B2-D0237AC400C2}" type="presParOf" srcId="{9CEE5A1C-A2B9-4939-ADB5-0181B70D3CCD}" destId="{AF145795-8DEC-4EC5-B106-F58D06996BA8}" srcOrd="7" destOrd="0" presId="urn:microsoft.com/office/officeart/2017/3/layout/HorizontalPathTimeline"/>
    <dgm:cxn modelId="{08172BAB-3AD5-4703-BC87-68C06518A3B1}" type="presParOf" srcId="{9CEE5A1C-A2B9-4939-ADB5-0181B70D3CCD}" destId="{8C1F4DAC-9551-4B2A-91F5-7786F56308C8}" srcOrd="8" destOrd="0" presId="urn:microsoft.com/office/officeart/2017/3/layout/HorizontalPathTimeline"/>
    <dgm:cxn modelId="{893E640B-2452-4D3C-A8BD-D614558B6ED0}" type="presParOf" srcId="{8C1F4DAC-9551-4B2A-91F5-7786F56308C8}" destId="{FEF719AA-2698-430E-B573-D02CACD40095}" srcOrd="0" destOrd="0" presId="urn:microsoft.com/office/officeart/2017/3/layout/HorizontalPathTimeline"/>
    <dgm:cxn modelId="{A73A3A62-BAD4-40E1-B00F-E2D6CDAA9EF3}" type="presParOf" srcId="{8C1F4DAC-9551-4B2A-91F5-7786F56308C8}" destId="{9B930197-CA38-4E08-9968-1874944AA296}" srcOrd="1" destOrd="0" presId="urn:microsoft.com/office/officeart/2017/3/layout/HorizontalPathTimeline"/>
    <dgm:cxn modelId="{E4026643-F960-46F4-B288-5B1517A28D24}" type="presParOf" srcId="{9B930197-CA38-4E08-9968-1874944AA296}" destId="{88501154-08CB-4D85-97B5-F87AFBA7C18F}" srcOrd="0" destOrd="0" presId="urn:microsoft.com/office/officeart/2017/3/layout/HorizontalPathTimeline"/>
    <dgm:cxn modelId="{E184699C-E371-42BF-9480-5D19E4266BE0}" type="presParOf" srcId="{9B930197-CA38-4E08-9968-1874944AA296}" destId="{39504433-AE77-4210-8450-B6724EEFB7EE}" srcOrd="1" destOrd="0" presId="urn:microsoft.com/office/officeart/2017/3/layout/HorizontalPathTimeline"/>
    <dgm:cxn modelId="{48A467BE-419A-47A3-81DD-D810878278EC}" type="presParOf" srcId="{8C1F4DAC-9551-4B2A-91F5-7786F56308C8}" destId="{D7EE13C8-F50F-4347-AFB0-F8BF55E06773}" srcOrd="2" destOrd="0" presId="urn:microsoft.com/office/officeart/2017/3/layout/HorizontalPathTimeline"/>
    <dgm:cxn modelId="{BC413C24-231A-4221-9E9E-DA44C12ED31C}" type="presParOf" srcId="{8C1F4DAC-9551-4B2A-91F5-7786F56308C8}" destId="{798DBD80-BA47-4658-8AF9-2A467E434EF0}" srcOrd="3" destOrd="0" presId="urn:microsoft.com/office/officeart/2017/3/layout/HorizontalPathTimeline"/>
    <dgm:cxn modelId="{5721232D-ECC8-4CF1-AE5A-82F8609F6F1B}" type="presParOf" srcId="{8C1F4DAC-9551-4B2A-91F5-7786F56308C8}" destId="{B3C01EEA-B2B8-4F5F-9416-ED7070BDA0E2}" srcOrd="4" destOrd="0" presId="urn:microsoft.com/office/officeart/2017/3/layout/HorizontalPathTimeline"/>
    <dgm:cxn modelId="{F26E5DBE-81D7-4330-986B-115FFF482B11}" type="presParOf" srcId="{9CEE5A1C-A2B9-4939-ADB5-0181B70D3CCD}" destId="{645C8084-9B49-4620-B88B-6029FF4829A6}" srcOrd="9" destOrd="0" presId="urn:microsoft.com/office/officeart/2017/3/layout/HorizontalPathTimeline"/>
    <dgm:cxn modelId="{69415523-09A7-4A3F-B351-EE4315B8E9E7}" type="presParOf" srcId="{9CEE5A1C-A2B9-4939-ADB5-0181B70D3CCD}" destId="{BF8809AA-C7B8-49BA-A23E-01A7DF21A333}" srcOrd="10" destOrd="0" presId="urn:microsoft.com/office/officeart/2017/3/layout/HorizontalPathTimeline"/>
    <dgm:cxn modelId="{22845A43-B313-4387-BF23-28E4C4BDB53A}" type="presParOf" srcId="{BF8809AA-C7B8-49BA-A23E-01A7DF21A333}" destId="{AE3B2359-AC63-4310-BBD0-5EEE11F00746}" srcOrd="0" destOrd="0" presId="urn:microsoft.com/office/officeart/2017/3/layout/HorizontalPathTimeline"/>
    <dgm:cxn modelId="{8A0502FC-F20A-4285-A88C-86C36A096F28}" type="presParOf" srcId="{BF8809AA-C7B8-49BA-A23E-01A7DF21A333}" destId="{D9E21BCC-2B7F-48BD-9CF6-405136F88FC2}" srcOrd="1" destOrd="0" presId="urn:microsoft.com/office/officeart/2017/3/layout/HorizontalPathTimeline"/>
    <dgm:cxn modelId="{A29CC104-A31B-41B2-BE60-B44445E80AB8}" type="presParOf" srcId="{D9E21BCC-2B7F-48BD-9CF6-405136F88FC2}" destId="{F7FEA12F-93D6-4667-83BF-76B82F291387}" srcOrd="0" destOrd="0" presId="urn:microsoft.com/office/officeart/2017/3/layout/HorizontalPathTimeline"/>
    <dgm:cxn modelId="{F56972AA-C23A-4053-AE07-152B4BBDF879}" type="presParOf" srcId="{D9E21BCC-2B7F-48BD-9CF6-405136F88FC2}" destId="{20364FA3-9BF1-4B51-9C34-557DD16B1301}" srcOrd="1" destOrd="0" presId="urn:microsoft.com/office/officeart/2017/3/layout/HorizontalPathTimeline"/>
    <dgm:cxn modelId="{F6B623CE-FF55-4106-A043-D1CA34BB0F40}" type="presParOf" srcId="{BF8809AA-C7B8-49BA-A23E-01A7DF21A333}" destId="{713F4F7E-02D7-4B1C-A159-E4CBB87940FD}" srcOrd="2" destOrd="0" presId="urn:microsoft.com/office/officeart/2017/3/layout/HorizontalPathTimeline"/>
    <dgm:cxn modelId="{3D4386AC-1993-4B03-AF9F-E49D2FD413A0}" type="presParOf" srcId="{BF8809AA-C7B8-49BA-A23E-01A7DF21A333}" destId="{F5ADBEA0-A7F0-4596-842F-1E1BCB69B34E}" srcOrd="3" destOrd="0" presId="urn:microsoft.com/office/officeart/2017/3/layout/HorizontalPathTimeline"/>
    <dgm:cxn modelId="{6F3D3769-1181-4602-960F-D9FE318137B8}" type="presParOf" srcId="{BF8809AA-C7B8-49BA-A23E-01A7DF21A333}" destId="{96F1D6D2-7DE8-4411-AFF7-8BBEADF65E5F}" srcOrd="4" destOrd="0" presId="urn:microsoft.com/office/officeart/2017/3/layout/HorizontalPathTimeline"/>
    <dgm:cxn modelId="{69CD42F3-0F0A-4028-873A-B79F6BC0C321}" type="presParOf" srcId="{9CEE5A1C-A2B9-4939-ADB5-0181B70D3CCD}" destId="{2F3D0140-D565-4C03-9FB7-E9DF89029673}" srcOrd="11" destOrd="0" presId="urn:microsoft.com/office/officeart/2017/3/layout/HorizontalPathTimeline"/>
    <dgm:cxn modelId="{7A135122-8718-4ECA-9503-81BE199CBB1F}" type="presParOf" srcId="{9CEE5A1C-A2B9-4939-ADB5-0181B70D3CCD}" destId="{B529AA3A-D089-4AB8-8EFA-5BEE18CE1AF4}" srcOrd="12" destOrd="0" presId="urn:microsoft.com/office/officeart/2017/3/layout/HorizontalPathTimeline"/>
    <dgm:cxn modelId="{56F66AF9-7686-4AED-8822-A1AFEF5F05FB}" type="presParOf" srcId="{B529AA3A-D089-4AB8-8EFA-5BEE18CE1AF4}" destId="{D5ABA27F-08CE-4CC0-ABCA-74E8BB79EC3F}" srcOrd="0" destOrd="0" presId="urn:microsoft.com/office/officeart/2017/3/layout/HorizontalPathTimeline"/>
    <dgm:cxn modelId="{50924F7C-4916-4EAA-92A5-46D66855AE68}" type="presParOf" srcId="{B529AA3A-D089-4AB8-8EFA-5BEE18CE1AF4}" destId="{883C724A-E653-4D7F-8F3E-9F4D5DC7FBE6}" srcOrd="1" destOrd="0" presId="urn:microsoft.com/office/officeart/2017/3/layout/HorizontalPathTimeline"/>
    <dgm:cxn modelId="{F96F783A-90CE-43A9-8742-CCF476E9D892}" type="presParOf" srcId="{883C724A-E653-4D7F-8F3E-9F4D5DC7FBE6}" destId="{0900B878-0ECF-42AC-BFDC-3CC6B73E9EB7}" srcOrd="0" destOrd="0" presId="urn:microsoft.com/office/officeart/2017/3/layout/HorizontalPathTimeline"/>
    <dgm:cxn modelId="{14D56719-1E25-487E-999C-BFC6782E1214}" type="presParOf" srcId="{883C724A-E653-4D7F-8F3E-9F4D5DC7FBE6}" destId="{0A6705A7-62C8-4B3E-ACEA-ED39E655D82D}" srcOrd="1" destOrd="0" presId="urn:microsoft.com/office/officeart/2017/3/layout/HorizontalPathTimeline"/>
    <dgm:cxn modelId="{CDC65B66-0B5F-4311-A405-796E2613350F}" type="presParOf" srcId="{B529AA3A-D089-4AB8-8EFA-5BEE18CE1AF4}" destId="{0F37A4B6-3F34-452D-936B-4F05B0C86934}" srcOrd="2" destOrd="0" presId="urn:microsoft.com/office/officeart/2017/3/layout/HorizontalPathTimeline"/>
    <dgm:cxn modelId="{CBDDA657-987A-4B1C-9CDF-0D1D33DC5079}" type="presParOf" srcId="{B529AA3A-D089-4AB8-8EFA-5BEE18CE1AF4}" destId="{18E3E0A1-6891-4C89-A0A1-4ADC9C01F5EE}" srcOrd="3" destOrd="0" presId="urn:microsoft.com/office/officeart/2017/3/layout/HorizontalPathTimeline"/>
    <dgm:cxn modelId="{02CDBB75-AC4D-43C2-82E9-31FFACCB5B75}" type="presParOf" srcId="{B529AA3A-D089-4AB8-8EFA-5BEE18CE1AF4}" destId="{CB95342E-1739-45B8-B5BE-08200090CFD9}" srcOrd="4" destOrd="0" presId="urn:microsoft.com/office/officeart/2017/3/layout/HorizontalPathTimeline"/>
    <dgm:cxn modelId="{32C34C37-B419-4B5A-8CFC-9AB828A14372}" type="presParOf" srcId="{9CEE5A1C-A2B9-4939-ADB5-0181B70D3CCD}" destId="{B2D9D680-3931-48AB-9A08-0C05A32D0D80}" srcOrd="13" destOrd="0" presId="urn:microsoft.com/office/officeart/2017/3/layout/HorizontalPathTimeline"/>
    <dgm:cxn modelId="{D19B95A7-5725-4347-BCB5-011AEB22BDFD}" type="presParOf" srcId="{9CEE5A1C-A2B9-4939-ADB5-0181B70D3CCD}" destId="{591A1193-378D-4D48-8B39-5DC91CDEB1FC}" srcOrd="14" destOrd="0" presId="urn:microsoft.com/office/officeart/2017/3/layout/HorizontalPathTimeline"/>
    <dgm:cxn modelId="{737F7F7A-EF52-4339-8198-3745AF863719}" type="presParOf" srcId="{591A1193-378D-4D48-8B39-5DC91CDEB1FC}" destId="{EBAC922C-5568-4FE7-8DF3-01B44F97B76E}" srcOrd="0" destOrd="0" presId="urn:microsoft.com/office/officeart/2017/3/layout/HorizontalPathTimeline"/>
    <dgm:cxn modelId="{F58EEA6F-80FF-49EE-9773-FEBF477F0661}" type="presParOf" srcId="{591A1193-378D-4D48-8B39-5DC91CDEB1FC}" destId="{7041D0CF-3B37-40C1-8A47-417680183E27}" srcOrd="1" destOrd="0" presId="urn:microsoft.com/office/officeart/2017/3/layout/HorizontalPathTimeline"/>
    <dgm:cxn modelId="{8F1AAAF8-80D1-41AD-8107-0089E73282B0}" type="presParOf" srcId="{7041D0CF-3B37-40C1-8A47-417680183E27}" destId="{9573A19B-6AC4-40BA-A630-F88802D7CBDD}" srcOrd="0" destOrd="0" presId="urn:microsoft.com/office/officeart/2017/3/layout/HorizontalPathTimeline"/>
    <dgm:cxn modelId="{65C2923B-A451-4DFE-8379-D82F8ED88388}" type="presParOf" srcId="{7041D0CF-3B37-40C1-8A47-417680183E27}" destId="{8DDE72CD-443E-4D87-8AAC-A5D8B13E144B}" srcOrd="1" destOrd="0" presId="urn:microsoft.com/office/officeart/2017/3/layout/HorizontalPathTimeline"/>
    <dgm:cxn modelId="{50A2B669-A8B7-4269-9B7B-DF791CBCA775}" type="presParOf" srcId="{591A1193-378D-4D48-8B39-5DC91CDEB1FC}" destId="{9894F512-3A74-461D-B719-F05969FADAF0}" srcOrd="2" destOrd="0" presId="urn:microsoft.com/office/officeart/2017/3/layout/HorizontalPathTimeline"/>
    <dgm:cxn modelId="{DAE9E74A-8E04-492B-9FC0-59161202D2BA}" type="presParOf" srcId="{591A1193-378D-4D48-8B39-5DC91CDEB1FC}" destId="{BC3D3692-245C-40BE-8017-8C5ECCCC7BB9}" srcOrd="3" destOrd="0" presId="urn:microsoft.com/office/officeart/2017/3/layout/HorizontalPathTimeline"/>
    <dgm:cxn modelId="{AD9A959E-8C5C-4135-8987-3D6B14187D46}" type="presParOf" srcId="{591A1193-378D-4D48-8B39-5DC91CDEB1FC}" destId="{E1D43D1D-5372-47B2-8B7C-4092CDBFCEB3}" srcOrd="4" destOrd="0" presId="urn:microsoft.com/office/officeart/2017/3/layout/HorizontalPathTimeline"/>
    <dgm:cxn modelId="{D2005122-3006-48DB-9744-26F7069B5139}" type="presParOf" srcId="{9CEE5A1C-A2B9-4939-ADB5-0181B70D3CCD}" destId="{8DF5FF3F-B6D0-43CC-9835-B8BA0D321514}" srcOrd="15" destOrd="0" presId="urn:microsoft.com/office/officeart/2017/3/layout/HorizontalPathTimeline"/>
    <dgm:cxn modelId="{76F4923F-5235-444E-9F97-8AB4D6458E07}" type="presParOf" srcId="{9CEE5A1C-A2B9-4939-ADB5-0181B70D3CCD}" destId="{528C7C1F-CB41-41B4-ADC8-83B04CE9AEAB}" srcOrd="16" destOrd="0" presId="urn:microsoft.com/office/officeart/2017/3/layout/HorizontalPathTimeline"/>
    <dgm:cxn modelId="{D7C8731C-19EF-48AA-93E2-35A2E2FDA6D4}" type="presParOf" srcId="{528C7C1F-CB41-41B4-ADC8-83B04CE9AEAB}" destId="{A819C7CD-0DCE-47A0-8D3A-48EA44F3A19C}" srcOrd="0" destOrd="0" presId="urn:microsoft.com/office/officeart/2017/3/layout/HorizontalPathTimeline"/>
    <dgm:cxn modelId="{B45776F0-D4C8-46E6-9569-71717E8F5DBA}" type="presParOf" srcId="{528C7C1F-CB41-41B4-ADC8-83B04CE9AEAB}" destId="{FCF5C1F2-6244-4CE6-9EAB-D0FD05B6727F}" srcOrd="1" destOrd="0" presId="urn:microsoft.com/office/officeart/2017/3/layout/HorizontalPathTimeline"/>
    <dgm:cxn modelId="{5B04E2BF-01A0-46C4-8EF4-A0A099F12143}" type="presParOf" srcId="{FCF5C1F2-6244-4CE6-9EAB-D0FD05B6727F}" destId="{BD57B4E5-A296-4A40-8D58-FACE1E70CA9B}" srcOrd="0" destOrd="0" presId="urn:microsoft.com/office/officeart/2017/3/layout/HorizontalPathTimeline"/>
    <dgm:cxn modelId="{4D745B0F-2C97-42CA-A91F-A9C94F70E886}" type="presParOf" srcId="{FCF5C1F2-6244-4CE6-9EAB-D0FD05B6727F}" destId="{64E9703C-5024-473A-8F86-EFD100619484}" srcOrd="1" destOrd="0" presId="urn:microsoft.com/office/officeart/2017/3/layout/HorizontalPathTimeline"/>
    <dgm:cxn modelId="{60F65AB7-39A3-41A8-9347-4A6AF5213E77}" type="presParOf" srcId="{528C7C1F-CB41-41B4-ADC8-83B04CE9AEAB}" destId="{5BCF69FA-FF2D-40C0-98A2-042DCF5010A8}" srcOrd="2" destOrd="0" presId="urn:microsoft.com/office/officeart/2017/3/layout/HorizontalPathTimeline"/>
    <dgm:cxn modelId="{DAE99F91-7148-466B-8C8A-FDA78C3C18E6}" type="presParOf" srcId="{528C7C1F-CB41-41B4-ADC8-83B04CE9AEAB}" destId="{9D90B528-5FFE-407A-A3AE-C1FBB21ED59B}" srcOrd="3" destOrd="0" presId="urn:microsoft.com/office/officeart/2017/3/layout/HorizontalPathTimeline"/>
    <dgm:cxn modelId="{350E22ED-F357-4E0A-85B6-3982E6CC900F}" type="presParOf" srcId="{528C7C1F-CB41-41B4-ADC8-83B04CE9AEAB}" destId="{04FD5D94-D961-4C61-B212-268F0B69C910}" srcOrd="4" destOrd="0" presId="urn:microsoft.com/office/officeart/2017/3/layout/HorizontalPathTimeline"/>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31627-5F3B-4B5C-A04F-33D13DD04DA1}">
      <dsp:nvSpPr>
        <dsp:cNvPr id="0" name=""/>
        <dsp:cNvSpPr/>
      </dsp:nvSpPr>
      <dsp:spPr>
        <a:xfrm>
          <a:off x="232547" y="323202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22 avr.</a:t>
          </a:r>
        </a:p>
      </dsp:txBody>
      <dsp:txXfrm>
        <a:off x="232547" y="3232022"/>
        <a:ext cx="1849092" cy="680108"/>
      </dsp:txXfrm>
    </dsp:sp>
    <dsp:sp modelId="{36200671-B8A4-4D17-8FA8-38AD253B7FC9}">
      <dsp:nvSpPr>
        <dsp:cNvPr id="0" name=""/>
        <dsp:cNvSpPr/>
      </dsp:nvSpPr>
      <dsp:spPr>
        <a:xfrm>
          <a:off x="0" y="2888958"/>
          <a:ext cx="11559653" cy="240746"/>
        </a:xfrm>
        <a:prstGeom prst="rect">
          <a:avLst/>
        </a:prstGeom>
        <a:solidFill>
          <a:srgbClr val="41495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BD09D-15C3-4CFA-B3C2-7BF583F7430C}">
      <dsp:nvSpPr>
        <dsp:cNvPr id="0" name=""/>
        <dsp:cNvSpPr/>
      </dsp:nvSpPr>
      <dsp:spPr>
        <a:xfrm>
          <a:off x="140093" y="1026182"/>
          <a:ext cx="2034002" cy="83960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Attentat contre des touristes au Cachemire indien</a:t>
          </a:r>
        </a:p>
      </dsp:txBody>
      <dsp:txXfrm>
        <a:off x="140093" y="1026182"/>
        <a:ext cx="2034002" cy="839603"/>
      </dsp:txXfrm>
    </dsp:sp>
    <dsp:sp modelId="{CD722ED5-8D1C-4364-B673-3258F62F3F33}">
      <dsp:nvSpPr>
        <dsp:cNvPr id="0" name=""/>
        <dsp:cNvSpPr/>
      </dsp:nvSpPr>
      <dsp:spPr>
        <a:xfrm>
          <a:off x="1157094" y="1865785"/>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8A134C5-CFB7-4130-A2CA-B95A846D3817}">
      <dsp:nvSpPr>
        <dsp:cNvPr id="0" name=""/>
        <dsp:cNvSpPr/>
      </dsp:nvSpPr>
      <dsp:spPr>
        <a:xfrm>
          <a:off x="1388230" y="210653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24 avr.</a:t>
          </a:r>
        </a:p>
      </dsp:txBody>
      <dsp:txXfrm>
        <a:off x="1388230" y="2106532"/>
        <a:ext cx="1849092" cy="680108"/>
      </dsp:txXfrm>
    </dsp:sp>
    <dsp:sp modelId="{2438BF96-D3AF-43A4-8D8F-A0132AC6D52C}">
      <dsp:nvSpPr>
        <dsp:cNvPr id="0" name=""/>
        <dsp:cNvSpPr/>
      </dsp:nvSpPr>
      <dsp:spPr>
        <a:xfrm>
          <a:off x="1295776" y="4152877"/>
          <a:ext cx="2034002" cy="102326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Le Pakistan interdit le survol de son territoire par des avions indiens</a:t>
          </a:r>
        </a:p>
      </dsp:txBody>
      <dsp:txXfrm>
        <a:off x="1295776" y="4152877"/>
        <a:ext cx="2034002" cy="1023266"/>
      </dsp:txXfrm>
    </dsp:sp>
    <dsp:sp modelId="{1C59B3F6-5495-47B9-9E9A-A0D62B4885C5}">
      <dsp:nvSpPr>
        <dsp:cNvPr id="0" name=""/>
        <dsp:cNvSpPr/>
      </dsp:nvSpPr>
      <dsp:spPr>
        <a:xfrm>
          <a:off x="2312777" y="3129704"/>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3385E6B-3B1D-4B5F-A2D3-8DF42A0A4904}">
      <dsp:nvSpPr>
        <dsp:cNvPr id="0" name=""/>
        <dsp:cNvSpPr/>
      </dsp:nvSpPr>
      <dsp:spPr>
        <a:xfrm>
          <a:off x="1081860"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F512D0A-F0B1-4EC3-BD28-3ABDF7BC1720}">
      <dsp:nvSpPr>
        <dsp:cNvPr id="0" name=""/>
        <dsp:cNvSpPr/>
      </dsp:nvSpPr>
      <dsp:spPr>
        <a:xfrm>
          <a:off x="2237543"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25F8473-C23E-4B8F-88CF-1300E6B0ADD6}">
      <dsp:nvSpPr>
        <dsp:cNvPr id="0" name=""/>
        <dsp:cNvSpPr/>
      </dsp:nvSpPr>
      <dsp:spPr>
        <a:xfrm>
          <a:off x="2543913" y="323202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30 avr.</a:t>
          </a:r>
        </a:p>
      </dsp:txBody>
      <dsp:txXfrm>
        <a:off x="2543913" y="3232022"/>
        <a:ext cx="1849092" cy="680108"/>
      </dsp:txXfrm>
    </dsp:sp>
    <dsp:sp modelId="{984227C6-3A4C-4D39-8B6D-265CA6B1FAF1}">
      <dsp:nvSpPr>
        <dsp:cNvPr id="0" name=""/>
        <dsp:cNvSpPr/>
      </dsp:nvSpPr>
      <dsp:spPr>
        <a:xfrm>
          <a:off x="2451459" y="1026182"/>
          <a:ext cx="2034002" cy="83960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L’Inde décide de fermer son espace aérien au Pakistan</a:t>
          </a:r>
        </a:p>
      </dsp:txBody>
      <dsp:txXfrm>
        <a:off x="2451459" y="1026182"/>
        <a:ext cx="2034002" cy="839603"/>
      </dsp:txXfrm>
    </dsp:sp>
    <dsp:sp modelId="{3B538827-E522-4706-AB9E-BAF1041D5752}">
      <dsp:nvSpPr>
        <dsp:cNvPr id="0" name=""/>
        <dsp:cNvSpPr/>
      </dsp:nvSpPr>
      <dsp:spPr>
        <a:xfrm>
          <a:off x="3468460" y="1865785"/>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07691A3-7950-4FB1-B588-1311E00B510E}">
      <dsp:nvSpPr>
        <dsp:cNvPr id="0" name=""/>
        <dsp:cNvSpPr/>
      </dsp:nvSpPr>
      <dsp:spPr>
        <a:xfrm>
          <a:off x="3699596" y="210653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1 mai</a:t>
          </a:r>
        </a:p>
      </dsp:txBody>
      <dsp:txXfrm>
        <a:off x="3699596" y="2106532"/>
        <a:ext cx="1849092" cy="680108"/>
      </dsp:txXfrm>
    </dsp:sp>
    <dsp:sp modelId="{62256B90-F650-4753-BA0F-5688E2753773}">
      <dsp:nvSpPr>
        <dsp:cNvPr id="0" name=""/>
        <dsp:cNvSpPr/>
      </dsp:nvSpPr>
      <dsp:spPr>
        <a:xfrm>
          <a:off x="3607142" y="4152877"/>
          <a:ext cx="2034002" cy="83960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Echanges de tirs à la frontière entre le Pakistan et l’Inde</a:t>
          </a:r>
        </a:p>
      </dsp:txBody>
      <dsp:txXfrm>
        <a:off x="3607142" y="4152877"/>
        <a:ext cx="2034002" cy="839603"/>
      </dsp:txXfrm>
    </dsp:sp>
    <dsp:sp modelId="{7D6CF552-A17F-4C76-A39F-D378F7378A04}">
      <dsp:nvSpPr>
        <dsp:cNvPr id="0" name=""/>
        <dsp:cNvSpPr/>
      </dsp:nvSpPr>
      <dsp:spPr>
        <a:xfrm>
          <a:off x="4624143" y="3129704"/>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A46FF2C-F883-418B-99AA-E70F6B3260C1}">
      <dsp:nvSpPr>
        <dsp:cNvPr id="0" name=""/>
        <dsp:cNvSpPr/>
      </dsp:nvSpPr>
      <dsp:spPr>
        <a:xfrm>
          <a:off x="3393227"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6F599055-4ACE-4FE3-AC6F-4A2B846F2155}">
      <dsp:nvSpPr>
        <dsp:cNvPr id="0" name=""/>
        <dsp:cNvSpPr/>
      </dsp:nvSpPr>
      <dsp:spPr>
        <a:xfrm>
          <a:off x="4548910"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EF719AA-2698-430E-B573-D02CACD40095}">
      <dsp:nvSpPr>
        <dsp:cNvPr id="0" name=""/>
        <dsp:cNvSpPr/>
      </dsp:nvSpPr>
      <dsp:spPr>
        <a:xfrm>
          <a:off x="4855280" y="323202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3 mai</a:t>
          </a:r>
        </a:p>
      </dsp:txBody>
      <dsp:txXfrm>
        <a:off x="4855280" y="3232022"/>
        <a:ext cx="1849092" cy="680108"/>
      </dsp:txXfrm>
    </dsp:sp>
    <dsp:sp modelId="{88501154-08CB-4D85-97B5-F87AFBA7C18F}">
      <dsp:nvSpPr>
        <dsp:cNvPr id="0" name=""/>
        <dsp:cNvSpPr/>
      </dsp:nvSpPr>
      <dsp:spPr>
        <a:xfrm>
          <a:off x="4762825" y="842518"/>
          <a:ext cx="2034002" cy="102326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1er essai de lancement de missiles par le gouvernement pakistanais</a:t>
          </a:r>
        </a:p>
      </dsp:txBody>
      <dsp:txXfrm>
        <a:off x="4762825" y="842518"/>
        <a:ext cx="2034002" cy="1023266"/>
      </dsp:txXfrm>
    </dsp:sp>
    <dsp:sp modelId="{D7EE13C8-F50F-4347-AFB0-F8BF55E06773}">
      <dsp:nvSpPr>
        <dsp:cNvPr id="0" name=""/>
        <dsp:cNvSpPr/>
      </dsp:nvSpPr>
      <dsp:spPr>
        <a:xfrm>
          <a:off x="5779826" y="1865785"/>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E3B2359-AC63-4310-BBD0-5EEE11F00746}">
      <dsp:nvSpPr>
        <dsp:cNvPr id="0" name=""/>
        <dsp:cNvSpPr/>
      </dsp:nvSpPr>
      <dsp:spPr>
        <a:xfrm>
          <a:off x="6010963" y="210653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5 mai</a:t>
          </a:r>
        </a:p>
      </dsp:txBody>
      <dsp:txXfrm>
        <a:off x="6010963" y="2106532"/>
        <a:ext cx="1849092" cy="680108"/>
      </dsp:txXfrm>
    </dsp:sp>
    <dsp:sp modelId="{F7FEA12F-93D6-4667-83BF-76B82F291387}">
      <dsp:nvSpPr>
        <dsp:cNvPr id="0" name=""/>
        <dsp:cNvSpPr/>
      </dsp:nvSpPr>
      <dsp:spPr>
        <a:xfrm>
          <a:off x="5918508" y="4152877"/>
          <a:ext cx="2034002" cy="183663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2e essai de lancement de missiles par le gouvernement pakistanais au moment d’une visite du chef de la diplomatie iranienne à Islamabad</a:t>
          </a:r>
        </a:p>
      </dsp:txBody>
      <dsp:txXfrm>
        <a:off x="5918508" y="4152877"/>
        <a:ext cx="2034002" cy="1836632"/>
      </dsp:txXfrm>
    </dsp:sp>
    <dsp:sp modelId="{713F4F7E-02D7-4B1C-A159-E4CBB87940FD}">
      <dsp:nvSpPr>
        <dsp:cNvPr id="0" name=""/>
        <dsp:cNvSpPr/>
      </dsp:nvSpPr>
      <dsp:spPr>
        <a:xfrm>
          <a:off x="6935509" y="3129704"/>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98DBD80-BA47-4658-8AF9-2A467E434EF0}">
      <dsp:nvSpPr>
        <dsp:cNvPr id="0" name=""/>
        <dsp:cNvSpPr/>
      </dsp:nvSpPr>
      <dsp:spPr>
        <a:xfrm>
          <a:off x="5704593"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5ADBEA0-A7F0-4596-842F-1E1BCB69B34E}">
      <dsp:nvSpPr>
        <dsp:cNvPr id="0" name=""/>
        <dsp:cNvSpPr/>
      </dsp:nvSpPr>
      <dsp:spPr>
        <a:xfrm>
          <a:off x="6860276"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5ABA27F-08CE-4CC0-ABCA-74E8BB79EC3F}">
      <dsp:nvSpPr>
        <dsp:cNvPr id="0" name=""/>
        <dsp:cNvSpPr/>
      </dsp:nvSpPr>
      <dsp:spPr>
        <a:xfrm>
          <a:off x="7166646" y="323202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6 mai</a:t>
          </a:r>
        </a:p>
      </dsp:txBody>
      <dsp:txXfrm>
        <a:off x="7166646" y="3232022"/>
        <a:ext cx="1849092" cy="680108"/>
      </dsp:txXfrm>
    </dsp:sp>
    <dsp:sp modelId="{0900B878-0ECF-42AC-BFDC-3CC6B73E9EB7}">
      <dsp:nvSpPr>
        <dsp:cNvPr id="0" name=""/>
        <dsp:cNvSpPr/>
      </dsp:nvSpPr>
      <dsp:spPr>
        <a:xfrm>
          <a:off x="7074191" y="842518"/>
          <a:ext cx="2034002" cy="1023266"/>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Narendra Modi annonce « couper l’eau » des fleuves qui irriguent le Pakistan</a:t>
          </a:r>
        </a:p>
      </dsp:txBody>
      <dsp:txXfrm>
        <a:off x="7074191" y="842518"/>
        <a:ext cx="2034002" cy="1023266"/>
      </dsp:txXfrm>
    </dsp:sp>
    <dsp:sp modelId="{0F37A4B6-3F34-452D-936B-4F05B0C86934}">
      <dsp:nvSpPr>
        <dsp:cNvPr id="0" name=""/>
        <dsp:cNvSpPr/>
      </dsp:nvSpPr>
      <dsp:spPr>
        <a:xfrm>
          <a:off x="8091192" y="1865785"/>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BAC922C-5568-4FE7-8DF3-01B44F97B76E}">
      <dsp:nvSpPr>
        <dsp:cNvPr id="0" name=""/>
        <dsp:cNvSpPr/>
      </dsp:nvSpPr>
      <dsp:spPr>
        <a:xfrm>
          <a:off x="8322329" y="210653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Nuit du 6 au 7 mai</a:t>
          </a:r>
        </a:p>
      </dsp:txBody>
      <dsp:txXfrm>
        <a:off x="8322329" y="2106532"/>
        <a:ext cx="1849092" cy="680108"/>
      </dsp:txXfrm>
    </dsp:sp>
    <dsp:sp modelId="{9573A19B-6AC4-40BA-A630-F88802D7CBDD}">
      <dsp:nvSpPr>
        <dsp:cNvPr id="0" name=""/>
        <dsp:cNvSpPr/>
      </dsp:nvSpPr>
      <dsp:spPr>
        <a:xfrm>
          <a:off x="8229874" y="4152877"/>
          <a:ext cx="2034002" cy="14168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Bombardements indiens indiquant avoir « frappé des infrastructures terroristes au Pakistan »</a:t>
          </a:r>
        </a:p>
      </dsp:txBody>
      <dsp:txXfrm>
        <a:off x="8229874" y="4152877"/>
        <a:ext cx="2034002" cy="1416830"/>
      </dsp:txXfrm>
    </dsp:sp>
    <dsp:sp modelId="{9894F512-3A74-461D-B719-F05969FADAF0}">
      <dsp:nvSpPr>
        <dsp:cNvPr id="0" name=""/>
        <dsp:cNvSpPr/>
      </dsp:nvSpPr>
      <dsp:spPr>
        <a:xfrm>
          <a:off x="9246875" y="3129704"/>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8E3E0A1-6891-4C89-A0A1-4ADC9C01F5EE}">
      <dsp:nvSpPr>
        <dsp:cNvPr id="0" name=""/>
        <dsp:cNvSpPr/>
      </dsp:nvSpPr>
      <dsp:spPr>
        <a:xfrm>
          <a:off x="8015959"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C3D3692-245C-40BE-8017-8C5ECCCC7BB9}">
      <dsp:nvSpPr>
        <dsp:cNvPr id="0" name=""/>
        <dsp:cNvSpPr/>
      </dsp:nvSpPr>
      <dsp:spPr>
        <a:xfrm>
          <a:off x="9171642"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819C7CD-0DCE-47A0-8D3A-48EA44F3A19C}">
      <dsp:nvSpPr>
        <dsp:cNvPr id="0" name=""/>
        <dsp:cNvSpPr/>
      </dsp:nvSpPr>
      <dsp:spPr>
        <a:xfrm>
          <a:off x="9478012" y="3232022"/>
          <a:ext cx="1849092" cy="68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fr-FR" sz="1700" kern="1200" noProof="0" dirty="0">
              <a:latin typeface="ADLaM Display" panose="02010000000000000000" pitchFamily="2" charset="0"/>
              <a:ea typeface="ADLaM Display" panose="02010000000000000000" pitchFamily="2" charset="0"/>
              <a:cs typeface="ADLaM Display" panose="02010000000000000000" pitchFamily="2" charset="0"/>
            </a:rPr>
            <a:t>7 mai</a:t>
          </a:r>
        </a:p>
      </dsp:txBody>
      <dsp:txXfrm>
        <a:off x="9478012" y="3232022"/>
        <a:ext cx="1849092" cy="680108"/>
      </dsp:txXfrm>
    </dsp:sp>
    <dsp:sp modelId="{BD57B4E5-A296-4A40-8D58-FACE1E70CA9B}">
      <dsp:nvSpPr>
        <dsp:cNvPr id="0" name=""/>
        <dsp:cNvSpPr/>
      </dsp:nvSpPr>
      <dsp:spPr>
        <a:xfrm>
          <a:off x="9385557" y="1026182"/>
          <a:ext cx="2034002" cy="83960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ctr" defTabSz="577850">
            <a:lnSpc>
              <a:spcPct val="90000"/>
            </a:lnSpc>
            <a:spcBef>
              <a:spcPct val="0"/>
            </a:spcBef>
            <a:spcAft>
              <a:spcPct val="35000"/>
            </a:spcAft>
            <a:buNone/>
          </a:pPr>
          <a:r>
            <a:rPr lang="fr-FR" sz="1300" kern="1200" noProof="0" dirty="0">
              <a:latin typeface="ADLaM Display" panose="02010000000000000000" pitchFamily="2" charset="0"/>
              <a:ea typeface="ADLaM Display" panose="02010000000000000000" pitchFamily="2" charset="0"/>
              <a:cs typeface="ADLaM Display" panose="02010000000000000000" pitchFamily="2" charset="0"/>
            </a:rPr>
            <a:t>Exercices d’entrainement organisés en Inde</a:t>
          </a:r>
        </a:p>
      </dsp:txBody>
      <dsp:txXfrm>
        <a:off x="9385557" y="1026182"/>
        <a:ext cx="2034002" cy="839603"/>
      </dsp:txXfrm>
    </dsp:sp>
    <dsp:sp modelId="{5BCF69FA-FF2D-40C0-98A2-042DCF5010A8}">
      <dsp:nvSpPr>
        <dsp:cNvPr id="0" name=""/>
        <dsp:cNvSpPr/>
      </dsp:nvSpPr>
      <dsp:spPr>
        <a:xfrm>
          <a:off x="10402558" y="1865785"/>
          <a:ext cx="0" cy="102317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D90B528-5FFE-407A-A3AE-C1FBB21ED59B}">
      <dsp:nvSpPr>
        <dsp:cNvPr id="0" name=""/>
        <dsp:cNvSpPr/>
      </dsp:nvSpPr>
      <dsp:spPr>
        <a:xfrm>
          <a:off x="10327325" y="2934098"/>
          <a:ext cx="150466" cy="15046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1FE77-F287-C772-C9B9-558D68C842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E88436-8B82-F00B-8E3F-30B78C92A1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1A5B73E-E4C5-9494-AAD0-71ADA90808CD}"/>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ADD0A51F-F2A6-0581-C9E8-E8629937E6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3CE819-E0F6-CFC7-046E-20F2293DB00A}"/>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97956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DCF45-F287-A971-6F4C-F78589F8178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DC51F6A-EDFC-1986-F0E1-7FD8EE690F9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0BF171-1F9D-06C9-FA53-3FC3B05EAE1E}"/>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5AE8BF09-338A-293A-E147-87BB7F9562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EEEEB2-623E-7948-125A-DC3ADAB313D3}"/>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136629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FE0863B-49BA-EFBE-2C53-11004D47D9D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ACFFF1-90F5-CD45-B8DB-315A52CE17C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C14368-84FC-866F-4C7D-1D33F7B4B0E5}"/>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25A5EF52-CDFF-2F05-A176-B9CAEAAE46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0E1705-DACE-0F43-9F8F-B62AB5E0F6A5}"/>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141717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8FF42-BCF4-301C-FC63-EB91626F24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2D0892-3D77-D492-8A41-D0B852AD0C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EE9439-0D1C-0CF4-79B1-8CDF1DF287C4}"/>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F0600EF1-DD0A-BB4D-3AF3-E97B6935A5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0E9589-CA55-DFF7-6EA5-55B677B7B248}"/>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279355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1D661-41D6-1D12-DF77-DB5997B5A9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844383C-EF73-3AE1-5F58-13EA42841C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6931DE-441E-1B99-2966-2EFA09FC1F24}"/>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5AE021BC-1EBC-A05D-3F05-EAA1B83F4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7A669F-855A-776A-E244-7AE2BFA23E63}"/>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39322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7057A-2785-CFE2-305C-E5259D178A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74C0C2-F320-4884-EFAD-584B604131F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0239AC5-2501-A099-AD55-B3C9B68E2FF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34B22DF-9F42-3130-04C6-865D6D3FA5CB}"/>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570D314B-1BD6-EC06-C9BB-70E2D30173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6FEF7F7-24C1-4855-E1E8-BCCEEB990FB6}"/>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340742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BBC98-347A-16FE-02CA-7EAAD68868F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0D3F3A-0049-9B0E-7251-9BB748A8C0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CCD502E-615C-F5A9-6974-90D99F0246B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A44B2CD-6FAD-E957-7C3A-785BC0DE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E992276-3276-A809-88CB-A54397BCB8E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1FB5758-ED57-1D9C-3593-62D66AB2ED4B}"/>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8" name="Espace réservé du pied de page 7">
            <a:extLst>
              <a:ext uri="{FF2B5EF4-FFF2-40B4-BE49-F238E27FC236}">
                <a16:creationId xmlns:a16="http://schemas.microsoft.com/office/drawing/2014/main" id="{589DC122-F32A-1366-BA37-16610E34077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85F87E2-37D3-E191-1E36-54E29963C795}"/>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174585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59DFC-5CC9-6548-262C-4CFEAC867E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50BCCBC-3367-E135-57DB-525BE50C19E2}"/>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4" name="Espace réservé du pied de page 3">
            <a:extLst>
              <a:ext uri="{FF2B5EF4-FFF2-40B4-BE49-F238E27FC236}">
                <a16:creationId xmlns:a16="http://schemas.microsoft.com/office/drawing/2014/main" id="{1B71A77B-54A6-C524-2D0E-1CB4226DA21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3AD8704-1508-DA76-753C-639E43F9A713}"/>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726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9CE2AE-8A5F-A2F2-3D23-48BB8ECBD09F}"/>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3" name="Espace réservé du pied de page 2">
            <a:extLst>
              <a:ext uri="{FF2B5EF4-FFF2-40B4-BE49-F238E27FC236}">
                <a16:creationId xmlns:a16="http://schemas.microsoft.com/office/drawing/2014/main" id="{379AA429-0005-4616-8720-4BD0C5D2CC7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B717CBC-0AD8-AC0C-4F65-627BEFB44D95}"/>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261355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C37ADC-1E93-6520-7A99-A816EA5176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60C1811-6A3C-DA5E-7C3E-11C3DCF19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6F8F596-99EA-99F8-D86B-0A1B030EB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D5A78D-66B5-7C82-4B8B-8C4798A2D1A1}"/>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C84E8EBA-F0AF-A745-04A3-B626AFA141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03014F-D091-5DBD-5D3C-5EECC791D66A}"/>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300918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BB921-D50E-9BE7-E671-29AD6DE616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7C36DD-A918-CA4A-8AFC-6E01D8BA4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7C66F8E-752C-D9F1-02F7-92A7A7905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02DA41-F4DB-1EAC-BC8A-D1F26779F0A5}"/>
              </a:ext>
            </a:extLst>
          </p:cNvPr>
          <p:cNvSpPr>
            <a:spLocks noGrp="1"/>
          </p:cNvSpPr>
          <p:nvPr>
            <p:ph type="dt" sz="half" idx="10"/>
          </p:nvPr>
        </p:nvSpPr>
        <p:spPr/>
        <p:txBody>
          <a:bodyPr/>
          <a:lstStyle/>
          <a:p>
            <a:fld id="{F6F9A869-D7A6-439C-8F59-BBD3567E3DCB}"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D39084B7-72E8-BE52-1583-E12508C3A4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626AD6-FDF3-3614-C9AC-D7489C80CE9B}"/>
              </a:ext>
            </a:extLst>
          </p:cNvPr>
          <p:cNvSpPr>
            <a:spLocks noGrp="1"/>
          </p:cNvSpPr>
          <p:nvPr>
            <p:ph type="sldNum" sz="quarter" idx="12"/>
          </p:nvPr>
        </p:nvSpPr>
        <p:spPr/>
        <p:txBody>
          <a:bodyPr/>
          <a:lstStyle/>
          <a:p>
            <a:fld id="{30F6B1C4-6F14-4C50-887B-A8E9F68155C7}" type="slidenum">
              <a:rPr lang="fr-FR" smtClean="0"/>
              <a:t>‹N°›</a:t>
            </a:fld>
            <a:endParaRPr lang="fr-FR"/>
          </a:p>
        </p:txBody>
      </p:sp>
    </p:spTree>
    <p:extLst>
      <p:ext uri="{BB962C8B-B14F-4D97-AF65-F5344CB8AC3E}">
        <p14:creationId xmlns:p14="http://schemas.microsoft.com/office/powerpoint/2010/main" val="219832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3633D61-0E6C-CC0D-87CD-4C637B855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B8594CB-5839-A191-F9FE-AD8DF1B0C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A472A3-3B26-F56C-BE32-B45326EF4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9A869-D7A6-439C-8F59-BBD3567E3DCB}"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B9821C99-D98B-2EFD-465E-6D8FE0AFA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340107C-0E0F-98AF-23CD-A2C3D179E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F6B1C4-6F14-4C50-887B-A8E9F68155C7}" type="slidenum">
              <a:rPr lang="fr-FR" smtClean="0"/>
              <a:t>‹N°›</a:t>
            </a:fld>
            <a:endParaRPr lang="fr-FR"/>
          </a:p>
        </p:txBody>
      </p:sp>
    </p:spTree>
    <p:extLst>
      <p:ext uri="{BB962C8B-B14F-4D97-AF65-F5344CB8AC3E}">
        <p14:creationId xmlns:p14="http://schemas.microsoft.com/office/powerpoint/2010/main" val="692433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rtecs.org/conferences/atelier-titres-de-press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hyperlink" Target="https://www.touteleurope.eu/vie-politique-des-etats-membres/election-presidentielle-en-roumanie-le-candidat-d-extreme-droite-george-simion-largement-en-tete-apres-le-premier-tour/" TargetMode="External"/><Relationship Id="rId13" Type="http://schemas.openxmlformats.org/officeDocument/2006/relationships/hyperlink" Target="https://www.lemonde.fr/international/article/2025/05/06/l-inde-annonce-avoir-frappe-des-sites-terroristes-au-pakistan-avec-des-missiles_6603494_3210.html" TargetMode="External"/><Relationship Id="rId3" Type="http://schemas.openxmlformats.org/officeDocument/2006/relationships/hyperlink" Target="https://cortecs.org/conferences/atelier-titres-de-presse/" TargetMode="External"/><Relationship Id="rId7" Type="http://schemas.openxmlformats.org/officeDocument/2006/relationships/hyperlink" Target="https://www.lesechos.fr/monde/europe/crise-politique-en-roumanie-la-nouvelle-election-presidentielle-aura-lieu-en-mai-2143009#:~:text=En%20attendant%2C%20la%20vie%20politique%20se%20poursuit%20en,-%20un%20poste%20qu%27il%20occupe%20depuis%20juin%202023." TargetMode="External"/><Relationship Id="rId12" Type="http://schemas.openxmlformats.org/officeDocument/2006/relationships/hyperlink" Target="https://www.lemonde.fr/international/article/2025/05/06/cachemire-l-inde-annonce-qu-elle-va-couper-l-eau-des-fleuves-qui-irriguent-le-pakistan-apres-l-attentat-de-pahalgam_6603482_3210.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touteleurope.eu/pays/roumanie/" TargetMode="External"/><Relationship Id="rId11" Type="http://schemas.openxmlformats.org/officeDocument/2006/relationships/hyperlink" Target="https://www.lemonde.fr/international/article/2025/05/05/inde-pakistan-islamabad-effectue-un-deuxieme-essai-de-lancement-de-missile-l-iran-propose-sa-mediation_6603167_3210.html" TargetMode="External"/><Relationship Id="rId5" Type="http://schemas.openxmlformats.org/officeDocument/2006/relationships/hyperlink" Target="https://www.vie-publique.fr/en-bref/292613-ue-entree-de-la-roumanie-et-de-la-bulgarie-dans-lespace-schengen" TargetMode="External"/><Relationship Id="rId10" Type="http://schemas.openxmlformats.org/officeDocument/2006/relationships/hyperlink" Target="https://www.lemonde.fr/international/article/2025/05/01/l-inde-ferme-son-espace-aerien-aux-avions-pakistanais_6602053_3210.html" TargetMode="External"/><Relationship Id="rId4" Type="http://schemas.openxmlformats.org/officeDocument/2006/relationships/hyperlink" Target="https://www.ouest-france.fr/europe/roumanie/reportage-en-roumanie-le-bouclier-antimissiles-americain-rassure-a-moitie-c7cba530-bb56-11ec-9b9e-5179f805a905" TargetMode="External"/><Relationship Id="rId9" Type="http://schemas.openxmlformats.org/officeDocument/2006/relationships/hyperlink" Target="https://www.lemonde.fr/international/article/2025/05/02/inde-pakistan-les-autorites-du-cachemire-pakistanais-appellent-la-population-a-stocker-de-la-nourriture-pour-deux-mois_6602233_3210.html" TargetMode="External"/><Relationship Id="rId14" Type="http://schemas.openxmlformats.org/officeDocument/2006/relationships/hyperlink" Target="https://www.lemonde.fr/international/live/2025/05/08/en-direct-guerre-en-ukraine-kiev-est-pret-a-negocier-sous-quelque-forme-que-ce-soit-affirme-zelensky-apres-son-appel-a-trump_6602792_3210.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eg"/><Relationship Id="rId7" Type="http://schemas.openxmlformats.org/officeDocument/2006/relationships/hyperlink" Target="https://www.nagpurtoday.in/pm-modi-to-address-nation-at-on-june-30/06292233" TargetMode="Externa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hyperlink" Target="https://www.pexels.com/photo/flag-independence-day-india-indian-flag-1966601/" TargetMode="External"/><Relationship Id="rId9" Type="http://schemas.openxmlformats.org/officeDocument/2006/relationships/hyperlink" Target="https://www.tasnimnews.com/en/news/2024/03/03/3049288/iran-s-envoy-congratulates-sharif-on-election-as-pakistani-p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 17" descr="Une image contenant livre, Publication, texte, journal&#10;&#10;Le contenu généré par l’IA peut être incorrect.">
            <a:extLst>
              <a:ext uri="{FF2B5EF4-FFF2-40B4-BE49-F238E27FC236}">
                <a16:creationId xmlns:a16="http://schemas.microsoft.com/office/drawing/2014/main" id="{9D674E05-B004-CE8A-46C5-384A2F87F05C}"/>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100" r="-1" b="10609"/>
          <a:stretch/>
        </p:blipFill>
        <p:spPr>
          <a:xfrm>
            <a:off x="20" y="10"/>
            <a:ext cx="12188930" cy="6857990"/>
          </a:xfrm>
          <a:prstGeom prst="rect">
            <a:avLst/>
          </a:prstGeom>
        </p:spPr>
      </p:pic>
      <p:sp>
        <p:nvSpPr>
          <p:cNvPr id="2" name="Titre 1">
            <a:extLst>
              <a:ext uri="{FF2B5EF4-FFF2-40B4-BE49-F238E27FC236}">
                <a16:creationId xmlns:a16="http://schemas.microsoft.com/office/drawing/2014/main" id="{1ECF2ACA-8286-F01B-5325-CE918070FEED}"/>
              </a:ext>
            </a:extLst>
          </p:cNvPr>
          <p:cNvSpPr>
            <a:spLocks noGrp="1"/>
          </p:cNvSpPr>
          <p:nvPr>
            <p:ph type="ctrTitle"/>
          </p:nvPr>
        </p:nvSpPr>
        <p:spPr>
          <a:xfrm>
            <a:off x="1524000" y="1122363"/>
            <a:ext cx="9144000" cy="3063240"/>
          </a:xfrm>
        </p:spPr>
        <p:txBody>
          <a:bodyPr>
            <a:normAutofit/>
          </a:bodyPr>
          <a:lstStyle/>
          <a:p>
            <a:r>
              <a:rPr lang="fr-FR" sz="6600" dirty="0">
                <a:solidFill>
                  <a:schemeClr val="bg1"/>
                </a:solidFill>
                <a:latin typeface="Aharoni" panose="02010803020104030203" pitchFamily="2" charset="-79"/>
                <a:cs typeface="Aharoni" panose="02010803020104030203" pitchFamily="2" charset="-79"/>
              </a:rPr>
              <a:t>Revue de presse</a:t>
            </a:r>
          </a:p>
        </p:txBody>
      </p:sp>
      <p:sp>
        <p:nvSpPr>
          <p:cNvPr id="3" name="Sous-titre 2">
            <a:extLst>
              <a:ext uri="{FF2B5EF4-FFF2-40B4-BE49-F238E27FC236}">
                <a16:creationId xmlns:a16="http://schemas.microsoft.com/office/drawing/2014/main" id="{1F441CE7-FCF9-8501-2D0E-93603851482D}"/>
              </a:ext>
            </a:extLst>
          </p:cNvPr>
          <p:cNvSpPr>
            <a:spLocks noGrp="1"/>
          </p:cNvSpPr>
          <p:nvPr>
            <p:ph type="subTitle" idx="1"/>
          </p:nvPr>
        </p:nvSpPr>
        <p:spPr>
          <a:xfrm>
            <a:off x="1527048" y="4599432"/>
            <a:ext cx="9144000" cy="1536192"/>
          </a:xfrm>
        </p:spPr>
        <p:txBody>
          <a:bodyPr>
            <a:normAutofit/>
          </a:bodyPr>
          <a:lstStyle/>
          <a:p>
            <a:r>
              <a:rPr lang="fr-FR" dirty="0">
                <a:solidFill>
                  <a:schemeClr val="bg1"/>
                </a:solidFill>
                <a:latin typeface="Aharoni" panose="02010803020104030203" pitchFamily="2" charset="-79"/>
                <a:cs typeface="Aharoni" panose="02010803020104030203" pitchFamily="2" charset="-79"/>
              </a:rPr>
              <a:t>Inès Raimondo</a:t>
            </a:r>
          </a:p>
          <a:p>
            <a:r>
              <a:rPr lang="fr-FR" dirty="0">
                <a:solidFill>
                  <a:schemeClr val="bg1"/>
                </a:solidFill>
                <a:latin typeface="Aharoni" panose="02010803020104030203" pitchFamily="2" charset="-79"/>
                <a:cs typeface="Aharoni" panose="02010803020104030203" pitchFamily="2" charset="-79"/>
              </a:rPr>
              <a:t>Vendredi 9 mai 2025</a:t>
            </a:r>
          </a:p>
        </p:txBody>
      </p:sp>
      <p:sp>
        <p:nvSpPr>
          <p:cNvPr id="2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35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2">
            <a:extLst>
              <a:ext uri="{FF2B5EF4-FFF2-40B4-BE49-F238E27FC236}">
                <a16:creationId xmlns:a16="http://schemas.microsoft.com/office/drawing/2014/main" id="{63567A1D-FBEB-EEA7-847F-B209EF91900D}"/>
              </a:ext>
            </a:extLst>
          </p:cNvPr>
          <p:cNvGraphicFramePr>
            <a:graphicFrameLocks noGrp="1"/>
          </p:cNvGraphicFramePr>
          <p:nvPr>
            <p:ph idx="1"/>
            <p:extLst>
              <p:ext uri="{D42A27DB-BD31-4B8C-83A1-F6EECF244321}">
                <p14:modId xmlns:p14="http://schemas.microsoft.com/office/powerpoint/2010/main" val="1722872814"/>
              </p:ext>
            </p:extLst>
          </p:nvPr>
        </p:nvGraphicFramePr>
        <p:xfrm>
          <a:off x="286603" y="573206"/>
          <a:ext cx="11559653" cy="6018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a:extLst>
              <a:ext uri="{FF2B5EF4-FFF2-40B4-BE49-F238E27FC236}">
                <a16:creationId xmlns:a16="http://schemas.microsoft.com/office/drawing/2014/main" id="{33435072-CF89-3FD8-A39A-17F7A6E6CF7A}"/>
              </a:ext>
            </a:extLst>
          </p:cNvPr>
          <p:cNvSpPr>
            <a:spLocks noGrp="1"/>
          </p:cNvSpPr>
          <p:nvPr>
            <p:ph type="title"/>
          </p:nvPr>
        </p:nvSpPr>
        <p:spPr>
          <a:xfrm>
            <a:off x="756313" y="133113"/>
            <a:ext cx="6526803" cy="1325563"/>
          </a:xfrm>
        </p:spPr>
        <p:txBody>
          <a:bodyPr/>
          <a:lstStyle/>
          <a:p>
            <a:r>
              <a:rPr lang="fr-FR" sz="3600" dirty="0">
                <a:latin typeface="Aharoni" panose="02010803020104030203" pitchFamily="2" charset="-79"/>
                <a:ea typeface="ADLaM Display" panose="02010000000000000000" pitchFamily="2" charset="0"/>
                <a:cs typeface="Aharoni" panose="02010803020104030203" pitchFamily="2" charset="-79"/>
              </a:rPr>
              <a:t>Chronologie des évènements</a:t>
            </a:r>
            <a:endParaRPr lang="fr-FR" dirty="0">
              <a:latin typeface="Aharoni" panose="02010803020104030203" pitchFamily="2" charset="-79"/>
              <a:ea typeface="ADLaM Display" panose="02010000000000000000" pitchFamily="2" charset="0"/>
              <a:cs typeface="Aharoni" panose="02010803020104030203" pitchFamily="2" charset="-79"/>
            </a:endParaRPr>
          </a:p>
        </p:txBody>
      </p:sp>
    </p:spTree>
    <p:extLst>
      <p:ext uri="{BB962C8B-B14F-4D97-AF65-F5344CB8AC3E}">
        <p14:creationId xmlns:p14="http://schemas.microsoft.com/office/powerpoint/2010/main" val="216389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99ADC-5B26-69E0-23FF-BC96211C4F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DF8C698-09B5-934B-19B4-454987CCFF56}"/>
              </a:ext>
            </a:extLst>
          </p:cNvPr>
          <p:cNvSpPr>
            <a:spLocks noGrp="1"/>
          </p:cNvSpPr>
          <p:nvPr>
            <p:ph type="title"/>
          </p:nvPr>
        </p:nvSpPr>
        <p:spPr>
          <a:xfrm>
            <a:off x="623006" y="478766"/>
            <a:ext cx="3932237" cy="1600200"/>
          </a:xfrm>
        </p:spPr>
        <p:txBody>
          <a:bodyPr>
            <a:normAutofit/>
          </a:bodyPr>
          <a:lstStyle/>
          <a:p>
            <a:pPr algn="just"/>
            <a:r>
              <a:rPr lang="fr-FR" sz="2800" dirty="0">
                <a:latin typeface="Aharoni" panose="02010803020104030203" pitchFamily="2" charset="-79"/>
                <a:cs typeface="Aharoni" panose="02010803020104030203" pitchFamily="2" charset="-79"/>
              </a:rPr>
              <a:t>Guerre en Ukraine : trêve, ingérences et négociations</a:t>
            </a:r>
            <a:endParaRPr lang="fr-FR" dirty="0">
              <a:latin typeface="Aharoni" panose="02010803020104030203" pitchFamily="2" charset="-79"/>
              <a:cs typeface="Aharoni" panose="02010803020104030203" pitchFamily="2" charset="-79"/>
            </a:endParaRPr>
          </a:p>
        </p:txBody>
      </p:sp>
      <p:cxnSp>
        <p:nvCxnSpPr>
          <p:cNvPr id="11" name="Connecteur droit 10">
            <a:extLst>
              <a:ext uri="{FF2B5EF4-FFF2-40B4-BE49-F238E27FC236}">
                <a16:creationId xmlns:a16="http://schemas.microsoft.com/office/drawing/2014/main" id="{7DEFA2BA-5AEC-1294-3350-682FDDD9D1C9}"/>
              </a:ext>
            </a:extLst>
          </p:cNvPr>
          <p:cNvCxnSpPr>
            <a:cxnSpLocks/>
          </p:cNvCxnSpPr>
          <p:nvPr/>
        </p:nvCxnSpPr>
        <p:spPr>
          <a:xfrm>
            <a:off x="4957040" y="0"/>
            <a:ext cx="0" cy="6858000"/>
          </a:xfrm>
          <a:prstGeom prst="line">
            <a:avLst/>
          </a:prstGeom>
          <a:ln w="57150">
            <a:solidFill>
              <a:srgbClr val="414955"/>
            </a:solidFill>
          </a:ln>
        </p:spPr>
        <p:style>
          <a:lnRef idx="2">
            <a:schemeClr val="accent1"/>
          </a:lnRef>
          <a:fillRef idx="0">
            <a:schemeClr val="accent1"/>
          </a:fillRef>
          <a:effectRef idx="1">
            <a:schemeClr val="accent1"/>
          </a:effectRef>
          <a:fontRef idx="minor">
            <a:schemeClr val="tx1"/>
          </a:fontRef>
        </p:style>
      </p:cxnSp>
      <p:pic>
        <p:nvPicPr>
          <p:cNvPr id="7" name="Image 6">
            <a:extLst>
              <a:ext uri="{FF2B5EF4-FFF2-40B4-BE49-F238E27FC236}">
                <a16:creationId xmlns:a16="http://schemas.microsoft.com/office/drawing/2014/main" id="{43DD6E85-C735-4FA2-7553-BFD612B784C1}"/>
              </a:ext>
            </a:extLst>
          </p:cNvPr>
          <p:cNvPicPr>
            <a:picLocks noChangeAspect="1"/>
          </p:cNvPicPr>
          <p:nvPr/>
        </p:nvPicPr>
        <p:blipFill>
          <a:blip r:embed="rId2"/>
          <a:stretch>
            <a:fillRect/>
          </a:stretch>
        </p:blipFill>
        <p:spPr>
          <a:xfrm>
            <a:off x="5099641" y="478766"/>
            <a:ext cx="7092355" cy="2526880"/>
          </a:xfrm>
          <a:prstGeom prst="rect">
            <a:avLst/>
          </a:prstGeom>
        </p:spPr>
      </p:pic>
      <p:pic>
        <p:nvPicPr>
          <p:cNvPr id="9" name="Image 8">
            <a:extLst>
              <a:ext uri="{FF2B5EF4-FFF2-40B4-BE49-F238E27FC236}">
                <a16:creationId xmlns:a16="http://schemas.microsoft.com/office/drawing/2014/main" id="{BE5D5E92-C5DA-FBA8-74BD-61BCB70AE780}"/>
              </a:ext>
            </a:extLst>
          </p:cNvPr>
          <p:cNvPicPr>
            <a:picLocks noChangeAspect="1"/>
          </p:cNvPicPr>
          <p:nvPr/>
        </p:nvPicPr>
        <p:blipFill>
          <a:blip r:embed="rId3"/>
          <a:stretch>
            <a:fillRect/>
          </a:stretch>
        </p:blipFill>
        <p:spPr>
          <a:xfrm>
            <a:off x="5099637" y="3653260"/>
            <a:ext cx="7092359" cy="2725974"/>
          </a:xfrm>
          <a:prstGeom prst="rect">
            <a:avLst/>
          </a:prstGeom>
        </p:spPr>
      </p:pic>
    </p:spTree>
    <p:extLst>
      <p:ext uri="{BB962C8B-B14F-4D97-AF65-F5344CB8AC3E}">
        <p14:creationId xmlns:p14="http://schemas.microsoft.com/office/powerpoint/2010/main" val="330372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 président chinois, Xi Jinping, et le président russe, Vladimir Poutine, au Kremlin, à Moscou, le 8 mai 2025.">
            <a:extLst>
              <a:ext uri="{FF2B5EF4-FFF2-40B4-BE49-F238E27FC236}">
                <a16:creationId xmlns:a16="http://schemas.microsoft.com/office/drawing/2014/main" id="{ECB50B17-746E-E4AD-2D7B-57CE91DFD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60" y="176616"/>
            <a:ext cx="3584635" cy="239181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B72FFCB7-DE56-85B3-DFAD-7D17051331FB}"/>
              </a:ext>
            </a:extLst>
          </p:cNvPr>
          <p:cNvSpPr txBox="1"/>
          <p:nvPr/>
        </p:nvSpPr>
        <p:spPr>
          <a:xfrm>
            <a:off x="4188859" y="172195"/>
            <a:ext cx="3584635" cy="1200329"/>
          </a:xfrm>
          <a:prstGeom prst="rect">
            <a:avLst/>
          </a:prstGeom>
          <a:noFill/>
        </p:spPr>
        <p:txBody>
          <a:bodyPr wrap="square">
            <a:spAutoFit/>
          </a:bodyPr>
          <a:lstStyle/>
          <a:p>
            <a:pPr algn="just"/>
            <a:r>
              <a:rPr lang="fr-FR" b="0" i="0" dirty="0">
                <a:effectLst/>
                <a:latin typeface="ADLaM Display" panose="02010000000000000000" pitchFamily="2" charset="0"/>
                <a:ea typeface="ADLaM Display" panose="02010000000000000000" pitchFamily="2" charset="0"/>
                <a:cs typeface="ADLaM Display" panose="02010000000000000000" pitchFamily="2" charset="0"/>
              </a:rPr>
              <a:t>Le président chinois, Xi Jinping, et le président russe, Vladimir Poutine, au Kremlin, à Moscou, le 8 mai 2025</a:t>
            </a:r>
            <a:endParaRPr lang="fr-FR"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9220" name="Picture 4" descr="Opinion | The ‘Disgraceful Display’ in the Oval Office - The New York Times">
            <a:extLst>
              <a:ext uri="{FF2B5EF4-FFF2-40B4-BE49-F238E27FC236}">
                <a16:creationId xmlns:a16="http://schemas.microsoft.com/office/drawing/2014/main" id="{DD6ED601-25A9-4070-FB50-0D5C3E3F7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703" y="525605"/>
            <a:ext cx="3826092" cy="266034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118DCE8-C0D6-0D85-4F83-A0B7E8E2A953}"/>
              </a:ext>
            </a:extLst>
          </p:cNvPr>
          <p:cNvSpPr txBox="1"/>
          <p:nvPr/>
        </p:nvSpPr>
        <p:spPr>
          <a:xfrm>
            <a:off x="4882551" y="1708620"/>
            <a:ext cx="3248151" cy="1200329"/>
          </a:xfrm>
          <a:prstGeom prst="rect">
            <a:avLst/>
          </a:prstGeom>
          <a:noFill/>
        </p:spPr>
        <p:txBody>
          <a:bodyPr wrap="square">
            <a:spAutoFit/>
          </a:bodyPr>
          <a:lstStyle/>
          <a:p>
            <a:pPr algn="just"/>
            <a:r>
              <a:rPr lang="fr-FR" b="0" i="0" dirty="0">
                <a:effectLst/>
                <a:latin typeface="ADLaM Display" panose="02010000000000000000" pitchFamily="2" charset="0"/>
                <a:ea typeface="ADLaM Display" panose="02010000000000000000" pitchFamily="2" charset="0"/>
                <a:cs typeface="ADLaM Display" panose="02010000000000000000" pitchFamily="2" charset="0"/>
              </a:rPr>
              <a:t>Rencontre entre Volodymyr Zelensky et Donald Trump dans le bureau Oval</a:t>
            </a:r>
            <a:r>
              <a:rPr lang="fr-FR" dirty="0">
                <a:latin typeface="ADLaM Display" panose="02010000000000000000" pitchFamily="2" charset="0"/>
                <a:ea typeface="ADLaM Display" panose="02010000000000000000" pitchFamily="2" charset="0"/>
                <a:cs typeface="ADLaM Display" panose="02010000000000000000" pitchFamily="2" charset="0"/>
              </a:rPr>
              <a:t>e en février 2025</a:t>
            </a:r>
          </a:p>
        </p:txBody>
      </p:sp>
      <p:pic>
        <p:nvPicPr>
          <p:cNvPr id="9222" name="Picture 6" descr="Des députés ukrainiens applaudissent après le vote de ratification de l’accord sur les minerais signé avec les Etats-Unis, au Parlement, à Kiev, le 8 mai 2025.">
            <a:extLst>
              <a:ext uri="{FF2B5EF4-FFF2-40B4-BE49-F238E27FC236}">
                <a16:creationId xmlns:a16="http://schemas.microsoft.com/office/drawing/2014/main" id="{4875833D-AA72-23E7-E42F-17FF4C860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2703" y="3604944"/>
            <a:ext cx="3826093" cy="25526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AD4AD7D0-BE9F-A5C1-9A06-FFB6047CE604}"/>
              </a:ext>
            </a:extLst>
          </p:cNvPr>
          <p:cNvSpPr txBox="1"/>
          <p:nvPr/>
        </p:nvSpPr>
        <p:spPr>
          <a:xfrm>
            <a:off x="6096000" y="3429000"/>
            <a:ext cx="2034702" cy="3416320"/>
          </a:xfrm>
          <a:prstGeom prst="rect">
            <a:avLst/>
          </a:prstGeom>
          <a:noFill/>
        </p:spPr>
        <p:txBody>
          <a:bodyPr wrap="square">
            <a:spAutoFit/>
          </a:bodyPr>
          <a:lstStyle/>
          <a:p>
            <a:pPr algn="just"/>
            <a:r>
              <a:rPr lang="fr-FR" b="0" i="0" dirty="0">
                <a:effectLst/>
                <a:latin typeface="ADLaM Display" panose="02010000000000000000" pitchFamily="2" charset="0"/>
                <a:ea typeface="ADLaM Display" panose="02010000000000000000" pitchFamily="2" charset="0"/>
                <a:cs typeface="ADLaM Display" panose="02010000000000000000" pitchFamily="2" charset="0"/>
              </a:rPr>
              <a:t>Des députés ukrainiens applaudissent après le vote de ratification de l’accord sur les minerais signé avec les Etats-Unis, au Parlement, à Kiev, le 8 mai 2025</a:t>
            </a:r>
            <a:endParaRPr lang="fr-FR"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8" name="Image 7">
            <a:extLst>
              <a:ext uri="{FF2B5EF4-FFF2-40B4-BE49-F238E27FC236}">
                <a16:creationId xmlns:a16="http://schemas.microsoft.com/office/drawing/2014/main" id="{CF9169FA-A0A6-15E5-2709-4D4289404588}"/>
              </a:ext>
            </a:extLst>
          </p:cNvPr>
          <p:cNvPicPr>
            <a:picLocks noChangeAspect="1"/>
          </p:cNvPicPr>
          <p:nvPr/>
        </p:nvPicPr>
        <p:blipFill>
          <a:blip r:embed="rId5"/>
          <a:stretch>
            <a:fillRect/>
          </a:stretch>
        </p:blipFill>
        <p:spPr>
          <a:xfrm>
            <a:off x="129543" y="2904529"/>
            <a:ext cx="5851633" cy="3784985"/>
          </a:xfrm>
          <a:prstGeom prst="rect">
            <a:avLst/>
          </a:prstGeom>
        </p:spPr>
      </p:pic>
    </p:spTree>
    <p:extLst>
      <p:ext uri="{BB962C8B-B14F-4D97-AF65-F5344CB8AC3E}">
        <p14:creationId xmlns:p14="http://schemas.microsoft.com/office/powerpoint/2010/main" val="339222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livre, Publication, texte, journal">
            <a:extLst>
              <a:ext uri="{FF2B5EF4-FFF2-40B4-BE49-F238E27FC236}">
                <a16:creationId xmlns:a16="http://schemas.microsoft.com/office/drawing/2014/main" id="{44199E2A-100F-E2DB-791F-E9B1295B913D}"/>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100" r="-1" b="10609"/>
          <a:stretch/>
        </p:blipFill>
        <p:spPr>
          <a:xfrm>
            <a:off x="20" y="10"/>
            <a:ext cx="12188930" cy="6857990"/>
          </a:xfrm>
          <a:prstGeom prst="rect">
            <a:avLst/>
          </a:prstGeom>
        </p:spPr>
      </p:pic>
      <p:sp>
        <p:nvSpPr>
          <p:cNvPr id="2" name="Titre 1">
            <a:extLst>
              <a:ext uri="{FF2B5EF4-FFF2-40B4-BE49-F238E27FC236}">
                <a16:creationId xmlns:a16="http://schemas.microsoft.com/office/drawing/2014/main" id="{BE8826EA-17AF-F70F-8187-69A0B333CA7E}"/>
              </a:ext>
            </a:extLst>
          </p:cNvPr>
          <p:cNvSpPr>
            <a:spLocks noGrp="1"/>
          </p:cNvSpPr>
          <p:nvPr>
            <p:ph type="title"/>
          </p:nvPr>
        </p:nvSpPr>
        <p:spPr/>
        <p:txBody>
          <a:bodyPr/>
          <a:lstStyle/>
          <a:p>
            <a:r>
              <a:rPr lang="fr-FR" dirty="0">
                <a:latin typeface="Aharoni" panose="02010803020104030203" pitchFamily="2" charset="-79"/>
                <a:cs typeface="Aharoni" panose="02010803020104030203" pitchFamily="2" charset="-79"/>
              </a:rPr>
              <a:t>	Sources</a:t>
            </a:r>
          </a:p>
        </p:txBody>
      </p:sp>
      <p:sp>
        <p:nvSpPr>
          <p:cNvPr id="3" name="Espace réservé du contenu 2">
            <a:extLst>
              <a:ext uri="{FF2B5EF4-FFF2-40B4-BE49-F238E27FC236}">
                <a16:creationId xmlns:a16="http://schemas.microsoft.com/office/drawing/2014/main" id="{C4ACB7F6-0FF6-71F2-FA0E-8099743C36FE}"/>
              </a:ext>
            </a:extLst>
          </p:cNvPr>
          <p:cNvSpPr>
            <a:spLocks noGrp="1"/>
          </p:cNvSpPr>
          <p:nvPr>
            <p:ph idx="1"/>
          </p:nvPr>
        </p:nvSpPr>
        <p:spPr/>
        <p:txBody>
          <a:bodyPr>
            <a:normAutofit fontScale="47500" lnSpcReduction="20000"/>
          </a:bodyPr>
          <a:lstStyle/>
          <a:p>
            <a:pPr algn="just">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REPORTAGE. En Roumanie, le bouclier antimissiles américain rassure… à moitié</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UE : entrée de la Roumanie et de la Bulgarie dans l'espace Schengen | vie-publique.fr</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Roumanie : Politique, Relations avec l'UE, Géographie, Economie, Histoire - Touteleurope.eu</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Crise politique en Roumanie : la nouvelle élection présidentielle aura lieu en mai | Les Echos</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Élection présidentielle en Roumanie : le candidat d'extrême droite George Simion largement en tête après le premier tour - Touteleurope.eu</a:t>
            </a:r>
            <a:endParaRPr lang="fr-FR" sz="2800" u="sng" kern="100" dirty="0">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endParaRPr>
          </a:p>
          <a:p>
            <a:pPr>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Inde-Pakistan : les autorités du Cachemire pakistanais appellent la population à stocker de la nourriture « pour deux mois »</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L’Inde ferme son espace aérien aux avions pakistanais</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Inde-Pakistan : Islamabad effectue un deuxième essai de lancement de missile ; l’Iran propose sa médiation</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fr-FR" sz="2800" u="sng" kern="100" dirty="0">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Cachemire : l’Inde annonce qu’elle va « couper l’eau » des fleuves qui irriguent le Pakistan après l’attentat de </a:t>
            </a:r>
            <a:r>
              <a:rPr lang="fr-FR" sz="2800" u="sng" kern="100" dirty="0" err="1">
                <a:effectLst/>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Pahalgam</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sz="2800" u="sng" kern="100" dirty="0">
                <a:effectLst/>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L’Inde bombarde des « infrastructures terroristes » au Pakistan, échanges de tirs d’artillerie au Cachemire</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FR" dirty="0">
                <a:hlinkClick r:id="rId14">
                  <a:extLst>
                    <a:ext uri="{A12FA001-AC4F-418D-AE19-62706E023703}">
                      <ahyp:hlinkClr xmlns:ahyp="http://schemas.microsoft.com/office/drawing/2018/hyperlinkcolor" val="tx"/>
                    </a:ext>
                  </a:extLst>
                </a:hlinkClick>
              </a:rPr>
              <a:t>En direct, guerre en Ukraine : Volodymyr Zelensky affirme avoir eu « une bonne conversation » avec Donald Trump</a:t>
            </a:r>
            <a:endParaRPr lang="fr-FR" sz="28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1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4A16B-E175-D678-99D6-435528E82343}"/>
              </a:ext>
            </a:extLst>
          </p:cNvPr>
          <p:cNvSpPr>
            <a:spLocks noGrp="1"/>
          </p:cNvSpPr>
          <p:nvPr>
            <p:ph type="title"/>
          </p:nvPr>
        </p:nvSpPr>
        <p:spPr/>
        <p:txBody>
          <a:bodyPr/>
          <a:lstStyle/>
          <a:p>
            <a:r>
              <a:rPr lang="fr-FR" dirty="0">
                <a:latin typeface="Aharoni" panose="02010803020104030203" pitchFamily="2" charset="-79"/>
                <a:cs typeface="Aharoni" panose="02010803020104030203" pitchFamily="2" charset="-79"/>
              </a:rPr>
              <a:t>	L’actualité de la semaine</a:t>
            </a:r>
          </a:p>
        </p:txBody>
      </p:sp>
      <p:sp>
        <p:nvSpPr>
          <p:cNvPr id="3" name="Espace réservé du contenu 2">
            <a:extLst>
              <a:ext uri="{FF2B5EF4-FFF2-40B4-BE49-F238E27FC236}">
                <a16:creationId xmlns:a16="http://schemas.microsoft.com/office/drawing/2014/main" id="{723FA268-CB12-B73F-E53D-18F55F53E11E}"/>
              </a:ext>
            </a:extLst>
          </p:cNvPr>
          <p:cNvSpPr>
            <a:spLocks noGrp="1"/>
          </p:cNvSpPr>
          <p:nvPr>
            <p:ph idx="1"/>
          </p:nvPr>
        </p:nvSpPr>
        <p:spPr/>
        <p:txBody>
          <a:bodyPr>
            <a:normAutofit/>
          </a:bodyPr>
          <a:lstStyle/>
          <a:p>
            <a:pPr marL="0" indent="0">
              <a:buNone/>
            </a:pPr>
            <a:r>
              <a:rPr lang="fr-FR" dirty="0">
                <a:latin typeface="Aharoni" panose="02010803020104030203" pitchFamily="2" charset="-79"/>
                <a:cs typeface="Aharoni" panose="02010803020104030203" pitchFamily="2" charset="-79"/>
              </a:rPr>
              <a:t>La situation politique en Roumanie </a:t>
            </a:r>
          </a:p>
          <a:p>
            <a:pPr marL="0" indent="0">
              <a:buNone/>
            </a:pPr>
            <a:endParaRPr lang="fr-FR" dirty="0">
              <a:latin typeface="Aharoni" panose="02010803020104030203" pitchFamily="2" charset="-79"/>
              <a:cs typeface="Aharoni" panose="02010803020104030203" pitchFamily="2" charset="-79"/>
            </a:endParaRPr>
          </a:p>
          <a:p>
            <a:pPr marL="0" indent="0">
              <a:buNone/>
            </a:pPr>
            <a:r>
              <a:rPr lang="fr-FR" dirty="0">
                <a:latin typeface="Aharoni" panose="02010803020104030203" pitchFamily="2" charset="-79"/>
                <a:cs typeface="Aharoni" panose="02010803020104030203" pitchFamily="2" charset="-79"/>
              </a:rPr>
              <a:t>Inde et Pakistan, entre tensions et menace nucléaire</a:t>
            </a:r>
          </a:p>
          <a:p>
            <a:pPr marL="0" indent="0">
              <a:buNone/>
            </a:pPr>
            <a:endParaRPr lang="fr-FR" dirty="0">
              <a:latin typeface="Aharoni" panose="02010803020104030203" pitchFamily="2" charset="-79"/>
              <a:cs typeface="Aharoni" panose="02010803020104030203" pitchFamily="2" charset="-79"/>
            </a:endParaRPr>
          </a:p>
          <a:p>
            <a:pPr marL="0" indent="0">
              <a:buNone/>
            </a:pPr>
            <a:r>
              <a:rPr lang="fr-FR" dirty="0">
                <a:latin typeface="Aharoni" panose="02010803020104030203" pitchFamily="2" charset="-79"/>
                <a:cs typeface="Aharoni" panose="02010803020104030203" pitchFamily="2" charset="-79"/>
              </a:rPr>
              <a:t>Guerre en Ukraine : trêve, ingérences et négociations </a:t>
            </a:r>
          </a:p>
        </p:txBody>
      </p:sp>
    </p:spTree>
    <p:extLst>
      <p:ext uri="{BB962C8B-B14F-4D97-AF65-F5344CB8AC3E}">
        <p14:creationId xmlns:p14="http://schemas.microsoft.com/office/powerpoint/2010/main" val="85893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C2496-8E4B-0EE1-6914-591D0C5D886A}"/>
              </a:ext>
            </a:extLst>
          </p:cNvPr>
          <p:cNvSpPr>
            <a:spLocks noGrp="1"/>
          </p:cNvSpPr>
          <p:nvPr>
            <p:ph type="title"/>
          </p:nvPr>
        </p:nvSpPr>
        <p:spPr>
          <a:xfrm>
            <a:off x="623006" y="478766"/>
            <a:ext cx="3932237" cy="1600200"/>
          </a:xfrm>
        </p:spPr>
        <p:txBody>
          <a:bodyPr>
            <a:normAutofit/>
          </a:bodyPr>
          <a:lstStyle/>
          <a:p>
            <a:pPr algn="just"/>
            <a:r>
              <a:rPr lang="fr-FR" sz="2800" dirty="0">
                <a:latin typeface="Aharoni" panose="02010803020104030203" pitchFamily="2" charset="-79"/>
                <a:ea typeface="ADLaM Display" panose="02010000000000000000" pitchFamily="2" charset="0"/>
                <a:cs typeface="Aharoni" panose="02010803020104030203" pitchFamily="2" charset="-79"/>
              </a:rPr>
              <a:t>La situation politique en Roumanie</a:t>
            </a:r>
          </a:p>
        </p:txBody>
      </p:sp>
      <p:sp>
        <p:nvSpPr>
          <p:cNvPr id="4" name="Espace réservé du texte 3">
            <a:extLst>
              <a:ext uri="{FF2B5EF4-FFF2-40B4-BE49-F238E27FC236}">
                <a16:creationId xmlns:a16="http://schemas.microsoft.com/office/drawing/2014/main" id="{20A6EEE6-30A1-CAE4-CA39-2435F7A5DDB2}"/>
              </a:ext>
            </a:extLst>
          </p:cNvPr>
          <p:cNvSpPr>
            <a:spLocks noGrp="1"/>
          </p:cNvSpPr>
          <p:nvPr>
            <p:ph type="body" sz="half" idx="2"/>
          </p:nvPr>
        </p:nvSpPr>
        <p:spPr>
          <a:xfrm>
            <a:off x="623005" y="2078966"/>
            <a:ext cx="3932237" cy="3811588"/>
          </a:xfrm>
        </p:spPr>
        <p:txBody>
          <a:bodyPr/>
          <a:lstStyle/>
          <a:p>
            <a:pPr marL="400050" indent="-400050" algn="just">
              <a:lnSpc>
                <a:spcPct val="200000"/>
              </a:lnSpc>
              <a:spcAft>
                <a:spcPts val="1200"/>
              </a:spcAft>
              <a:buAutoNum type="romanUcPeriod"/>
            </a:pPr>
            <a:endParaRPr lang="fr-FR" dirty="0">
              <a:latin typeface="Aharoni" panose="02010803020104030203" pitchFamily="2" charset="-79"/>
              <a:cs typeface="Aharoni" panose="02010803020104030203" pitchFamily="2" charset="-79"/>
            </a:endParaRPr>
          </a:p>
          <a:p>
            <a:pPr marL="400050" indent="-400050" algn="just">
              <a:lnSpc>
                <a:spcPct val="200000"/>
              </a:lnSpc>
              <a:spcAft>
                <a:spcPts val="1200"/>
              </a:spcAft>
              <a:buAutoNum type="romanUcPeriod"/>
            </a:pPr>
            <a:r>
              <a:rPr lang="fr-FR" sz="2000" dirty="0">
                <a:latin typeface="Aharoni" panose="02010803020104030203" pitchFamily="2" charset="-79"/>
                <a:cs typeface="Aharoni" panose="02010803020104030203" pitchFamily="2" charset="-79"/>
              </a:rPr>
              <a:t>La Roumanie, acteur central en Europe de l’Est…</a:t>
            </a:r>
          </a:p>
          <a:p>
            <a:pPr marL="400050" indent="-400050" algn="just">
              <a:lnSpc>
                <a:spcPct val="200000"/>
              </a:lnSpc>
              <a:spcAft>
                <a:spcPts val="1200"/>
              </a:spcAft>
              <a:buAutoNum type="romanUcPeriod"/>
            </a:pPr>
            <a:r>
              <a:rPr lang="fr-FR" sz="2000" dirty="0">
                <a:latin typeface="Aharoni" panose="02010803020104030203" pitchFamily="2" charset="-79"/>
                <a:cs typeface="Aharoni" panose="02010803020104030203" pitchFamily="2" charset="-79"/>
              </a:rPr>
              <a:t>… qui fait face à une crise politique</a:t>
            </a:r>
          </a:p>
        </p:txBody>
      </p:sp>
      <p:pic>
        <p:nvPicPr>
          <p:cNvPr id="8" name="Image 7" descr="Une image contenant texte, Police, capture d’écran&#10;&#10;Le contenu généré par l’IA peut être incorrect.">
            <a:extLst>
              <a:ext uri="{FF2B5EF4-FFF2-40B4-BE49-F238E27FC236}">
                <a16:creationId xmlns:a16="http://schemas.microsoft.com/office/drawing/2014/main" id="{2A2084B7-FE91-F874-60F6-439290F97794}"/>
              </a:ext>
            </a:extLst>
          </p:cNvPr>
          <p:cNvPicPr>
            <a:picLocks noChangeAspect="1"/>
          </p:cNvPicPr>
          <p:nvPr/>
        </p:nvPicPr>
        <p:blipFill>
          <a:blip r:embed="rId2"/>
          <a:stretch>
            <a:fillRect/>
          </a:stretch>
        </p:blipFill>
        <p:spPr>
          <a:xfrm>
            <a:off x="4988807" y="0"/>
            <a:ext cx="7203193" cy="3191097"/>
          </a:xfrm>
          <a:prstGeom prst="rect">
            <a:avLst/>
          </a:prstGeom>
        </p:spPr>
      </p:pic>
      <p:pic>
        <p:nvPicPr>
          <p:cNvPr id="9" name="Image 8" descr="Une image contenant habits, Visage humain, personne, femme&#10;&#10;Le contenu généré par l’IA peut être incorrect.">
            <a:extLst>
              <a:ext uri="{FF2B5EF4-FFF2-40B4-BE49-F238E27FC236}">
                <a16:creationId xmlns:a16="http://schemas.microsoft.com/office/drawing/2014/main" id="{B0C7F6B3-EF7C-5D81-0A1C-3ED625A4FB58}"/>
              </a:ext>
            </a:extLst>
          </p:cNvPr>
          <p:cNvPicPr>
            <a:picLocks noChangeAspect="1"/>
          </p:cNvPicPr>
          <p:nvPr/>
        </p:nvPicPr>
        <p:blipFill>
          <a:blip r:embed="rId3"/>
          <a:stretch>
            <a:fillRect/>
          </a:stretch>
        </p:blipFill>
        <p:spPr>
          <a:xfrm>
            <a:off x="6272773" y="3191097"/>
            <a:ext cx="4635260" cy="3669156"/>
          </a:xfrm>
          <a:prstGeom prst="rect">
            <a:avLst/>
          </a:prstGeom>
        </p:spPr>
      </p:pic>
      <p:cxnSp>
        <p:nvCxnSpPr>
          <p:cNvPr id="11" name="Connecteur droit 10">
            <a:extLst>
              <a:ext uri="{FF2B5EF4-FFF2-40B4-BE49-F238E27FC236}">
                <a16:creationId xmlns:a16="http://schemas.microsoft.com/office/drawing/2014/main" id="{A3C8A0F4-F9E1-8FED-1CD2-593CBEFCAB05}"/>
              </a:ext>
            </a:extLst>
          </p:cNvPr>
          <p:cNvCxnSpPr>
            <a:cxnSpLocks/>
          </p:cNvCxnSpPr>
          <p:nvPr/>
        </p:nvCxnSpPr>
        <p:spPr>
          <a:xfrm>
            <a:off x="4957040" y="0"/>
            <a:ext cx="0" cy="6858000"/>
          </a:xfrm>
          <a:prstGeom prst="line">
            <a:avLst/>
          </a:prstGeom>
          <a:ln w="57150">
            <a:solidFill>
              <a:srgbClr val="41495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453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036B4-207C-1BDE-A15E-92FBE028BA97}"/>
              </a:ext>
            </a:extLst>
          </p:cNvPr>
          <p:cNvSpPr>
            <a:spLocks noGrp="1"/>
          </p:cNvSpPr>
          <p:nvPr>
            <p:ph type="title"/>
          </p:nvPr>
        </p:nvSpPr>
        <p:spPr/>
        <p:txBody>
          <a:bodyPr/>
          <a:lstStyle/>
          <a:p>
            <a:pPr algn="ctr"/>
            <a:r>
              <a:rPr lang="fr-FR" dirty="0">
                <a:latin typeface="Aharoni" panose="02010803020104030203" pitchFamily="2" charset="-79"/>
                <a:cs typeface="Aharoni" panose="02010803020104030203" pitchFamily="2" charset="-79"/>
              </a:rPr>
              <a:t>I. La Roumanie, acteur central en Europe de l’Est…</a:t>
            </a:r>
          </a:p>
        </p:txBody>
      </p:sp>
      <p:pic>
        <p:nvPicPr>
          <p:cNvPr id="2050" name="Picture 2" descr="Description de cette image, également commentée ci-après">
            <a:extLst>
              <a:ext uri="{FF2B5EF4-FFF2-40B4-BE49-F238E27FC236}">
                <a16:creationId xmlns:a16="http://schemas.microsoft.com/office/drawing/2014/main" id="{4D92D7F1-991F-3818-FE31-30109FBBF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976" y="3663427"/>
            <a:ext cx="3536830" cy="297535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04E91C3-ABCF-52AB-753A-864C28FAFA0B}"/>
              </a:ext>
            </a:extLst>
          </p:cNvPr>
          <p:cNvSpPr txBox="1"/>
          <p:nvPr/>
        </p:nvSpPr>
        <p:spPr>
          <a:xfrm>
            <a:off x="211809" y="5780500"/>
            <a:ext cx="7298708" cy="1424749"/>
          </a:xfrm>
          <a:prstGeom prst="rect">
            <a:avLst/>
          </a:prstGeom>
          <a:noFill/>
        </p:spPr>
        <p:txBody>
          <a:bodyPr wrap="square" numCol="2" rtlCol="0">
            <a:spAutoFit/>
          </a:bodyPr>
          <a:lstStyle/>
          <a:p>
            <a:pPr algn="ctr">
              <a:lnSpc>
                <a:spcPct val="107000"/>
              </a:lnSpc>
              <a:spcAft>
                <a:spcPts val="800"/>
              </a:spcAft>
              <a:buNone/>
            </a:pPr>
            <a:r>
              <a:rPr lang="fr-FR" sz="1400" kern="100" dirty="0">
                <a:effectLst/>
                <a:latin typeface="ADLaM Display" panose="02010000000000000000" pitchFamily="2" charset="0"/>
                <a:ea typeface="ADLaM Display" panose="02010000000000000000" pitchFamily="2" charset="0"/>
                <a:cs typeface="ADLaM Display" panose="02010000000000000000" pitchFamily="2" charset="0"/>
              </a:rPr>
              <a:t>Capitale : Bucarest</a:t>
            </a:r>
          </a:p>
          <a:p>
            <a:pPr algn="ctr">
              <a:lnSpc>
                <a:spcPct val="107000"/>
              </a:lnSpc>
              <a:spcAft>
                <a:spcPts val="800"/>
              </a:spcAft>
              <a:buNone/>
            </a:pPr>
            <a:r>
              <a:rPr lang="fr-FR" sz="1400" kern="100" dirty="0">
                <a:effectLst/>
                <a:latin typeface="ADLaM Display" panose="02010000000000000000" pitchFamily="2" charset="0"/>
                <a:ea typeface="ADLaM Display" panose="02010000000000000000" pitchFamily="2" charset="0"/>
                <a:cs typeface="ADLaM Display" panose="02010000000000000000" pitchFamily="2" charset="0"/>
              </a:rPr>
              <a:t>19 millions d’habitants</a:t>
            </a:r>
            <a:endParaRPr lang="fr-FR" sz="1400" kern="100" dirty="0">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7000"/>
              </a:lnSpc>
              <a:spcAft>
                <a:spcPts val="800"/>
              </a:spcAft>
              <a:buNone/>
            </a:pPr>
            <a:endParaRPr lang="fr-FR" sz="1400" kern="100" dirty="0">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7000"/>
              </a:lnSpc>
              <a:spcAft>
                <a:spcPts val="800"/>
              </a:spcAft>
              <a:buNone/>
            </a:pPr>
            <a:endParaRPr lang="fr-FR" sz="1400" kern="100" dirty="0">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7000"/>
              </a:lnSpc>
              <a:spcAft>
                <a:spcPts val="800"/>
              </a:spcAft>
              <a:buNone/>
            </a:pPr>
            <a:r>
              <a:rPr lang="fr-FR" sz="1400" kern="100" dirty="0">
                <a:effectLst/>
                <a:latin typeface="ADLaM Display" panose="02010000000000000000" pitchFamily="2" charset="0"/>
                <a:ea typeface="ADLaM Display" panose="02010000000000000000" pitchFamily="2" charset="0"/>
                <a:cs typeface="ADLaM Display" panose="02010000000000000000" pitchFamily="2" charset="0"/>
              </a:rPr>
              <a:t>Membre de l’UE depuis 2007 et de l’OTAN depuis 2004</a:t>
            </a:r>
          </a:p>
        </p:txBody>
      </p:sp>
      <p:pic>
        <p:nvPicPr>
          <p:cNvPr id="2054" name="Picture 6" descr="Drapeau">
            <a:extLst>
              <a:ext uri="{FF2B5EF4-FFF2-40B4-BE49-F238E27FC236}">
                <a16:creationId xmlns:a16="http://schemas.microsoft.com/office/drawing/2014/main" id="{A22D8BBF-A2CE-7D49-F78B-291FB8C87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913" y="2014658"/>
            <a:ext cx="2143478" cy="14307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lason">
            <a:extLst>
              <a:ext uri="{FF2B5EF4-FFF2-40B4-BE49-F238E27FC236}">
                <a16:creationId xmlns:a16="http://schemas.microsoft.com/office/drawing/2014/main" id="{0E0F9D88-1630-478E-A472-0FE019CFB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7137" y="2014658"/>
            <a:ext cx="987630" cy="143077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F9F673BD-B18E-AA88-153D-FC3B6BBD5F6F}"/>
              </a:ext>
            </a:extLst>
          </p:cNvPr>
          <p:cNvPicPr>
            <a:picLocks noChangeAspect="1"/>
          </p:cNvPicPr>
          <p:nvPr/>
        </p:nvPicPr>
        <p:blipFill>
          <a:blip r:embed="rId5"/>
          <a:stretch>
            <a:fillRect/>
          </a:stretch>
        </p:blipFill>
        <p:spPr>
          <a:xfrm>
            <a:off x="211809" y="2014658"/>
            <a:ext cx="7298708" cy="3589200"/>
          </a:xfrm>
          <a:prstGeom prst="rect">
            <a:avLst/>
          </a:prstGeom>
        </p:spPr>
      </p:pic>
    </p:spTree>
    <p:extLst>
      <p:ext uri="{BB962C8B-B14F-4D97-AF65-F5344CB8AC3E}">
        <p14:creationId xmlns:p14="http://schemas.microsoft.com/office/powerpoint/2010/main" val="34737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16404-F6A5-5139-E4A6-65D8452C4A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E74E50-C60D-FF9B-8259-284521947011}"/>
              </a:ext>
            </a:extLst>
          </p:cNvPr>
          <p:cNvSpPr>
            <a:spLocks noGrp="1"/>
          </p:cNvSpPr>
          <p:nvPr>
            <p:ph type="title"/>
          </p:nvPr>
        </p:nvSpPr>
        <p:spPr/>
        <p:txBody>
          <a:bodyPr/>
          <a:lstStyle/>
          <a:p>
            <a:pPr algn="ctr"/>
            <a:r>
              <a:rPr lang="fr-FR" dirty="0">
                <a:latin typeface="Aharoni" panose="02010803020104030203" pitchFamily="2" charset="-79"/>
                <a:cs typeface="Aharoni" panose="02010803020104030203" pitchFamily="2" charset="-79"/>
              </a:rPr>
              <a:t>II. … qui fait face à une crise politique</a:t>
            </a:r>
          </a:p>
        </p:txBody>
      </p:sp>
      <p:pic>
        <p:nvPicPr>
          <p:cNvPr id="3" name="Picture 2">
            <a:extLst>
              <a:ext uri="{FF2B5EF4-FFF2-40B4-BE49-F238E27FC236}">
                <a16:creationId xmlns:a16="http://schemas.microsoft.com/office/drawing/2014/main" id="{2EF797F9-BA91-7D72-B67C-2FA0DB93C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377" y="1525708"/>
            <a:ext cx="3218941" cy="452810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4A8BDAD-B1A1-F915-89D3-24301FE47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18" y="1525708"/>
            <a:ext cx="1510747" cy="19456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es manifestants pro-européens à Bucarest le 5 décembre 2024">
            <a:extLst>
              <a:ext uri="{FF2B5EF4-FFF2-40B4-BE49-F238E27FC236}">
                <a16:creationId xmlns:a16="http://schemas.microsoft.com/office/drawing/2014/main" id="{497DF766-5E20-4593-4033-B12A0C769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18" y="3921896"/>
            <a:ext cx="2716225" cy="19482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llustration.">
            <a:extLst>
              <a:ext uri="{FF2B5EF4-FFF2-40B4-BE49-F238E27FC236}">
                <a16:creationId xmlns:a16="http://schemas.microsoft.com/office/drawing/2014/main" id="{0404967D-224F-5910-7DD5-AC6CCD4DD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322" y="1483340"/>
            <a:ext cx="1460705" cy="194565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B933AA3-670E-16B5-36EC-A2355214FF0C}"/>
              </a:ext>
            </a:extLst>
          </p:cNvPr>
          <p:cNvSpPr txBox="1"/>
          <p:nvPr/>
        </p:nvSpPr>
        <p:spPr>
          <a:xfrm>
            <a:off x="3240669" y="3429000"/>
            <a:ext cx="1874007" cy="338554"/>
          </a:xfrm>
          <a:prstGeom prst="rect">
            <a:avLst/>
          </a:prstGeom>
          <a:noFill/>
        </p:spPr>
        <p:txBody>
          <a:bodyPr wrap="square" rtlCol="0">
            <a:spAutoFit/>
          </a:bodyPr>
          <a:lstStyle/>
          <a:p>
            <a:pPr algn="ctr"/>
            <a:r>
              <a:rPr lang="fr-FR" sz="1600" dirty="0">
                <a:latin typeface="ADLaM Display" panose="02010000000000000000" pitchFamily="2" charset="0"/>
                <a:ea typeface="ADLaM Display" panose="02010000000000000000" pitchFamily="2" charset="0"/>
                <a:cs typeface="ADLaM Display" panose="02010000000000000000" pitchFamily="2" charset="0"/>
              </a:rPr>
              <a:t>George Simion</a:t>
            </a:r>
          </a:p>
        </p:txBody>
      </p:sp>
      <p:sp>
        <p:nvSpPr>
          <p:cNvPr id="5" name="ZoneTexte 4">
            <a:extLst>
              <a:ext uri="{FF2B5EF4-FFF2-40B4-BE49-F238E27FC236}">
                <a16:creationId xmlns:a16="http://schemas.microsoft.com/office/drawing/2014/main" id="{7F394F36-D21E-E4DD-C8DE-1C48B4FB89ED}"/>
              </a:ext>
            </a:extLst>
          </p:cNvPr>
          <p:cNvSpPr txBox="1"/>
          <p:nvPr/>
        </p:nvSpPr>
        <p:spPr>
          <a:xfrm>
            <a:off x="616788" y="3471368"/>
            <a:ext cx="1999006" cy="338554"/>
          </a:xfrm>
          <a:prstGeom prst="rect">
            <a:avLst/>
          </a:prstGeom>
          <a:noFill/>
        </p:spPr>
        <p:txBody>
          <a:bodyPr wrap="square" rtlCol="0">
            <a:spAutoFit/>
          </a:bodyPr>
          <a:lstStyle/>
          <a:p>
            <a:pPr algn="ctr"/>
            <a:r>
              <a:rPr lang="fr-FR" sz="1600" dirty="0" err="1">
                <a:latin typeface="ADLaM Display" panose="02010000000000000000" pitchFamily="2" charset="0"/>
                <a:ea typeface="ADLaM Display" panose="02010000000000000000" pitchFamily="2" charset="0"/>
                <a:cs typeface="ADLaM Display" panose="02010000000000000000" pitchFamily="2" charset="0"/>
              </a:rPr>
              <a:t>Calin</a:t>
            </a:r>
            <a:r>
              <a:rPr lang="fr-FR" sz="1600" dirty="0">
                <a:latin typeface="ADLaM Display" panose="02010000000000000000" pitchFamily="2" charset="0"/>
                <a:ea typeface="ADLaM Display" panose="02010000000000000000" pitchFamily="2" charset="0"/>
                <a:cs typeface="ADLaM Display" panose="02010000000000000000" pitchFamily="2" charset="0"/>
              </a:rPr>
              <a:t> </a:t>
            </a:r>
            <a:r>
              <a:rPr lang="fr-FR" sz="1600" dirty="0" err="1">
                <a:latin typeface="ADLaM Display" panose="02010000000000000000" pitchFamily="2" charset="0"/>
                <a:ea typeface="ADLaM Display" panose="02010000000000000000" pitchFamily="2" charset="0"/>
                <a:cs typeface="ADLaM Display" panose="02010000000000000000" pitchFamily="2" charset="0"/>
              </a:rPr>
              <a:t>Georgescu</a:t>
            </a:r>
            <a:endParaRPr lang="fr-FR" sz="1600"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3082" name="Picture 10" descr="Illustration.">
            <a:extLst>
              <a:ext uri="{FF2B5EF4-FFF2-40B4-BE49-F238E27FC236}">
                <a16:creationId xmlns:a16="http://schemas.microsoft.com/office/drawing/2014/main" id="{7BCBF7FE-C401-66B3-8E5C-C5601F7F8F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7032" y="1483341"/>
            <a:ext cx="1568688" cy="194565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F760F3CE-75A6-AC67-4CE4-77B936A25957}"/>
              </a:ext>
            </a:extLst>
          </p:cNvPr>
          <p:cNvSpPr txBox="1"/>
          <p:nvPr/>
        </p:nvSpPr>
        <p:spPr>
          <a:xfrm>
            <a:off x="5977684" y="3429000"/>
            <a:ext cx="1608036" cy="338554"/>
          </a:xfrm>
          <a:prstGeom prst="rect">
            <a:avLst/>
          </a:prstGeom>
          <a:noFill/>
        </p:spPr>
        <p:txBody>
          <a:bodyPr wrap="square" rtlCol="0">
            <a:spAutoFit/>
          </a:bodyPr>
          <a:lstStyle/>
          <a:p>
            <a:pPr algn="ctr"/>
            <a:r>
              <a:rPr lang="fr-FR" sz="1600" i="0" dirty="0">
                <a:effectLst/>
                <a:latin typeface="ADLaM Display" panose="02010000000000000000" pitchFamily="2" charset="0"/>
                <a:ea typeface="ADLaM Display" panose="02010000000000000000" pitchFamily="2" charset="0"/>
                <a:cs typeface="ADLaM Display" panose="02010000000000000000" pitchFamily="2" charset="0"/>
              </a:rPr>
              <a:t>Nicusor Dan</a:t>
            </a:r>
            <a:endParaRPr lang="fr-FR" sz="16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9" name="ZoneTexte 8">
            <a:extLst>
              <a:ext uri="{FF2B5EF4-FFF2-40B4-BE49-F238E27FC236}">
                <a16:creationId xmlns:a16="http://schemas.microsoft.com/office/drawing/2014/main" id="{4BBE9EF3-7A77-2167-2581-CCBF597083BF}"/>
              </a:ext>
            </a:extLst>
          </p:cNvPr>
          <p:cNvSpPr txBox="1"/>
          <p:nvPr/>
        </p:nvSpPr>
        <p:spPr>
          <a:xfrm>
            <a:off x="419035" y="5867556"/>
            <a:ext cx="3599989" cy="830997"/>
          </a:xfrm>
          <a:prstGeom prst="rect">
            <a:avLst/>
          </a:prstGeom>
          <a:noFill/>
        </p:spPr>
        <p:txBody>
          <a:bodyPr wrap="square" rtlCol="0">
            <a:spAutoFit/>
          </a:bodyPr>
          <a:lstStyle/>
          <a:p>
            <a:pPr algn="ctr"/>
            <a:r>
              <a:rPr lang="fr-FR" sz="1600" dirty="0">
                <a:latin typeface="ADLaM Display" panose="02010000000000000000" pitchFamily="2" charset="0"/>
                <a:ea typeface="ADLaM Display" panose="02010000000000000000" pitchFamily="2" charset="0"/>
                <a:cs typeface="ADLaM Display" panose="02010000000000000000" pitchFamily="2" charset="0"/>
              </a:rPr>
              <a:t>Des manifestants pro-européens, le 5 décembre 2024, sur la place de l’Université, à Bucarest.</a:t>
            </a:r>
          </a:p>
        </p:txBody>
      </p:sp>
      <p:pic>
        <p:nvPicPr>
          <p:cNvPr id="16" name="Image 15" descr="Une image contenant habits, Visage humain, personne, femme&#10;&#10;Le contenu généré par l’IA peut être incorrect.">
            <a:extLst>
              <a:ext uri="{FF2B5EF4-FFF2-40B4-BE49-F238E27FC236}">
                <a16:creationId xmlns:a16="http://schemas.microsoft.com/office/drawing/2014/main" id="{1AEE9177-5F8F-872A-BAF3-5BF02C9AF149}"/>
              </a:ext>
            </a:extLst>
          </p:cNvPr>
          <p:cNvPicPr>
            <a:picLocks noChangeAspect="1"/>
          </p:cNvPicPr>
          <p:nvPr/>
        </p:nvPicPr>
        <p:blipFill>
          <a:blip r:embed="rId7"/>
          <a:srcRect l="2488" t="2330" r="3049" b="13427"/>
          <a:stretch/>
        </p:blipFill>
        <p:spPr>
          <a:xfrm>
            <a:off x="4829581" y="3921896"/>
            <a:ext cx="2756139" cy="1945660"/>
          </a:xfrm>
          <a:prstGeom prst="rect">
            <a:avLst/>
          </a:prstGeom>
        </p:spPr>
      </p:pic>
      <p:sp>
        <p:nvSpPr>
          <p:cNvPr id="17" name="ZoneTexte 16">
            <a:extLst>
              <a:ext uri="{FF2B5EF4-FFF2-40B4-BE49-F238E27FC236}">
                <a16:creationId xmlns:a16="http://schemas.microsoft.com/office/drawing/2014/main" id="{4879DA22-19F8-C2A5-4218-20B080680ECC}"/>
              </a:ext>
            </a:extLst>
          </p:cNvPr>
          <p:cNvSpPr txBox="1"/>
          <p:nvPr/>
        </p:nvSpPr>
        <p:spPr>
          <a:xfrm>
            <a:off x="4829580" y="5867556"/>
            <a:ext cx="2756140" cy="584775"/>
          </a:xfrm>
          <a:prstGeom prst="rect">
            <a:avLst/>
          </a:prstGeom>
          <a:noFill/>
        </p:spPr>
        <p:txBody>
          <a:bodyPr wrap="square" rtlCol="0">
            <a:spAutoFit/>
          </a:bodyPr>
          <a:lstStyle/>
          <a:p>
            <a:pPr algn="ctr"/>
            <a:r>
              <a:rPr lang="fr-FR" sz="1600" dirty="0">
                <a:latin typeface="ADLaM Display" panose="02010000000000000000" pitchFamily="2" charset="0"/>
                <a:ea typeface="ADLaM Display" panose="02010000000000000000" pitchFamily="2" charset="0"/>
                <a:cs typeface="ADLaM Display" panose="02010000000000000000" pitchFamily="2" charset="0"/>
              </a:rPr>
              <a:t>Le premier ministre Marcel </a:t>
            </a:r>
            <a:r>
              <a:rPr lang="fr-FR" sz="1600" dirty="0" err="1">
                <a:latin typeface="ADLaM Display" panose="02010000000000000000" pitchFamily="2" charset="0"/>
                <a:ea typeface="ADLaM Display" panose="02010000000000000000" pitchFamily="2" charset="0"/>
                <a:cs typeface="ADLaM Display" panose="02010000000000000000" pitchFamily="2" charset="0"/>
              </a:rPr>
              <a:t>Ciolacu</a:t>
            </a:r>
            <a:endParaRPr lang="fr-FR" sz="16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61502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2E719-BA08-73B4-C741-D068FC1540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D49611B-67CD-477D-12D4-0A80EA19F581}"/>
              </a:ext>
            </a:extLst>
          </p:cNvPr>
          <p:cNvSpPr>
            <a:spLocks noGrp="1"/>
          </p:cNvSpPr>
          <p:nvPr>
            <p:ph type="title"/>
          </p:nvPr>
        </p:nvSpPr>
        <p:spPr>
          <a:xfrm>
            <a:off x="623006" y="478766"/>
            <a:ext cx="3932237" cy="1600200"/>
          </a:xfrm>
        </p:spPr>
        <p:txBody>
          <a:bodyPr>
            <a:normAutofit/>
          </a:bodyPr>
          <a:lstStyle/>
          <a:p>
            <a:pPr algn="just"/>
            <a:r>
              <a:rPr lang="fr-FR" sz="2800" dirty="0">
                <a:latin typeface="Aharoni" panose="02010803020104030203" pitchFamily="2" charset="-79"/>
                <a:ea typeface="ADLaM Display" panose="02010000000000000000" pitchFamily="2" charset="0"/>
                <a:cs typeface="Aharoni" panose="02010803020104030203" pitchFamily="2" charset="-79"/>
              </a:rPr>
              <a:t>Inde et Pakistan, entre tensions et menace nucléaire</a:t>
            </a:r>
          </a:p>
        </p:txBody>
      </p:sp>
      <p:sp>
        <p:nvSpPr>
          <p:cNvPr id="4" name="Espace réservé du texte 3">
            <a:extLst>
              <a:ext uri="{FF2B5EF4-FFF2-40B4-BE49-F238E27FC236}">
                <a16:creationId xmlns:a16="http://schemas.microsoft.com/office/drawing/2014/main" id="{1898AA54-2FC5-27F0-3177-F7F17DC218B6}"/>
              </a:ext>
            </a:extLst>
          </p:cNvPr>
          <p:cNvSpPr>
            <a:spLocks noGrp="1"/>
          </p:cNvSpPr>
          <p:nvPr>
            <p:ph type="body" sz="half" idx="2"/>
          </p:nvPr>
        </p:nvSpPr>
        <p:spPr>
          <a:xfrm>
            <a:off x="623005" y="2078966"/>
            <a:ext cx="3932237" cy="3811588"/>
          </a:xfrm>
        </p:spPr>
        <p:txBody>
          <a:bodyPr>
            <a:normAutofit fontScale="92500" lnSpcReduction="10000"/>
          </a:bodyPr>
          <a:lstStyle/>
          <a:p>
            <a:pPr marL="400050" indent="-400050" algn="just">
              <a:lnSpc>
                <a:spcPct val="200000"/>
              </a:lnSpc>
              <a:spcAft>
                <a:spcPts val="1200"/>
              </a:spcAft>
              <a:buAutoNum type="romanUcPeriod"/>
            </a:pPr>
            <a:endParaRPr lang="fr-FR" dirty="0">
              <a:latin typeface="Aharoni" panose="02010803020104030203" pitchFamily="2" charset="-79"/>
              <a:cs typeface="Aharoni" panose="02010803020104030203" pitchFamily="2" charset="-79"/>
            </a:endParaRPr>
          </a:p>
          <a:p>
            <a:pPr marL="400050" indent="-400050" algn="just">
              <a:lnSpc>
                <a:spcPct val="200000"/>
              </a:lnSpc>
              <a:spcAft>
                <a:spcPts val="1200"/>
              </a:spcAft>
              <a:buAutoNum type="romanUcPeriod"/>
            </a:pPr>
            <a:r>
              <a:rPr lang="fr-FR" sz="2000" dirty="0">
                <a:latin typeface="Aharoni" panose="02010803020104030203" pitchFamily="2" charset="-79"/>
                <a:cs typeface="Aharoni" panose="02010803020104030203" pitchFamily="2" charset="-79"/>
              </a:rPr>
              <a:t>L’Inde et le Pakistan, deux pays géographiquement proches … </a:t>
            </a:r>
          </a:p>
          <a:p>
            <a:pPr marL="400050" indent="-400050" algn="just">
              <a:lnSpc>
                <a:spcPct val="200000"/>
              </a:lnSpc>
              <a:spcAft>
                <a:spcPts val="1200"/>
              </a:spcAft>
              <a:buAutoNum type="romanUcPeriod"/>
            </a:pPr>
            <a:r>
              <a:rPr lang="fr-FR" sz="2000" dirty="0">
                <a:latin typeface="Aharoni" panose="02010803020104030203" pitchFamily="2" charset="-79"/>
                <a:cs typeface="Aharoni" panose="02010803020104030203" pitchFamily="2" charset="-79"/>
              </a:rPr>
              <a:t>… mais en proie à un climat de tensions grandissant</a:t>
            </a:r>
          </a:p>
        </p:txBody>
      </p:sp>
      <p:cxnSp>
        <p:nvCxnSpPr>
          <p:cNvPr id="11" name="Connecteur droit 10">
            <a:extLst>
              <a:ext uri="{FF2B5EF4-FFF2-40B4-BE49-F238E27FC236}">
                <a16:creationId xmlns:a16="http://schemas.microsoft.com/office/drawing/2014/main" id="{0C70FC4B-DB46-D6A7-A84B-CD1FB03A6621}"/>
              </a:ext>
            </a:extLst>
          </p:cNvPr>
          <p:cNvCxnSpPr>
            <a:cxnSpLocks/>
          </p:cNvCxnSpPr>
          <p:nvPr/>
        </p:nvCxnSpPr>
        <p:spPr>
          <a:xfrm>
            <a:off x="4957040" y="0"/>
            <a:ext cx="0" cy="6858000"/>
          </a:xfrm>
          <a:prstGeom prst="line">
            <a:avLst/>
          </a:prstGeom>
          <a:ln w="57150">
            <a:solidFill>
              <a:srgbClr val="414955"/>
            </a:solidFill>
          </a:ln>
        </p:spPr>
        <p:style>
          <a:lnRef idx="2">
            <a:schemeClr val="accent1"/>
          </a:lnRef>
          <a:fillRef idx="0">
            <a:schemeClr val="accent1"/>
          </a:fillRef>
          <a:effectRef idx="1">
            <a:schemeClr val="accent1"/>
          </a:effectRef>
          <a:fontRef idx="minor">
            <a:schemeClr val="tx1"/>
          </a:fontRef>
        </p:style>
      </p:cxnSp>
      <p:pic>
        <p:nvPicPr>
          <p:cNvPr id="3" name="Image 2">
            <a:extLst>
              <a:ext uri="{FF2B5EF4-FFF2-40B4-BE49-F238E27FC236}">
                <a16:creationId xmlns:a16="http://schemas.microsoft.com/office/drawing/2014/main" id="{EA5C76F5-4BDF-B956-7F4C-83AD05702B71}"/>
              </a:ext>
            </a:extLst>
          </p:cNvPr>
          <p:cNvPicPr>
            <a:picLocks noChangeAspect="1"/>
          </p:cNvPicPr>
          <p:nvPr/>
        </p:nvPicPr>
        <p:blipFill>
          <a:blip r:embed="rId2"/>
          <a:stretch>
            <a:fillRect/>
          </a:stretch>
        </p:blipFill>
        <p:spPr>
          <a:xfrm>
            <a:off x="5089586" y="0"/>
            <a:ext cx="7102413" cy="2929294"/>
          </a:xfrm>
          <a:prstGeom prst="rect">
            <a:avLst/>
          </a:prstGeom>
        </p:spPr>
      </p:pic>
      <p:pic>
        <p:nvPicPr>
          <p:cNvPr id="6" name="Image 5">
            <a:extLst>
              <a:ext uri="{FF2B5EF4-FFF2-40B4-BE49-F238E27FC236}">
                <a16:creationId xmlns:a16="http://schemas.microsoft.com/office/drawing/2014/main" id="{0CEBA731-FF6D-9CE2-A8D8-EB0305D40204}"/>
              </a:ext>
            </a:extLst>
          </p:cNvPr>
          <p:cNvPicPr>
            <a:picLocks noChangeAspect="1"/>
          </p:cNvPicPr>
          <p:nvPr/>
        </p:nvPicPr>
        <p:blipFill>
          <a:blip r:embed="rId3"/>
          <a:stretch>
            <a:fillRect/>
          </a:stretch>
        </p:blipFill>
        <p:spPr>
          <a:xfrm>
            <a:off x="6322392" y="3101823"/>
            <a:ext cx="4636800" cy="3631620"/>
          </a:xfrm>
          <a:prstGeom prst="rect">
            <a:avLst/>
          </a:prstGeom>
        </p:spPr>
      </p:pic>
    </p:spTree>
    <p:extLst>
      <p:ext uri="{BB962C8B-B14F-4D97-AF65-F5344CB8AC3E}">
        <p14:creationId xmlns:p14="http://schemas.microsoft.com/office/powerpoint/2010/main" val="287240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84753-FB3F-0A9F-8EE8-96774D2F110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07E60C-F1CC-00AC-579B-4DE384E1CEA5}"/>
              </a:ext>
            </a:extLst>
          </p:cNvPr>
          <p:cNvSpPr>
            <a:spLocks noGrp="1"/>
          </p:cNvSpPr>
          <p:nvPr>
            <p:ph type="title"/>
          </p:nvPr>
        </p:nvSpPr>
        <p:spPr/>
        <p:txBody>
          <a:bodyPr/>
          <a:lstStyle/>
          <a:p>
            <a:pPr algn="ctr"/>
            <a:r>
              <a:rPr lang="fr-FR" dirty="0">
                <a:latin typeface="Aharoni" panose="02010803020104030203" pitchFamily="2" charset="-79"/>
                <a:cs typeface="Aharoni" panose="02010803020104030203" pitchFamily="2" charset="-79"/>
              </a:rPr>
              <a:t>I. L’Inde et le Pakistan, deux pays géographiquement proches …</a:t>
            </a:r>
          </a:p>
        </p:txBody>
      </p:sp>
      <p:pic>
        <p:nvPicPr>
          <p:cNvPr id="5" name="Image 4">
            <a:extLst>
              <a:ext uri="{FF2B5EF4-FFF2-40B4-BE49-F238E27FC236}">
                <a16:creationId xmlns:a16="http://schemas.microsoft.com/office/drawing/2014/main" id="{E039A62C-1DDB-BEC4-C30C-11D2E62C0AD6}"/>
              </a:ext>
            </a:extLst>
          </p:cNvPr>
          <p:cNvPicPr>
            <a:picLocks noChangeAspect="1"/>
          </p:cNvPicPr>
          <p:nvPr/>
        </p:nvPicPr>
        <p:blipFill>
          <a:blip r:embed="rId2"/>
          <a:stretch>
            <a:fillRect/>
          </a:stretch>
        </p:blipFill>
        <p:spPr>
          <a:xfrm>
            <a:off x="2908482" y="2245198"/>
            <a:ext cx="6375035" cy="4162213"/>
          </a:xfrm>
          <a:prstGeom prst="rect">
            <a:avLst/>
          </a:prstGeom>
        </p:spPr>
      </p:pic>
      <p:pic>
        <p:nvPicPr>
          <p:cNvPr id="8" name="Image 7" descr="Une image contenant drapeau, plein air, ciel, pôle&#10;&#10;Le contenu généré par l’IA peut être incorrect.">
            <a:extLst>
              <a:ext uri="{FF2B5EF4-FFF2-40B4-BE49-F238E27FC236}">
                <a16:creationId xmlns:a16="http://schemas.microsoft.com/office/drawing/2014/main" id="{08528E4F-EF06-8936-83F6-36CF0EAF3D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40884" y="1690688"/>
            <a:ext cx="1970896" cy="1109020"/>
          </a:xfrm>
          <a:prstGeom prst="flowChartConnector">
            <a:avLst/>
          </a:prstGeom>
        </p:spPr>
      </p:pic>
      <p:pic>
        <p:nvPicPr>
          <p:cNvPr id="6148" name="Picture 4" descr="Pakistan Muslim League candidate wins Islamabad mayor seat | Pakistan ...">
            <a:extLst>
              <a:ext uri="{FF2B5EF4-FFF2-40B4-BE49-F238E27FC236}">
                <a16:creationId xmlns:a16="http://schemas.microsoft.com/office/drawing/2014/main" id="{9F7E8F8D-F73C-C7CA-6131-85A4DC8494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220" y="1690688"/>
            <a:ext cx="1995238" cy="110902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C43B433-01C9-09FA-11AC-8E7D80072F70}"/>
              </a:ext>
            </a:extLst>
          </p:cNvPr>
          <p:cNvSpPr txBox="1"/>
          <p:nvPr/>
        </p:nvSpPr>
        <p:spPr>
          <a:xfrm>
            <a:off x="9475812" y="2799708"/>
            <a:ext cx="2701040" cy="874598"/>
          </a:xfrm>
          <a:prstGeom prst="rect">
            <a:avLst/>
          </a:prstGeom>
          <a:noFill/>
        </p:spPr>
        <p:txBody>
          <a:bodyPr wrap="square" rtlCol="0">
            <a:spAutoFit/>
          </a:bodyPr>
          <a:lstStyle/>
          <a:p>
            <a:pPr algn="just">
              <a:lnSpc>
                <a:spcPct val="150000"/>
              </a:lnSpc>
            </a:pPr>
            <a:r>
              <a:rPr lang="fr-FR" dirty="0">
                <a:latin typeface="ADLaM Display" panose="02010000000000000000" pitchFamily="2" charset="0"/>
                <a:ea typeface="ADLaM Display" panose="02010000000000000000" pitchFamily="2" charset="0"/>
                <a:cs typeface="ADLaM Display" panose="02010000000000000000" pitchFamily="2" charset="0"/>
              </a:rPr>
              <a:t>1,4 milliard d’habitants</a:t>
            </a:r>
          </a:p>
          <a:p>
            <a:pPr algn="just">
              <a:lnSpc>
                <a:spcPct val="150000"/>
              </a:lnSpc>
            </a:pPr>
            <a:r>
              <a:rPr lang="fr-FR" dirty="0">
                <a:latin typeface="ADLaM Display" panose="02010000000000000000" pitchFamily="2" charset="0"/>
                <a:ea typeface="ADLaM Display" panose="02010000000000000000" pitchFamily="2" charset="0"/>
                <a:cs typeface="ADLaM Display" panose="02010000000000000000" pitchFamily="2" charset="0"/>
              </a:rPr>
              <a:t>Capitale : New Delhi</a:t>
            </a:r>
          </a:p>
        </p:txBody>
      </p:sp>
      <p:pic>
        <p:nvPicPr>
          <p:cNvPr id="11" name="Image 10" descr="Une image contenant Visage humain, personne, habits, homme&#10;&#10;Le contenu généré par l’IA peut être incorrect.">
            <a:extLst>
              <a:ext uri="{FF2B5EF4-FFF2-40B4-BE49-F238E27FC236}">
                <a16:creationId xmlns:a16="http://schemas.microsoft.com/office/drawing/2014/main" id="{C04BD2FF-77EB-A4DC-4B6D-CACFCA1B69B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635707" y="4043311"/>
            <a:ext cx="2381250" cy="1905000"/>
          </a:xfrm>
          <a:prstGeom prst="rect">
            <a:avLst/>
          </a:prstGeom>
        </p:spPr>
      </p:pic>
      <p:sp>
        <p:nvSpPr>
          <p:cNvPr id="13" name="ZoneTexte 12">
            <a:extLst>
              <a:ext uri="{FF2B5EF4-FFF2-40B4-BE49-F238E27FC236}">
                <a16:creationId xmlns:a16="http://schemas.microsoft.com/office/drawing/2014/main" id="{5F6840B6-EACE-491F-8935-BA89A3EAC189}"/>
              </a:ext>
            </a:extLst>
          </p:cNvPr>
          <p:cNvSpPr txBox="1"/>
          <p:nvPr/>
        </p:nvSpPr>
        <p:spPr>
          <a:xfrm>
            <a:off x="9894912" y="5948311"/>
            <a:ext cx="1862840" cy="459100"/>
          </a:xfrm>
          <a:prstGeom prst="rect">
            <a:avLst/>
          </a:prstGeom>
          <a:noFill/>
        </p:spPr>
        <p:txBody>
          <a:bodyPr wrap="square" rtlCol="0">
            <a:spAutoFit/>
          </a:bodyPr>
          <a:lstStyle/>
          <a:p>
            <a:pPr algn="ctr">
              <a:lnSpc>
                <a:spcPct val="150000"/>
              </a:lnSpc>
            </a:pPr>
            <a:r>
              <a:rPr lang="fr-FR" dirty="0">
                <a:latin typeface="ADLaM Display" panose="02010000000000000000" pitchFamily="2" charset="0"/>
                <a:ea typeface="ADLaM Display" panose="02010000000000000000" pitchFamily="2" charset="0"/>
                <a:cs typeface="ADLaM Display" panose="02010000000000000000" pitchFamily="2" charset="0"/>
              </a:rPr>
              <a:t>Narendra Modi</a:t>
            </a:r>
          </a:p>
        </p:txBody>
      </p:sp>
      <p:sp>
        <p:nvSpPr>
          <p:cNvPr id="14" name="ZoneTexte 13">
            <a:extLst>
              <a:ext uri="{FF2B5EF4-FFF2-40B4-BE49-F238E27FC236}">
                <a16:creationId xmlns:a16="http://schemas.microsoft.com/office/drawing/2014/main" id="{F8CBF4E2-9C63-2946-3DD0-6B46DAF943FC}"/>
              </a:ext>
            </a:extLst>
          </p:cNvPr>
          <p:cNvSpPr txBox="1"/>
          <p:nvPr/>
        </p:nvSpPr>
        <p:spPr>
          <a:xfrm>
            <a:off x="24906" y="2799708"/>
            <a:ext cx="2883576" cy="874598"/>
          </a:xfrm>
          <a:prstGeom prst="rect">
            <a:avLst/>
          </a:prstGeom>
          <a:noFill/>
        </p:spPr>
        <p:txBody>
          <a:bodyPr wrap="square" rtlCol="0">
            <a:spAutoFit/>
          </a:bodyPr>
          <a:lstStyle/>
          <a:p>
            <a:pPr algn="just">
              <a:lnSpc>
                <a:spcPct val="150000"/>
              </a:lnSpc>
            </a:pPr>
            <a:r>
              <a:rPr lang="fr-FR" dirty="0">
                <a:latin typeface="ADLaM Display" panose="02010000000000000000" pitchFamily="2" charset="0"/>
                <a:ea typeface="ADLaM Display" panose="02010000000000000000" pitchFamily="2" charset="0"/>
                <a:cs typeface="ADLaM Display" panose="02010000000000000000" pitchFamily="2" charset="0"/>
              </a:rPr>
              <a:t>240 millions d’habitants</a:t>
            </a:r>
          </a:p>
          <a:p>
            <a:pPr algn="just">
              <a:lnSpc>
                <a:spcPct val="150000"/>
              </a:lnSpc>
            </a:pPr>
            <a:r>
              <a:rPr lang="fr-FR" dirty="0">
                <a:latin typeface="ADLaM Display" panose="02010000000000000000" pitchFamily="2" charset="0"/>
                <a:ea typeface="ADLaM Display" panose="02010000000000000000" pitchFamily="2" charset="0"/>
                <a:cs typeface="ADLaM Display" panose="02010000000000000000" pitchFamily="2" charset="0"/>
              </a:rPr>
              <a:t>Capitale : Islamabad</a:t>
            </a:r>
          </a:p>
        </p:txBody>
      </p:sp>
      <p:pic>
        <p:nvPicPr>
          <p:cNvPr id="16" name="Image 15" descr="Une image contenant personne, Visage humain, habits, intérieur&#10;&#10;Le contenu généré par l’IA peut être incorrect.">
            <a:extLst>
              <a:ext uri="{FF2B5EF4-FFF2-40B4-BE49-F238E27FC236}">
                <a16:creationId xmlns:a16="http://schemas.microsoft.com/office/drawing/2014/main" id="{54FAFAFF-30BC-47BA-575D-A6791888191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651" y="4043311"/>
            <a:ext cx="2736086" cy="1905000"/>
          </a:xfrm>
          <a:prstGeom prst="rect">
            <a:avLst/>
          </a:prstGeom>
        </p:spPr>
      </p:pic>
      <p:sp>
        <p:nvSpPr>
          <p:cNvPr id="18" name="ZoneTexte 17">
            <a:extLst>
              <a:ext uri="{FF2B5EF4-FFF2-40B4-BE49-F238E27FC236}">
                <a16:creationId xmlns:a16="http://schemas.microsoft.com/office/drawing/2014/main" id="{01023B58-B808-B9F2-518F-6AA316000A30}"/>
              </a:ext>
            </a:extLst>
          </p:cNvPr>
          <p:cNvSpPr txBox="1"/>
          <p:nvPr/>
        </p:nvSpPr>
        <p:spPr>
          <a:xfrm>
            <a:off x="535274" y="5948311"/>
            <a:ext cx="1862840" cy="463653"/>
          </a:xfrm>
          <a:prstGeom prst="rect">
            <a:avLst/>
          </a:prstGeom>
          <a:noFill/>
        </p:spPr>
        <p:txBody>
          <a:bodyPr wrap="square" rtlCol="0">
            <a:spAutoFit/>
          </a:bodyPr>
          <a:lstStyle/>
          <a:p>
            <a:pPr algn="ctr">
              <a:lnSpc>
                <a:spcPct val="150000"/>
              </a:lnSpc>
            </a:pPr>
            <a:r>
              <a:rPr lang="fr-FR" sz="1800" dirty="0">
                <a:effectLst/>
                <a:latin typeface="ADLaM Display" panose="02010000000000000000" pitchFamily="2" charset="0"/>
                <a:ea typeface="ADLaM Display" panose="02010000000000000000" pitchFamily="2" charset="0"/>
                <a:cs typeface="ADLaM Display" panose="02010000000000000000" pitchFamily="2" charset="0"/>
              </a:rPr>
              <a:t>Shehbaz Sharif </a:t>
            </a:r>
            <a:endParaRPr lang="fr-FR"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62062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B7A9093-1091-890D-F166-5BA150A296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362" y="361012"/>
            <a:ext cx="5483447" cy="6135976"/>
          </a:xfrm>
          <a:prstGeom prst="rect">
            <a:avLst/>
          </a:prstGeom>
          <a:noFill/>
          <a:ln>
            <a:noFill/>
          </a:ln>
        </p:spPr>
      </p:pic>
      <p:pic>
        <p:nvPicPr>
          <p:cNvPr id="4098" name="Picture 2">
            <a:extLst>
              <a:ext uri="{FF2B5EF4-FFF2-40B4-BE49-F238E27FC236}">
                <a16:creationId xmlns:a16="http://schemas.microsoft.com/office/drawing/2014/main" id="{93B5E514-22D6-613D-E506-BF4DDEB63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702" y="361012"/>
            <a:ext cx="6210936" cy="613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0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BD9B-EB5E-9C74-B6A7-D1225F5F149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26BFD49-DE09-7522-F9DE-699AFB9D95BD}"/>
              </a:ext>
            </a:extLst>
          </p:cNvPr>
          <p:cNvSpPr>
            <a:spLocks noGrp="1"/>
          </p:cNvSpPr>
          <p:nvPr>
            <p:ph type="title"/>
          </p:nvPr>
        </p:nvSpPr>
        <p:spPr/>
        <p:txBody>
          <a:bodyPr/>
          <a:lstStyle/>
          <a:p>
            <a:pPr algn="ctr"/>
            <a:r>
              <a:rPr lang="fr-FR" dirty="0">
                <a:latin typeface="Aharoni" panose="02010803020104030203" pitchFamily="2" charset="-79"/>
                <a:cs typeface="Aharoni" panose="02010803020104030203" pitchFamily="2" charset="-79"/>
              </a:rPr>
              <a:t>II. … mais en proie à un climat de tensions grandissant</a:t>
            </a:r>
          </a:p>
        </p:txBody>
      </p:sp>
      <p:pic>
        <p:nvPicPr>
          <p:cNvPr id="5124" name="Picture 4">
            <a:extLst>
              <a:ext uri="{FF2B5EF4-FFF2-40B4-BE49-F238E27FC236}">
                <a16:creationId xmlns:a16="http://schemas.microsoft.com/office/drawing/2014/main" id="{84CB1A42-B045-27B8-F2EC-AF233BD8EE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415"/>
          <a:stretch/>
        </p:blipFill>
        <p:spPr bwMode="auto">
          <a:xfrm>
            <a:off x="125023" y="1690688"/>
            <a:ext cx="3382963" cy="367485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es manifestants brûlent des banderoles représentant des drapeaux et des images défigurées du premier ministre indien, Narendra Modi, à Hyderabad, au Pakistan, le 7 mai 2025.">
            <a:extLst>
              <a:ext uri="{FF2B5EF4-FFF2-40B4-BE49-F238E27FC236}">
                <a16:creationId xmlns:a16="http://schemas.microsoft.com/office/drawing/2014/main" id="{21043943-592F-DBCB-D71F-3DD439DF5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719" y="2913650"/>
            <a:ext cx="3609966" cy="25518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0F23DF1-AFFC-5A2E-4DAF-F632F69FD2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130" b="5262"/>
          <a:stretch/>
        </p:blipFill>
        <p:spPr bwMode="auto">
          <a:xfrm>
            <a:off x="3131403" y="4073046"/>
            <a:ext cx="3382963" cy="278495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B23CE9E-B1EE-5E01-9FFE-C1E620260845}"/>
              </a:ext>
            </a:extLst>
          </p:cNvPr>
          <p:cNvSpPr txBox="1"/>
          <p:nvPr/>
        </p:nvSpPr>
        <p:spPr>
          <a:xfrm>
            <a:off x="7586207" y="5465523"/>
            <a:ext cx="4300991" cy="1323439"/>
          </a:xfrm>
          <a:prstGeom prst="rect">
            <a:avLst/>
          </a:prstGeom>
          <a:noFill/>
        </p:spPr>
        <p:txBody>
          <a:bodyPr wrap="square">
            <a:spAutoFit/>
          </a:bodyPr>
          <a:lstStyle/>
          <a:p>
            <a:pPr algn="just"/>
            <a:r>
              <a:rPr lang="fr-FR" sz="1600" b="0" i="0" dirty="0">
                <a:effectLst/>
                <a:latin typeface="ADLaM Display" panose="02010000000000000000" pitchFamily="2" charset="0"/>
                <a:ea typeface="ADLaM Display" panose="02010000000000000000" pitchFamily="2" charset="0"/>
                <a:cs typeface="ADLaM Display" panose="02010000000000000000" pitchFamily="2" charset="0"/>
              </a:rPr>
              <a:t>Des manifestants brûlent des banderoles représentant des drapeaux et des images défigurées du premier ministre indien, Narendra Modi, à Hyderabad, au Pakistan, le 7 mai 2025</a:t>
            </a:r>
            <a:endParaRPr lang="fr-FR" sz="1600"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128" name="Picture 8" descr="Pendant l’exercice national de défense civile à Bénarès, en Inde, le 7 mai 2025.">
            <a:extLst>
              <a:ext uri="{FF2B5EF4-FFF2-40B4-BE49-F238E27FC236}">
                <a16:creationId xmlns:a16="http://schemas.microsoft.com/office/drawing/2014/main" id="{50CB6DA7-A499-81AA-36F0-B19F56C1B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849" y="1690688"/>
            <a:ext cx="3365043" cy="224529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AC826AF-B1EB-A3EC-A553-8AE0C5B63AFA}"/>
              </a:ext>
            </a:extLst>
          </p:cNvPr>
          <p:cNvSpPr txBox="1"/>
          <p:nvPr/>
        </p:nvSpPr>
        <p:spPr>
          <a:xfrm>
            <a:off x="7586207" y="1690688"/>
            <a:ext cx="2928281" cy="830997"/>
          </a:xfrm>
          <a:prstGeom prst="rect">
            <a:avLst/>
          </a:prstGeom>
          <a:noFill/>
        </p:spPr>
        <p:txBody>
          <a:bodyPr wrap="square">
            <a:spAutoFit/>
          </a:bodyPr>
          <a:lstStyle/>
          <a:p>
            <a:pPr algn="just"/>
            <a:r>
              <a:rPr lang="fr-FR" sz="1600" b="0" i="0" dirty="0">
                <a:effectLst/>
                <a:latin typeface="ADLaM Display" panose="02010000000000000000" pitchFamily="2" charset="0"/>
                <a:ea typeface="ADLaM Display" panose="02010000000000000000" pitchFamily="2" charset="0"/>
                <a:cs typeface="ADLaM Display" panose="02010000000000000000" pitchFamily="2" charset="0"/>
              </a:rPr>
              <a:t>Pendant l’exercice national de défense civile à Bénarès, en Inde, le 7 mai 2025</a:t>
            </a:r>
            <a:endParaRPr lang="fr-FR" sz="1600" dirty="0">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9100908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4504</TotalTime>
  <Words>636</Words>
  <Application>Microsoft Office PowerPoint</Application>
  <PresentationFormat>Grand écran</PresentationFormat>
  <Paragraphs>74</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ADLaM Display</vt:lpstr>
      <vt:lpstr>Aharoni</vt:lpstr>
      <vt:lpstr>Aptos</vt:lpstr>
      <vt:lpstr>Aptos Display</vt:lpstr>
      <vt:lpstr>Arial</vt:lpstr>
      <vt:lpstr>Calibri</vt:lpstr>
      <vt:lpstr>Thème Office</vt:lpstr>
      <vt:lpstr>Revue de presse</vt:lpstr>
      <vt:lpstr> L’actualité de la semaine</vt:lpstr>
      <vt:lpstr>La situation politique en Roumanie</vt:lpstr>
      <vt:lpstr>I. La Roumanie, acteur central en Europe de l’Est…</vt:lpstr>
      <vt:lpstr>II. … qui fait face à une crise politique</vt:lpstr>
      <vt:lpstr>Inde et Pakistan, entre tensions et menace nucléaire</vt:lpstr>
      <vt:lpstr>I. L’Inde et le Pakistan, deux pays géographiquement proches …</vt:lpstr>
      <vt:lpstr>Présentation PowerPoint</vt:lpstr>
      <vt:lpstr>II. … mais en proie à un climat de tensions grandissant</vt:lpstr>
      <vt:lpstr>Chronologie des évènements</vt:lpstr>
      <vt:lpstr>Guerre en Ukraine : trêve, ingérences et négociations</vt:lpstr>
      <vt:lpstr>Présentation PowerPoint</vt:lpstr>
      <vt:lpstr>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Inès Raimondo</dc:creator>
  <cp:lastModifiedBy>Inès Raimondo</cp:lastModifiedBy>
  <cp:revision>3</cp:revision>
  <dcterms:created xsi:type="dcterms:W3CDTF">2025-05-05T18:45:38Z</dcterms:created>
  <dcterms:modified xsi:type="dcterms:W3CDTF">2025-05-08T21:50:08Z</dcterms:modified>
</cp:coreProperties>
</file>