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848b078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848b078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848b078d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848b078d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848b078d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848b078d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848b078d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848b078d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848b078d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848b078d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848b078d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848b078d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848b078d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848b078d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7025" y="2220950"/>
            <a:ext cx="8520600" cy="5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306550" y="2277850"/>
            <a:ext cx="42045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lt1"/>
                </a:solidFill>
              </a:rPr>
              <a:t>la question du nucléaire iranien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nucléaire iranien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fr"/>
              <a:t>1950-1979; une entente </a:t>
            </a:r>
            <a:r>
              <a:rPr lang="fr"/>
              <a:t>américano</a:t>
            </a:r>
            <a:r>
              <a:rPr lang="fr"/>
              <a:t>-iranienne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fr"/>
              <a:t>1979-1999; guerre Iran-Irak, chantages, terrorisme et reprise du programme nucléaire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fr"/>
              <a:t>2000-2015; avancée du programme et turbulence diplomatique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fr"/>
              <a:t>2015-2018; les accords de Vienne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fr"/>
              <a:t>2018-2025; le retrait des USA des accords et le début des </a:t>
            </a:r>
            <a:r>
              <a:rPr lang="fr"/>
              <a:t>négociations </a:t>
            </a:r>
            <a:r>
              <a:rPr lang="fr"/>
              <a:t>américaines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9875"/>
            <a:ext cx="8520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1950 à 1979; </a:t>
            </a:r>
            <a:r>
              <a:rPr b="1" lang="fr" sz="2744"/>
              <a:t>Coopération entre l'État impérial d'Iran et les USA</a:t>
            </a:r>
            <a:endParaRPr b="1" sz="27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260300" cy="39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650" y="868100"/>
            <a:ext cx="4076849" cy="42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64275" cy="35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075" y="152400"/>
            <a:ext cx="4869175" cy="34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yatollah Ruhollah Khomeini: Biography, Iranian Supreme Leader"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0" y="96525"/>
            <a:ext cx="1834950" cy="20775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166675" y="449900"/>
            <a:ext cx="47928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de 1979 à 1988: mise à </a:t>
            </a:r>
            <a:r>
              <a:rPr lang="fr" sz="1800">
                <a:solidFill>
                  <a:schemeClr val="dk2"/>
                </a:solidFill>
              </a:rPr>
              <a:t>l'arrêt</a:t>
            </a:r>
            <a:r>
              <a:rPr lang="fr" sz="1800">
                <a:solidFill>
                  <a:schemeClr val="dk2"/>
                </a:solidFill>
              </a:rPr>
              <a:t> du </a:t>
            </a:r>
            <a:r>
              <a:rPr lang="fr" sz="1800">
                <a:solidFill>
                  <a:schemeClr val="dk2"/>
                </a:solidFill>
              </a:rPr>
              <a:t>programme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L'attentat le plus meurtrier en France depuis 40 ans"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00" y="2174050"/>
            <a:ext cx="5286374" cy="296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374" y="2449600"/>
            <a:ext cx="3409125" cy="255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2000 à 2015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074738"/>
            <a:ext cx="433387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875" y="1279538"/>
            <a:ext cx="299085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895900" y="3378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400">
                <a:solidFill>
                  <a:schemeClr val="dk2"/>
                </a:solidFill>
              </a:rPr>
              <a:t>2015-2018;les accords de Vienne</a:t>
            </a:r>
            <a:endParaRPr sz="34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0" y="571500"/>
            <a:ext cx="7728451" cy="44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8050" y="0"/>
            <a:ext cx="79782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2"/>
                </a:solidFill>
              </a:rPr>
              <a:t>Les accords de Vienne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0" y="-12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négociations ;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3550"/>
            <a:ext cx="4996800" cy="4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200" y="443550"/>
            <a:ext cx="3842401" cy="4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