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30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D797D-57A2-083D-1470-8B567C1C4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FF431-C4C9-0161-6A7C-45D7B108C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B310B-2F52-CC61-F12F-FF751173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2A6E1-47A8-E217-6559-E1F1409D8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4D675-C18F-A1AF-330C-5048FE5B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10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DC1B2-6AB0-CD29-3836-BF2B792F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513E6-FA2B-2B15-8249-C99AC51C3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12EA-4F62-B61D-F2FD-12A778AC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A837-2D12-3221-15B9-870ABA1D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2BC96-D28E-887A-AD38-6F68C6EE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27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7E514-CCD9-5C27-F285-22D7673B9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EC2BA-9EC4-CF84-699B-AD6016683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F8F9-D3C9-C1A2-7295-1367E493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73A78-1A0F-86DA-ED7D-9A7B3E89B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979F6-9168-907D-AAF7-117AF64F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9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0AFC-5397-3BA1-FCC5-51921C1A2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9501B-6103-4BE4-A348-76DDFA7C0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16699-C20A-A6CB-32BA-CC112EA2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6F983-311F-B6B1-1D94-0699BDCF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5D623-3B33-78E6-6EAF-3CBF2D41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5D3AB-3FC1-7024-E3F7-6BB5C7C7E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93A6D-802B-21E2-E1DC-383970C5E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536F1-0E8E-D109-429B-7DFD0A7D6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A985F-B0EA-9582-D271-20EE880E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53C7A-A570-9A94-7140-42C4DD87B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63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99E9F-5817-11DC-71E8-0EA42DA6C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8CE7D-D8F2-4694-59D8-75F84F39E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1344F-31FE-9DB6-C74B-205759E2E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4F7833-1AB3-C5F8-EBAE-9CDBB625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BAFD-AF93-9DAA-701A-3129562E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70B7E-58C4-CF5B-80DD-2612D1B5A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50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4A531-88E0-72FB-8840-ABEC6E7C0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D6BE9-6361-ECF0-EAEA-9B8E3C4D1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88368-3B2F-D376-F2BE-D4DA4E129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4E54DC-8FBC-3BD1-D3FA-EC52475E3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F79F5D-4559-AC7E-8B4F-8003D9D30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73007-8E83-4C43-239B-565E46554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46BC65-9C8D-0CE3-06C1-7AF262A9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487BD-3440-B606-0B10-F8CC63D9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6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FBAFE-6198-52B4-0AA1-E8F309B4F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34DD06-5CBD-0B49-C2B0-022618EC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73172-552E-C3A8-2AE8-36693613A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DEB74-6E52-810A-EB59-8316F362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68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0B8D6-E8F1-850A-E8CE-366D6EE7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3DB818-1EDB-A0B9-250E-5A1E739B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BB81A-4787-662A-9F2A-384F5027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80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C4044-CEB0-4689-6372-114655F2B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F6338-D37D-11E5-BF7B-10B782164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BBE7A-6A4A-3625-DC7C-BC8EC660D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7B8E2-4A01-5008-E552-8AC1E6A5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7D085-925A-3E3E-61DA-2F932128D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CD928-FB05-C66D-2BAC-B2AB36C3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19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F64D0-57F3-1D13-60ED-C6C22EE40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364C8-5B44-D650-B598-D7186FF51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1D511-A05F-9E52-A3BE-DBB895CA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BD050-D994-4704-36CA-F2FDE32A5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831C8-7EC3-FE89-D37C-D4ECFD97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F4AE1-1283-2865-2DF7-833D3CD0D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11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B5E186-74AB-59A6-B8D1-1FAC5E23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BBF7C-50E0-D7E0-32A6-2D0897F31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950E5-4627-B1FA-2E40-987B39408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11F33-E000-4A62-BEB5-4645D0E5512B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BF8E0-78B1-0D42-2DD8-8DAC78776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22906-835E-8DEA-FDEB-002CA944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80E43-3F72-4C33-8316-788BC20B78E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33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94284-C8E5-7F15-1DB2-EE3C95F3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00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/>
              <a:t>                </a:t>
            </a:r>
            <a:r>
              <a:rPr lang="fr-FR" sz="2800" b="1" dirty="0"/>
              <a:t>SITES TO VISIT to </a:t>
            </a:r>
            <a:r>
              <a:rPr lang="fr-FR" sz="2800" b="1" dirty="0" err="1"/>
              <a:t>improve</a:t>
            </a:r>
            <a:r>
              <a:rPr lang="fr-FR" sz="2800" b="1" dirty="0"/>
              <a:t> your English</a:t>
            </a:r>
            <a:br>
              <a:rPr lang="fr-FR" sz="2800" b="1" dirty="0"/>
            </a:br>
            <a:r>
              <a:rPr lang="fr-FR" sz="2800" b="1" dirty="0"/>
              <a:t>                                     and </a:t>
            </a:r>
            <a:r>
              <a:rPr lang="fr-FR" sz="2800" b="1" dirty="0" err="1"/>
              <a:t>stay</a:t>
            </a:r>
            <a:r>
              <a:rPr lang="fr-FR" sz="2800" b="1" dirty="0"/>
              <a:t> </a:t>
            </a:r>
            <a:r>
              <a:rPr lang="fr-FR" sz="2800" b="1" dirty="0" err="1"/>
              <a:t>abreast</a:t>
            </a:r>
            <a:r>
              <a:rPr lang="fr-FR" sz="2800" b="1" dirty="0"/>
              <a:t> of the news!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AC655A-24DA-96A0-59B0-78DFA06AB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367" y="1460500"/>
            <a:ext cx="10515600" cy="518014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Wordreference.com 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Reverso.com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Anglaisfacile.com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The Guardian.co.uk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BBC.com + BBC Learning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The Economist (some free articles per month)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NYT, FT, WSJ etc… paywall!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Npr.org for podcasts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BBC’s 6-minute English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2"/>
                </a:solidFill>
              </a:rPr>
              <a:t>TED.COM </a:t>
            </a:r>
          </a:p>
        </p:txBody>
      </p:sp>
    </p:spTree>
    <p:extLst>
      <p:ext uri="{BB962C8B-B14F-4D97-AF65-F5344CB8AC3E}">
        <p14:creationId xmlns:p14="http://schemas.microsoft.com/office/powerpoint/2010/main" val="293418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CF817-1941-3022-AB01-2F07BFC7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98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C3EF2-1A6C-DEB3-1433-4B7E622C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48" y="1570792"/>
            <a:ext cx="10515600" cy="492208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Des thématiques variées (toutes les 2 à 3 semaines, écrit comme en khôlles)</a:t>
            </a:r>
          </a:p>
          <a:p>
            <a:endParaRPr lang="fr-FR" dirty="0"/>
          </a:p>
          <a:p>
            <a:r>
              <a:rPr lang="fr-FR" dirty="0"/>
              <a:t>Méthodes</a:t>
            </a:r>
          </a:p>
          <a:p>
            <a:endParaRPr lang="fr-FR" dirty="0"/>
          </a:p>
          <a:p>
            <a:r>
              <a:rPr lang="fr-FR" dirty="0"/>
              <a:t>Exercices sur table</a:t>
            </a:r>
          </a:p>
          <a:p>
            <a:endParaRPr lang="fr-FR" dirty="0"/>
          </a:p>
          <a:p>
            <a:r>
              <a:rPr lang="fr-FR" dirty="0"/>
              <a:t>DM: Apprendre le vocabulaire</a:t>
            </a:r>
          </a:p>
          <a:p>
            <a:pPr marL="0" indent="0">
              <a:buNone/>
            </a:pPr>
            <a:r>
              <a:rPr lang="fr-FR" dirty="0"/>
              <a:t>           + </a:t>
            </a:r>
            <a:r>
              <a:rPr lang="fr-FR"/>
              <a:t>QCM Optimum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READ the </a:t>
            </a:r>
            <a:r>
              <a:rPr lang="fr-FR" dirty="0" err="1"/>
              <a:t>press</a:t>
            </a:r>
            <a:r>
              <a:rPr lang="fr-FR" dirty="0"/>
              <a:t> ! News</a:t>
            </a:r>
          </a:p>
        </p:txBody>
      </p:sp>
    </p:spTree>
    <p:extLst>
      <p:ext uri="{BB962C8B-B14F-4D97-AF65-F5344CB8AC3E}">
        <p14:creationId xmlns:p14="http://schemas.microsoft.com/office/powerpoint/2010/main" val="23209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6C6F3-F5AF-5758-EEB0-4B114BB90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IN" sz="2800" b="1" dirty="0">
                <a:solidFill>
                  <a:schemeClr val="tx2"/>
                </a:solidFill>
              </a:rPr>
              <a:t>Tandem-linguistique.org</a:t>
            </a:r>
          </a:p>
          <a:p>
            <a:pPr marL="0" indent="0">
              <a:buNone/>
            </a:pPr>
            <a:endParaRPr lang="en-IN" sz="2800" b="1" dirty="0">
              <a:solidFill>
                <a:schemeClr val="tx2"/>
              </a:solidFill>
            </a:endParaRPr>
          </a:p>
          <a:p>
            <a:r>
              <a:rPr lang="fr-FR" b="1" dirty="0">
                <a:solidFill>
                  <a:schemeClr val="tx2"/>
                </a:solidFill>
              </a:rPr>
              <a:t>LE COURRIER INTERNATIONAL</a:t>
            </a:r>
          </a:p>
          <a:p>
            <a:r>
              <a:rPr lang="fr-FR" b="1" i="1" dirty="0">
                <a:solidFill>
                  <a:schemeClr val="tx2"/>
                </a:solidFill>
              </a:rPr>
              <a:t>(sur France-abonnements.fr)</a:t>
            </a:r>
          </a:p>
        </p:txBody>
      </p:sp>
    </p:spTree>
    <p:extLst>
      <p:ext uri="{BB962C8B-B14F-4D97-AF65-F5344CB8AC3E}">
        <p14:creationId xmlns:p14="http://schemas.microsoft.com/office/powerpoint/2010/main" val="143355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C7B9-EA2D-9ECD-0878-C44109235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fr-FR" dirty="0"/>
              <a:t>ÉCRICOME</a:t>
            </a:r>
            <a:br>
              <a:rPr lang="fr-FR" dirty="0"/>
            </a:br>
            <a:r>
              <a:rPr lang="fr-FR" dirty="0"/>
              <a:t>CONCOURS/ÉCOLES</a:t>
            </a:r>
          </a:p>
        </p:txBody>
      </p:sp>
    </p:spTree>
    <p:extLst>
      <p:ext uri="{BB962C8B-B14F-4D97-AF65-F5344CB8AC3E}">
        <p14:creationId xmlns:p14="http://schemas.microsoft.com/office/powerpoint/2010/main" val="9459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AC51-7425-67ED-78F2-1EB871EF6F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dirty="0"/>
              <a:t> 			</a:t>
            </a:r>
            <a:r>
              <a:rPr lang="fr-FR" dirty="0">
                <a:solidFill>
                  <a:srgbClr val="002060"/>
                </a:solidFill>
              </a:rPr>
              <a:t> 5 Grandes écoles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F9E87-A7AF-5522-22D7-7C1FD043C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EM Strasbourg</a:t>
            </a:r>
          </a:p>
          <a:p>
            <a:r>
              <a:rPr lang="fr-FR" dirty="0"/>
              <a:t>MBS Montpellier</a:t>
            </a:r>
          </a:p>
          <a:p>
            <a:r>
              <a:rPr lang="fr-FR" dirty="0"/>
              <a:t>KEDGE</a:t>
            </a:r>
          </a:p>
          <a:p>
            <a:r>
              <a:rPr lang="fr-FR" dirty="0"/>
              <a:t>NEOMA</a:t>
            </a:r>
          </a:p>
          <a:p>
            <a:r>
              <a:rPr lang="fr-FR" dirty="0"/>
              <a:t>RENNES SB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483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84004-9A7D-A7C1-5F40-A37449E5476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2060"/>
            </a:solidFill>
          </a:ln>
        </p:spPr>
        <p:txBody>
          <a:bodyPr/>
          <a:lstStyle/>
          <a:p>
            <a:r>
              <a:rPr lang="fr-FR" dirty="0"/>
              <a:t>  </a:t>
            </a:r>
            <a:r>
              <a:rPr lang="fr-FR" dirty="0">
                <a:solidFill>
                  <a:srgbClr val="002060"/>
                </a:solidFill>
              </a:rPr>
              <a:t>3 exercices pour l’écrit d’admissibilité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53CB9-7760-34C6-5C09-85A1B8A12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r>
              <a:rPr lang="fr-FR" sz="3600" b="1" dirty="0"/>
              <a:t>VERSION</a:t>
            </a:r>
          </a:p>
          <a:p>
            <a:pPr marL="0" indent="0">
              <a:buNone/>
            </a:pPr>
            <a:r>
              <a:rPr lang="fr-FR" sz="3600" i="1" dirty="0"/>
              <a:t>Toujours journalistique, une dizaine de lignes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3600" b="1" dirty="0"/>
              <a:t>THÈME</a:t>
            </a:r>
          </a:p>
          <a:p>
            <a:pPr marL="0" indent="0">
              <a:buNone/>
            </a:pPr>
            <a:r>
              <a:rPr lang="fr-FR" sz="3600" i="1" dirty="0"/>
              <a:t>Littéraire (LVA) ou journalistique (LVB)</a:t>
            </a:r>
          </a:p>
          <a:p>
            <a:pPr marL="0" indent="0">
              <a:buNone/>
            </a:pPr>
            <a:r>
              <a:rPr lang="fr-FR" sz="3600" i="1" dirty="0"/>
              <a:t>= 50% note finale</a:t>
            </a:r>
          </a:p>
          <a:p>
            <a:pPr marL="0" indent="0">
              <a:buNone/>
            </a:pPr>
            <a:endParaRPr lang="fr-FR" sz="3600" i="1" dirty="0"/>
          </a:p>
          <a:p>
            <a:r>
              <a:rPr lang="fr-FR" sz="3600" b="1" dirty="0"/>
              <a:t>ESSAY</a:t>
            </a:r>
          </a:p>
          <a:p>
            <a:pPr marL="0" indent="0">
              <a:buNone/>
            </a:pPr>
            <a:r>
              <a:rPr lang="fr-FR" sz="3600" dirty="0"/>
              <a:t>2 questions au choix, une sur la civilisation, l’autre sur la société (US/GB)</a:t>
            </a:r>
          </a:p>
          <a:p>
            <a:pPr marL="0" indent="0">
              <a:buNone/>
            </a:pPr>
            <a:r>
              <a:rPr lang="fr-FR" sz="3600" dirty="0"/>
              <a:t>=50% note finale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481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C7B9-EA2D-9ECD-0878-C44109235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fr-FR" dirty="0"/>
              <a:t>ELVI (Banque Commune d’épreuves)</a:t>
            </a:r>
            <a:br>
              <a:rPr lang="fr-FR" dirty="0"/>
            </a:br>
            <a:r>
              <a:rPr lang="fr-FR" dirty="0"/>
              <a:t>CONCOURS/ÉCOLES</a:t>
            </a:r>
          </a:p>
        </p:txBody>
      </p:sp>
    </p:spTree>
    <p:extLst>
      <p:ext uri="{BB962C8B-B14F-4D97-AF65-F5344CB8AC3E}">
        <p14:creationId xmlns:p14="http://schemas.microsoft.com/office/powerpoint/2010/main" val="321031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AC51-7425-67ED-78F2-1EB871EF6F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fr-FR" dirty="0"/>
              <a:t> 			</a:t>
            </a:r>
            <a:r>
              <a:rPr lang="fr-FR" dirty="0">
                <a:solidFill>
                  <a:srgbClr val="002060"/>
                </a:solidFill>
              </a:rPr>
              <a:t>Grandes écoles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F9E87-A7AF-5522-22D7-7C1FD043C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HEC</a:t>
            </a:r>
          </a:p>
          <a:p>
            <a:r>
              <a:rPr lang="fr-FR" sz="3600" dirty="0"/>
              <a:t>ESCP</a:t>
            </a:r>
          </a:p>
          <a:p>
            <a:r>
              <a:rPr lang="fr-FR" sz="3600" dirty="0"/>
              <a:t>ESSEC</a:t>
            </a:r>
          </a:p>
          <a:p>
            <a:r>
              <a:rPr lang="fr-FR" sz="3600" dirty="0"/>
              <a:t>AUDENCIA</a:t>
            </a:r>
          </a:p>
          <a:p>
            <a:r>
              <a:rPr lang="fr-FR" sz="3600" dirty="0"/>
              <a:t>SKEMA</a:t>
            </a:r>
          </a:p>
          <a:p>
            <a:r>
              <a:rPr lang="fr-FR" sz="3600" dirty="0"/>
              <a:t>EM Normandie, EM Lyon</a:t>
            </a:r>
          </a:p>
          <a:p>
            <a:r>
              <a:rPr lang="fr-FR" sz="3600" dirty="0"/>
              <a:t>TBS Education, ISC; ESG; ESCP</a:t>
            </a:r>
          </a:p>
          <a:p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19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04050-1EFD-B839-21E0-691A972C8D4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b="1" dirty="0"/>
              <a:t>ÉCRIT d’admissibilité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5F2F0-82A9-765C-30D6-40C89328A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fr-FR" dirty="0"/>
              <a:t>Un dossier de 5 documents </a:t>
            </a:r>
          </a:p>
          <a:p>
            <a:pPr marL="0" indent="0">
              <a:buNone/>
            </a:pPr>
            <a:r>
              <a:rPr lang="fr-FR" dirty="0"/>
              <a:t>     = Rédiger une </a:t>
            </a:r>
            <a:r>
              <a:rPr lang="fr-FR" u="sng" dirty="0"/>
              <a:t>synthèse</a:t>
            </a:r>
            <a:r>
              <a:rPr lang="fr-FR" dirty="0"/>
              <a:t> en 350 mots</a:t>
            </a:r>
          </a:p>
          <a:p>
            <a:pPr marL="0" indent="0">
              <a:buNone/>
            </a:pPr>
            <a:r>
              <a:rPr lang="fr-FR" dirty="0"/>
              <a:t>     = 30% note finale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Essay de 500 mots</a:t>
            </a:r>
          </a:p>
          <a:p>
            <a:pPr marL="0" indent="0">
              <a:buNone/>
            </a:pPr>
            <a:r>
              <a:rPr lang="fr-FR" dirty="0"/>
              <a:t>     = 50 %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Thème journalistique (un des articles du dossier)</a:t>
            </a:r>
          </a:p>
          <a:p>
            <a:pPr marL="0" indent="0">
              <a:buNone/>
            </a:pPr>
            <a:r>
              <a:rPr lang="fr-FR" dirty="0"/>
              <a:t>       = 20%</a:t>
            </a:r>
          </a:p>
        </p:txBody>
      </p:sp>
    </p:spTree>
    <p:extLst>
      <p:ext uri="{BB962C8B-B14F-4D97-AF65-F5344CB8AC3E}">
        <p14:creationId xmlns:p14="http://schemas.microsoft.com/office/powerpoint/2010/main" val="34661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FEC41-DE9A-D3D1-0BE1-F36B380F787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fr-FR" dirty="0"/>
              <a:t> QUELLES COMPÉTENCES?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5CEDD-5825-660D-3B64-7497C3E20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COMPRÉHENSION de l’anglais</a:t>
            </a:r>
          </a:p>
          <a:p>
            <a:endParaRPr lang="fr-FR" dirty="0"/>
          </a:p>
          <a:p>
            <a:r>
              <a:rPr lang="fr-FR" dirty="0"/>
              <a:t>L’EXPRESSION écrite en anglais</a:t>
            </a:r>
          </a:p>
          <a:p>
            <a:endParaRPr lang="fr-FR" dirty="0"/>
          </a:p>
          <a:p>
            <a:r>
              <a:rPr lang="fr-FR" dirty="0"/>
              <a:t>LA QUALITÉ DU FRANÇAIS </a:t>
            </a:r>
          </a:p>
          <a:p>
            <a:endParaRPr lang="fr-FR" dirty="0"/>
          </a:p>
          <a:p>
            <a:r>
              <a:rPr lang="fr-FR" dirty="0"/>
              <a:t> L’ESPRIT ANALYTIQUE (synthèse)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62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287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                SITES TO VISIT to improve your English                                      and stay abreast of the news!</vt:lpstr>
      <vt:lpstr>PowerPoint Presentation</vt:lpstr>
      <vt:lpstr>ÉCRICOME CONCOURS/ÉCOLES</vt:lpstr>
      <vt:lpstr>     5 Grandes écoles</vt:lpstr>
      <vt:lpstr>  3 exercices pour l’écrit d’admissibilité</vt:lpstr>
      <vt:lpstr>ELVI (Banque Commune d’épreuves) CONCOURS/ÉCOLES</vt:lpstr>
      <vt:lpstr>    Grandes écoles</vt:lpstr>
      <vt:lpstr>ÉCRIT d’admissibilité</vt:lpstr>
      <vt:lpstr> QUELLES COMPÉTENCES?</vt:lpstr>
      <vt:lpstr>PROGRAMME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SORAYA BELAROUSSI</dc:creator>
  <cp:lastModifiedBy>SORAYA BELAROUSSI</cp:lastModifiedBy>
  <cp:revision>11</cp:revision>
  <dcterms:created xsi:type="dcterms:W3CDTF">2024-08-24T17:35:38Z</dcterms:created>
  <dcterms:modified xsi:type="dcterms:W3CDTF">2025-08-27T17:08:01Z</dcterms:modified>
</cp:coreProperties>
</file>