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98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3479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7983" y="0"/>
            <a:ext cx="6844018" cy="297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47982" y="2977575"/>
            <a:ext cx="3342533" cy="38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6">
            <a:alphaModFix/>
          </a:blip>
          <a:srcRect b="0" l="0" r="0" t="25946"/>
          <a:stretch/>
        </p:blipFill>
        <p:spPr>
          <a:xfrm>
            <a:off x="8690516" y="2977575"/>
            <a:ext cx="3501484" cy="3903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9493" y="2578100"/>
            <a:ext cx="6433174" cy="4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192000" cy="68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267629" y="0"/>
            <a:ext cx="11086171" cy="1144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2 vues du « bon marché », 1872</a:t>
            </a:r>
            <a:endParaRPr/>
          </a:p>
        </p:txBody>
      </p:sp>
      <p:sp>
        <p:nvSpPr>
          <p:cNvPr id="117" name="Google Shape;11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85637"/>
            <a:ext cx="6177777" cy="583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7776" y="1085637"/>
            <a:ext cx="6014223" cy="577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51050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5091" y="-1"/>
            <a:ext cx="708349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1"/>
            <a:ext cx="5932449" cy="689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2448" y="0"/>
            <a:ext cx="6259552" cy="686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346" y="0"/>
            <a:ext cx="11490249" cy="680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