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schemas.openxmlformats.org/officeDocument/2006/relationships/slide" Target="slides/slide8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3.png"/><Relationship Id="rId6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98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34798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47983" y="0"/>
            <a:ext cx="6844018" cy="297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47982" y="2977575"/>
            <a:ext cx="3342533" cy="38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 rotWithShape="1">
          <a:blip r:embed="rId6">
            <a:alphaModFix/>
          </a:blip>
          <a:srcRect b="0" l="0" r="0" t="25946"/>
          <a:stretch/>
        </p:blipFill>
        <p:spPr>
          <a:xfrm>
            <a:off x="8690516" y="2977575"/>
            <a:ext cx="3501484" cy="3903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2" name="Google Shape;102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03" name="Google Shape;10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9493" y="2578100"/>
            <a:ext cx="6433174" cy="427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0" name="Google Shape;110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11" name="Google Shape;11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12192000" cy="689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/>
          <p:nvPr>
            <p:ph type="title"/>
          </p:nvPr>
        </p:nvSpPr>
        <p:spPr>
          <a:xfrm>
            <a:off x="267629" y="0"/>
            <a:ext cx="11086171" cy="11445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2 vues du « bon marché », 1872</a:t>
            </a:r>
            <a:endParaRPr/>
          </a:p>
        </p:txBody>
      </p:sp>
      <p:sp>
        <p:nvSpPr>
          <p:cNvPr id="117" name="Google Shape;117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18" name="Google Shape;11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85637"/>
            <a:ext cx="6177777" cy="5831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77776" y="1085637"/>
            <a:ext cx="6014223" cy="5772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5" name="Google Shape;125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26" name="Google Shape;12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0"/>
            <a:ext cx="510509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05091" y="-1"/>
            <a:ext cx="708349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3" name="Google Shape;133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34" name="Google Shape;13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-1"/>
            <a:ext cx="5932449" cy="6898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32448" y="0"/>
            <a:ext cx="6259552" cy="6866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41" name="Google Shape;141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42" name="Google Shape;14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346" y="0"/>
            <a:ext cx="11490249" cy="6806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