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47" name="Shape 24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Arial"/>
      </a:defRPr>
    </a:lvl1pPr>
    <a:lvl2pPr indent="228600" latinLnBrk="0">
      <a:defRPr sz="1200">
        <a:latin typeface="+mn-lt"/>
        <a:ea typeface="+mn-ea"/>
        <a:cs typeface="+mn-cs"/>
        <a:sym typeface="Arial"/>
      </a:defRPr>
    </a:lvl2pPr>
    <a:lvl3pPr indent="457200" latinLnBrk="0">
      <a:defRPr sz="1200">
        <a:latin typeface="+mn-lt"/>
        <a:ea typeface="+mn-ea"/>
        <a:cs typeface="+mn-cs"/>
        <a:sym typeface="Arial"/>
      </a:defRPr>
    </a:lvl3pPr>
    <a:lvl4pPr indent="685800" latinLnBrk="0">
      <a:defRPr sz="1200">
        <a:latin typeface="+mn-lt"/>
        <a:ea typeface="+mn-ea"/>
        <a:cs typeface="+mn-cs"/>
        <a:sym typeface="Arial"/>
      </a:defRPr>
    </a:lvl4pPr>
    <a:lvl5pPr indent="914400" latinLnBrk="0">
      <a:defRPr sz="1200">
        <a:latin typeface="+mn-lt"/>
        <a:ea typeface="+mn-ea"/>
        <a:cs typeface="+mn-cs"/>
        <a:sym typeface="Arial"/>
      </a:defRPr>
    </a:lvl5pPr>
    <a:lvl6pPr indent="1143000" latinLnBrk="0">
      <a:defRPr sz="1200">
        <a:latin typeface="+mn-lt"/>
        <a:ea typeface="+mn-ea"/>
        <a:cs typeface="+mn-cs"/>
        <a:sym typeface="Arial"/>
      </a:defRPr>
    </a:lvl6pPr>
    <a:lvl7pPr indent="1371600" latinLnBrk="0">
      <a:defRPr sz="1200">
        <a:latin typeface="+mn-lt"/>
        <a:ea typeface="+mn-ea"/>
        <a:cs typeface="+mn-cs"/>
        <a:sym typeface="Arial"/>
      </a:defRPr>
    </a:lvl7pPr>
    <a:lvl8pPr indent="1600200" latinLnBrk="0">
      <a:defRPr sz="1200">
        <a:latin typeface="+mn-lt"/>
        <a:ea typeface="+mn-ea"/>
        <a:cs typeface="+mn-cs"/>
        <a:sym typeface="Arial"/>
      </a:defRPr>
    </a:lvl8pPr>
    <a:lvl9pPr indent="1828800" latinLnBrk="0">
      <a:defRPr sz="12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type="title"/>
          </p:nvPr>
        </p:nvSpPr>
        <p:spPr>
          <a:xfrm>
            <a:off x="457200" y="273599"/>
            <a:ext cx="8229241" cy="114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title</a:t>
            </a:r>
          </a:p>
        </p:txBody>
      </p:sp>
      <p:sp>
        <p:nvSpPr>
          <p:cNvPr id="96" name="Shape 96"/>
          <p:cNvSpPr/>
          <p:nvPr>
            <p:ph type="body" sz="half" idx="1"/>
          </p:nvPr>
        </p:nvSpPr>
        <p:spPr>
          <a:xfrm>
            <a:off x="457200" y="1604519"/>
            <a:ext cx="8229241" cy="189684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text</a:t>
            </a:r>
          </a:p>
        </p:txBody>
      </p:sp>
      <p:sp>
        <p:nvSpPr>
          <p:cNvPr id="97" name="Shape 97"/>
          <p:cNvSpPr/>
          <p:nvPr>
            <p:ph type="body" sz="half" idx="13"/>
          </p:nvPr>
        </p:nvSpPr>
        <p:spPr>
          <a:xfrm>
            <a:off x="457199" y="3682079"/>
            <a:ext cx="8229242" cy="189684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98" name="Shape 9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>
            <p:ph type="title"/>
          </p:nvPr>
        </p:nvSpPr>
        <p:spPr>
          <a:xfrm>
            <a:off x="457200" y="273599"/>
            <a:ext cx="8229241" cy="114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title</a:t>
            </a:r>
          </a:p>
        </p:txBody>
      </p:sp>
      <p:sp>
        <p:nvSpPr>
          <p:cNvPr id="106" name="Shape 106"/>
          <p:cNvSpPr/>
          <p:nvPr>
            <p:ph type="body" sz="quarter" idx="1"/>
          </p:nvPr>
        </p:nvSpPr>
        <p:spPr>
          <a:xfrm>
            <a:off x="457200" y="1604519"/>
            <a:ext cx="4015800" cy="189684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text</a:t>
            </a:r>
          </a:p>
        </p:txBody>
      </p:sp>
      <p:sp>
        <p:nvSpPr>
          <p:cNvPr id="107" name="Shape 107"/>
          <p:cNvSpPr/>
          <p:nvPr/>
        </p:nvSpPr>
        <p:spPr>
          <a:xfrm>
            <a:off x="4674239" y="1604519"/>
            <a:ext cx="4015800" cy="1896842"/>
          </a:xfrm>
          <a:prstGeom prst="rect">
            <a:avLst/>
          </a:prstGeom>
          <a:ln w="12700">
            <a:miter lim="400000"/>
          </a:ln>
        </p:spPr>
        <p:txBody>
          <a:bodyPr lIns="0" tIns="0" rIns="0" bIns="0">
            <a:normAutofit fontScale="100000" lnSpcReduction="0"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SzPct val="45000"/>
              <a:buFont typeface="Helvetica"/>
              <a:buChar char="l"/>
              <a:defRPr sz="2800"/>
            </a:pPr>
          </a:p>
        </p:txBody>
      </p:sp>
      <p:sp>
        <p:nvSpPr>
          <p:cNvPr id="108" name="Shape 108"/>
          <p:cNvSpPr/>
          <p:nvPr/>
        </p:nvSpPr>
        <p:spPr>
          <a:xfrm>
            <a:off x="4674239" y="3682079"/>
            <a:ext cx="4015800" cy="1896841"/>
          </a:xfrm>
          <a:prstGeom prst="rect">
            <a:avLst/>
          </a:prstGeom>
          <a:ln w="12700">
            <a:miter lim="400000"/>
          </a:ln>
        </p:spPr>
        <p:txBody>
          <a:bodyPr lIns="0" tIns="0" rIns="0" bIns="0">
            <a:normAutofit fontScale="100000" lnSpcReduction="0"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SzPct val="45000"/>
              <a:buFont typeface="Helvetica"/>
              <a:buChar char="l"/>
              <a:defRPr sz="2800"/>
            </a:pPr>
          </a:p>
        </p:txBody>
      </p:sp>
      <p:sp>
        <p:nvSpPr>
          <p:cNvPr id="109" name="Shape 109"/>
          <p:cNvSpPr/>
          <p:nvPr>
            <p:ph type="body" sz="quarter" idx="13"/>
          </p:nvPr>
        </p:nvSpPr>
        <p:spPr>
          <a:xfrm>
            <a:off x="457199" y="3682079"/>
            <a:ext cx="4015801" cy="189684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110" name="Shape 11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type="title"/>
          </p:nvPr>
        </p:nvSpPr>
        <p:spPr>
          <a:xfrm>
            <a:off x="457200" y="273599"/>
            <a:ext cx="8229241" cy="114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title</a:t>
            </a:r>
          </a:p>
        </p:txBody>
      </p:sp>
      <p:sp>
        <p:nvSpPr>
          <p:cNvPr id="118" name="Shape 118"/>
          <p:cNvSpPr/>
          <p:nvPr>
            <p:ph type="body" idx="1"/>
          </p:nvPr>
        </p:nvSpPr>
        <p:spPr>
          <a:xfrm>
            <a:off x="457200" y="1604519"/>
            <a:ext cx="8229241" cy="397728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text</a:t>
            </a:r>
          </a:p>
        </p:txBody>
      </p:sp>
      <p:sp>
        <p:nvSpPr>
          <p:cNvPr id="119" name="Shape 119"/>
          <p:cNvSpPr/>
          <p:nvPr>
            <p:ph type="body" idx="13"/>
          </p:nvPr>
        </p:nvSpPr>
        <p:spPr>
          <a:xfrm>
            <a:off x="457199" y="1604519"/>
            <a:ext cx="8229242" cy="397728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pic>
        <p:nvPicPr>
          <p:cNvPr id="120" name="image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79000" y="1604519"/>
            <a:ext cx="4984921" cy="3977282"/>
          </a:xfrm>
          <a:prstGeom prst="rect">
            <a:avLst/>
          </a:prstGeom>
          <a:ln w="12700">
            <a:miter lim="400000"/>
          </a:ln>
        </p:spPr>
      </p:pic>
      <p:pic>
        <p:nvPicPr>
          <p:cNvPr id="121" name="image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79000" y="1604519"/>
            <a:ext cx="4984921" cy="3977282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Shape 12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/>
          <p:nvPr>
            <p:ph type="title"/>
          </p:nvPr>
        </p:nvSpPr>
        <p:spPr>
          <a:xfrm>
            <a:off x="457200" y="273599"/>
            <a:ext cx="8229241" cy="114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title</a:t>
            </a:r>
          </a:p>
        </p:txBody>
      </p:sp>
      <p:sp>
        <p:nvSpPr>
          <p:cNvPr id="137" name="Shape 137"/>
          <p:cNvSpPr/>
          <p:nvPr>
            <p:ph type="body" idx="1"/>
          </p:nvPr>
        </p:nvSpPr>
        <p:spPr>
          <a:xfrm>
            <a:off x="457200" y="1604519"/>
            <a:ext cx="8229241" cy="397728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>
            <a:normAutofit fontScale="100000" lnSpcReduction="0"/>
          </a:bodyPr>
          <a:lstStyle>
            <a:lvl1pPr>
              <a:buSzPct val="100000"/>
              <a:buFont typeface="Arial"/>
              <a:buChar char="•"/>
            </a:lvl1pPr>
          </a:lstStyle>
          <a:p>
            <a:pPr/>
            <a:r>
              <a:t>Click to add subtitle</a:t>
            </a:r>
          </a:p>
        </p:txBody>
      </p:sp>
      <p:sp>
        <p:nvSpPr>
          <p:cNvPr id="138" name="Shape 13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/>
          <p:nvPr>
            <p:ph type="title"/>
          </p:nvPr>
        </p:nvSpPr>
        <p:spPr>
          <a:xfrm>
            <a:off x="457200" y="273599"/>
            <a:ext cx="8229241" cy="114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title</a:t>
            </a:r>
          </a:p>
        </p:txBody>
      </p:sp>
      <p:sp>
        <p:nvSpPr>
          <p:cNvPr id="146" name="Shape 146"/>
          <p:cNvSpPr/>
          <p:nvPr>
            <p:ph type="body" idx="1"/>
          </p:nvPr>
        </p:nvSpPr>
        <p:spPr>
          <a:xfrm>
            <a:off x="457200" y="1604519"/>
            <a:ext cx="8229241" cy="397728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>
            <a:lvl1pPr>
              <a:buSzPct val="100000"/>
              <a:buFont typeface="Arial"/>
              <a:buChar char="•"/>
            </a:lvl1pPr>
          </a:lstStyle>
          <a:p>
            <a:pPr/>
            <a:r>
              <a:t>Click to add text</a:t>
            </a:r>
          </a:p>
        </p:txBody>
      </p:sp>
      <p:sp>
        <p:nvSpPr>
          <p:cNvPr id="147" name="Shape 14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/>
          <p:nvPr>
            <p:ph type="title"/>
          </p:nvPr>
        </p:nvSpPr>
        <p:spPr>
          <a:xfrm>
            <a:off x="457200" y="273599"/>
            <a:ext cx="8229241" cy="114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title</a:t>
            </a:r>
          </a:p>
        </p:txBody>
      </p:sp>
      <p:sp>
        <p:nvSpPr>
          <p:cNvPr id="155" name="Shape 155"/>
          <p:cNvSpPr/>
          <p:nvPr>
            <p:ph type="body" sz="half" idx="1"/>
          </p:nvPr>
        </p:nvSpPr>
        <p:spPr>
          <a:xfrm>
            <a:off x="457200" y="1604519"/>
            <a:ext cx="4015800" cy="397728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>
            <a:lvl1pPr>
              <a:buSzPct val="100000"/>
              <a:buFont typeface="Arial"/>
              <a:buChar char="•"/>
            </a:lvl1pPr>
          </a:lstStyle>
          <a:p>
            <a:pPr/>
            <a:r>
              <a:t>Click to add text</a:t>
            </a:r>
          </a:p>
        </p:txBody>
      </p:sp>
      <p:sp>
        <p:nvSpPr>
          <p:cNvPr id="156" name="Shape 156"/>
          <p:cNvSpPr/>
          <p:nvPr>
            <p:ph type="body" sz="half" idx="13"/>
          </p:nvPr>
        </p:nvSpPr>
        <p:spPr>
          <a:xfrm>
            <a:off x="4674239" y="1604519"/>
            <a:ext cx="4015800" cy="397728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SzPct val="100000"/>
              <a:buFont typeface="Arial"/>
              <a:buChar char="•"/>
            </a:pPr>
          </a:p>
        </p:txBody>
      </p:sp>
      <p:sp>
        <p:nvSpPr>
          <p:cNvPr id="157" name="Shape 15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>
            <p:ph type="title"/>
          </p:nvPr>
        </p:nvSpPr>
        <p:spPr>
          <a:xfrm>
            <a:off x="457200" y="273599"/>
            <a:ext cx="8229241" cy="114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title</a:t>
            </a:r>
          </a:p>
        </p:txBody>
      </p:sp>
      <p:sp>
        <p:nvSpPr>
          <p:cNvPr id="165" name="Shape 16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/>
          <p:nvPr>
            <p:ph type="body" idx="1"/>
          </p:nvPr>
        </p:nvSpPr>
        <p:spPr>
          <a:xfrm>
            <a:off x="457200" y="273599"/>
            <a:ext cx="8229241" cy="53078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>
            <a:normAutofit fontScale="100000" lnSpcReduction="0"/>
          </a:bodyPr>
          <a:lstStyle>
            <a:lvl1pPr>
              <a:buSzPct val="100000"/>
              <a:buFont typeface="Arial"/>
              <a:buChar char="•"/>
            </a:lvl1pPr>
          </a:lstStyle>
          <a:p>
            <a:pPr/>
            <a:r>
              <a:t>Click to add subtitle</a:t>
            </a:r>
          </a:p>
        </p:txBody>
      </p:sp>
      <p:sp>
        <p:nvSpPr>
          <p:cNvPr id="173" name="Shape 17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/>
          <p:nvPr>
            <p:ph type="title"/>
          </p:nvPr>
        </p:nvSpPr>
        <p:spPr>
          <a:xfrm>
            <a:off x="457200" y="273599"/>
            <a:ext cx="8229241" cy="114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title</a:t>
            </a:r>
          </a:p>
        </p:txBody>
      </p:sp>
      <p:sp>
        <p:nvSpPr>
          <p:cNvPr id="181" name="Shape 181"/>
          <p:cNvSpPr/>
          <p:nvPr>
            <p:ph type="body" sz="quarter" idx="1"/>
          </p:nvPr>
        </p:nvSpPr>
        <p:spPr>
          <a:xfrm>
            <a:off x="457200" y="1604519"/>
            <a:ext cx="4015800" cy="189684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>
            <a:lvl1pPr>
              <a:buSzPct val="100000"/>
              <a:buFont typeface="Arial"/>
              <a:buChar char="•"/>
            </a:lvl1pPr>
          </a:lstStyle>
          <a:p>
            <a:pPr/>
            <a:r>
              <a:t>Click to add text</a:t>
            </a:r>
          </a:p>
        </p:txBody>
      </p:sp>
      <p:sp>
        <p:nvSpPr>
          <p:cNvPr id="182" name="Shape 182"/>
          <p:cNvSpPr/>
          <p:nvPr/>
        </p:nvSpPr>
        <p:spPr>
          <a:xfrm>
            <a:off x="457199" y="3682079"/>
            <a:ext cx="4015801" cy="1896841"/>
          </a:xfrm>
          <a:prstGeom prst="rect">
            <a:avLst/>
          </a:prstGeom>
          <a:ln w="12700">
            <a:miter lim="400000"/>
          </a:ln>
        </p:spPr>
        <p:txBody>
          <a:bodyPr lIns="0" tIns="0" rIns="0" bIns="0">
            <a:normAutofit fontScale="100000" lnSpcReduction="0"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800"/>
            </a:pPr>
          </a:p>
        </p:txBody>
      </p:sp>
      <p:sp>
        <p:nvSpPr>
          <p:cNvPr id="183" name="Shape 183"/>
          <p:cNvSpPr/>
          <p:nvPr>
            <p:ph type="body" sz="half" idx="13"/>
          </p:nvPr>
        </p:nvSpPr>
        <p:spPr>
          <a:xfrm>
            <a:off x="4674239" y="1604519"/>
            <a:ext cx="4015800" cy="397728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SzPct val="100000"/>
              <a:buFont typeface="Arial"/>
              <a:buChar char="•"/>
            </a:pPr>
          </a:p>
        </p:txBody>
      </p:sp>
      <p:sp>
        <p:nvSpPr>
          <p:cNvPr id="184" name="Shape 18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xfrm>
            <a:off x="457200" y="273599"/>
            <a:ext cx="8229241" cy="114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title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xfrm>
            <a:off x="457200" y="1604519"/>
            <a:ext cx="8229241" cy="397728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>
            <a:normAutofit fontScale="100000" lnSpcReduction="0"/>
          </a:bodyPr>
          <a:lstStyle/>
          <a:p>
            <a:pPr/>
            <a:r>
              <a:t>Click to add subtitle</a:t>
            </a:r>
          </a:p>
        </p:txBody>
      </p:sp>
      <p:sp>
        <p:nvSpPr>
          <p:cNvPr id="20" name="Shape 2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/>
          <p:nvPr>
            <p:ph type="title"/>
          </p:nvPr>
        </p:nvSpPr>
        <p:spPr>
          <a:xfrm>
            <a:off x="457200" y="273599"/>
            <a:ext cx="8229241" cy="114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title</a:t>
            </a:r>
          </a:p>
        </p:txBody>
      </p:sp>
      <p:sp>
        <p:nvSpPr>
          <p:cNvPr id="192" name="Shape 192"/>
          <p:cNvSpPr/>
          <p:nvPr>
            <p:ph type="body" sz="half" idx="1"/>
          </p:nvPr>
        </p:nvSpPr>
        <p:spPr>
          <a:xfrm>
            <a:off x="457200" y="1604519"/>
            <a:ext cx="4015800" cy="397728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>
            <a:lvl1pPr>
              <a:buSzPct val="100000"/>
              <a:buFont typeface="Arial"/>
              <a:buChar char="•"/>
            </a:lvl1pPr>
          </a:lstStyle>
          <a:p>
            <a:pPr/>
            <a:r>
              <a:t>Click to add text</a:t>
            </a:r>
          </a:p>
        </p:txBody>
      </p:sp>
      <p:sp>
        <p:nvSpPr>
          <p:cNvPr id="193" name="Shape 193"/>
          <p:cNvSpPr/>
          <p:nvPr/>
        </p:nvSpPr>
        <p:spPr>
          <a:xfrm>
            <a:off x="4674239" y="1604519"/>
            <a:ext cx="4015800" cy="1896842"/>
          </a:xfrm>
          <a:prstGeom prst="rect">
            <a:avLst/>
          </a:prstGeom>
          <a:ln w="12700">
            <a:miter lim="400000"/>
          </a:ln>
        </p:spPr>
        <p:txBody>
          <a:bodyPr lIns="0" tIns="0" rIns="0" bIns="0">
            <a:normAutofit fontScale="100000" lnSpcReduction="0"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800"/>
            </a:pPr>
          </a:p>
        </p:txBody>
      </p:sp>
      <p:sp>
        <p:nvSpPr>
          <p:cNvPr id="194" name="Shape 194"/>
          <p:cNvSpPr/>
          <p:nvPr>
            <p:ph type="body" sz="quarter" idx="13"/>
          </p:nvPr>
        </p:nvSpPr>
        <p:spPr>
          <a:xfrm>
            <a:off x="4674239" y="3682079"/>
            <a:ext cx="4015800" cy="189684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SzPct val="100000"/>
              <a:buFont typeface="Arial"/>
              <a:buChar char="•"/>
            </a:pPr>
          </a:p>
        </p:txBody>
      </p:sp>
      <p:sp>
        <p:nvSpPr>
          <p:cNvPr id="195" name="Shape 19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/>
          <p:nvPr>
            <p:ph type="title"/>
          </p:nvPr>
        </p:nvSpPr>
        <p:spPr>
          <a:xfrm>
            <a:off x="457200" y="273599"/>
            <a:ext cx="8229241" cy="114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title</a:t>
            </a:r>
          </a:p>
        </p:txBody>
      </p:sp>
      <p:sp>
        <p:nvSpPr>
          <p:cNvPr id="203" name="Shape 203"/>
          <p:cNvSpPr/>
          <p:nvPr>
            <p:ph type="body" sz="quarter" idx="1"/>
          </p:nvPr>
        </p:nvSpPr>
        <p:spPr>
          <a:xfrm>
            <a:off x="457200" y="1604519"/>
            <a:ext cx="4015800" cy="189684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>
            <a:lvl1pPr>
              <a:buSzPct val="100000"/>
              <a:buFont typeface="Arial"/>
              <a:buChar char="•"/>
            </a:lvl1pPr>
          </a:lstStyle>
          <a:p>
            <a:pPr/>
            <a:r>
              <a:t>Click to add text</a:t>
            </a:r>
          </a:p>
        </p:txBody>
      </p:sp>
      <p:sp>
        <p:nvSpPr>
          <p:cNvPr id="204" name="Shape 204"/>
          <p:cNvSpPr/>
          <p:nvPr/>
        </p:nvSpPr>
        <p:spPr>
          <a:xfrm>
            <a:off x="4674239" y="1604519"/>
            <a:ext cx="4015800" cy="1896842"/>
          </a:xfrm>
          <a:prstGeom prst="rect">
            <a:avLst/>
          </a:prstGeom>
          <a:ln w="12700">
            <a:miter lim="400000"/>
          </a:ln>
        </p:spPr>
        <p:txBody>
          <a:bodyPr lIns="0" tIns="0" rIns="0" bIns="0">
            <a:normAutofit fontScale="100000" lnSpcReduction="0"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800"/>
            </a:pPr>
          </a:p>
        </p:txBody>
      </p:sp>
      <p:sp>
        <p:nvSpPr>
          <p:cNvPr id="205" name="Shape 205"/>
          <p:cNvSpPr/>
          <p:nvPr>
            <p:ph type="body" sz="half" idx="13"/>
          </p:nvPr>
        </p:nvSpPr>
        <p:spPr>
          <a:xfrm>
            <a:off x="457199" y="3682079"/>
            <a:ext cx="8229242" cy="189684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SzPct val="100000"/>
              <a:buFont typeface="Arial"/>
              <a:buChar char="•"/>
            </a:pPr>
          </a:p>
        </p:txBody>
      </p:sp>
      <p:sp>
        <p:nvSpPr>
          <p:cNvPr id="206" name="Shape 20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/>
          <p:nvPr>
            <p:ph type="title"/>
          </p:nvPr>
        </p:nvSpPr>
        <p:spPr>
          <a:xfrm>
            <a:off x="457200" y="273599"/>
            <a:ext cx="8229241" cy="114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title</a:t>
            </a:r>
          </a:p>
        </p:txBody>
      </p:sp>
      <p:sp>
        <p:nvSpPr>
          <p:cNvPr id="214" name="Shape 214"/>
          <p:cNvSpPr/>
          <p:nvPr>
            <p:ph type="body" sz="half" idx="1"/>
          </p:nvPr>
        </p:nvSpPr>
        <p:spPr>
          <a:xfrm>
            <a:off x="457200" y="1604519"/>
            <a:ext cx="8229241" cy="189684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>
            <a:lvl1pPr>
              <a:buSzPct val="100000"/>
              <a:buFont typeface="Arial"/>
              <a:buChar char="•"/>
            </a:lvl1pPr>
          </a:lstStyle>
          <a:p>
            <a:pPr/>
            <a:r>
              <a:t>Click to add text</a:t>
            </a:r>
          </a:p>
        </p:txBody>
      </p:sp>
      <p:sp>
        <p:nvSpPr>
          <p:cNvPr id="215" name="Shape 215"/>
          <p:cNvSpPr/>
          <p:nvPr>
            <p:ph type="body" sz="half" idx="13"/>
          </p:nvPr>
        </p:nvSpPr>
        <p:spPr>
          <a:xfrm>
            <a:off x="457199" y="3682079"/>
            <a:ext cx="8229242" cy="189684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SzPct val="100000"/>
              <a:buFont typeface="Arial"/>
              <a:buChar char="•"/>
            </a:pPr>
          </a:p>
        </p:txBody>
      </p:sp>
      <p:sp>
        <p:nvSpPr>
          <p:cNvPr id="216" name="Shape 21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/>
          <p:nvPr>
            <p:ph type="title"/>
          </p:nvPr>
        </p:nvSpPr>
        <p:spPr>
          <a:xfrm>
            <a:off x="457200" y="273599"/>
            <a:ext cx="8229241" cy="114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title</a:t>
            </a:r>
          </a:p>
        </p:txBody>
      </p:sp>
      <p:sp>
        <p:nvSpPr>
          <p:cNvPr id="224" name="Shape 224"/>
          <p:cNvSpPr/>
          <p:nvPr>
            <p:ph type="body" sz="quarter" idx="1"/>
          </p:nvPr>
        </p:nvSpPr>
        <p:spPr>
          <a:xfrm>
            <a:off x="457200" y="1604519"/>
            <a:ext cx="4015800" cy="189684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>
            <a:lvl1pPr>
              <a:buSzPct val="100000"/>
              <a:buFont typeface="Arial"/>
              <a:buChar char="•"/>
            </a:lvl1pPr>
          </a:lstStyle>
          <a:p>
            <a:pPr/>
            <a:r>
              <a:t>Click to add text</a:t>
            </a:r>
          </a:p>
        </p:txBody>
      </p:sp>
      <p:sp>
        <p:nvSpPr>
          <p:cNvPr id="225" name="Shape 225"/>
          <p:cNvSpPr/>
          <p:nvPr/>
        </p:nvSpPr>
        <p:spPr>
          <a:xfrm>
            <a:off x="4674239" y="1604519"/>
            <a:ext cx="4015800" cy="1896842"/>
          </a:xfrm>
          <a:prstGeom prst="rect">
            <a:avLst/>
          </a:prstGeom>
          <a:ln w="12700">
            <a:miter lim="400000"/>
          </a:ln>
        </p:spPr>
        <p:txBody>
          <a:bodyPr lIns="0" tIns="0" rIns="0" bIns="0">
            <a:normAutofit fontScale="100000" lnSpcReduction="0"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800"/>
            </a:pPr>
          </a:p>
        </p:txBody>
      </p:sp>
      <p:sp>
        <p:nvSpPr>
          <p:cNvPr id="226" name="Shape 226"/>
          <p:cNvSpPr/>
          <p:nvPr/>
        </p:nvSpPr>
        <p:spPr>
          <a:xfrm>
            <a:off x="4674239" y="3682079"/>
            <a:ext cx="4015800" cy="1896841"/>
          </a:xfrm>
          <a:prstGeom prst="rect">
            <a:avLst/>
          </a:prstGeom>
          <a:ln w="12700">
            <a:miter lim="400000"/>
          </a:ln>
        </p:spPr>
        <p:txBody>
          <a:bodyPr lIns="0" tIns="0" rIns="0" bIns="0">
            <a:normAutofit fontScale="100000" lnSpcReduction="0"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800"/>
            </a:pPr>
          </a:p>
        </p:txBody>
      </p:sp>
      <p:sp>
        <p:nvSpPr>
          <p:cNvPr id="227" name="Shape 227"/>
          <p:cNvSpPr/>
          <p:nvPr>
            <p:ph type="body" sz="quarter" idx="13"/>
          </p:nvPr>
        </p:nvSpPr>
        <p:spPr>
          <a:xfrm>
            <a:off x="457199" y="3682079"/>
            <a:ext cx="4015801" cy="189684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SzPct val="100000"/>
              <a:buFont typeface="Arial"/>
              <a:buChar char="•"/>
            </a:pPr>
          </a:p>
        </p:txBody>
      </p:sp>
      <p:sp>
        <p:nvSpPr>
          <p:cNvPr id="228" name="Shape 22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/>
          <p:nvPr>
            <p:ph type="title"/>
          </p:nvPr>
        </p:nvSpPr>
        <p:spPr>
          <a:xfrm>
            <a:off x="457200" y="273599"/>
            <a:ext cx="8229241" cy="114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title</a:t>
            </a:r>
          </a:p>
        </p:txBody>
      </p:sp>
      <p:sp>
        <p:nvSpPr>
          <p:cNvPr id="236" name="Shape 236"/>
          <p:cNvSpPr/>
          <p:nvPr>
            <p:ph type="body" idx="1"/>
          </p:nvPr>
        </p:nvSpPr>
        <p:spPr>
          <a:xfrm>
            <a:off x="457200" y="1604519"/>
            <a:ext cx="8229241" cy="397728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>
            <a:lvl1pPr>
              <a:buSzPct val="100000"/>
              <a:buFont typeface="Arial"/>
              <a:buChar char="•"/>
            </a:lvl1pPr>
          </a:lstStyle>
          <a:p>
            <a:pPr/>
            <a:r>
              <a:t>Click to add text</a:t>
            </a:r>
          </a:p>
        </p:txBody>
      </p:sp>
      <p:sp>
        <p:nvSpPr>
          <p:cNvPr id="237" name="Shape 237"/>
          <p:cNvSpPr/>
          <p:nvPr>
            <p:ph type="body" idx="13"/>
          </p:nvPr>
        </p:nvSpPr>
        <p:spPr>
          <a:xfrm>
            <a:off x="457199" y="1604519"/>
            <a:ext cx="8229242" cy="397728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>
              <a:buSzPct val="100000"/>
              <a:buFont typeface="Arial"/>
              <a:buChar char="•"/>
            </a:pPr>
          </a:p>
        </p:txBody>
      </p:sp>
      <p:pic>
        <p:nvPicPr>
          <p:cNvPr id="238" name="image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79000" y="1604519"/>
            <a:ext cx="4984921" cy="3977282"/>
          </a:xfrm>
          <a:prstGeom prst="rect">
            <a:avLst/>
          </a:prstGeom>
          <a:ln w="12700">
            <a:miter lim="400000"/>
          </a:ln>
        </p:spPr>
      </p:pic>
      <p:pic>
        <p:nvPicPr>
          <p:cNvPr id="239" name="image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79000" y="1604519"/>
            <a:ext cx="4984921" cy="3977282"/>
          </a:xfrm>
          <a:prstGeom prst="rect">
            <a:avLst/>
          </a:prstGeom>
          <a:ln w="12700">
            <a:miter lim="400000"/>
          </a:ln>
        </p:spPr>
      </p:pic>
      <p:sp>
        <p:nvSpPr>
          <p:cNvPr id="240" name="Shape 24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>
            <p:ph type="title"/>
          </p:nvPr>
        </p:nvSpPr>
        <p:spPr>
          <a:xfrm>
            <a:off x="457200" y="273599"/>
            <a:ext cx="8229241" cy="114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title</a:t>
            </a:r>
          </a:p>
        </p:txBody>
      </p:sp>
      <p:sp>
        <p:nvSpPr>
          <p:cNvPr id="28" name="Shape 28"/>
          <p:cNvSpPr/>
          <p:nvPr>
            <p:ph type="body" idx="1"/>
          </p:nvPr>
        </p:nvSpPr>
        <p:spPr>
          <a:xfrm>
            <a:off x="457200" y="1604519"/>
            <a:ext cx="8229241" cy="397728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text</a:t>
            </a:r>
          </a:p>
        </p:txBody>
      </p:sp>
      <p:sp>
        <p:nvSpPr>
          <p:cNvPr id="29" name="Shape 2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>
            <p:ph type="title"/>
          </p:nvPr>
        </p:nvSpPr>
        <p:spPr>
          <a:xfrm>
            <a:off x="457200" y="273599"/>
            <a:ext cx="8229241" cy="114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title</a:t>
            </a:r>
          </a:p>
        </p:txBody>
      </p:sp>
      <p:sp>
        <p:nvSpPr>
          <p:cNvPr id="37" name="Shape 37"/>
          <p:cNvSpPr/>
          <p:nvPr>
            <p:ph type="body" sz="half" idx="1"/>
          </p:nvPr>
        </p:nvSpPr>
        <p:spPr>
          <a:xfrm>
            <a:off x="457200" y="1604519"/>
            <a:ext cx="4015800" cy="397728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text</a:t>
            </a:r>
          </a:p>
        </p:txBody>
      </p:sp>
      <p:sp>
        <p:nvSpPr>
          <p:cNvPr id="38" name="Shape 38"/>
          <p:cNvSpPr/>
          <p:nvPr>
            <p:ph type="body" sz="half" idx="13"/>
          </p:nvPr>
        </p:nvSpPr>
        <p:spPr>
          <a:xfrm>
            <a:off x="4674239" y="1604519"/>
            <a:ext cx="4015800" cy="397728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39" name="Shape 3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type="title"/>
          </p:nvPr>
        </p:nvSpPr>
        <p:spPr>
          <a:xfrm>
            <a:off x="457200" y="273599"/>
            <a:ext cx="8229241" cy="114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title</a:t>
            </a:r>
          </a:p>
        </p:txBody>
      </p:sp>
      <p:sp>
        <p:nvSpPr>
          <p:cNvPr id="47" name="Shape 4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>
            <p:ph type="body" idx="1"/>
          </p:nvPr>
        </p:nvSpPr>
        <p:spPr>
          <a:xfrm>
            <a:off x="457200" y="273599"/>
            <a:ext cx="8229241" cy="53078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anchor="ctr">
            <a:normAutofit fontScale="100000" lnSpcReduction="0"/>
          </a:bodyPr>
          <a:lstStyle/>
          <a:p>
            <a:pPr/>
            <a:r>
              <a:t>Click to add subtitle</a:t>
            </a:r>
          </a:p>
        </p:txBody>
      </p:sp>
      <p:sp>
        <p:nvSpPr>
          <p:cNvPr id="55" name="Shape 5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type="title"/>
          </p:nvPr>
        </p:nvSpPr>
        <p:spPr>
          <a:xfrm>
            <a:off x="457200" y="273599"/>
            <a:ext cx="8229241" cy="114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title</a:t>
            </a:r>
          </a:p>
        </p:txBody>
      </p:sp>
      <p:sp>
        <p:nvSpPr>
          <p:cNvPr id="63" name="Shape 63"/>
          <p:cNvSpPr/>
          <p:nvPr>
            <p:ph type="body" sz="quarter" idx="1"/>
          </p:nvPr>
        </p:nvSpPr>
        <p:spPr>
          <a:xfrm>
            <a:off x="457200" y="1604519"/>
            <a:ext cx="4015800" cy="189684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text</a:t>
            </a:r>
          </a:p>
        </p:txBody>
      </p:sp>
      <p:sp>
        <p:nvSpPr>
          <p:cNvPr id="64" name="Shape 64"/>
          <p:cNvSpPr/>
          <p:nvPr/>
        </p:nvSpPr>
        <p:spPr>
          <a:xfrm>
            <a:off x="457199" y="3682079"/>
            <a:ext cx="4015801" cy="1896841"/>
          </a:xfrm>
          <a:prstGeom prst="rect">
            <a:avLst/>
          </a:prstGeom>
          <a:ln w="12700">
            <a:miter lim="400000"/>
          </a:ln>
        </p:spPr>
        <p:txBody>
          <a:bodyPr lIns="0" tIns="0" rIns="0" bIns="0">
            <a:normAutofit fontScale="100000" lnSpcReduction="0"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SzPct val="45000"/>
              <a:buFont typeface="Helvetica"/>
              <a:buChar char="l"/>
              <a:defRPr sz="2800"/>
            </a:pPr>
          </a:p>
        </p:txBody>
      </p:sp>
      <p:sp>
        <p:nvSpPr>
          <p:cNvPr id="65" name="Shape 65"/>
          <p:cNvSpPr/>
          <p:nvPr>
            <p:ph type="body" sz="half" idx="13"/>
          </p:nvPr>
        </p:nvSpPr>
        <p:spPr>
          <a:xfrm>
            <a:off x="4674239" y="1604519"/>
            <a:ext cx="4015800" cy="3977282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66" name="Shape 6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type="title"/>
          </p:nvPr>
        </p:nvSpPr>
        <p:spPr>
          <a:xfrm>
            <a:off x="457200" y="273599"/>
            <a:ext cx="8229241" cy="114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title</a:t>
            </a:r>
          </a:p>
        </p:txBody>
      </p:sp>
      <p:sp>
        <p:nvSpPr>
          <p:cNvPr id="74" name="Shape 74"/>
          <p:cNvSpPr/>
          <p:nvPr>
            <p:ph type="body" sz="half" idx="1"/>
          </p:nvPr>
        </p:nvSpPr>
        <p:spPr>
          <a:xfrm>
            <a:off x="457200" y="1604519"/>
            <a:ext cx="4015800" cy="397728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text</a:t>
            </a:r>
          </a:p>
        </p:txBody>
      </p:sp>
      <p:sp>
        <p:nvSpPr>
          <p:cNvPr id="75" name="Shape 75"/>
          <p:cNvSpPr/>
          <p:nvPr/>
        </p:nvSpPr>
        <p:spPr>
          <a:xfrm>
            <a:off x="4674239" y="1604519"/>
            <a:ext cx="4015800" cy="1896842"/>
          </a:xfrm>
          <a:prstGeom prst="rect">
            <a:avLst/>
          </a:prstGeom>
          <a:ln w="12700">
            <a:miter lim="400000"/>
          </a:ln>
        </p:spPr>
        <p:txBody>
          <a:bodyPr lIns="0" tIns="0" rIns="0" bIns="0">
            <a:normAutofit fontScale="100000" lnSpcReduction="0"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SzPct val="45000"/>
              <a:buFont typeface="Helvetica"/>
              <a:buChar char="l"/>
              <a:defRPr sz="2800"/>
            </a:pPr>
          </a:p>
        </p:txBody>
      </p:sp>
      <p:sp>
        <p:nvSpPr>
          <p:cNvPr id="76" name="Shape 76"/>
          <p:cNvSpPr/>
          <p:nvPr>
            <p:ph type="body" sz="quarter" idx="13"/>
          </p:nvPr>
        </p:nvSpPr>
        <p:spPr>
          <a:xfrm>
            <a:off x="4674239" y="3682079"/>
            <a:ext cx="4015800" cy="189684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77" name="Shape 7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>
            <p:ph type="title"/>
          </p:nvPr>
        </p:nvSpPr>
        <p:spPr>
          <a:xfrm>
            <a:off x="457200" y="273599"/>
            <a:ext cx="8229241" cy="11448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title</a:t>
            </a:r>
          </a:p>
        </p:txBody>
      </p:sp>
      <p:sp>
        <p:nvSpPr>
          <p:cNvPr id="85" name="Shape 85"/>
          <p:cNvSpPr/>
          <p:nvPr>
            <p:ph type="body" sz="quarter" idx="1"/>
          </p:nvPr>
        </p:nvSpPr>
        <p:spPr>
          <a:xfrm>
            <a:off x="457200" y="1604519"/>
            <a:ext cx="4015800" cy="189684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>
            <a:normAutofit fontScale="100000" lnSpcReduction="0"/>
          </a:bodyPr>
          <a:lstStyle/>
          <a:p>
            <a:pPr/>
            <a:r>
              <a:t>Click to add text</a:t>
            </a:r>
          </a:p>
        </p:txBody>
      </p:sp>
      <p:sp>
        <p:nvSpPr>
          <p:cNvPr id="86" name="Shape 86"/>
          <p:cNvSpPr/>
          <p:nvPr/>
        </p:nvSpPr>
        <p:spPr>
          <a:xfrm>
            <a:off x="4674239" y="1604519"/>
            <a:ext cx="4015800" cy="1896842"/>
          </a:xfrm>
          <a:prstGeom prst="rect">
            <a:avLst/>
          </a:prstGeom>
          <a:ln w="12700">
            <a:miter lim="400000"/>
          </a:ln>
        </p:spPr>
        <p:txBody>
          <a:bodyPr lIns="0" tIns="0" rIns="0" bIns="0">
            <a:normAutofit fontScale="100000" lnSpcReduction="0"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SzPct val="45000"/>
              <a:buFont typeface="Helvetica"/>
              <a:buChar char="l"/>
              <a:defRPr sz="2800"/>
            </a:pPr>
          </a:p>
        </p:txBody>
      </p:sp>
      <p:sp>
        <p:nvSpPr>
          <p:cNvPr id="87" name="Shape 87"/>
          <p:cNvSpPr/>
          <p:nvPr>
            <p:ph type="body" sz="half" idx="13"/>
          </p:nvPr>
        </p:nvSpPr>
        <p:spPr>
          <a:xfrm>
            <a:off x="457199" y="3682079"/>
            <a:ext cx="8229242" cy="189684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88" name="Shape 8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1.xml"/><Relationship Id="rId23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23.xml"/><Relationship Id="rId25" Type="http://schemas.openxmlformats.org/officeDocument/2006/relationships/slideLayout" Target="../slideLayouts/slideLayout2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457200" y="92074"/>
            <a:ext cx="8229600" cy="1508127"/>
          </a:xfrm>
          <a:prstGeom prst="rect">
            <a:avLst/>
          </a:prstGeom>
          <a:ln w="12700">
            <a:miter lim="400000"/>
          </a:ln>
        </p:spPr>
        <p:txBody>
          <a:bodyPr lIns="0" tIns="0" rIns="0" bIns="0" anchor="ctr"/>
          <a:lstStyle/>
          <a:p>
            <a:pPr/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</p:spPr>
        <p:txBody>
          <a:bodyPr lIns="0" tIns="0" rIns="0" bIns="0"/>
          <a:lstStyle/>
          <a:p>
            <a:pPr/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45000"/>
        <a:buFont typeface="Helvetica"/>
        <a:buChar char="l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7772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75000"/>
        <a:buFont typeface="Helvetica"/>
        <a:buChar char="-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45000"/>
        <a:buFont typeface="Helvetica"/>
        <a:buChar char="l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75000"/>
        <a:buFont typeface="Helvetica"/>
        <a:buChar char="-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21488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45000"/>
        <a:buFont typeface="Helvetica"/>
        <a:buChar char="l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26060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45000"/>
        <a:buFont typeface="Helvetica"/>
        <a:buChar char="l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30632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45000"/>
        <a:buFont typeface="Helvetica"/>
        <a:buChar char="l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Helvetica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Helvetica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/>
          <p:nvPr/>
        </p:nvSpPr>
        <p:spPr>
          <a:xfrm>
            <a:off x="685800" y="1058609"/>
            <a:ext cx="7771680" cy="149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 anchor="ctr">
            <a:spAutoFit/>
          </a:bodyPr>
          <a:lstStyle>
            <a:lvl1pPr algn="ctr">
              <a:defRPr b="1" sz="9600">
                <a:solidFill>
                  <a:srgbClr val="054697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1931</a:t>
            </a:r>
          </a:p>
        </p:txBody>
      </p:sp>
      <p:sp>
        <p:nvSpPr>
          <p:cNvPr id="250" name="Shape 250"/>
          <p:cNvSpPr/>
          <p:nvPr/>
        </p:nvSpPr>
        <p:spPr>
          <a:xfrm>
            <a:off x="1547639" y="2997000"/>
            <a:ext cx="6688082" cy="204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>
            <a:spAutoFit/>
          </a:bodyPr>
          <a:lstStyle>
            <a:lvl1pPr algn="ctr">
              <a:defRPr b="1" sz="6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SEGUNDA REPÚBLICA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3" dur="2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49" grpId="1"/>
      <p:bldP build="whole" bldLvl="1" animBg="1" rev="0" advAuto="0" spid="250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/>
          <p:nvPr/>
        </p:nvSpPr>
        <p:spPr>
          <a:xfrm>
            <a:off x="457200" y="311870"/>
            <a:ext cx="8228880" cy="1067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 anchor="ctr">
            <a:spAutoFit/>
          </a:bodyPr>
          <a:lstStyle>
            <a:lvl1pPr algn="ctr">
              <a:defRPr b="1" sz="66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1975-1982</a:t>
            </a:r>
          </a:p>
        </p:txBody>
      </p:sp>
      <p:sp>
        <p:nvSpPr>
          <p:cNvPr id="278" name="Shape 278"/>
          <p:cNvSpPr/>
          <p:nvPr/>
        </p:nvSpPr>
        <p:spPr>
          <a:xfrm>
            <a:off x="457200" y="1600199"/>
            <a:ext cx="8228880" cy="32448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>
            <a:spAutoFit/>
          </a:bodyPr>
          <a:lstStyle/>
          <a:p>
            <a:pPr>
              <a:defRPr sz="3200">
                <a:latin typeface="Calibri"/>
                <a:ea typeface="Calibri"/>
                <a:cs typeface="Calibri"/>
                <a:sym typeface="Calibri"/>
              </a:defRPr>
            </a:pPr>
            <a:r>
              <a:t>               </a:t>
            </a:r>
          </a:p>
          <a:p>
            <a:pPr algn="ctr">
              <a:defRPr b="1" sz="6600">
                <a:latin typeface="Calibri"/>
                <a:ea typeface="Calibri"/>
                <a:cs typeface="Calibri"/>
                <a:sym typeface="Calibri"/>
              </a:defRPr>
            </a:pPr>
            <a:r>
              <a:t>TRANSICIÓN    DEMOCRÁTICA</a:t>
            </a:r>
          </a:p>
          <a:p>
            <a:pPr algn="ctr"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1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13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78" grpId="2"/>
      <p:bldP build="whole" bldLvl="1" animBg="1" rev="0" advAuto="0" spid="27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/>
          <p:nvPr/>
        </p:nvSpPr>
        <p:spPr>
          <a:xfrm>
            <a:off x="457200" y="1600199"/>
            <a:ext cx="8228880" cy="41719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>
            <a:spAutoFit/>
          </a:bodyPr>
          <a:lstStyle/>
          <a:p>
            <a:pPr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20 de noviembre de 1975: Juan Carlos I </a:t>
            </a:r>
            <a:r>
              <a:rPr b="0"/>
              <a:t> </a:t>
            </a:r>
            <a:r>
              <a:t>Rey  de España</a:t>
            </a:r>
          </a:p>
          <a:p>
            <a:pPr/>
          </a:p>
          <a:p>
            <a:pPr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1976: Adolfo Suárez , Presidente del Gobierno</a:t>
            </a:r>
          </a:p>
          <a:p>
            <a:pPr/>
          </a:p>
          <a:p>
            <a:pPr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           Ley Fundamental de Reforma Política</a:t>
            </a:r>
          </a:p>
          <a:p>
            <a:pPr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1000"/>
                                        <p:tgtEl>
                                          <p:spTgt spid="28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0" dur="1000"/>
                                        <p:tgtEl>
                                          <p:spTgt spid="2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Class="entr" nodeType="after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4" dur="1000"/>
                                        <p:tgtEl>
                                          <p:spTgt spid="2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Class="entr" nodeType="after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8" dur="1000"/>
                                        <p:tgtEl>
                                          <p:spTgt spid="2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Class="entr" nodeType="after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2" dur="1000"/>
                                        <p:tgtEl>
                                          <p:spTgt spid="2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Class="entr" nodeType="after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6" dur="1000"/>
                                        <p:tgtEl>
                                          <p:spTgt spid="2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Class="entr" nodeType="after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0" dur="1000"/>
                                        <p:tgtEl>
                                          <p:spTgt spid="2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5" dur="1000"/>
                                        <p:tgtEl>
                                          <p:spTgt spid="2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80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/>
          <p:nvPr/>
        </p:nvSpPr>
        <p:spPr>
          <a:xfrm>
            <a:off x="457200" y="476970"/>
            <a:ext cx="8228880" cy="73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 anchor="ctr">
            <a:spAutoFit/>
          </a:bodyPr>
          <a:lstStyle>
            <a:lvl1pPr algn="ctr">
              <a:defRPr b="1" sz="44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1977 :AÑO CLAVE</a:t>
            </a:r>
          </a:p>
        </p:txBody>
      </p:sp>
      <p:sp>
        <p:nvSpPr>
          <p:cNvPr id="283" name="Shape 283"/>
          <p:cNvSpPr/>
          <p:nvPr/>
        </p:nvSpPr>
        <p:spPr>
          <a:xfrm>
            <a:off x="537309" y="1578102"/>
            <a:ext cx="8228880" cy="39052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>
            <a:spAutoFit/>
          </a:bodyPr>
          <a:lstStyle/>
          <a:p>
            <a:pPr>
              <a:buSzPct val="100000"/>
              <a:buFont typeface="Arial"/>
              <a:buChar char="•"/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Disturbios, atentados …</a:t>
            </a:r>
          </a:p>
          <a:p>
            <a:pPr algn="ctr">
              <a:buSzPct val="100000"/>
              <a:buFont typeface="Arial"/>
              <a:buChar char="•"/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15 de junio: Elecciones generales legislativas</a:t>
            </a:r>
            <a:r>
              <a:rPr b="0"/>
              <a:t>: victoria de la UCD (Unión de Centro Democrático). </a:t>
            </a:r>
            <a:r>
              <a:t>Suárez </a:t>
            </a:r>
            <a:r>
              <a:rPr b="0"/>
              <a:t>es elegido Presidente del Gobierno.</a:t>
            </a:r>
            <a:endParaRPr b="0"/>
          </a:p>
          <a:p>
            <a:pPr>
              <a:buSzPct val="100000"/>
              <a:buFont typeface="Arial"/>
              <a:buChar char="•"/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15 de octubre </a:t>
            </a:r>
            <a:r>
              <a:rPr b="0"/>
              <a:t>: </a:t>
            </a:r>
            <a:r>
              <a:t>Ley de Amnistía</a:t>
            </a:r>
            <a:r>
              <a:rPr b="0"/>
              <a:t>  </a:t>
            </a:r>
            <a:endParaRPr b="0"/>
          </a:p>
          <a:p>
            <a:pPr/>
            <a:endParaRPr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buSzPct val="100000"/>
              <a:buFont typeface="Arial"/>
              <a:buChar char="•"/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27 de octubre: Pactos de la Moncloa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3" dur="500"/>
                                        <p:tgtEl>
                                          <p:spTgt spid="28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Class="entr" nodeType="with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6" dur="500"/>
                                        <p:tgtEl>
                                          <p:spTgt spid="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1" dur="500"/>
                                        <p:tgtEl>
                                          <p:spTgt spid="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6" dur="500"/>
                                        <p:tgtEl>
                                          <p:spTgt spid="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0" dur="500"/>
                                        <p:tgtEl>
                                          <p:spTgt spid="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5" dur="500"/>
                                        <p:tgtEl>
                                          <p:spTgt spid="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0" dur="500"/>
                                        <p:tgtEl>
                                          <p:spTgt spid="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83" grpId="2"/>
      <p:bldP build="whole" bldLvl="1" animBg="1" rev="0" advAuto="0" spid="28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/>
          <p:nvPr/>
        </p:nvSpPr>
        <p:spPr>
          <a:xfrm>
            <a:off x="457200" y="476970"/>
            <a:ext cx="8228880" cy="73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 anchor="ctr">
            <a:spAutoFit/>
          </a:bodyPr>
          <a:lstStyle>
            <a:lvl1pPr algn="ctr">
              <a:defRPr b="1" sz="44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1978-1982 </a:t>
            </a:r>
          </a:p>
        </p:txBody>
      </p:sp>
      <p:sp>
        <p:nvSpPr>
          <p:cNvPr id="286" name="Shape 286"/>
          <p:cNvSpPr/>
          <p:nvPr/>
        </p:nvSpPr>
        <p:spPr>
          <a:xfrm>
            <a:off x="539640" y="1484639"/>
            <a:ext cx="8228880" cy="5055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>
            <a:spAutoFit/>
          </a:bodyPr>
          <a:lstStyle/>
          <a:p>
            <a:pPr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		Primeros pasos de la democracia</a:t>
            </a:r>
          </a:p>
          <a:p>
            <a:pPr/>
          </a:p>
          <a:p>
            <a:pPr>
              <a:buSzPct val="100000"/>
              <a:buFont typeface="Arial"/>
              <a:buChar char="•"/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1978:  </a:t>
            </a:r>
            <a:r>
              <a:rPr b="0"/>
              <a:t> </a:t>
            </a:r>
            <a:r>
              <a:t>Constitución</a:t>
            </a:r>
          </a:p>
          <a:p>
            <a:pPr>
              <a:buSzPct val="100000"/>
              <a:buFont typeface="Arial"/>
              <a:buChar char="•"/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1979 :  Estatuto de autonomía</a:t>
            </a:r>
            <a:r>
              <a:rPr b="0"/>
              <a:t> </a:t>
            </a:r>
            <a:r>
              <a:t>de Cataluña y el  País Vasco</a:t>
            </a:r>
          </a:p>
          <a:p>
            <a:pPr>
              <a:buSzPct val="100000"/>
              <a:buFont typeface="Arial"/>
              <a:buChar char="•"/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1981 :- Ley de divorcio</a:t>
            </a:r>
          </a:p>
          <a:p>
            <a:pPr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          </a:t>
            </a:r>
            <a:r>
              <a:rPr b="0"/>
              <a:t>  - </a:t>
            </a:r>
            <a:r>
              <a:t>Estatuto de autonomía de Galicia</a:t>
            </a:r>
          </a:p>
          <a:p>
            <a:pPr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            -23 de febrero, tentativa de golpe de  estado por el Teniente Coronel Tejero.  </a:t>
            </a:r>
          </a:p>
          <a:p>
            <a:pPr>
              <a:buSzPct val="100000"/>
              <a:buFont typeface="Arial"/>
              <a:buChar char="•"/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1982:  Felipe González (PSOE ) es elegido Presidente del Gobierno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7" dur="10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8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2" dur="500"/>
                                        <p:tgtEl>
                                          <p:spTgt spid="28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Class="entr" nodeType="with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5" dur="500"/>
                                        <p:tgtEl>
                                          <p:spTgt spid="2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9" dur="500"/>
                                        <p:tgtEl>
                                          <p:spTgt spid="2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4" dur="500"/>
                                        <p:tgtEl>
                                          <p:spTgt spid="2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9" dur="500"/>
                                        <p:tgtEl>
                                          <p:spTgt spid="2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2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4" dur="500"/>
                                        <p:tgtEl>
                                          <p:spTgt spid="2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2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9" dur="500"/>
                                        <p:tgtEl>
                                          <p:spTgt spid="2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2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4" dur="500"/>
                                        <p:tgtEl>
                                          <p:spTgt spid="2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2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9" dur="500"/>
                                        <p:tgtEl>
                                          <p:spTgt spid="2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85" grpId="1"/>
      <p:bldP build="p" bldLvl="5" animBg="1" rev="0" advAuto="0" spid="286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/>
          <p:nvPr/>
        </p:nvSpPr>
        <p:spPr>
          <a:xfrm>
            <a:off x="0" y="-54391"/>
            <a:ext cx="9143280" cy="1880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 anchor="ctr">
            <a:spAutoFit/>
          </a:bodyPr>
          <a:lstStyle/>
          <a:p>
            <a:pPr>
              <a:defRPr b="1" sz="4000">
                <a:latin typeface="Calibri"/>
                <a:ea typeface="Calibri"/>
                <a:cs typeface="Calibri"/>
                <a:sym typeface="Calibri"/>
              </a:defRPr>
            </a:pPr>
            <a:r>
              <a:t>1931-1933 </a:t>
            </a:r>
          </a:p>
          <a:p>
            <a:pPr>
              <a:defRPr b="1" sz="4000">
                <a:latin typeface="Calibri"/>
                <a:ea typeface="Calibri"/>
                <a:cs typeface="Calibri"/>
                <a:sym typeface="Calibri"/>
              </a:defRPr>
            </a:pPr>
            <a:r>
              <a:t>Bienio reformista: la izquierda al poder</a:t>
            </a:r>
          </a:p>
        </p:txBody>
      </p:sp>
      <p:sp>
        <p:nvSpPr>
          <p:cNvPr id="253" name="Shape 253"/>
          <p:cNvSpPr/>
          <p:nvPr/>
        </p:nvSpPr>
        <p:spPr>
          <a:xfrm>
            <a:off x="271800" y="1701359"/>
            <a:ext cx="8686080" cy="7570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>
            <a:spAutoFit/>
          </a:bodyPr>
          <a:lstStyle/>
          <a:p>
            <a:pPr algn="ctr">
              <a:defRPr sz="3200">
                <a:latin typeface="Calibri"/>
                <a:ea typeface="Calibri"/>
                <a:cs typeface="Calibri"/>
                <a:sym typeface="Calibri"/>
              </a:defRPr>
            </a:pPr>
            <a:r>
              <a:t> </a:t>
            </a:r>
            <a:r>
              <a:rPr b="1" sz="2800"/>
              <a:t>Promulgación    de la Constitución</a:t>
            </a:r>
            <a:endParaRPr b="1" sz="2800"/>
          </a:p>
          <a:p>
            <a:pPr algn="just">
              <a:buSzPct val="100000"/>
              <a:buFont typeface="Arial"/>
              <a:buChar char="•"/>
              <a:defRPr b="1" sz="2200">
                <a:latin typeface="Calibri"/>
                <a:ea typeface="Calibri"/>
                <a:cs typeface="Calibri"/>
                <a:sym typeface="Calibri"/>
              </a:defRPr>
            </a:pPr>
            <a:r>
              <a:t>Soberanía popular</a:t>
            </a:r>
            <a:r>
              <a:rPr b="0"/>
              <a:t>,</a:t>
            </a:r>
            <a:endParaRPr b="0"/>
          </a:p>
          <a:p>
            <a:pPr algn="just">
              <a:buSzPct val="100000"/>
              <a:buFont typeface="Arial"/>
              <a:buChar char="•"/>
              <a:defRPr b="1" sz="2200">
                <a:latin typeface="Calibri"/>
                <a:ea typeface="Calibri"/>
                <a:cs typeface="Calibri"/>
                <a:sym typeface="Calibri"/>
              </a:defRPr>
            </a:pPr>
            <a:r>
              <a:t>Sufragio universal masculino </a:t>
            </a:r>
            <a:r>
              <a:rPr sz="2400"/>
              <a:t>y femenino,</a:t>
            </a:r>
            <a:r>
              <a:rPr b="0" sz="2400"/>
              <a:t>	</a:t>
            </a:r>
            <a:endParaRPr b="0" sz="2400"/>
          </a:p>
          <a:p>
            <a:pPr algn="just">
              <a:buSzPct val="100000"/>
              <a:buFont typeface="Arial"/>
              <a:buChar char="•"/>
              <a:defRPr sz="2400">
                <a:latin typeface="Calibri"/>
                <a:ea typeface="Calibri"/>
                <a:cs typeface="Calibri"/>
                <a:sym typeface="Calibri"/>
              </a:defRPr>
            </a:pPr>
            <a:r>
              <a:t>Extensa declaración de </a:t>
            </a:r>
            <a:r>
              <a:rPr b="1"/>
              <a:t>derechos y libertades</a:t>
            </a:r>
            <a:endParaRPr b="1"/>
          </a:p>
          <a:p>
            <a:pPr algn="just">
              <a:defRPr b="1" sz="2400">
                <a:latin typeface="Calibri"/>
                <a:ea typeface="Calibri"/>
                <a:cs typeface="Calibri"/>
                <a:sym typeface="Calibri"/>
              </a:defRPr>
            </a:pPr>
            <a:r>
              <a:t>			   -Divorcio,</a:t>
            </a:r>
          </a:p>
          <a:p>
            <a:pPr algn="just">
              <a:buSzPct val="100000"/>
              <a:buFont typeface="Arial"/>
              <a:buChar char="•"/>
              <a:defRPr b="1" sz="2400">
                <a:latin typeface="Calibri"/>
                <a:ea typeface="Calibri"/>
                <a:cs typeface="Calibri"/>
                <a:sym typeface="Calibri"/>
              </a:defRPr>
            </a:pPr>
            <a:r>
              <a:t>Estatutos de Autonomía</a:t>
            </a:r>
          </a:p>
          <a:p>
            <a:pPr algn="just">
              <a:buSzPct val="100000"/>
              <a:buFont typeface="Arial"/>
              <a:buChar char="•"/>
              <a:defRPr b="1" sz="2400">
                <a:latin typeface="Calibri"/>
                <a:ea typeface="Calibri"/>
                <a:cs typeface="Calibri"/>
                <a:sym typeface="Calibri"/>
              </a:defRPr>
            </a:pPr>
            <a:r>
              <a:t>Separación de los poderes: laicidad del Estado,</a:t>
            </a:r>
          </a:p>
          <a:p>
            <a:pPr algn="just">
              <a:buSzPct val="100000"/>
              <a:buFont typeface="Arial"/>
              <a:buChar char="•"/>
              <a:defRPr b="1" sz="2400">
                <a:latin typeface="Calibri"/>
                <a:ea typeface="Calibri"/>
                <a:cs typeface="Calibri"/>
                <a:sym typeface="Calibri"/>
              </a:defRPr>
            </a:pPr>
            <a:r>
              <a:t>Reformas:</a:t>
            </a:r>
          </a:p>
          <a:p>
            <a:pPr algn="just">
              <a:defRPr b="1" sz="2400">
                <a:latin typeface="Calibri"/>
                <a:ea typeface="Calibri"/>
                <a:cs typeface="Calibri"/>
                <a:sym typeface="Calibri"/>
              </a:defRPr>
            </a:pPr>
            <a:r>
              <a:t>           -laboral</a:t>
            </a:r>
          </a:p>
          <a:p>
            <a:pPr algn="just">
              <a:defRPr b="1" sz="2400">
                <a:latin typeface="Calibri"/>
                <a:ea typeface="Calibri"/>
                <a:cs typeface="Calibri"/>
                <a:sym typeface="Calibri"/>
              </a:defRPr>
            </a:pPr>
            <a:r>
              <a:t>           -educativa,</a:t>
            </a:r>
          </a:p>
          <a:p>
            <a:pPr algn="just">
              <a:defRPr b="1" sz="2400">
                <a:latin typeface="Calibri"/>
                <a:ea typeface="Calibri"/>
                <a:cs typeface="Calibri"/>
                <a:sym typeface="Calibri"/>
              </a:defRPr>
            </a:pPr>
            <a:r>
              <a:t>           -militar,</a:t>
            </a:r>
          </a:p>
          <a:p>
            <a:pPr algn="just">
              <a:defRPr b="1" sz="2400">
                <a:latin typeface="Calibri"/>
                <a:ea typeface="Calibri"/>
                <a:cs typeface="Calibri"/>
                <a:sym typeface="Calibri"/>
              </a:defRPr>
            </a:pPr>
            <a:r>
              <a:t>           -agraria.</a:t>
            </a:r>
          </a:p>
          <a:p>
            <a:pPr algn="just"/>
          </a:p>
          <a:p>
            <a:pPr algn="just">
              <a:defRPr b="1">
                <a:latin typeface="Calibri"/>
                <a:ea typeface="Calibri"/>
                <a:cs typeface="Calibri"/>
                <a:sym typeface="Calibri"/>
              </a:defRPr>
            </a:pPr>
            <a:r>
              <a:t> </a:t>
            </a:r>
          </a:p>
          <a:p>
            <a:pPr algn="just">
              <a:defRPr b="1" sz="11200">
                <a:latin typeface="Calibri"/>
                <a:ea typeface="Calibri"/>
                <a:cs typeface="Calibri"/>
                <a:sym typeface="Calibri"/>
              </a:defRPr>
            </a:pPr>
            <a:r>
              <a:t>                         </a:t>
            </a:r>
          </a:p>
          <a:p>
            <a:pPr algn="just"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                         </a:t>
            </a:r>
          </a:p>
          <a:p>
            <a:pPr algn="just">
              <a:defRPr b="1" sz="3200">
                <a:solidFill>
                  <a:srgbClr val="F9F3DD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		 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500"/>
                                        <p:tgtEl>
                                          <p:spTgt spid="25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0" dur="500"/>
                                        <p:tgtEl>
                                          <p:spTgt spid="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5" dur="500"/>
                                        <p:tgtEl>
                                          <p:spTgt spid="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0" dur="500"/>
                                        <p:tgtEl>
                                          <p:spTgt spid="25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Class="entr" nodeType="with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3" dur="500"/>
                                        <p:tgtEl>
                                          <p:spTgt spid="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8" dur="500"/>
                                        <p:tgtEl>
                                          <p:spTgt spid="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3" dur="500"/>
                                        <p:tgtEl>
                                          <p:spTgt spid="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8" dur="500"/>
                                        <p:tgtEl>
                                          <p:spTgt spid="2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3" dur="500"/>
                                        <p:tgtEl>
                                          <p:spTgt spid="2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2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8" dur="500"/>
                                        <p:tgtEl>
                                          <p:spTgt spid="2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2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53" dur="500"/>
                                        <p:tgtEl>
                                          <p:spTgt spid="2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fill="hold"/>
                                        <p:tgtEl>
                                          <p:spTgt spid="2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58" dur="500"/>
                                        <p:tgtEl>
                                          <p:spTgt spid="2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2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63" dur="500"/>
                                        <p:tgtEl>
                                          <p:spTgt spid="2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7" fill="hold"/>
                                        <p:tgtEl>
                                          <p:spTgt spid="2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68" dur="500"/>
                                        <p:tgtEl>
                                          <p:spTgt spid="2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2" fill="hold"/>
                                        <p:tgtEl>
                                          <p:spTgt spid="25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3" dur="500"/>
                                        <p:tgtEl>
                                          <p:spTgt spid="25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7" fill="hold"/>
                                        <p:tgtEl>
                                          <p:spTgt spid="25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8" dur="500"/>
                                        <p:tgtEl>
                                          <p:spTgt spid="25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2" fill="hold"/>
                                        <p:tgtEl>
                                          <p:spTgt spid="25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83" dur="500"/>
                                        <p:tgtEl>
                                          <p:spTgt spid="25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7" fill="hold"/>
                                        <p:tgtEl>
                                          <p:spTgt spid="25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88" dur="500"/>
                                        <p:tgtEl>
                                          <p:spTgt spid="25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2" fill="hold"/>
                                        <p:tgtEl>
                                          <p:spTgt spid="25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93" dur="500"/>
                                        <p:tgtEl>
                                          <p:spTgt spid="25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7" fill="hold"/>
                                        <p:tgtEl>
                                          <p:spTgt spid="25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98" dur="500"/>
                                        <p:tgtEl>
                                          <p:spTgt spid="25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2" fill="hold"/>
                                        <p:tgtEl>
                                          <p:spTgt spid="25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03" dur="500"/>
                                        <p:tgtEl>
                                          <p:spTgt spid="25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53" grpId="2"/>
      <p:bldP build="p" bldLvl="5" animBg="1" rev="0" advAuto="0" spid="25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/>
          <p:nvPr/>
        </p:nvSpPr>
        <p:spPr>
          <a:xfrm>
            <a:off x="323640" y="-776891"/>
            <a:ext cx="8228880" cy="3375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 anchor="ctr">
            <a:spAutoFit/>
          </a:bodyPr>
          <a:lstStyle/>
          <a:p>
            <a:pPr/>
          </a:p>
          <a:p>
            <a:pPr>
              <a:defRPr b="1" sz="4400">
                <a:latin typeface="Calibri"/>
                <a:ea typeface="Calibri"/>
                <a:cs typeface="Calibri"/>
                <a:sym typeface="Calibri"/>
              </a:defRPr>
            </a:pPr>
            <a:r>
              <a:t>1933-1935</a:t>
            </a:r>
          </a:p>
          <a:p>
            <a:pPr>
              <a:defRPr b="1" sz="4400">
                <a:latin typeface="Calibri"/>
                <a:ea typeface="Calibri"/>
                <a:cs typeface="Calibri"/>
                <a:sym typeface="Calibri"/>
              </a:defRPr>
            </a:pPr>
            <a:r>
              <a:t> </a:t>
            </a:r>
            <a:r>
              <a:rPr sz="4000"/>
              <a:t>El bienio negro: vuelta de la derecha</a:t>
            </a:r>
            <a:endParaRPr sz="4000"/>
          </a:p>
          <a:p>
            <a:pPr/>
            <a:endParaRPr sz="4000"/>
          </a:p>
        </p:txBody>
      </p:sp>
      <p:sp>
        <p:nvSpPr>
          <p:cNvPr id="256" name="Shape 256"/>
          <p:cNvSpPr/>
          <p:nvPr/>
        </p:nvSpPr>
        <p:spPr>
          <a:xfrm>
            <a:off x="395640" y="1600199"/>
            <a:ext cx="8290439" cy="3976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>
            <a:spAutoFit/>
          </a:bodyPr>
          <a:lstStyle/>
          <a:p>
            <a:pPr>
              <a:buSzPct val="100000"/>
              <a:buFont typeface="Arial"/>
              <a:buChar char="•"/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Paralización de las reformas</a:t>
            </a:r>
          </a:p>
          <a:p>
            <a:pPr/>
          </a:p>
          <a:p>
            <a:pPr>
              <a:buSzPct val="100000"/>
              <a:buFont typeface="Arial"/>
              <a:buChar char="•"/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Conciliación con la Iglesia Católica</a:t>
            </a:r>
          </a:p>
          <a:p>
            <a:pPr/>
          </a:p>
          <a:p>
            <a:pPr>
              <a:buSzPct val="100000"/>
              <a:buFont typeface="Arial"/>
              <a:buChar char="•"/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Enfrentamiento a los nacionalismos periféricos</a:t>
            </a:r>
          </a:p>
          <a:p>
            <a:pPr/>
          </a:p>
          <a:p>
            <a:pPr>
              <a:buSzPct val="100000"/>
              <a:buFont typeface="Arial"/>
              <a:buChar char="•"/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Proclamación del Estado Catalán</a:t>
            </a:r>
          </a:p>
          <a:p>
            <a:pPr/>
          </a:p>
          <a:p>
            <a:pPr>
              <a:buSzPct val="100000"/>
              <a:buFont typeface="Arial"/>
              <a:buChar char="•"/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1934: Revolución de octubre</a:t>
            </a:r>
          </a:p>
        </p:txBody>
      </p:sp>
      <p:sp>
        <p:nvSpPr>
          <p:cNvPr id="257" name="Shape 257"/>
          <p:cNvSpPr/>
          <p:nvPr/>
        </p:nvSpPr>
        <p:spPr>
          <a:xfrm>
            <a:off x="6588966" y="2821576"/>
            <a:ext cx="2555034" cy="358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 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2" dur="500"/>
                                        <p:tgtEl>
                                          <p:spTgt spid="25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Class="entr" nodeType="with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5" dur="500"/>
                                        <p:tgtEl>
                                          <p:spTgt spid="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9" dur="500"/>
                                        <p:tgtEl>
                                          <p:spTgt spid="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4" dur="500"/>
                                        <p:tgtEl>
                                          <p:spTgt spid="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8" dur="500"/>
                                        <p:tgtEl>
                                          <p:spTgt spid="2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2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3" dur="500"/>
                                        <p:tgtEl>
                                          <p:spTgt spid="2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2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7" dur="500"/>
                                        <p:tgtEl>
                                          <p:spTgt spid="2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2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2" dur="500"/>
                                        <p:tgtEl>
                                          <p:spTgt spid="2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2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6" dur="500"/>
                                        <p:tgtEl>
                                          <p:spTgt spid="2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2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51" dur="500"/>
                                        <p:tgtEl>
                                          <p:spTgt spid="2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56" grpId="2"/>
      <p:bldP build="whole" bldLvl="1" animBg="1" rev="0" advAuto="0" spid="25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/>
          <p:nvPr/>
        </p:nvSpPr>
        <p:spPr>
          <a:xfrm>
            <a:off x="457200" y="-109841"/>
            <a:ext cx="8228880" cy="1911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 anchor="ctr">
            <a:spAutoFit/>
          </a:bodyPr>
          <a:lstStyle/>
          <a:p>
            <a:pPr/>
          </a:p>
          <a:p>
            <a:pPr>
              <a:defRPr b="1" sz="4400">
                <a:latin typeface="Calibri"/>
                <a:ea typeface="Calibri"/>
                <a:cs typeface="Calibri"/>
                <a:sym typeface="Calibri"/>
              </a:defRPr>
            </a:pPr>
            <a:r>
              <a:t>1936</a:t>
            </a:r>
          </a:p>
          <a:p>
            <a:pPr>
              <a:defRPr b="1" sz="4400">
                <a:latin typeface="Calibri"/>
                <a:ea typeface="Calibri"/>
                <a:cs typeface="Calibri"/>
                <a:sym typeface="Calibri"/>
              </a:defRPr>
            </a:pPr>
            <a:r>
              <a:t> Frente Popular</a:t>
            </a:r>
          </a:p>
        </p:txBody>
      </p:sp>
      <p:sp>
        <p:nvSpPr>
          <p:cNvPr id="260" name="Shape 260"/>
          <p:cNvSpPr/>
          <p:nvPr/>
        </p:nvSpPr>
        <p:spPr>
          <a:xfrm>
            <a:off x="457200" y="1600199"/>
            <a:ext cx="8228880" cy="3900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>
            <a:spAutoFit/>
          </a:bodyPr>
          <a:lstStyle/>
          <a:p>
            <a:pPr>
              <a:buSzPct val="100000"/>
              <a:buFont typeface="Arial"/>
              <a:buChar char="•"/>
              <a:defRPr sz="3200">
                <a:latin typeface="Calibri"/>
                <a:ea typeface="Calibri"/>
                <a:cs typeface="Calibri"/>
                <a:sym typeface="Calibri"/>
              </a:defRPr>
            </a:pPr>
            <a:r>
              <a:t>Restablecimiento del</a:t>
            </a:r>
            <a:r>
              <a:rPr b="1"/>
              <a:t> Estatuto Catalán</a:t>
            </a:r>
            <a:endParaRPr b="1"/>
          </a:p>
          <a:p>
            <a:pPr>
              <a:buSzPct val="100000"/>
              <a:buFont typeface="Arial"/>
              <a:buChar char="•"/>
              <a:defRPr sz="3200">
                <a:latin typeface="Calibri"/>
                <a:ea typeface="Calibri"/>
                <a:cs typeface="Calibri"/>
                <a:sym typeface="Calibri"/>
              </a:defRPr>
            </a:pPr>
            <a:r>
              <a:t>Nuevos estatutos de autonomía:</a:t>
            </a:r>
          </a:p>
          <a:p>
            <a:pPr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			Galicia</a:t>
            </a:r>
          </a:p>
          <a:p>
            <a:pPr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                              País Vasco</a:t>
            </a:r>
          </a:p>
          <a:p>
            <a:pPr>
              <a:defRPr sz="3200">
                <a:latin typeface="Calibri"/>
                <a:ea typeface="Calibri"/>
                <a:cs typeface="Calibri"/>
                <a:sym typeface="Calibri"/>
              </a:defRPr>
            </a:pPr>
            <a:r>
              <a:t>Ambiente social muy tenso</a:t>
            </a:r>
          </a:p>
          <a:p>
            <a:pPr/>
          </a:p>
          <a:p>
            <a:pPr>
              <a:defRPr b="1" sz="4000">
                <a:latin typeface="Calibri"/>
                <a:ea typeface="Calibri"/>
                <a:cs typeface="Calibri"/>
                <a:sym typeface="Calibri"/>
              </a:defRPr>
            </a:pPr>
            <a:r>
              <a:t>			18 de julio</a:t>
            </a:r>
          </a:p>
          <a:p>
            <a:pPr>
              <a:defRPr b="1" sz="4000">
                <a:latin typeface="Calibri"/>
                <a:ea typeface="Calibri"/>
                <a:cs typeface="Calibri"/>
                <a:sym typeface="Calibri"/>
              </a:defRPr>
            </a:pPr>
            <a:r>
              <a:t>     GOLPE DE ESTADO MILITAR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6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2" dur="500"/>
                                        <p:tgtEl>
                                          <p:spTgt spid="26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Class="entr" nodeType="with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5" dur="500"/>
                                        <p:tgtEl>
                                          <p:spTgt spid="2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0" dur="500"/>
                                        <p:tgtEl>
                                          <p:spTgt spid="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5" dur="500"/>
                                        <p:tgtEl>
                                          <p:spTgt spid="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0" dur="500"/>
                                        <p:tgtEl>
                                          <p:spTgt spid="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5" dur="500"/>
                                        <p:tgtEl>
                                          <p:spTgt spid="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2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9" dur="500"/>
                                        <p:tgtEl>
                                          <p:spTgt spid="2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2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4" dur="500"/>
                                        <p:tgtEl>
                                          <p:spTgt spid="2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2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9" dur="500"/>
                                        <p:tgtEl>
                                          <p:spTgt spid="2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60" grpId="2"/>
      <p:bldP build="whole" bldLvl="1" animBg="1" rev="0" advAuto="0" spid="25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/>
          <p:nvPr/>
        </p:nvSpPr>
        <p:spPr>
          <a:xfrm>
            <a:off x="457200" y="-75481"/>
            <a:ext cx="8228880" cy="1842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 anchor="ctr">
            <a:spAutoFit/>
          </a:bodyPr>
          <a:lstStyle/>
          <a:p>
            <a:pPr>
              <a:defRPr b="1" sz="6000">
                <a:latin typeface="Calibri"/>
                <a:ea typeface="Calibri"/>
                <a:cs typeface="Calibri"/>
                <a:sym typeface="Calibri"/>
              </a:defRPr>
            </a:pPr>
            <a:r>
              <a:t>			1936-1939</a:t>
            </a:r>
          </a:p>
          <a:p>
            <a:pPr algn="ctr">
              <a:defRPr b="1" sz="6000">
                <a:latin typeface="Calibri"/>
                <a:ea typeface="Calibri"/>
                <a:cs typeface="Calibri"/>
                <a:sym typeface="Calibri"/>
              </a:defRPr>
            </a:pPr>
            <a:r>
              <a:t>     GUERRA CIVIL</a:t>
            </a:r>
          </a:p>
        </p:txBody>
      </p:sp>
      <p:sp>
        <p:nvSpPr>
          <p:cNvPr id="263" name="Shape 263"/>
          <p:cNvSpPr/>
          <p:nvPr/>
        </p:nvSpPr>
        <p:spPr>
          <a:xfrm>
            <a:off x="457200" y="1976299"/>
            <a:ext cx="8228880" cy="377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 anchor="ctr">
            <a:spAutoFit/>
          </a:bodyPr>
          <a:lstStyle/>
          <a:p>
            <a:pPr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			</a:t>
            </a:r>
          </a:p>
          <a:p>
            <a:pPr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  Dos bandos se oponen:</a:t>
            </a:r>
          </a:p>
          <a:p>
            <a:pPr/>
          </a:p>
          <a:p>
            <a:pPr lvl="3" marL="1371600" indent="0" algn="ctr">
              <a:buSzPct val="100000"/>
              <a:buFont typeface="Arial"/>
              <a:buChar char="•"/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Franquistas </a:t>
            </a:r>
            <a:r>
              <a:rPr b="0"/>
              <a:t>(rebeldes, azules o </a:t>
            </a:r>
            <a:r>
              <a:t>nacionalistas)</a:t>
            </a:r>
          </a:p>
          <a:p>
            <a:pPr algn="ctr"/>
          </a:p>
          <a:p>
            <a:pPr algn="ctr"/>
          </a:p>
          <a:p>
            <a:pPr algn="ctr">
              <a:buSzPct val="100000"/>
              <a:buFont typeface="Arial"/>
              <a:buChar char="•"/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Republicanos </a:t>
            </a:r>
            <a:r>
              <a:rPr b="0"/>
              <a:t>(o rojos) </a:t>
            </a:r>
            <a:endParaRPr b="0"/>
          </a:p>
          <a:p>
            <a:pPr algn="ctr"/>
            <a:endParaRPr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xmlns:p14="http://schemas.microsoft.com/office/powerpoint/2010/main" spd="med" advClick="1" p14:dur="1000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2" dur="500"/>
                                        <p:tgtEl>
                                          <p:spTgt spid="2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6" dur="500"/>
                                        <p:tgtEl>
                                          <p:spTgt spid="2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1" dur="500"/>
                                        <p:tgtEl>
                                          <p:spTgt spid="2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5" dur="500"/>
                                        <p:tgtEl>
                                          <p:spTgt spid="2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2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9" dur="500"/>
                                        <p:tgtEl>
                                          <p:spTgt spid="2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2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4" dur="500"/>
                                        <p:tgtEl>
                                          <p:spTgt spid="2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2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9" dur="500"/>
                                        <p:tgtEl>
                                          <p:spTgt spid="2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fill="hold"/>
                                        <p:tgtEl>
                                          <p:spTgt spid="2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54" dur="500"/>
                                        <p:tgtEl>
                                          <p:spTgt spid="2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63" grpId="2"/>
      <p:bldP build="p" bldLvl="5" animBg="1" rev="0" advAuto="0" spid="26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/>
          <p:nvPr/>
        </p:nvSpPr>
        <p:spPr>
          <a:xfrm>
            <a:off x="457200" y="153120"/>
            <a:ext cx="8228880" cy="1385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 anchor="ctr">
            <a:spAutoFit/>
          </a:bodyPr>
          <a:lstStyle/>
          <a:p>
            <a:pPr>
              <a:defRPr b="1" sz="4400">
                <a:latin typeface="Calibri"/>
                <a:ea typeface="Calibri"/>
                <a:cs typeface="Calibri"/>
                <a:sym typeface="Calibri"/>
              </a:defRPr>
            </a:pPr>
            <a:r>
              <a:t>                     1939-1975</a:t>
            </a:r>
          </a:p>
          <a:p>
            <a:pPr algn="ctr">
              <a:defRPr b="1" sz="4400">
                <a:latin typeface="Calibri"/>
                <a:ea typeface="Calibri"/>
                <a:cs typeface="Calibri"/>
                <a:sym typeface="Calibri"/>
              </a:defRPr>
            </a:pPr>
            <a:r>
              <a:t>FRANQUISMO</a:t>
            </a:r>
          </a:p>
        </p:txBody>
      </p:sp>
      <p:sp>
        <p:nvSpPr>
          <p:cNvPr id="266" name="Shape 266"/>
          <p:cNvSpPr/>
          <p:nvPr/>
        </p:nvSpPr>
        <p:spPr>
          <a:xfrm>
            <a:off x="457200" y="1600199"/>
            <a:ext cx="8228880" cy="3849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>
            <a:spAutoFit/>
          </a:bodyPr>
          <a:lstStyle/>
          <a:p>
            <a:pPr algn="ctr"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Francisco Franco </a:t>
            </a:r>
          </a:p>
          <a:p>
            <a:pPr algn="ctr"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Lema:“España Una, Grande, Libre”</a:t>
            </a:r>
          </a:p>
          <a:p>
            <a:pPr algn="ctr"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“Caudillo de España por la Gracia de Dios”.</a:t>
            </a:r>
          </a:p>
          <a:p>
            <a:pPr algn="ctr">
              <a:defRPr sz="3200">
                <a:latin typeface="Calibri"/>
                <a:ea typeface="Calibri"/>
                <a:cs typeface="Calibri"/>
                <a:sym typeface="Calibri"/>
              </a:defRPr>
            </a:pPr>
            <a:r>
              <a:t>Jefe de Estado y del Gobierno</a:t>
            </a:r>
          </a:p>
          <a:p>
            <a:pPr algn="ctr">
              <a:defRPr sz="3200">
                <a:latin typeface="Calibri"/>
                <a:ea typeface="Calibri"/>
                <a:cs typeface="Calibri"/>
                <a:sym typeface="Calibri"/>
              </a:defRPr>
            </a:pPr>
            <a:r>
              <a:t>Generalísimo de los ejércitos</a:t>
            </a:r>
          </a:p>
          <a:p>
            <a:pPr algn="ctr">
              <a:defRPr sz="3200">
                <a:latin typeface="Calibri"/>
                <a:ea typeface="Calibri"/>
                <a:cs typeface="Calibri"/>
                <a:sym typeface="Calibri"/>
              </a:defRPr>
            </a:pPr>
            <a:r>
              <a:t>Jefe del “Movimiento”(el partido único)</a:t>
            </a:r>
          </a:p>
          <a:p>
            <a:pPr algn="ctr">
              <a:defRPr sz="3200">
                <a:latin typeface="Calibri"/>
                <a:ea typeface="Calibri"/>
                <a:cs typeface="Calibri"/>
                <a:sym typeface="Calibri"/>
              </a:defRPr>
            </a:pPr>
            <a:r>
              <a:t>Concentra en su persona todos los poderes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3" dur="500"/>
                                        <p:tgtEl>
                                          <p:spTgt spid="26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Class="entr" nodeType="with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6" dur="500"/>
                                        <p:tgtEl>
                                          <p:spTgt spid="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1" dur="500"/>
                                        <p:tgtEl>
                                          <p:spTgt spid="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6" dur="500"/>
                                        <p:tgtEl>
                                          <p:spTgt spid="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1" dur="500"/>
                                        <p:tgtEl>
                                          <p:spTgt spid="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6" dur="500"/>
                                        <p:tgtEl>
                                          <p:spTgt spid="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51" dur="500"/>
                                        <p:tgtEl>
                                          <p:spTgt spid="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56" dur="500"/>
                                        <p:tgtEl>
                                          <p:spTgt spid="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65" grpId="1"/>
      <p:bldP build="p" bldLvl="5" animBg="1" rev="0" advAuto="0" spid="266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/>
          <p:nvPr/>
        </p:nvSpPr>
        <p:spPr>
          <a:xfrm>
            <a:off x="457200" y="476970"/>
            <a:ext cx="8228880" cy="73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 anchor="ctr">
            <a:spAutoFit/>
          </a:bodyPr>
          <a:lstStyle>
            <a:lvl1pPr algn="ctr">
              <a:defRPr b="1" sz="44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IDEOLOGÍA </a:t>
            </a:r>
          </a:p>
        </p:txBody>
      </p:sp>
      <p:sp>
        <p:nvSpPr>
          <p:cNvPr id="269" name="Shape 269"/>
          <p:cNvSpPr/>
          <p:nvPr/>
        </p:nvSpPr>
        <p:spPr>
          <a:xfrm>
            <a:off x="755640" y="1628639"/>
            <a:ext cx="7473241" cy="2414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>
            <a:spAutoFit/>
          </a:bodyPr>
          <a:lstStyle/>
          <a:p>
            <a:pPr algn="ctr">
              <a:defRPr b="1" sz="4000">
                <a:latin typeface="Calibri"/>
                <a:ea typeface="Calibri"/>
                <a:cs typeface="Calibri"/>
                <a:sym typeface="Calibri"/>
              </a:defRPr>
            </a:pPr>
            <a:r>
              <a:t>Orden,  Tradición,   Catolicismo</a:t>
            </a:r>
          </a:p>
          <a:p>
            <a:pPr algn="ctr"/>
          </a:p>
          <a:p>
            <a:pPr algn="ctr"/>
          </a:p>
          <a:p>
            <a:pPr algn="ctr">
              <a:defRPr b="1" sz="4000">
                <a:latin typeface="Calibri"/>
                <a:ea typeface="Calibri"/>
                <a:cs typeface="Calibri"/>
                <a:sym typeface="Calibri"/>
              </a:defRPr>
            </a:pPr>
            <a:r>
              <a:t> Nacionalcatolicismo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id="7" dur="2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6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2" dur="2000"/>
                                        <p:tgtEl>
                                          <p:spTgt spid="26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Class="entr" nodeType="with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5" dur="2000"/>
                                        <p:tgtEl>
                                          <p:spTgt spid="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9" dur="2000"/>
                                        <p:tgtEl>
                                          <p:spTgt spid="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3" dur="2000"/>
                                        <p:tgtEl>
                                          <p:spTgt spid="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8" dur="2000"/>
                                        <p:tgtEl>
                                          <p:spTgt spid="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69" grpId="2"/>
      <p:bldP build="whole" bldLvl="1" animBg="1" rev="0" advAuto="0" spid="26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/>
          <p:nvPr/>
        </p:nvSpPr>
        <p:spPr>
          <a:xfrm>
            <a:off x="457200" y="476970"/>
            <a:ext cx="8228880" cy="73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 anchor="ctr">
            <a:spAutoFit/>
          </a:bodyPr>
          <a:lstStyle>
            <a:lvl1pPr algn="ctr">
              <a:defRPr b="1" sz="44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1939-1955</a:t>
            </a:r>
          </a:p>
        </p:txBody>
      </p:sp>
      <p:sp>
        <p:nvSpPr>
          <p:cNvPr id="272" name="Shape 272"/>
          <p:cNvSpPr/>
          <p:nvPr/>
        </p:nvSpPr>
        <p:spPr>
          <a:xfrm>
            <a:off x="395640" y="1883519"/>
            <a:ext cx="8290439" cy="62547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>
            <a:spAutoFit/>
          </a:bodyPr>
          <a:lstStyle/>
          <a:p>
            <a:pPr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   AISLAMIENTO: AÑOS DEL HAMBRE</a:t>
            </a:r>
          </a:p>
          <a:p>
            <a:pPr algn="ctr"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Bloqueo económico: España vive en autarquía</a:t>
            </a:r>
          </a:p>
          <a:p>
            <a:pPr algn="ctr"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No es aceptada en la ONU</a:t>
            </a:r>
          </a:p>
          <a:p>
            <a:pPr algn="just"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1950: </a:t>
            </a:r>
          </a:p>
          <a:p>
            <a:pPr algn="just">
              <a:defRPr sz="3200">
                <a:latin typeface="Calibri"/>
                <a:ea typeface="Calibri"/>
                <a:cs typeface="Calibri"/>
                <a:sym typeface="Calibri"/>
              </a:defRPr>
            </a:pPr>
            <a:r>
              <a:t>Con la “guerra fría”, EE. UU se acerca a España : le concede una ayuda económica y diplomática a cambio del establecimiento de bases militares. </a:t>
            </a:r>
          </a:p>
          <a:p>
            <a:pPr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1955: </a:t>
            </a:r>
          </a:p>
          <a:p>
            <a:pPr>
              <a:defRPr sz="3200">
                <a:latin typeface="Calibri"/>
                <a:ea typeface="Calibri"/>
                <a:cs typeface="Calibri"/>
                <a:sym typeface="Calibri"/>
              </a:defRPr>
            </a:pPr>
            <a:r>
              <a:t>España ingresa en la ONU y cesa el bloqueo económico. </a:t>
            </a:r>
          </a:p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 p14:dur="1000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7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2" dur="500"/>
                                        <p:tgtEl>
                                          <p:spTgt spid="27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Class="entr" nodeType="with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5" dur="500"/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0" dur="500"/>
                                        <p:tgtEl>
                                          <p:spTgt spid="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4" dur="500"/>
                                        <p:tgtEl>
                                          <p:spTgt spid="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9" dur="500"/>
                                        <p:tgtEl>
                                          <p:spTgt spid="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2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4" dur="500"/>
                                        <p:tgtEl>
                                          <p:spTgt spid="2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2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9" dur="500"/>
                                        <p:tgtEl>
                                          <p:spTgt spid="2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2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4" dur="500"/>
                                        <p:tgtEl>
                                          <p:spTgt spid="2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2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9" dur="500"/>
                                        <p:tgtEl>
                                          <p:spTgt spid="2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fill="hold"/>
                                        <p:tgtEl>
                                          <p:spTgt spid="2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54" dur="500"/>
                                        <p:tgtEl>
                                          <p:spTgt spid="2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72" grpId="2"/>
      <p:bldP build="whole" bldLvl="1" animBg="1" rev="0" advAuto="0" spid="271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/>
          <p:nvPr/>
        </p:nvSpPr>
        <p:spPr>
          <a:xfrm>
            <a:off x="457200" y="476970"/>
            <a:ext cx="8228880" cy="73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 anchor="ctr">
            <a:spAutoFit/>
          </a:bodyPr>
          <a:lstStyle>
            <a:lvl1pPr algn="ctr">
              <a:defRPr b="1" sz="44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1955-1975</a:t>
            </a:r>
          </a:p>
        </p:txBody>
      </p:sp>
      <p:sp>
        <p:nvSpPr>
          <p:cNvPr id="275" name="Shape 275"/>
          <p:cNvSpPr/>
          <p:nvPr/>
        </p:nvSpPr>
        <p:spPr>
          <a:xfrm>
            <a:off x="457200" y="1600199"/>
            <a:ext cx="8228880" cy="323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>
            <a:spAutoFit/>
          </a:bodyPr>
          <a:lstStyle/>
          <a:p>
            <a:pPr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		EL “MILAGRO ECONÓMICO ”</a:t>
            </a:r>
          </a:p>
          <a:p>
            <a:pPr>
              <a:defRPr sz="3200">
                <a:latin typeface="Calibri"/>
                <a:ea typeface="Calibri"/>
                <a:cs typeface="Calibri"/>
                <a:sym typeface="Calibri"/>
              </a:defRPr>
            </a:pPr>
            <a:r>
              <a:t> 	Motores de la reactivación económica:</a:t>
            </a:r>
          </a:p>
          <a:p>
            <a:pPr/>
          </a:p>
          <a:p>
            <a:pPr algn="ctr"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Turismo</a:t>
            </a:r>
          </a:p>
          <a:p>
            <a:pPr algn="ctr"/>
          </a:p>
          <a:p>
            <a:pPr algn="ctr"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Emigración</a:t>
            </a:r>
          </a:p>
          <a:p>
            <a:pPr algn="ctr"/>
          </a:p>
          <a:p>
            <a:pPr algn="ctr">
              <a:defRPr b="1" sz="3200">
                <a:latin typeface="Calibri"/>
                <a:ea typeface="Calibri"/>
                <a:cs typeface="Calibri"/>
                <a:sym typeface="Calibri"/>
              </a:defRPr>
            </a:pPr>
            <a:r>
              <a:t>Inversiones extranjeras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2" dur="500"/>
                                        <p:tgtEl>
                                          <p:spTgt spid="27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Class="entr" nodeType="with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5" dur="500"/>
                                        <p:tgtEl>
                                          <p:spTgt spid="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0" dur="500"/>
                                        <p:tgtEl>
                                          <p:spTgt spid="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4" dur="500"/>
                                        <p:tgtEl>
                                          <p:spTgt spid="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29" dur="500"/>
                                        <p:tgtEl>
                                          <p:spTgt spid="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3" dur="500"/>
                                        <p:tgtEl>
                                          <p:spTgt spid="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38" dur="500"/>
                                        <p:tgtEl>
                                          <p:spTgt spid="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Class="entr" nodeType="after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2" dur="500"/>
                                        <p:tgtEl>
                                          <p:spTgt spid="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8" presetID="2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47" dur="500"/>
                                        <p:tgtEl>
                                          <p:spTgt spid="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74" grpId="1"/>
      <p:bldP build="p" bldLvl="5" animBg="1" rev="0" advAuto="0" spid="275" grpId="2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