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2" r:id="rId2"/>
    <p:sldId id="271" r:id="rId3"/>
    <p:sldId id="265" r:id="rId4"/>
    <p:sldId id="266" r:id="rId5"/>
    <p:sldId id="256" r:id="rId6"/>
    <p:sldId id="257" r:id="rId7"/>
    <p:sldId id="259" r:id="rId8"/>
    <p:sldId id="267" r:id="rId9"/>
    <p:sldId id="258" r:id="rId10"/>
    <p:sldId id="260" r:id="rId11"/>
    <p:sldId id="264" r:id="rId12"/>
    <p:sldId id="268" r:id="rId13"/>
    <p:sldId id="269" r:id="rId14"/>
    <p:sldId id="270" r:id="rId15"/>
    <p:sldId id="263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558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5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88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29406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311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016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15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00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0800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74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610479-8C40-4FDD-8D30-8A04B1F1EAC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30CF11-0A54-45DF-9628-5B3E85931CC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349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hW-l0wbtU" TargetMode="External"/><Relationship Id="rId2" Type="http://schemas.openxmlformats.org/officeDocument/2006/relationships/hyperlink" Target="https://www.youtube.com/watch?v=6DiBDUOt8w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C8E3A-C567-D5E1-688F-59EA6AD0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Elvi</a:t>
            </a:r>
            <a:r>
              <a:rPr lang="fr-FR" dirty="0"/>
              <a:t> </a:t>
            </a:r>
            <a:r>
              <a:rPr lang="fr-FR" dirty="0" err="1"/>
              <a:t>lvb</a:t>
            </a:r>
            <a:r>
              <a:rPr lang="fr-FR" dirty="0"/>
              <a:t> 2025: </a:t>
            </a:r>
            <a:r>
              <a:rPr lang="fr-FR" dirty="0" err="1"/>
              <a:t>método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6B9E42-6995-34AF-AA84-F823B8D33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Descubrimos</a:t>
            </a:r>
            <a:r>
              <a:rPr lang="fr-FR" dirty="0"/>
              <a:t> el </a:t>
            </a:r>
            <a:r>
              <a:rPr lang="fr-FR" dirty="0" err="1"/>
              <a:t>dosier</a:t>
            </a:r>
            <a:r>
              <a:rPr lang="fr-FR" dirty="0"/>
              <a:t> y nos </a:t>
            </a:r>
            <a:r>
              <a:rPr lang="fr-FR" dirty="0" err="1"/>
              <a:t>fijamos</a:t>
            </a:r>
            <a:r>
              <a:rPr lang="fr-FR" dirty="0"/>
              <a:t> en…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Los </a:t>
            </a:r>
            <a:r>
              <a:rPr lang="fr-FR" dirty="0" err="1"/>
              <a:t>títulos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Los </a:t>
            </a:r>
            <a:r>
              <a:rPr lang="fr-FR" dirty="0" err="1"/>
              <a:t>periódicos</a:t>
            </a:r>
            <a:r>
              <a:rPr lang="fr-F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Las </a:t>
            </a:r>
            <a:r>
              <a:rPr lang="fr-FR" dirty="0" err="1"/>
              <a:t>fechas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Las </a:t>
            </a:r>
            <a:r>
              <a:rPr lang="fr-FR" dirty="0" err="1"/>
              <a:t>instrucciones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538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09F0E-3830-B68C-414F-FD05DD5F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¿un </a:t>
            </a:r>
            <a:r>
              <a:rPr lang="fr-FR" sz="3000" dirty="0" err="1"/>
              <a:t>descubrimiento</a:t>
            </a:r>
            <a:r>
              <a:rPr lang="fr-FR" sz="3000" dirty="0"/>
              <a:t>?</a:t>
            </a:r>
          </a:p>
        </p:txBody>
      </p:sp>
      <p:pic>
        <p:nvPicPr>
          <p:cNvPr id="4" name="Image1">
            <a:extLst>
              <a:ext uri="{FF2B5EF4-FFF2-40B4-BE49-F238E27FC236}">
                <a16:creationId xmlns:a16="http://schemas.microsoft.com/office/drawing/2014/main" id="{08EE6910-4796-1EF8-0A34-549B03EF0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41576" y="1913996"/>
            <a:ext cx="5627036" cy="29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8685B-AF84-FA5D-1458-4CA608048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AD708-3EBC-83B7-A3D6-04DA045A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Elvi</a:t>
            </a:r>
            <a:r>
              <a:rPr lang="fr-FR" dirty="0"/>
              <a:t> </a:t>
            </a:r>
            <a:r>
              <a:rPr lang="fr-FR" dirty="0" err="1"/>
              <a:t>lvb</a:t>
            </a:r>
            <a:r>
              <a:rPr lang="fr-FR" dirty="0"/>
              <a:t>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E3290-DD6B-CB6D-4788-ACCA36E90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Descubrimos</a:t>
            </a:r>
            <a:r>
              <a:rPr lang="fr-FR" dirty="0"/>
              <a:t> el </a:t>
            </a:r>
            <a:r>
              <a:rPr lang="fr-FR" dirty="0" err="1"/>
              <a:t>dosier</a:t>
            </a:r>
            <a:r>
              <a:rPr lang="fr-FR" dirty="0"/>
              <a:t> y nos </a:t>
            </a:r>
            <a:r>
              <a:rPr lang="fr-FR" dirty="0" err="1"/>
              <a:t>fijamos</a:t>
            </a:r>
            <a:r>
              <a:rPr lang="fr-FR" dirty="0"/>
              <a:t> en…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Las </a:t>
            </a:r>
            <a:r>
              <a:rPr lang="fr-FR" dirty="0" err="1"/>
              <a:t>instrucciones</a:t>
            </a:r>
            <a:r>
              <a:rPr lang="fr-FR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¿Palabras claves? ¿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implican</a:t>
            </a:r>
            <a:r>
              <a:rPr lang="fr-FR" dirty="0"/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Definimos</a:t>
            </a:r>
            <a:r>
              <a:rPr lang="fr-FR" dirty="0"/>
              <a:t> los </a:t>
            </a:r>
            <a:r>
              <a:rPr lang="fr-FR" dirty="0" err="1"/>
              <a:t>términos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Pensamos</a:t>
            </a:r>
            <a:r>
              <a:rPr lang="fr-FR" dirty="0"/>
              <a:t> en </a:t>
            </a:r>
            <a:r>
              <a:rPr lang="fr-FR" b="1" dirty="0" err="1"/>
              <a:t>vocabulario</a:t>
            </a:r>
            <a:r>
              <a:rPr lang="fr-FR" b="1" dirty="0"/>
              <a:t> y </a:t>
            </a:r>
            <a:r>
              <a:rPr lang="fr-FR" b="1" dirty="0" err="1"/>
              <a:t>conectores</a:t>
            </a:r>
            <a:endParaRPr lang="fr-FR" b="1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838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707CA-7C26-428B-DDA3-916A05E1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Acerca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documento</a:t>
            </a:r>
            <a:r>
              <a:rPr lang="fr-FR" dirty="0"/>
              <a:t>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F34B03-AFCB-B98D-0953-B9658B51B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>
                <a:hlinkClick r:id="rId2"/>
              </a:rPr>
              <a:t>https://www.youtube.com/watch?v=6DiBDUOt8wQ</a:t>
            </a:r>
            <a:endParaRPr lang="es-ES" u="sng" dirty="0"/>
          </a:p>
          <a:p>
            <a:r>
              <a:rPr lang="es-ES" u="sng" dirty="0"/>
              <a:t>¿Qué pasó?</a:t>
            </a:r>
          </a:p>
          <a:p>
            <a:r>
              <a:rPr lang="es-ES" u="sng" dirty="0"/>
              <a:t>¿Cómo reaccionó el Rey?</a:t>
            </a:r>
          </a:p>
          <a:p>
            <a:endParaRPr lang="es-ES" u="sng" dirty="0"/>
          </a:p>
          <a:p>
            <a:pPr marL="0" indent="0">
              <a:buNone/>
            </a:pPr>
            <a:r>
              <a:rPr lang="es-ES" u="sng" dirty="0">
                <a:hlinkClick r:id="rId3"/>
              </a:rPr>
              <a:t>https://www.youtube.com/watch?v=qyhW-l0wbtU</a:t>
            </a:r>
            <a:r>
              <a:rPr lang="es-ES" u="sng" dirty="0"/>
              <a:t> </a:t>
            </a:r>
          </a:p>
          <a:p>
            <a:r>
              <a:rPr lang="es-ES" u="sng" dirty="0"/>
              <a:t>¿Cómo reacciona la clase política? </a:t>
            </a:r>
          </a:p>
          <a:p>
            <a:r>
              <a:rPr lang="es-ES" u="sng" dirty="0"/>
              <a:t>¿Qué opina la gente?</a:t>
            </a:r>
          </a:p>
          <a:p>
            <a:r>
              <a:rPr lang="es-ES" u="sng" dirty="0"/>
              <a:t>¿Qué opinas tú?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47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BD069-756F-BF63-09B7-EF7926C1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Acerca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documento</a:t>
            </a:r>
            <a:r>
              <a:rPr lang="fr-FR" dirty="0"/>
              <a:t> 3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6766B4-D3FF-A32E-AA7C-EBA11F9E0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12" y="3011487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290908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477B3-B6F5-159D-77E2-2036E887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5F3BCD9-502E-7F7C-DB33-5D7D3E742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13" y="2735850"/>
            <a:ext cx="4326573" cy="28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8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FF9C7-E82E-044B-9215-FC917D31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100EB3-A1B7-B650-3A8D-F8ED6EB4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678" y="446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1" descr="Une image contenant texte, mammifère, affiche, illustration&#10;&#10;Le contenu généré par l’IA peut être incorrect.">
            <a:extLst>
              <a:ext uri="{FF2B5EF4-FFF2-40B4-BE49-F238E27FC236}">
                <a16:creationId xmlns:a16="http://schemas.microsoft.com/office/drawing/2014/main" id="{9901383A-F8E2-BDF2-5972-EB2AB3661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903963"/>
            <a:ext cx="2955925" cy="43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070DDA-D1BA-9D68-A5DD-77FF9F9E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90" y="1507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8" name="Image 1" descr="Une image contenant plein air, ciel, statue, art&#10;&#10;Le contenu généré par l’IA peut être incorrect.">
            <a:extLst>
              <a:ext uri="{FF2B5EF4-FFF2-40B4-BE49-F238E27FC236}">
                <a16:creationId xmlns:a16="http://schemas.microsoft.com/office/drawing/2014/main" id="{F4738205-441C-5E00-40D5-87A19F4DB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90" y="1964413"/>
            <a:ext cx="5181600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4FF54C-AB7F-5472-D9D4-1646AEDB2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90" y="5377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Estatua vandalizada en La Paz, El Deber, 12 de octubre de 2024</a:t>
            </a:r>
            <a:endParaRPr kumimoji="0" lang="es-E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BE9FD-9FE1-168D-0AFD-80D0B3D0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¿Un </a:t>
            </a:r>
            <a:r>
              <a:rPr lang="fr-FR" dirty="0" err="1"/>
              <a:t>nuevo</a:t>
            </a:r>
            <a:r>
              <a:rPr lang="fr-FR" dirty="0"/>
              <a:t> </a:t>
            </a:r>
            <a:r>
              <a:rPr lang="fr-FR" dirty="0" err="1"/>
              <a:t>colonialismo</a:t>
            </a:r>
            <a:r>
              <a:rPr lang="fr-FR" dirty="0"/>
              <a:t>?</a:t>
            </a:r>
          </a:p>
        </p:txBody>
      </p:sp>
      <p:pic>
        <p:nvPicPr>
          <p:cNvPr id="4" name="Image8">
            <a:extLst>
              <a:ext uri="{FF2B5EF4-FFF2-40B4-BE49-F238E27FC236}">
                <a16:creationId xmlns:a16="http://schemas.microsoft.com/office/drawing/2014/main" id="{5C600B11-3E8B-2E17-8404-00C0365DE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96354" y="1408922"/>
            <a:ext cx="6342286" cy="51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6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DB63C-1E8B-8192-5347-79E3EAE0D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1C197-229A-87D6-6EFE-C83B7824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Elvi</a:t>
            </a:r>
            <a:r>
              <a:rPr lang="fr-FR" dirty="0"/>
              <a:t> </a:t>
            </a:r>
            <a:r>
              <a:rPr lang="fr-FR" dirty="0" err="1"/>
              <a:t>lvb</a:t>
            </a:r>
            <a:r>
              <a:rPr lang="fr-FR" dirty="0"/>
              <a:t> 2025: </a:t>
            </a:r>
            <a:r>
              <a:rPr lang="fr-FR" dirty="0" err="1"/>
              <a:t>método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95FD0C-1B0E-0B8E-CFC8-04FA053D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Descubrimos</a:t>
            </a:r>
            <a:r>
              <a:rPr lang="fr-FR" dirty="0"/>
              <a:t> el </a:t>
            </a:r>
            <a:r>
              <a:rPr lang="fr-FR" dirty="0" err="1"/>
              <a:t>dosier</a:t>
            </a:r>
            <a:r>
              <a:rPr lang="fr-FR" dirty="0"/>
              <a:t> y nos </a:t>
            </a:r>
            <a:r>
              <a:rPr lang="fr-FR" dirty="0" err="1"/>
              <a:t>fijamos</a:t>
            </a:r>
            <a:r>
              <a:rPr lang="fr-FR" dirty="0"/>
              <a:t> en…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Los </a:t>
            </a:r>
            <a:r>
              <a:rPr lang="fr-FR" dirty="0" err="1"/>
              <a:t>títulos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Ya </a:t>
            </a:r>
            <a:r>
              <a:rPr lang="fr-FR" dirty="0" err="1"/>
              <a:t>sabemos</a:t>
            </a:r>
            <a:r>
              <a:rPr lang="fr-FR" dirty="0"/>
              <a:t> que el </a:t>
            </a:r>
            <a:r>
              <a:rPr lang="fr-FR" dirty="0" err="1"/>
              <a:t>dosier</a:t>
            </a:r>
            <a:r>
              <a:rPr lang="fr-FR" dirty="0"/>
              <a:t> </a:t>
            </a:r>
            <a:r>
              <a:rPr lang="fr-FR" dirty="0" err="1"/>
              <a:t>trata</a:t>
            </a:r>
            <a:r>
              <a:rPr lang="fr-FR"/>
              <a:t> de …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87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ED48A-4036-04A3-BD64-1EE41D63C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B84CE-ABE3-1682-090B-F5376EBB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Elvi</a:t>
            </a:r>
            <a:r>
              <a:rPr lang="fr-FR" dirty="0"/>
              <a:t> </a:t>
            </a:r>
            <a:r>
              <a:rPr lang="fr-FR" dirty="0" err="1"/>
              <a:t>lvb</a:t>
            </a:r>
            <a:r>
              <a:rPr lang="fr-FR" dirty="0"/>
              <a:t>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CD2BA9-157D-D2D7-ABB6-028A8A5EE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Descubrimos</a:t>
            </a:r>
            <a:r>
              <a:rPr lang="fr-FR" dirty="0"/>
              <a:t> el </a:t>
            </a:r>
            <a:r>
              <a:rPr lang="fr-FR" dirty="0" err="1"/>
              <a:t>dosier</a:t>
            </a:r>
            <a:r>
              <a:rPr lang="fr-FR" dirty="0"/>
              <a:t> y nos </a:t>
            </a:r>
            <a:r>
              <a:rPr lang="fr-FR" dirty="0" err="1"/>
              <a:t>fijamos</a:t>
            </a:r>
            <a:r>
              <a:rPr lang="fr-FR" dirty="0"/>
              <a:t> en…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Los </a:t>
            </a:r>
            <a:r>
              <a:rPr lang="fr-FR" dirty="0" err="1"/>
              <a:t>periódicos</a:t>
            </a:r>
            <a:r>
              <a:rPr lang="fr-F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¿</a:t>
            </a:r>
            <a:r>
              <a:rPr lang="fr-FR" dirty="0" err="1"/>
              <a:t>Linea</a:t>
            </a:r>
            <a:r>
              <a:rPr lang="fr-FR" dirty="0"/>
              <a:t> </a:t>
            </a:r>
            <a:r>
              <a:rPr lang="fr-FR" dirty="0" err="1"/>
              <a:t>editorial</a:t>
            </a:r>
            <a:r>
              <a:rPr lang="fr-FR" dirty="0"/>
              <a:t>? ¿</a:t>
            </a:r>
            <a:r>
              <a:rPr lang="fr-FR" dirty="0" err="1"/>
              <a:t>Periódico</a:t>
            </a:r>
            <a:r>
              <a:rPr lang="fr-FR" dirty="0"/>
              <a:t> </a:t>
            </a:r>
            <a:r>
              <a:rPr lang="fr-FR" dirty="0" err="1"/>
              <a:t>nacional</a:t>
            </a:r>
            <a:r>
              <a:rPr lang="fr-FR" dirty="0"/>
              <a:t>? ¿</a:t>
            </a:r>
            <a:r>
              <a:rPr lang="fr-FR" dirty="0" err="1"/>
              <a:t>Extranjero</a:t>
            </a:r>
            <a:r>
              <a:rPr lang="fr-FR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8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0B3BF-61F9-1378-3E9A-8E73A1FBD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E6BD6-7FFB-AF46-A362-C98AF082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Elvi</a:t>
            </a:r>
            <a:r>
              <a:rPr lang="fr-FR" dirty="0"/>
              <a:t> </a:t>
            </a:r>
            <a:r>
              <a:rPr lang="fr-FR" dirty="0" err="1"/>
              <a:t>lvb</a:t>
            </a:r>
            <a:r>
              <a:rPr lang="fr-FR" dirty="0"/>
              <a:t>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9F99B8-CEB2-50A7-18C8-E271CEAC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Descubrimos</a:t>
            </a:r>
            <a:r>
              <a:rPr lang="fr-FR" dirty="0"/>
              <a:t> el </a:t>
            </a:r>
            <a:r>
              <a:rPr lang="fr-FR" dirty="0" err="1"/>
              <a:t>dosier</a:t>
            </a:r>
            <a:r>
              <a:rPr lang="fr-FR" dirty="0"/>
              <a:t> y nos </a:t>
            </a:r>
            <a:r>
              <a:rPr lang="fr-FR" dirty="0" err="1"/>
              <a:t>fijamos</a:t>
            </a:r>
            <a:r>
              <a:rPr lang="fr-FR" dirty="0"/>
              <a:t> en…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Las </a:t>
            </a:r>
            <a:r>
              <a:rPr lang="fr-FR" dirty="0" err="1"/>
              <a:t>fechas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¿Tienen un </a:t>
            </a:r>
            <a:r>
              <a:rPr lang="fr-FR" dirty="0" err="1"/>
              <a:t>significado</a:t>
            </a:r>
            <a:r>
              <a:rPr lang="fr-FR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84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B565A-7A35-4D02-A89D-29E774EA3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12 de Octubre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64A61D-AF36-4AEE-9978-ECBA2DB0C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21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ECAD6-7BA1-2008-6E8E-FE9A1E5E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¿dia de la </a:t>
            </a:r>
            <a:r>
              <a:rPr lang="fr-FR" sz="3000" dirty="0" err="1"/>
              <a:t>hispanidad</a:t>
            </a:r>
            <a:r>
              <a:rPr lang="fr-FR" sz="3000" dirty="0"/>
              <a:t>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0DDA395-1FB7-2015-D2FD-1154ECEB6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19361" y="1138899"/>
            <a:ext cx="5196224" cy="51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2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FCFEA-B1D4-80D0-E4FA-067ED149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¿Una fiesta?</a:t>
            </a:r>
          </a:p>
        </p:txBody>
      </p:sp>
      <p:pic>
        <p:nvPicPr>
          <p:cNvPr id="4" name="Image2">
            <a:extLst>
              <a:ext uri="{FF2B5EF4-FFF2-40B4-BE49-F238E27FC236}">
                <a16:creationId xmlns:a16="http://schemas.microsoft.com/office/drawing/2014/main" id="{857F9FF8-DCEC-2930-5107-4743DBDB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21517" y="1725370"/>
            <a:ext cx="4348965" cy="34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4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33E5D-94DD-FC14-7090-A5CED0DE7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B784A-A749-F29C-7144-DEDF7440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Elvi</a:t>
            </a:r>
            <a:r>
              <a:rPr lang="fr-FR" dirty="0"/>
              <a:t> </a:t>
            </a:r>
            <a:r>
              <a:rPr lang="fr-FR" dirty="0" err="1"/>
              <a:t>lvb</a:t>
            </a:r>
            <a:r>
              <a:rPr lang="fr-FR" dirty="0"/>
              <a:t>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AA707E-AF1D-EA37-D8E8-7C6870311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Descubrimos</a:t>
            </a:r>
            <a:r>
              <a:rPr lang="fr-FR" dirty="0"/>
              <a:t> el </a:t>
            </a:r>
            <a:r>
              <a:rPr lang="fr-FR" dirty="0" err="1"/>
              <a:t>dosier</a:t>
            </a:r>
            <a:r>
              <a:rPr lang="fr-FR" dirty="0"/>
              <a:t> y nos </a:t>
            </a:r>
            <a:r>
              <a:rPr lang="fr-FR" dirty="0" err="1"/>
              <a:t>fijamos</a:t>
            </a:r>
            <a:r>
              <a:rPr lang="fr-FR" dirty="0"/>
              <a:t> en…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Los </a:t>
            </a:r>
            <a:r>
              <a:rPr lang="fr-FR" dirty="0" err="1"/>
              <a:t>títulos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Averiguar</a:t>
            </a:r>
            <a:r>
              <a:rPr lang="fr-FR" dirty="0"/>
              <a:t> que </a:t>
            </a:r>
            <a:r>
              <a:rPr lang="fr-FR" dirty="0" err="1"/>
              <a:t>entendemos</a:t>
            </a:r>
            <a:r>
              <a:rPr lang="fr-FR" dirty="0"/>
              <a:t> los </a:t>
            </a:r>
            <a:r>
              <a:rPr lang="fr-FR" dirty="0" err="1"/>
              <a:t>términos</a:t>
            </a:r>
            <a:r>
              <a:rPr lang="fr-FR" dirty="0"/>
              <a:t> « </a:t>
            </a:r>
            <a:r>
              <a:rPr lang="fr-FR" dirty="0" err="1"/>
              <a:t>hispanidad</a:t>
            </a:r>
            <a:r>
              <a:rPr lang="fr-FR" dirty="0"/>
              <a:t> » - « </a:t>
            </a:r>
            <a:r>
              <a:rPr lang="fr-FR" dirty="0" err="1"/>
              <a:t>leyenda</a:t>
            </a:r>
            <a:r>
              <a:rPr lang="fr-FR" dirty="0"/>
              <a:t> </a:t>
            </a:r>
            <a:r>
              <a:rPr lang="fr-FR" dirty="0" err="1"/>
              <a:t>negra</a:t>
            </a:r>
            <a:r>
              <a:rPr lang="fr-FR" dirty="0"/>
              <a:t> 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Area </a:t>
            </a:r>
            <a:r>
              <a:rPr lang="fr-FR" dirty="0" err="1"/>
              <a:t>concernida</a:t>
            </a:r>
            <a:r>
              <a:rPr lang="fr-FR" dirty="0"/>
              <a:t>: ¿España? ¿</a:t>
            </a:r>
            <a:r>
              <a:rPr lang="fr-FR" dirty="0" err="1"/>
              <a:t>América</a:t>
            </a:r>
            <a:r>
              <a:rPr lang="fr-FR" dirty="0"/>
              <a:t> Latina?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97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E94BE-013B-910D-141E-EC2B3ECB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Una historia, dos </a:t>
            </a:r>
            <a:r>
              <a:rPr lang="fr-FR" sz="3000" dirty="0" err="1"/>
              <a:t>lecturas</a:t>
            </a:r>
            <a:r>
              <a:rPr lang="fr-FR" sz="3000" dirty="0"/>
              <a:t>, dos </a:t>
            </a:r>
            <a:r>
              <a:rPr lang="fr-FR" sz="3000" dirty="0" err="1"/>
              <a:t>leyendas</a:t>
            </a:r>
            <a:endParaRPr lang="fr-FR" sz="30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2700D04-3FDB-8351-C843-9B4D7843725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10760">
            <a:off x="692969" y="1426424"/>
            <a:ext cx="2554132" cy="14921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Leyenda</a:t>
            </a:r>
            <a:r>
              <a:rPr lang="fr-FR" dirty="0"/>
              <a:t> rosa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4A68BCA-80AF-B29F-D9CB-C2788BC254C3}"/>
              </a:ext>
            </a:extLst>
          </p:cNvPr>
          <p:cNvSpPr/>
          <p:nvPr/>
        </p:nvSpPr>
        <p:spPr>
          <a:xfrm rot="1275548">
            <a:off x="8991185" y="1008330"/>
            <a:ext cx="2230017" cy="14921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Leyenda</a:t>
            </a:r>
            <a:r>
              <a:rPr lang="fr-FR" dirty="0"/>
              <a:t> </a:t>
            </a:r>
            <a:r>
              <a:rPr lang="fr-FR" dirty="0" err="1"/>
              <a:t>negra</a:t>
            </a:r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3FCE8D-ED69-DC45-E667-56A986EC9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3115"/>
            <a:ext cx="3596417" cy="43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C60FC9-4469-D70C-13E5-3D2F84BDA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3429000"/>
            <a:ext cx="5882640" cy="291678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63D9CA8-A154-63B9-0BAF-D23C6C74626F}"/>
              </a:ext>
            </a:extLst>
          </p:cNvPr>
          <p:cNvSpPr txBox="1"/>
          <p:nvPr/>
        </p:nvSpPr>
        <p:spPr>
          <a:xfrm>
            <a:off x="3395454" y="99091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diccionario de la RAE dice que leyenda es: “Relación de sucesos que tienen más de maravillosos o tradicionales que históricos o verdaderos”.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84561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297</TotalTime>
  <Words>300</Words>
  <Application>Microsoft Office PowerPoint</Application>
  <PresentationFormat>Grand écran</PresentationFormat>
  <Paragraphs>53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Impact</vt:lpstr>
      <vt:lpstr>Times New Roman</vt:lpstr>
      <vt:lpstr>Wingdings</vt:lpstr>
      <vt:lpstr>Badge</vt:lpstr>
      <vt:lpstr>Elvi lvb 2025: método</vt:lpstr>
      <vt:lpstr>Elvi lvb 2025: método</vt:lpstr>
      <vt:lpstr>Elvi lvb 2025</vt:lpstr>
      <vt:lpstr>Elvi lvb 2025</vt:lpstr>
      <vt:lpstr>12 de Octubre</vt:lpstr>
      <vt:lpstr>¿dia de la hispanidad?</vt:lpstr>
      <vt:lpstr>¿Una fiesta?</vt:lpstr>
      <vt:lpstr>Elvi lvb 2025</vt:lpstr>
      <vt:lpstr>Una historia, dos lecturas, dos leyendas</vt:lpstr>
      <vt:lpstr>¿un descubrimiento?</vt:lpstr>
      <vt:lpstr>Elvi lvb 2025</vt:lpstr>
      <vt:lpstr>Acerca del documento 3</vt:lpstr>
      <vt:lpstr>Acerca del documento 3</vt:lpstr>
      <vt:lpstr>Présentation PowerPoint</vt:lpstr>
      <vt:lpstr>Présentation PowerPoint</vt:lpstr>
      <vt:lpstr>¿Un nuevo colonialismo?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Magali Vion</dc:creator>
  <cp:lastModifiedBy>Magali Vion</cp:lastModifiedBy>
  <cp:revision>2</cp:revision>
  <dcterms:created xsi:type="dcterms:W3CDTF">2025-09-07T10:05:26Z</dcterms:created>
  <dcterms:modified xsi:type="dcterms:W3CDTF">2025-09-08T09:39:41Z</dcterms:modified>
</cp:coreProperties>
</file>