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68" r:id="rId4"/>
    <p:sldId id="287" r:id="rId5"/>
    <p:sldId id="288" r:id="rId6"/>
    <p:sldId id="289" r:id="rId7"/>
    <p:sldId id="266" r:id="rId8"/>
    <p:sldId id="292" r:id="rId9"/>
    <p:sldId id="294" r:id="rId10"/>
    <p:sldId id="293" r:id="rId11"/>
    <p:sldId id="295" r:id="rId12"/>
    <p:sldId id="296" r:id="rId13"/>
    <p:sldId id="298" r:id="rId14"/>
    <p:sldId id="29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37"/>
    <p:restoredTop sz="94714"/>
  </p:normalViewPr>
  <p:slideViewPr>
    <p:cSldViewPr snapToGrid="0">
      <p:cViewPr varScale="1">
        <p:scale>
          <a:sx n="112" d="100"/>
          <a:sy n="112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988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63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3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0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8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3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787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34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2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8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4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D7FCCB-B73B-5E4F-265D-A3F2038DD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4E08BC-3E81-4EF2-C910-025F313AC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ECG2</a:t>
            </a:r>
          </a:p>
        </p:txBody>
      </p:sp>
    </p:spTree>
    <p:extLst>
      <p:ext uri="{BB962C8B-B14F-4D97-AF65-F5344CB8AC3E}">
        <p14:creationId xmlns:p14="http://schemas.microsoft.com/office/powerpoint/2010/main" val="2059370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6DB010-15E8-8774-BD95-E8877351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entretiens</a:t>
            </a:r>
            <a:r>
              <a:rPr lang="en-GB" dirty="0"/>
              <a:t> de </a:t>
            </a:r>
            <a:r>
              <a:rPr lang="en-GB" dirty="0" err="1"/>
              <a:t>personnalité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578750-942B-47F4-0D7F-F08847290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1ère étape : Auto-</a:t>
            </a:r>
            <a:r>
              <a:rPr lang="en-GB" dirty="0" err="1"/>
              <a:t>évaluation</a:t>
            </a:r>
            <a:r>
              <a:rPr lang="en-GB" dirty="0"/>
              <a:t> (experiences </a:t>
            </a:r>
            <a:r>
              <a:rPr lang="en-GB" dirty="0" err="1"/>
              <a:t>personnelles</a:t>
            </a:r>
            <a:r>
              <a:rPr lang="en-GB" dirty="0"/>
              <a:t>, </a:t>
            </a:r>
            <a:r>
              <a:rPr lang="en-GB" dirty="0" err="1"/>
              <a:t>projet</a:t>
            </a:r>
            <a:r>
              <a:rPr lang="en-GB" dirty="0"/>
              <a:t> </a:t>
            </a:r>
            <a:r>
              <a:rPr lang="en-GB" dirty="0" err="1"/>
              <a:t>professionnel</a:t>
            </a:r>
            <a:r>
              <a:rPr lang="en-GB" dirty="0"/>
              <a:t>, </a:t>
            </a:r>
            <a:r>
              <a:rPr lang="en-GB" dirty="0" err="1"/>
              <a:t>valeurs</a:t>
            </a:r>
            <a:r>
              <a:rPr lang="en-GB" dirty="0"/>
              <a:t>, </a:t>
            </a:r>
            <a:r>
              <a:rPr lang="en-GB" dirty="0" err="1"/>
              <a:t>qualités</a:t>
            </a:r>
            <a:r>
              <a:rPr lang="en-GB" dirty="0"/>
              <a:t>, </a:t>
            </a:r>
            <a:r>
              <a:rPr lang="en-GB" dirty="0" err="1"/>
              <a:t>défauts</a:t>
            </a:r>
            <a:r>
              <a:rPr lang="en-GB" dirty="0"/>
              <a:t>) </a:t>
            </a:r>
          </a:p>
          <a:p>
            <a:r>
              <a:rPr lang="en-GB" dirty="0"/>
              <a:t>2ème étape : </a:t>
            </a:r>
            <a:r>
              <a:rPr lang="en-GB" dirty="0" err="1"/>
              <a:t>Recherches</a:t>
            </a:r>
            <a:r>
              <a:rPr lang="en-GB" dirty="0"/>
              <a:t> sur </a:t>
            </a:r>
            <a:r>
              <a:rPr lang="en-GB" dirty="0" err="1"/>
              <a:t>l’école</a:t>
            </a:r>
            <a:r>
              <a:rPr lang="en-GB" dirty="0"/>
              <a:t> (</a:t>
            </a:r>
            <a:r>
              <a:rPr lang="en-GB" dirty="0" err="1"/>
              <a:t>informations</a:t>
            </a:r>
            <a:r>
              <a:rPr lang="en-GB" dirty="0"/>
              <a:t> </a:t>
            </a:r>
            <a:r>
              <a:rPr lang="en-GB" dirty="0" err="1"/>
              <a:t>générales</a:t>
            </a:r>
            <a:r>
              <a:rPr lang="en-GB" dirty="0"/>
              <a:t>, alumni, lien avec le </a:t>
            </a:r>
            <a:r>
              <a:rPr lang="en-GB" dirty="0" err="1"/>
              <a:t>projet</a:t>
            </a:r>
            <a:r>
              <a:rPr lang="en-GB" dirty="0"/>
              <a:t>, </a:t>
            </a:r>
            <a:r>
              <a:rPr lang="en-GB" b="1" u="sng" dirty="0"/>
              <a:t>type </a:t>
            </a:r>
            <a:r>
              <a:rPr lang="en-GB" b="1" u="sng" dirty="0" err="1"/>
              <a:t>d’oral</a:t>
            </a:r>
            <a:endParaRPr lang="en-GB" dirty="0"/>
          </a:p>
          <a:p>
            <a:r>
              <a:rPr lang="en-GB" dirty="0"/>
              <a:t>3ème étape : Structuration (</a:t>
            </a:r>
            <a:r>
              <a:rPr lang="en-GB" dirty="0" err="1"/>
              <a:t>retex</a:t>
            </a:r>
            <a:r>
              <a:rPr lang="en-GB" dirty="0"/>
              <a:t> : </a:t>
            </a:r>
            <a:r>
              <a:rPr lang="en-GB" dirty="0" err="1"/>
              <a:t>affiner</a:t>
            </a:r>
            <a:r>
              <a:rPr lang="en-GB" dirty="0"/>
              <a:t> les </a:t>
            </a:r>
            <a:r>
              <a:rPr lang="en-GB" dirty="0" err="1"/>
              <a:t>présentations</a:t>
            </a:r>
            <a:r>
              <a:rPr lang="en-GB" dirty="0"/>
              <a:t>, preparer </a:t>
            </a:r>
            <a:r>
              <a:rPr lang="en-GB" dirty="0" err="1"/>
              <a:t>réponses</a:t>
            </a:r>
            <a:r>
              <a:rPr lang="en-GB" dirty="0"/>
              <a:t> aux questions types)</a:t>
            </a:r>
          </a:p>
          <a:p>
            <a:r>
              <a:rPr lang="en-GB" dirty="0"/>
              <a:t>4ème étape : Simulations </a:t>
            </a:r>
            <a:r>
              <a:rPr lang="en-GB" dirty="0" err="1"/>
              <a:t>d’entretien</a:t>
            </a:r>
            <a:r>
              <a:rPr lang="en-GB" dirty="0"/>
              <a:t> (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classe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groupes</a:t>
            </a:r>
            <a:r>
              <a:rPr lang="en-GB" dirty="0"/>
              <a:t>, avec un jury)</a:t>
            </a:r>
          </a:p>
          <a:p>
            <a:r>
              <a:rPr lang="en-GB" dirty="0"/>
              <a:t>5ème étape : </a:t>
            </a:r>
            <a:r>
              <a:rPr lang="en-GB" dirty="0" err="1"/>
              <a:t>Derniers</a:t>
            </a:r>
            <a:r>
              <a:rPr lang="en-GB" dirty="0"/>
              <a:t> </a:t>
            </a:r>
            <a:r>
              <a:rPr lang="en-GB" dirty="0" err="1"/>
              <a:t>préparatifs</a:t>
            </a:r>
            <a:r>
              <a:rPr lang="en-GB" dirty="0"/>
              <a:t> (preparation du tour de France)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0312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E6F5D-319E-D2F4-404E-3D075AD9A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 communication : points de vigilance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C19098-2E61-6B72-6C5B-585765EF2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lvl="1"/>
            <a:r>
              <a:rPr lang="en-GB" dirty="0" err="1"/>
              <a:t>Saluer</a:t>
            </a:r>
            <a:r>
              <a:rPr lang="en-GB" dirty="0"/>
              <a:t> </a:t>
            </a:r>
            <a:r>
              <a:rPr lang="en-GB" dirty="0" err="1"/>
              <a:t>correctement</a:t>
            </a:r>
            <a:r>
              <a:rPr lang="en-GB" dirty="0"/>
              <a:t> le Jury</a:t>
            </a:r>
          </a:p>
          <a:p>
            <a:pPr lvl="1"/>
            <a:r>
              <a:rPr lang="en-GB" dirty="0" err="1"/>
              <a:t>Sourire</a:t>
            </a:r>
            <a:r>
              <a:rPr lang="en-GB" dirty="0"/>
              <a:t>, regard franc, posture ouverte</a:t>
            </a:r>
          </a:p>
          <a:p>
            <a:pPr lvl="1"/>
            <a:r>
              <a:rPr lang="en-GB" dirty="0" err="1"/>
              <a:t>Eviter</a:t>
            </a:r>
            <a:r>
              <a:rPr lang="en-GB" dirty="0"/>
              <a:t> </a:t>
            </a:r>
            <a:r>
              <a:rPr lang="en-GB" dirty="0" err="1"/>
              <a:t>gestes</a:t>
            </a:r>
            <a:r>
              <a:rPr lang="en-GB" dirty="0"/>
              <a:t> parasites</a:t>
            </a:r>
          </a:p>
          <a:p>
            <a:pPr lvl="1"/>
            <a:r>
              <a:rPr lang="en-GB" dirty="0" err="1"/>
              <a:t>Avoir</a:t>
            </a:r>
            <a:r>
              <a:rPr lang="en-GB" dirty="0"/>
              <a:t> </a:t>
            </a:r>
            <a:r>
              <a:rPr lang="en-GB" dirty="0" err="1"/>
              <a:t>une</a:t>
            </a:r>
            <a:r>
              <a:rPr lang="en-GB" dirty="0"/>
              <a:t> tenue </a:t>
            </a:r>
            <a:r>
              <a:rPr lang="en-GB" dirty="0" err="1"/>
              <a:t>adaptée</a:t>
            </a:r>
            <a:endParaRPr lang="en-GB" dirty="0"/>
          </a:p>
          <a:p>
            <a:pPr lvl="1"/>
            <a:r>
              <a:rPr lang="en-GB" dirty="0"/>
              <a:t>Adopter </a:t>
            </a:r>
            <a:r>
              <a:rPr lang="en-GB" dirty="0" err="1"/>
              <a:t>une</a:t>
            </a:r>
            <a:r>
              <a:rPr lang="en-GB" dirty="0"/>
              <a:t> posture </a:t>
            </a:r>
            <a:r>
              <a:rPr lang="en-GB" dirty="0" err="1"/>
              <a:t>professionnelle</a:t>
            </a:r>
            <a:r>
              <a:rPr lang="fr-FR" dirty="0"/>
              <a:t> </a:t>
            </a:r>
          </a:p>
          <a:p>
            <a:pPr lvl="1"/>
            <a:r>
              <a:rPr lang="fr-FR" dirty="0"/>
              <a:t>Maîtriser le volume</a:t>
            </a:r>
          </a:p>
          <a:p>
            <a:pPr lvl="1"/>
            <a:r>
              <a:rPr lang="fr-FR" dirty="0"/>
              <a:t>Respecter le temps de parole et le rythme de l’échanger</a:t>
            </a:r>
          </a:p>
          <a:p>
            <a:pPr lvl="1"/>
            <a:r>
              <a:rPr lang="fr-FR" dirty="0"/>
              <a:t>Adopter le bon registre de langue</a:t>
            </a:r>
          </a:p>
          <a:p>
            <a:pPr lvl="1"/>
            <a:r>
              <a:rPr lang="fr-FR" dirty="0"/>
              <a:t>Être à l’écoute du jury (éviter de répondre à côté de la question, de couper la parole ...)</a:t>
            </a:r>
          </a:p>
          <a:p>
            <a:pPr lvl="1"/>
            <a:r>
              <a:rPr lang="fr-FR" dirty="0"/>
              <a:t>Montrer de l’enthousiasme</a:t>
            </a:r>
          </a:p>
        </p:txBody>
      </p:sp>
    </p:spTree>
    <p:extLst>
      <p:ext uri="{BB962C8B-B14F-4D97-AF65-F5344CB8AC3E}">
        <p14:creationId xmlns:p14="http://schemas.microsoft.com/office/powerpoint/2010/main" val="2088015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8C96E-FBF5-453B-F7F0-0A24C8580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596F92-2425-7968-8D36-BA29CE3F7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Retour </a:t>
            </a:r>
            <a:r>
              <a:rPr lang="en-GB" dirty="0" err="1"/>
              <a:t>d’experience</a:t>
            </a:r>
            <a:r>
              <a:rPr lang="en-GB" dirty="0"/>
              <a:t> : cubes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6B51F8-8495-8BA0-C054-086CBD8462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287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3CE9C-926F-6635-651F-686F23808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Partage </a:t>
            </a:r>
            <a:r>
              <a:rPr lang="en-GB" dirty="0" err="1"/>
              <a:t>d’experience</a:t>
            </a:r>
            <a:r>
              <a:rPr lang="en-GB" dirty="0"/>
              <a:t> des cubes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5B558-9817-2837-E1E0-C3AE5DCD1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r>
              <a:rPr lang="en-GB" dirty="0"/>
              <a:t> (</a:t>
            </a:r>
            <a:r>
              <a:rPr lang="en-GB" dirty="0" err="1"/>
              <a:t>ce</a:t>
            </a:r>
            <a:r>
              <a:rPr lang="en-GB" dirty="0"/>
              <a:t> qui a bien </a:t>
            </a:r>
            <a:r>
              <a:rPr lang="en-GB" dirty="0" err="1"/>
              <a:t>marché</a:t>
            </a:r>
            <a:r>
              <a:rPr lang="en-GB" dirty="0"/>
              <a:t>,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vous ne </a:t>
            </a:r>
            <a:r>
              <a:rPr lang="en-GB" dirty="0" err="1"/>
              <a:t>referez</a:t>
            </a:r>
            <a:r>
              <a:rPr lang="en-GB" dirty="0"/>
              <a:t> pas </a:t>
            </a:r>
            <a:r>
              <a:rPr lang="en-GB" dirty="0" err="1"/>
              <a:t>cette</a:t>
            </a:r>
            <a:r>
              <a:rPr lang="en-GB" dirty="0"/>
              <a:t> </a:t>
            </a:r>
            <a:r>
              <a:rPr lang="en-GB" dirty="0" err="1"/>
              <a:t>année</a:t>
            </a:r>
            <a:r>
              <a:rPr lang="en-GB" dirty="0"/>
              <a:t>)</a:t>
            </a:r>
          </a:p>
          <a:p>
            <a:endParaRPr lang="en-GB" dirty="0"/>
          </a:p>
          <a:p>
            <a:r>
              <a:rPr lang="en-GB" dirty="0"/>
              <a:t>Les </a:t>
            </a:r>
            <a:r>
              <a:rPr lang="en-GB" dirty="0" err="1"/>
              <a:t>oraux</a:t>
            </a:r>
            <a:r>
              <a:rPr lang="en-GB" dirty="0"/>
              <a:t> </a:t>
            </a:r>
            <a:r>
              <a:rPr lang="en-GB" dirty="0" err="1"/>
              <a:t>eux-mêmes</a:t>
            </a:r>
            <a:r>
              <a:rPr lang="en-GB" dirty="0"/>
              <a:t> (</a:t>
            </a:r>
            <a:r>
              <a:rPr lang="en-GB" dirty="0" err="1"/>
              <a:t>pièges</a:t>
            </a:r>
            <a:r>
              <a:rPr lang="en-GB" dirty="0"/>
              <a:t> à </a:t>
            </a:r>
            <a:r>
              <a:rPr lang="en-GB" dirty="0" err="1"/>
              <a:t>éviter</a:t>
            </a:r>
            <a:r>
              <a:rPr lang="en-GB" dirty="0"/>
              <a:t>, conseils </a:t>
            </a:r>
            <a:r>
              <a:rPr lang="en-GB" dirty="0" err="1"/>
              <a:t>généraux</a:t>
            </a:r>
            <a:r>
              <a:rPr lang="en-GB" dirty="0"/>
              <a:t>, </a:t>
            </a:r>
            <a:r>
              <a:rPr lang="en-GB" dirty="0" err="1"/>
              <a:t>spécificités</a:t>
            </a:r>
            <a:r>
              <a:rPr lang="en-GB" dirty="0"/>
              <a:t> des écoles) </a:t>
            </a:r>
          </a:p>
        </p:txBody>
      </p:sp>
    </p:spTree>
    <p:extLst>
      <p:ext uri="{BB962C8B-B14F-4D97-AF65-F5344CB8AC3E}">
        <p14:creationId xmlns:p14="http://schemas.microsoft.com/office/powerpoint/2010/main" val="1115850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EB22C-97A0-6702-B662-754D3CE7F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510F3-74B0-832C-3E4D-B39B4DE01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Éléments</a:t>
            </a:r>
            <a:r>
              <a:rPr lang="en-GB" dirty="0"/>
              <a:t> </a:t>
            </a:r>
            <a:r>
              <a:rPr lang="en-GB" dirty="0" err="1"/>
              <a:t>d’emploI</a:t>
            </a:r>
            <a:r>
              <a:rPr lang="en-GB" dirty="0"/>
              <a:t> du temps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EC93EE-4707-7428-D974-6B3FA8A0C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5678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67ACC-F39E-DF97-31B2-5F2B8316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Anticipation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EEC20F-4749-6391-B521-C8AF23B26A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518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91A922-0792-3254-8A25-E47C2497F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Anticipation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1DDC8B-973F-FED9-AA1F-9312DFC48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Réfléchir</a:t>
            </a:r>
            <a:r>
              <a:rPr lang="en-GB" dirty="0"/>
              <a:t> aux écoles </a:t>
            </a:r>
            <a:r>
              <a:rPr lang="en-GB" dirty="0" err="1"/>
              <a:t>dont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souhaitez</a:t>
            </a:r>
            <a:r>
              <a:rPr lang="en-GB" dirty="0"/>
              <a:t> passer les </a:t>
            </a:r>
            <a:r>
              <a:rPr lang="en-GB" dirty="0" err="1"/>
              <a:t>oraux</a:t>
            </a:r>
            <a:r>
              <a:rPr lang="en-GB" dirty="0"/>
              <a:t> (</a:t>
            </a:r>
            <a:r>
              <a:rPr lang="en-GB" dirty="0" err="1"/>
              <a:t>cible</a:t>
            </a:r>
            <a:r>
              <a:rPr lang="en-GB" dirty="0"/>
              <a:t>, </a:t>
            </a:r>
            <a:r>
              <a:rPr lang="en-GB" dirty="0" err="1"/>
              <a:t>sécurité</a:t>
            </a:r>
            <a:r>
              <a:rPr lang="en-GB" dirty="0"/>
              <a:t>, </a:t>
            </a:r>
            <a:r>
              <a:rPr lang="en-GB" dirty="0" err="1"/>
              <a:t>nombre</a:t>
            </a:r>
            <a:r>
              <a:rPr lang="en-GB" dirty="0"/>
              <a:t> ?)</a:t>
            </a:r>
          </a:p>
          <a:p>
            <a:r>
              <a:rPr lang="en-GB" dirty="0" err="1"/>
              <a:t>Anticiper</a:t>
            </a:r>
            <a:r>
              <a:rPr lang="en-GB" dirty="0"/>
              <a:t> </a:t>
            </a:r>
            <a:r>
              <a:rPr lang="en-GB" dirty="0" err="1"/>
              <a:t>l’aspect</a:t>
            </a:r>
            <a:r>
              <a:rPr lang="en-GB" dirty="0"/>
              <a:t> financier, les documents à </a:t>
            </a:r>
            <a:r>
              <a:rPr lang="en-GB" dirty="0" err="1"/>
              <a:t>emporter</a:t>
            </a:r>
            <a:endParaRPr lang="en-GB" dirty="0"/>
          </a:p>
          <a:p>
            <a:r>
              <a:rPr lang="en-GB" dirty="0" err="1"/>
              <a:t>Préparer</a:t>
            </a:r>
            <a:r>
              <a:rPr lang="en-GB" dirty="0"/>
              <a:t> tenues</a:t>
            </a:r>
          </a:p>
          <a:p>
            <a:r>
              <a:rPr lang="en-GB" dirty="0" err="1"/>
              <a:t>Eléments</a:t>
            </a:r>
            <a:r>
              <a:rPr lang="en-GB" dirty="0"/>
              <a:t> de planning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742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A439E-3DCC-B2F0-ABDE-7BBDD91AE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C80A9-881F-2D46-F4D0-C44D8F796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Oraux</a:t>
            </a:r>
            <a:r>
              <a:rPr lang="en-GB" dirty="0"/>
              <a:t> de </a:t>
            </a:r>
            <a:r>
              <a:rPr lang="en-GB" dirty="0" err="1"/>
              <a:t>langues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E07F0C-C0BB-50D0-D26B-74005FF9AE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4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30062-3908-7AD9-99D5-2CDDCE663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9EF8A6-65D2-9A1D-9457-FCB78C5AC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Oraux</a:t>
            </a:r>
            <a:r>
              <a:rPr lang="en-GB" dirty="0"/>
              <a:t> de </a:t>
            </a:r>
            <a:r>
              <a:rPr lang="en-GB" dirty="0" err="1"/>
              <a:t>langues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0D4662-C2E4-43B5-CB77-9299BF3A4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Travailler</a:t>
            </a:r>
            <a:r>
              <a:rPr lang="en-GB" dirty="0"/>
              <a:t> </a:t>
            </a:r>
            <a:r>
              <a:rPr lang="en-GB" dirty="0" err="1"/>
              <a:t>tous</a:t>
            </a:r>
            <a:r>
              <a:rPr lang="en-GB" dirty="0"/>
              <a:t> les </a:t>
            </a:r>
            <a:r>
              <a:rPr lang="en-GB" dirty="0" err="1"/>
              <a:t>jours</a:t>
            </a:r>
            <a:endParaRPr lang="en-GB" dirty="0"/>
          </a:p>
          <a:p>
            <a:r>
              <a:rPr lang="en-GB" dirty="0" err="1"/>
              <a:t>Entraînement</a:t>
            </a:r>
            <a:r>
              <a:rPr lang="en-GB" dirty="0"/>
              <a:t> à </a:t>
            </a:r>
            <a:r>
              <a:rPr lang="en-GB" dirty="0" err="1"/>
              <a:t>plusieurs</a:t>
            </a:r>
            <a:endParaRPr lang="en-GB" dirty="0"/>
          </a:p>
          <a:p>
            <a:r>
              <a:rPr lang="en-GB" dirty="0"/>
              <a:t>Civilisation</a:t>
            </a:r>
          </a:p>
          <a:p>
            <a:r>
              <a:rPr lang="en-GB" dirty="0" err="1"/>
              <a:t>Reprendre</a:t>
            </a:r>
            <a:r>
              <a:rPr lang="en-GB" dirty="0"/>
              <a:t> les formats et les </a:t>
            </a:r>
            <a:r>
              <a:rPr lang="en-GB" dirty="0" err="1"/>
              <a:t>différentes</a:t>
            </a:r>
            <a:r>
              <a:rPr lang="en-GB" dirty="0"/>
              <a:t> </a:t>
            </a:r>
            <a:r>
              <a:rPr lang="en-GB" dirty="0" err="1"/>
              <a:t>méthodes</a:t>
            </a:r>
            <a:endParaRPr lang="en-GB" dirty="0"/>
          </a:p>
          <a:p>
            <a:r>
              <a:rPr lang="en-GB" dirty="0" err="1"/>
              <a:t>Prononciation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186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54EAF-8526-9ED2-2CE4-8AB811E42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E2E86B-8051-6A28-C061-F94D24695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Entretiens</a:t>
            </a:r>
            <a:r>
              <a:rPr lang="en-GB" dirty="0"/>
              <a:t> de </a:t>
            </a:r>
            <a:r>
              <a:rPr lang="en-GB" dirty="0" err="1"/>
              <a:t>personnalité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E336D2-BBD4-5847-B05A-1526373935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Préparation</a:t>
            </a:r>
            <a:r>
              <a:rPr lang="en-GB" dirty="0"/>
              <a:t> aux </a:t>
            </a:r>
            <a:r>
              <a:rPr lang="en-GB" dirty="0" err="1"/>
              <a:t>oraux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8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5613F-83AA-D815-FC6E-57C7152D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Entretiens</a:t>
            </a:r>
            <a:r>
              <a:rPr lang="en-GB" dirty="0"/>
              <a:t> de </a:t>
            </a:r>
            <a:r>
              <a:rPr lang="en-GB" dirty="0" err="1"/>
              <a:t>personnalité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D0B7C8-D299-1850-C70F-5D0E9C2AD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Connaissance des écoles</a:t>
            </a:r>
          </a:p>
          <a:p>
            <a:r>
              <a:rPr lang="fr-FR" dirty="0"/>
              <a:t>Connaissances de vous-même</a:t>
            </a:r>
          </a:p>
          <a:p>
            <a:r>
              <a:rPr lang="fr-FR" dirty="0"/>
              <a:t>Connaissance de l’actualité et culture générale</a:t>
            </a:r>
          </a:p>
          <a:p>
            <a:r>
              <a:rPr lang="fr-FR" dirty="0"/>
              <a:t>Anticiper les formats dans leurs subtilités (CV, questionnaires, modalités)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8788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01B455-9717-E0BC-F59A-4A7ACB71D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Préparer</a:t>
            </a:r>
            <a:r>
              <a:rPr lang="en-GB" dirty="0"/>
              <a:t> </a:t>
            </a:r>
            <a:r>
              <a:rPr lang="en-GB" dirty="0" err="1"/>
              <a:t>ses</a:t>
            </a:r>
            <a:r>
              <a:rPr lang="en-GB" dirty="0"/>
              <a:t> </a:t>
            </a:r>
            <a:r>
              <a:rPr lang="en-GB" dirty="0" err="1"/>
              <a:t>présentations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029142-1E10-5986-9DA3-D6AE67539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b="1" dirty="0"/>
              <a:t>Préparer au moins 3 présentations</a:t>
            </a:r>
            <a:endParaRPr lang="fr-FR" dirty="0"/>
          </a:p>
          <a:p>
            <a:r>
              <a:rPr lang="fr-FR" dirty="0"/>
              <a:t>→ Présentation de 5 minutes : Tout ce que vous aimeriez dire (EDHEC)</a:t>
            </a:r>
          </a:p>
          <a:p>
            <a:r>
              <a:rPr lang="fr-FR" dirty="0"/>
              <a:t>→ Présentation de 2 minutes : Succincte mais permet de lancer un entretien dans diverses directions</a:t>
            </a:r>
          </a:p>
          <a:p>
            <a:r>
              <a:rPr lang="fr-FR" dirty="0"/>
              <a:t>→ Présentation de 30 secondes : Pour lancer la discussion. Il faut pourtant que ce soit très précis. </a:t>
            </a:r>
          </a:p>
          <a:p>
            <a:r>
              <a:rPr lang="fr-FR" b="1" dirty="0"/>
              <a:t>Dans la présentation</a:t>
            </a:r>
          </a:p>
          <a:p>
            <a:r>
              <a:rPr lang="fr-FR" dirty="0"/>
              <a:t>→ Une accroche (résumant votre profil)</a:t>
            </a:r>
          </a:p>
          <a:p>
            <a:r>
              <a:rPr lang="fr-FR" dirty="0"/>
              <a:t>→ Votre parcours (pourquoi cette filière?)</a:t>
            </a:r>
          </a:p>
          <a:p>
            <a:r>
              <a:rPr lang="fr-FR" dirty="0"/>
              <a:t>→ Des expériences (2 ou 3 pas plus) qui illustrent des compétences.</a:t>
            </a:r>
          </a:p>
          <a:p>
            <a:r>
              <a:rPr lang="fr-FR" dirty="0"/>
              <a:t>→ Votre projet (ne pas être trop rigide)</a:t>
            </a:r>
          </a:p>
          <a:p>
            <a:r>
              <a:rPr lang="fr-FR" dirty="0"/>
              <a:t>→ Ouverture (ce qui vous anime en dehors des études)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496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D79388-778F-1016-97EA-2C3A4CCBC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 STAR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BB1862-1CAA-B137-B99B-5BD822C59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Situation </a:t>
            </a:r>
            <a:r>
              <a:rPr lang="fr-FR" dirty="0"/>
              <a:t>: Lors de ma seconde, …</a:t>
            </a:r>
          </a:p>
          <a:p>
            <a:r>
              <a:rPr lang="fr-FR" b="1" dirty="0"/>
              <a:t>Tâche</a:t>
            </a:r>
            <a:r>
              <a:rPr lang="fr-FR" dirty="0"/>
              <a:t> : Mon objectif était …</a:t>
            </a:r>
          </a:p>
          <a:p>
            <a:r>
              <a:rPr lang="fr-FR" b="1" dirty="0"/>
              <a:t>Action</a:t>
            </a:r>
            <a:r>
              <a:rPr lang="fr-FR" dirty="0"/>
              <a:t> : J’ai mis en place … en collaborant avec …</a:t>
            </a:r>
          </a:p>
          <a:p>
            <a:r>
              <a:rPr lang="fr-FR" b="1" dirty="0"/>
              <a:t>Résultat</a:t>
            </a:r>
            <a:r>
              <a:rPr lang="fr-FR" dirty="0"/>
              <a:t> : Cela a permis de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3851366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{8B7F90AB-101B-6048-A30E-051784AB0E8A}tf10001120</Template>
  <TotalTime>3569</TotalTime>
  <Words>453</Words>
  <Application>Microsoft Macintosh PowerPoint</Application>
  <PresentationFormat>Grand écran</PresentationFormat>
  <Paragraphs>65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Colis</vt:lpstr>
      <vt:lpstr>Préparation aux oraux</vt:lpstr>
      <vt:lpstr>Anticipation</vt:lpstr>
      <vt:lpstr>Anticipation</vt:lpstr>
      <vt:lpstr>Oraux de langues</vt:lpstr>
      <vt:lpstr>Oraux de langues</vt:lpstr>
      <vt:lpstr>Entretiens de personnalité</vt:lpstr>
      <vt:lpstr>Entretiens de personnalité</vt:lpstr>
      <vt:lpstr>Préparer ses présentations</vt:lpstr>
      <vt:lpstr>Méthode STAR</vt:lpstr>
      <vt:lpstr>Préparation aux entretiens de personnalité</vt:lpstr>
      <vt:lpstr>La communication : points de vigilance</vt:lpstr>
      <vt:lpstr>Retour d’experience : cubes</vt:lpstr>
      <vt:lpstr>Partage d’experience des cubes</vt:lpstr>
      <vt:lpstr>Éléments d’emploI du temps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Préparation aux oraux</dc:title>
  <dc:creator>Benoît Gesnouin</dc:creator>
  <cp:lastModifiedBy>Benoît Gesnouin</cp:lastModifiedBy>
  <cp:revision>16</cp:revision>
  <dcterms:created xsi:type="dcterms:W3CDTF">2024-05-14T21:57:14Z</dcterms:created>
  <dcterms:modified xsi:type="dcterms:W3CDTF">2026-05-14T08:44:02Z</dcterms:modified>
</cp:coreProperties>
</file>