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28"/>
    <p:restoredTop sz="94663"/>
  </p:normalViewPr>
  <p:slideViewPr>
    <p:cSldViewPr snapToGrid="0">
      <p:cViewPr varScale="1">
        <p:scale>
          <a:sx n="109" d="100"/>
          <a:sy n="109" d="100"/>
        </p:scale>
        <p:origin x="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66208-0A26-C621-29E4-746A8C7DD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F6422B-F2D4-2161-8C9D-49CD1E70A4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9AFD30-0E55-1C2E-D424-713D3237D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BEA3FE-BE2B-1EA9-8396-27E413EB6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F5009E-E7F4-95AD-1968-A4E2FB7A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0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15A4D-5C1F-FB16-33BA-52EBA5650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9DBE4F9-E885-8409-CB3C-7FF0346D7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060F5A-A322-11E0-5CFE-70DCB0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D3CA467-3132-BE19-DBCF-05355E67D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2A6D3D-A741-76F3-C423-66B76DCA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19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E9CEDCC-1B90-0353-7F47-83F831A7A9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F60F68-2A6D-5A33-95D2-A0073AA01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1C1885-B7EF-DCC7-4781-015A4850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181C49-9A96-F290-5D18-0399271E9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DE8F84-30D1-7106-CC6F-719711D0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38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F348F8-EA66-55C9-062B-6C6B1196B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A46FF-C789-69C7-26F2-CC1CDABCA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0F6140-F84E-F122-22C1-1396B457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2289F4-89A7-5DE2-5189-8F77915E8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292333-41C0-1591-80FF-164A95EE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65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2A804E-EC21-D4FE-14DC-C19E35F66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030767-1A4B-01A9-FEE7-53E963332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C96A74-5F17-BF34-0261-247FB90A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22790C-FC7C-44B5-6FB0-5BC69426A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EC70FF-3A16-9872-78A2-FFC7B3A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21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510B42-9C1D-30E3-3A81-7A1AC311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58CF45-D17F-40B5-D2DF-09614812C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A42EC1F-2863-29C1-14B0-023071D95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8B151A-A836-FD28-4CCB-723B230A2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E50BA0-8798-6418-AC4D-4A8E4FE0F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8E9F9C-4080-D0F2-77D7-56C1BE103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090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AB693B-437B-314F-1FE6-FBF44B36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50AD64-B451-6B0B-E4B6-5E361DD54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8C3B77-7425-F074-EC74-CF5502D86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F13F308-7841-C8C1-B0AA-690F8EFC9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4C28FF8-9EF9-95C4-1EE3-56BCE49537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A5BAE3-1E25-6436-81FF-5E03C318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367ABC7-A895-2046-FBA3-F54F02F8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E84A319-BB28-C265-E425-6F5A74566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57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E613CF-2F19-B0AE-13BA-CB8CD508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0ED61E5-10FA-4B32-8261-3F8DE4492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B75057-FD30-33AA-D822-ED011B9B0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8E197BD-9688-9E26-8B8C-CDC3D096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70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47E2ECE-1602-0C66-E7BA-2B15ADC6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C7BA81A-4BD7-6EAF-E542-3E91AF228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BCF5CD5-1AD2-4E09-E1EE-9FBA196D5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594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CF7D5-0332-0458-EB6D-4B8EBBF9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593B90-FB57-E129-35F6-3A4CAD411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FD0582-3ED5-AFDA-AC0A-2B354F469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1405400-80C4-FC48-2280-954FCEC10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5016AA-B1A1-C4DA-0CFF-837BA56F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41B72A-1AAE-A42A-C3BF-3F463435B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85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915A06-CB9D-6524-BFAD-98FA22ABF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FEA0BBF-AD56-08AD-2483-37BAFB839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873633-B870-0D77-7114-921296DB0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E8D51B-34B7-D069-686F-468B2459F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3D35D9-1E60-F6CE-D0BF-E36664BED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C60FC1-70F5-6039-B314-3B62BABD8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34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E63F861-0D60-1DF7-630D-C5E2F484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CDFD80-B6C6-491E-D13E-3BF2E36C9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B8ABE4-1448-11F3-0EEB-42434DC19E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316A-F137-0741-8919-03D3893980BA}" type="datetimeFigureOut">
              <a:rPr lang="fr-FR" smtClean="0"/>
              <a:t>19/09/2024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B2F82C-A458-7230-2E31-1E3B0CF46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E6CBE8-1F59-A12B-F420-44CE0740C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600D2-1936-EB44-9166-8B3E682148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0837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94A27E-5DC4-A818-BB2A-6EF1A2D264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Corrigé de la synthèse n°1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D494F6-7759-DE44-9D12-22943C9659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Comment problématiser? </a:t>
            </a:r>
          </a:p>
        </p:txBody>
      </p:sp>
    </p:spTree>
    <p:extLst>
      <p:ext uri="{BB962C8B-B14F-4D97-AF65-F5344CB8AC3E}">
        <p14:creationId xmlns:p14="http://schemas.microsoft.com/office/powerpoint/2010/main" val="126918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7BA04-CCB7-D28F-D643-0CDA2F400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723" y="271340"/>
            <a:ext cx="10515600" cy="1325563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Exemples de problématiques à analyser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927688-F875-8C79-8BF7-F06FD556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Quel est le rôle des émotions dans notre société? </a:t>
            </a:r>
          </a:p>
          <a:p>
            <a:r>
              <a:rPr lang="fr-FR" dirty="0"/>
              <a:t>Comment les passions politiques se mettent au service d’un monde meilleur? </a:t>
            </a:r>
          </a:p>
          <a:p>
            <a:r>
              <a:rPr lang="fr-FR" dirty="0"/>
              <a:t>Quelle est la place des émotions tant dans notre vie sociale que politique? </a:t>
            </a:r>
          </a:p>
          <a:p>
            <a:r>
              <a:rPr lang="fr-FR" dirty="0"/>
              <a:t>De quelle manière les émotions doivent-elles être interprétées? </a:t>
            </a:r>
          </a:p>
          <a:p>
            <a:r>
              <a:rPr lang="fr-FR" dirty="0"/>
              <a:t>Les ressentis des individus sont-ils politiques?</a:t>
            </a:r>
          </a:p>
          <a:p>
            <a:r>
              <a:rPr lang="fr-FR" dirty="0"/>
              <a:t>Comment nos émotions guident-elles nos comportements envers autrui?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938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C493CD-0CC6-07BF-4EA5-52299ADFD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353" y="582979"/>
            <a:ext cx="10861431" cy="5372344"/>
          </a:xfrm>
        </p:spPr>
        <p:txBody>
          <a:bodyPr/>
          <a:lstStyle/>
          <a:p>
            <a:r>
              <a:rPr lang="fr-FR" dirty="0"/>
              <a:t>Quel rôle les passions humaines exercent-elles en société?</a:t>
            </a:r>
          </a:p>
          <a:p>
            <a:r>
              <a:rPr lang="fr-FR" dirty="0"/>
              <a:t>De quelle manière les émotions doivent-elles être interprétées?</a:t>
            </a:r>
          </a:p>
          <a:p>
            <a:r>
              <a:rPr lang="fr-FR" dirty="0"/>
              <a:t>Nos passions sont-elles compatibles à la vie en société?</a:t>
            </a:r>
          </a:p>
          <a:p>
            <a:r>
              <a:rPr lang="fr-FR" dirty="0"/>
              <a:t>Nos passions sont-elles justes? </a:t>
            </a:r>
          </a:p>
          <a:p>
            <a:r>
              <a:rPr lang="fr-FR" dirty="0"/>
              <a:t>Les sentiments peuvent-ils contribuer à ériger une société juste?</a:t>
            </a:r>
          </a:p>
          <a:p>
            <a:r>
              <a:rPr lang="fr-FR" dirty="0"/>
              <a:t>Peut-on apprendre à raisonner ses émotions?</a:t>
            </a:r>
          </a:p>
          <a:p>
            <a:r>
              <a:rPr lang="fr-FR" dirty="0"/>
              <a:t>Comment les émotions peuvent-elles rendre l’humanité meilleure?</a:t>
            </a:r>
          </a:p>
          <a:p>
            <a:r>
              <a:rPr lang="fr-FR" dirty="0"/>
              <a:t>Comment mettre nos émotions au service de notre vie commune?</a:t>
            </a:r>
          </a:p>
          <a:p>
            <a:r>
              <a:rPr lang="fr-FR" dirty="0"/>
              <a:t>Comment faire un usage intelligent des émotions? </a:t>
            </a:r>
          </a:p>
        </p:txBody>
      </p:sp>
    </p:spTree>
    <p:extLst>
      <p:ext uri="{BB962C8B-B14F-4D97-AF65-F5344CB8AC3E}">
        <p14:creationId xmlns:p14="http://schemas.microsoft.com/office/powerpoint/2010/main" val="587124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CC07B-F088-3158-2742-479FB9607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84" y="489194"/>
            <a:ext cx="10849707" cy="5407514"/>
          </a:xfrm>
        </p:spPr>
        <p:txBody>
          <a:bodyPr/>
          <a:lstStyle/>
          <a:p>
            <a:r>
              <a:rPr lang="fr-FR" dirty="0"/>
              <a:t>Quels sont les mécanismes du sentiment d’injustice?</a:t>
            </a:r>
          </a:p>
          <a:p>
            <a:r>
              <a:rPr lang="fr-FR" dirty="0"/>
              <a:t>La colère, passion politique, est-elle suffisante pour corriger le réel?</a:t>
            </a:r>
          </a:p>
          <a:p>
            <a:r>
              <a:rPr lang="fr-FR" dirty="0"/>
              <a:t>Les émotions humaines sont-elles vertueuses?</a:t>
            </a:r>
          </a:p>
          <a:p>
            <a:r>
              <a:rPr lang="fr-FR" dirty="0"/>
              <a:t>En quoi la colère, de nature protéiforme, est devenue quête d’existence?</a:t>
            </a:r>
          </a:p>
          <a:p>
            <a:r>
              <a:rPr lang="fr-FR" dirty="0"/>
              <a:t>Comment appréhender les passions?</a:t>
            </a:r>
          </a:p>
          <a:p>
            <a:r>
              <a:rPr lang="fr-FR" dirty="0"/>
              <a:t>Sommes-nous maîtres de nos émotions?</a:t>
            </a:r>
          </a:p>
          <a:p>
            <a:r>
              <a:rPr lang="fr-FR" dirty="0"/>
              <a:t>Quelle importance accorder à nos émotions négatives? </a:t>
            </a:r>
          </a:p>
          <a:p>
            <a:r>
              <a:rPr lang="fr-FR" dirty="0"/>
              <a:t>Peut-on avoir confiance en nos émotions pour guider nos actions? </a:t>
            </a:r>
          </a:p>
          <a:p>
            <a:r>
              <a:rPr lang="fr-FR" dirty="0"/>
              <a:t>L’injustice </a:t>
            </a:r>
            <a:r>
              <a:rPr lang="fr-FR" dirty="0" err="1"/>
              <a:t>fait-elle</a:t>
            </a:r>
            <a:r>
              <a:rPr lang="fr-FR" dirty="0"/>
              <a:t> avancer les choses? </a:t>
            </a:r>
          </a:p>
        </p:txBody>
      </p:sp>
    </p:spTree>
    <p:extLst>
      <p:ext uri="{BB962C8B-B14F-4D97-AF65-F5344CB8AC3E}">
        <p14:creationId xmlns:p14="http://schemas.microsoft.com/office/powerpoint/2010/main" val="201833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83FD97-6DA0-D5E8-FD2A-FD5D56187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662" y="773723"/>
            <a:ext cx="10662138" cy="5403240"/>
          </a:xfrm>
        </p:spPr>
        <p:txBody>
          <a:bodyPr/>
          <a:lstStyle/>
          <a:p>
            <a:r>
              <a:rPr lang="fr-FR" dirty="0"/>
              <a:t>Les passions sont-elles vouées à se partager?</a:t>
            </a:r>
          </a:p>
          <a:p>
            <a:r>
              <a:rPr lang="fr-FR" dirty="0"/>
              <a:t>Les affects nous gouvernent-ils? </a:t>
            </a:r>
          </a:p>
          <a:p>
            <a:r>
              <a:rPr lang="fr-FR" dirty="0"/>
              <a:t>Est-il possible d’exprimer ses passions de façon productive?</a:t>
            </a:r>
          </a:p>
          <a:p>
            <a:r>
              <a:rPr lang="fr-FR" dirty="0"/>
              <a:t>Comment la sensibilité affective participe-t-elle à rendre le monde plus juste? </a:t>
            </a:r>
          </a:p>
          <a:p>
            <a:r>
              <a:rPr lang="fr-FR" dirty="0"/>
              <a:t>Comment appréhender nos sentiments et nos émotions?</a:t>
            </a:r>
          </a:p>
          <a:p>
            <a:r>
              <a:rPr lang="fr-FR" dirty="0"/>
              <a:t>Les émotions emprisonnent-elles l’être humain?</a:t>
            </a:r>
          </a:p>
          <a:p>
            <a:r>
              <a:rPr lang="fr-FR" dirty="0"/>
              <a:t>Quelle est la nature du discours sur les passions?</a:t>
            </a:r>
          </a:p>
        </p:txBody>
      </p:sp>
    </p:spTree>
    <p:extLst>
      <p:ext uri="{BB962C8B-B14F-4D97-AF65-F5344CB8AC3E}">
        <p14:creationId xmlns:p14="http://schemas.microsoft.com/office/powerpoint/2010/main" val="7828110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288</Words>
  <Application>Microsoft Macintosh PowerPoint</Application>
  <PresentationFormat>Grand écran</PresentationFormat>
  <Paragraphs>34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Corrigé de la synthèse n°1</vt:lpstr>
      <vt:lpstr>Exemples de problématiques à analyser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Corrigé de la synthèse n°1</dc:title>
  <dc:creator>Gabrielle Napoli</dc:creator>
  <cp:lastModifiedBy>Gabrielle Napoli</cp:lastModifiedBy>
  <cp:revision>4</cp:revision>
  <dcterms:created xsi:type="dcterms:W3CDTF">2024-09-14T20:07:50Z</dcterms:created>
  <dcterms:modified xsi:type="dcterms:W3CDTF">2024-09-19T22:41:32Z</dcterms:modified>
</cp:coreProperties>
</file>