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8"/>
    <p:restoredTop sz="94663"/>
  </p:normalViewPr>
  <p:slideViewPr>
    <p:cSldViewPr snapToGrid="0">
      <p:cViewPr varScale="1">
        <p:scale>
          <a:sx n="84" d="100"/>
          <a:sy n="84" d="100"/>
        </p:scale>
        <p:origin x="19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A76FEE-CD51-E1E9-02B0-24FB931E2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FD4EE5-F340-A86D-7BC1-40EE89703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89A584-6749-52F9-C3DB-769CDFE7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E90DE5-3BA0-D2E9-8026-93BC5F30E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A57BE9-A59B-1F13-2D19-D3C74A022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43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3A25D1-4D41-4BB8-A991-6E8486FAE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AB0B00-E10C-5425-3B02-068EDCE5C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C31413-A581-0C00-B572-65CF10284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ABB3C-8F26-143B-54A8-C7672823D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9EE83D-73D4-71E1-052D-ED6D6209A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78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9A36F4-9F68-6A6E-92AD-32838C87C1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3F4B7B-C1F2-1873-A541-27B91D8A8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C7AF19-807A-DEC4-8BA4-302CE20D4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63E6BE-F7A8-0F08-52A7-2D5EF9FB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97AAB-3878-2914-6DD5-0220F428E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67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A1D139-5D97-7563-562C-A038452CB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F30700-E3C1-B299-ED3C-60ED3EF9B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7F07A0-08F4-937A-3D90-F23D6618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CF1A1E-E77C-4AF6-0FCC-E913295F2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BC53E3-83EB-4B33-190B-0BA6427D9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05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A84EB9-56E5-72DA-345C-C33E97EC1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1A60BB-5C8E-968C-4DD8-6615E6D2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3E3B5D-A44E-0830-94AF-FE6A05F7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0284C9-4DD5-AAA0-1E43-0114D3BD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A71B3E-4BE3-6DFF-9258-7E6AADDE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964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3CA65E-CD75-A361-3303-7167B9AD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F2F894-1139-C209-ACD3-B7C114498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56DFA9-A815-469E-2C0B-133EE3DCA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195812-7C27-FDCF-7E87-43F509519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69A528-B157-578F-D245-9614790F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EA4AB9-6215-E237-5BFC-A3317BE9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292B1A-D64E-352D-CB8B-5D31C988C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E17889-9C76-C0CA-9A97-D3717BD5B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1FB0A4-A67B-35FA-A887-E18E7547B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D5B3BE-F2C6-E44B-AC8B-6E5CC7933E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1D6934C-DB78-DA06-5DA4-D848C49EC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51AEE32-28D9-74C0-EB68-B1F94214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4448F64-45FE-5C49-5637-FE442A7C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5ED8FDD-B5EF-7ED6-348A-7B40A4B5A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89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E2AF42-1F56-0C23-B9FE-4BE001E7C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E6CCF4-CCD9-96D7-D12C-BC116AF9E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BEFA28-D8A6-BE0F-940E-0FAABF409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065909-F6A8-3685-99CB-DEEA0950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32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D53FE8A-B05A-A748-5FE0-90B321E5B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CE607F-A1A6-75E7-29D2-30E7AA4E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74AF752-864C-11BE-11DD-27AFAA497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930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FC6D65-0F6A-2044-E50F-4190B98D3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4E497F-701D-B5EA-7BA1-76C667461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2B5160-CB47-B4B0-DB39-B18D84257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3D74AB-C8D3-25B9-23D3-6123EA569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44727D-662F-E964-17BA-B698D6B49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803EEB-8421-21A8-7890-CC4372FDE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075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61E36-83A1-EF52-7E02-DF751C0D5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A12B8C-DFA3-36D2-C0F9-C67D2253BE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EEAFEB-5EED-24E5-D936-CF2FD77216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D872B3-9AC3-CB7C-FD68-B7BFF212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9CBC35B-B52D-D41B-4BBD-F5A64DF5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C9295ED-E472-1E26-B4F4-6CFF70C04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984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F8527CB-DD63-B436-182B-9840CAA9C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88184D5-5A03-52C5-441F-76DB5500B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B943AC-ABA4-E513-505F-876DAC2C9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2C9FF-1E7C-F847-800E-7B368F6582EE}" type="datetimeFigureOut">
              <a:rPr lang="fr-FR" smtClean="0"/>
              <a:t>12/01/2025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E5E017-439A-6750-DB9C-AF555434A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B3A228-1698-2076-44F8-7D7BBA2BA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FCAF-9158-B946-A974-C785694D71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97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F7EC50-C7E0-B8CA-B8B6-F03B54F2C7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157A57-6743-C3F5-6183-E2C46B4508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92A57DC-E542-B359-CFD2-2730C7F75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12192000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2799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Gabrielle Napoli</dc:creator>
  <cp:lastModifiedBy>Gabrielle Napoli</cp:lastModifiedBy>
  <cp:revision>1</cp:revision>
  <dcterms:created xsi:type="dcterms:W3CDTF">2025-01-12T06:59:41Z</dcterms:created>
  <dcterms:modified xsi:type="dcterms:W3CDTF">2025-01-12T20:50:05Z</dcterms:modified>
</cp:coreProperties>
</file>