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6"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0"/>
    <p:restoredTop sz="94663"/>
  </p:normalViewPr>
  <p:slideViewPr>
    <p:cSldViewPr snapToGrid="0">
      <p:cViewPr varScale="1">
        <p:scale>
          <a:sx n="112" d="100"/>
          <a:sy n="112" d="100"/>
        </p:scale>
        <p:origin x="328"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BC9CDA8-752B-4871-9704-7B8418C1CA25}"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D21AF835-4372-4BA9-B5CC-28C5174A7689}">
      <dgm:prSet/>
      <dgm:spPr/>
      <dgm:t>
        <a:bodyPr/>
        <a:lstStyle/>
        <a:p>
          <a:r>
            <a:rPr lang="en-US"/>
            <a:t>À partir du tableau, définir une problématique et trois questions.</a:t>
          </a:r>
        </a:p>
      </dgm:t>
    </dgm:pt>
    <dgm:pt modelId="{5B3A7081-A5E0-4B28-9732-B94B4FDEC737}" type="parTrans" cxnId="{9AE162E6-DB7D-4F5B-A3B5-8BA07D16E6A3}">
      <dgm:prSet/>
      <dgm:spPr/>
      <dgm:t>
        <a:bodyPr/>
        <a:lstStyle/>
        <a:p>
          <a:endParaRPr lang="en-US"/>
        </a:p>
      </dgm:t>
    </dgm:pt>
    <dgm:pt modelId="{A70ACA63-1214-4869-A8CC-6B2238FF9E35}" type="sibTrans" cxnId="{9AE162E6-DB7D-4F5B-A3B5-8BA07D16E6A3}">
      <dgm:prSet/>
      <dgm:spPr/>
      <dgm:t>
        <a:bodyPr/>
        <a:lstStyle/>
        <a:p>
          <a:endParaRPr lang="en-US"/>
        </a:p>
      </dgm:t>
    </dgm:pt>
    <dgm:pt modelId="{C92AD7CC-9547-46F2-B5D1-E5CEBDA4E824}">
      <dgm:prSet/>
      <dgm:spPr/>
      <dgm:t>
        <a:bodyPr/>
        <a:lstStyle/>
        <a:p>
          <a:r>
            <a:rPr lang="fr-FR"/>
            <a:t>Une question qui tient compte de l’ensemble du corpus, sans être ni trop vague, ni trop partielle.</a:t>
          </a:r>
          <a:endParaRPr lang="en-US"/>
        </a:p>
      </dgm:t>
    </dgm:pt>
    <dgm:pt modelId="{8E0EAADF-2DD9-46BE-91A6-B880B60210C4}" type="parTrans" cxnId="{3314B6A8-73E9-452A-99F2-20B87CC2EDCE}">
      <dgm:prSet/>
      <dgm:spPr/>
      <dgm:t>
        <a:bodyPr/>
        <a:lstStyle/>
        <a:p>
          <a:endParaRPr lang="en-US"/>
        </a:p>
      </dgm:t>
    </dgm:pt>
    <dgm:pt modelId="{E8D97F16-1712-4141-ADAD-29C9C6AAD19B}" type="sibTrans" cxnId="{3314B6A8-73E9-452A-99F2-20B87CC2EDCE}">
      <dgm:prSet/>
      <dgm:spPr/>
      <dgm:t>
        <a:bodyPr/>
        <a:lstStyle/>
        <a:p>
          <a:endParaRPr lang="en-US"/>
        </a:p>
      </dgm:t>
    </dgm:pt>
    <dgm:pt modelId="{9C0F6C60-59D7-4616-B7BD-57191666B8A9}">
      <dgm:prSet/>
      <dgm:spPr/>
      <dgm:t>
        <a:bodyPr/>
        <a:lstStyle/>
        <a:p>
          <a:r>
            <a:rPr lang="fr-FR"/>
            <a:t>Trois questions qui proposent une réflexion construite et ordonnée, avec une visée argumentative. </a:t>
          </a:r>
          <a:endParaRPr lang="en-US"/>
        </a:p>
      </dgm:t>
    </dgm:pt>
    <dgm:pt modelId="{BCC9D2BE-B3B9-43F3-83C1-9CA888DDF6A5}" type="parTrans" cxnId="{954E2990-C5AD-41F2-AEEF-8F966B717266}">
      <dgm:prSet/>
      <dgm:spPr/>
      <dgm:t>
        <a:bodyPr/>
        <a:lstStyle/>
        <a:p>
          <a:endParaRPr lang="en-US"/>
        </a:p>
      </dgm:t>
    </dgm:pt>
    <dgm:pt modelId="{0DB82C03-0655-4340-B644-C24AF58E47E6}" type="sibTrans" cxnId="{954E2990-C5AD-41F2-AEEF-8F966B717266}">
      <dgm:prSet/>
      <dgm:spPr/>
      <dgm:t>
        <a:bodyPr/>
        <a:lstStyle/>
        <a:p>
          <a:endParaRPr lang="en-US"/>
        </a:p>
      </dgm:t>
    </dgm:pt>
    <dgm:pt modelId="{EF832218-0F9A-FE4B-8F2D-A0EFDB757E5D}" type="pres">
      <dgm:prSet presAssocID="{5BC9CDA8-752B-4871-9704-7B8418C1CA25}" presName="hierChild1" presStyleCnt="0">
        <dgm:presLayoutVars>
          <dgm:chPref val="1"/>
          <dgm:dir/>
          <dgm:animOne val="branch"/>
          <dgm:animLvl val="lvl"/>
          <dgm:resizeHandles/>
        </dgm:presLayoutVars>
      </dgm:prSet>
      <dgm:spPr/>
    </dgm:pt>
    <dgm:pt modelId="{B7BC455B-1AFA-B047-9D8A-5278C0DAD642}" type="pres">
      <dgm:prSet presAssocID="{D21AF835-4372-4BA9-B5CC-28C5174A7689}" presName="hierRoot1" presStyleCnt="0"/>
      <dgm:spPr/>
    </dgm:pt>
    <dgm:pt modelId="{3CEE564C-BAF4-2B44-B0BD-DCAA67E08462}" type="pres">
      <dgm:prSet presAssocID="{D21AF835-4372-4BA9-B5CC-28C5174A7689}" presName="composite" presStyleCnt="0"/>
      <dgm:spPr/>
    </dgm:pt>
    <dgm:pt modelId="{29A74FC1-51A3-714A-822B-CF027613E2EB}" type="pres">
      <dgm:prSet presAssocID="{D21AF835-4372-4BA9-B5CC-28C5174A7689}" presName="background" presStyleLbl="node0" presStyleIdx="0" presStyleCnt="1"/>
      <dgm:spPr/>
    </dgm:pt>
    <dgm:pt modelId="{9AE191FB-3941-594E-BF4D-5B1D83AB1291}" type="pres">
      <dgm:prSet presAssocID="{D21AF835-4372-4BA9-B5CC-28C5174A7689}" presName="text" presStyleLbl="fgAcc0" presStyleIdx="0" presStyleCnt="1">
        <dgm:presLayoutVars>
          <dgm:chPref val="3"/>
        </dgm:presLayoutVars>
      </dgm:prSet>
      <dgm:spPr/>
    </dgm:pt>
    <dgm:pt modelId="{B156DD1C-C592-9C46-AB73-38C0EF9999D3}" type="pres">
      <dgm:prSet presAssocID="{D21AF835-4372-4BA9-B5CC-28C5174A7689}" presName="hierChild2" presStyleCnt="0"/>
      <dgm:spPr/>
    </dgm:pt>
    <dgm:pt modelId="{CEFA5B8B-687B-9342-BB57-A6D429C43844}" type="pres">
      <dgm:prSet presAssocID="{8E0EAADF-2DD9-46BE-91A6-B880B60210C4}" presName="Name10" presStyleLbl="parChTrans1D2" presStyleIdx="0" presStyleCnt="2"/>
      <dgm:spPr/>
    </dgm:pt>
    <dgm:pt modelId="{A93D6BFC-DFB2-EC47-A5C8-1959DBF2955B}" type="pres">
      <dgm:prSet presAssocID="{C92AD7CC-9547-46F2-B5D1-E5CEBDA4E824}" presName="hierRoot2" presStyleCnt="0"/>
      <dgm:spPr/>
    </dgm:pt>
    <dgm:pt modelId="{75844AFC-8C96-DD49-AEC6-77F3D34558E5}" type="pres">
      <dgm:prSet presAssocID="{C92AD7CC-9547-46F2-B5D1-E5CEBDA4E824}" presName="composite2" presStyleCnt="0"/>
      <dgm:spPr/>
    </dgm:pt>
    <dgm:pt modelId="{ED6D8D24-53D8-664D-9AB4-61D8C7184EB7}" type="pres">
      <dgm:prSet presAssocID="{C92AD7CC-9547-46F2-B5D1-E5CEBDA4E824}" presName="background2" presStyleLbl="node2" presStyleIdx="0" presStyleCnt="2"/>
      <dgm:spPr/>
    </dgm:pt>
    <dgm:pt modelId="{1825DC43-8C6F-A844-9E38-1C689FD26E52}" type="pres">
      <dgm:prSet presAssocID="{C92AD7CC-9547-46F2-B5D1-E5CEBDA4E824}" presName="text2" presStyleLbl="fgAcc2" presStyleIdx="0" presStyleCnt="2">
        <dgm:presLayoutVars>
          <dgm:chPref val="3"/>
        </dgm:presLayoutVars>
      </dgm:prSet>
      <dgm:spPr/>
    </dgm:pt>
    <dgm:pt modelId="{721B90B6-7926-0243-8451-7A7FF006A8EB}" type="pres">
      <dgm:prSet presAssocID="{C92AD7CC-9547-46F2-B5D1-E5CEBDA4E824}" presName="hierChild3" presStyleCnt="0"/>
      <dgm:spPr/>
    </dgm:pt>
    <dgm:pt modelId="{7EC1ABD7-1963-2046-878E-2C4FE870056A}" type="pres">
      <dgm:prSet presAssocID="{BCC9D2BE-B3B9-43F3-83C1-9CA888DDF6A5}" presName="Name10" presStyleLbl="parChTrans1D2" presStyleIdx="1" presStyleCnt="2"/>
      <dgm:spPr/>
    </dgm:pt>
    <dgm:pt modelId="{935581A6-6D39-1B4C-A81B-DF8160519C6D}" type="pres">
      <dgm:prSet presAssocID="{9C0F6C60-59D7-4616-B7BD-57191666B8A9}" presName="hierRoot2" presStyleCnt="0"/>
      <dgm:spPr/>
    </dgm:pt>
    <dgm:pt modelId="{0F55A893-4731-6743-A7B4-02DD1C412DF6}" type="pres">
      <dgm:prSet presAssocID="{9C0F6C60-59D7-4616-B7BD-57191666B8A9}" presName="composite2" presStyleCnt="0"/>
      <dgm:spPr/>
    </dgm:pt>
    <dgm:pt modelId="{433A6621-55FD-0F48-8ACE-F253A4F3AFCF}" type="pres">
      <dgm:prSet presAssocID="{9C0F6C60-59D7-4616-B7BD-57191666B8A9}" presName="background2" presStyleLbl="node2" presStyleIdx="1" presStyleCnt="2"/>
      <dgm:spPr/>
    </dgm:pt>
    <dgm:pt modelId="{52BCC0CA-CFD1-D241-BAF6-C46F909CFD1F}" type="pres">
      <dgm:prSet presAssocID="{9C0F6C60-59D7-4616-B7BD-57191666B8A9}" presName="text2" presStyleLbl="fgAcc2" presStyleIdx="1" presStyleCnt="2">
        <dgm:presLayoutVars>
          <dgm:chPref val="3"/>
        </dgm:presLayoutVars>
      </dgm:prSet>
      <dgm:spPr/>
    </dgm:pt>
    <dgm:pt modelId="{100FCD85-92F3-104D-9DA6-0302D6F5508C}" type="pres">
      <dgm:prSet presAssocID="{9C0F6C60-59D7-4616-B7BD-57191666B8A9}" presName="hierChild3" presStyleCnt="0"/>
      <dgm:spPr/>
    </dgm:pt>
  </dgm:ptLst>
  <dgm:cxnLst>
    <dgm:cxn modelId="{2C4D1D1E-6058-0942-B9BC-34DA9B10F6AC}" type="presOf" srcId="{9C0F6C60-59D7-4616-B7BD-57191666B8A9}" destId="{52BCC0CA-CFD1-D241-BAF6-C46F909CFD1F}" srcOrd="0" destOrd="0" presId="urn:microsoft.com/office/officeart/2005/8/layout/hierarchy1"/>
    <dgm:cxn modelId="{41A1D344-40B2-884E-9750-10B0BB293905}" type="presOf" srcId="{D21AF835-4372-4BA9-B5CC-28C5174A7689}" destId="{9AE191FB-3941-594E-BF4D-5B1D83AB1291}" srcOrd="0" destOrd="0" presId="urn:microsoft.com/office/officeart/2005/8/layout/hierarchy1"/>
    <dgm:cxn modelId="{05D44968-40FE-E849-9BDB-BCF14C9C9E69}" type="presOf" srcId="{C92AD7CC-9547-46F2-B5D1-E5CEBDA4E824}" destId="{1825DC43-8C6F-A844-9E38-1C689FD26E52}" srcOrd="0" destOrd="0" presId="urn:microsoft.com/office/officeart/2005/8/layout/hierarchy1"/>
    <dgm:cxn modelId="{954E2990-C5AD-41F2-AEEF-8F966B717266}" srcId="{D21AF835-4372-4BA9-B5CC-28C5174A7689}" destId="{9C0F6C60-59D7-4616-B7BD-57191666B8A9}" srcOrd="1" destOrd="0" parTransId="{BCC9D2BE-B3B9-43F3-83C1-9CA888DDF6A5}" sibTransId="{0DB82C03-0655-4340-B644-C24AF58E47E6}"/>
    <dgm:cxn modelId="{FBBCB792-1DB9-284F-B332-35941185848F}" type="presOf" srcId="{8E0EAADF-2DD9-46BE-91A6-B880B60210C4}" destId="{CEFA5B8B-687B-9342-BB57-A6D429C43844}" srcOrd="0" destOrd="0" presId="urn:microsoft.com/office/officeart/2005/8/layout/hierarchy1"/>
    <dgm:cxn modelId="{3314B6A8-73E9-452A-99F2-20B87CC2EDCE}" srcId="{D21AF835-4372-4BA9-B5CC-28C5174A7689}" destId="{C92AD7CC-9547-46F2-B5D1-E5CEBDA4E824}" srcOrd="0" destOrd="0" parTransId="{8E0EAADF-2DD9-46BE-91A6-B880B60210C4}" sibTransId="{E8D97F16-1712-4141-ADAD-29C9C6AAD19B}"/>
    <dgm:cxn modelId="{09B9C7B8-085B-554E-9100-734A6E951EAF}" type="presOf" srcId="{BCC9D2BE-B3B9-43F3-83C1-9CA888DDF6A5}" destId="{7EC1ABD7-1963-2046-878E-2C4FE870056A}" srcOrd="0" destOrd="0" presId="urn:microsoft.com/office/officeart/2005/8/layout/hierarchy1"/>
    <dgm:cxn modelId="{6683F2E4-DC53-E141-8A55-C7C22801542F}" type="presOf" srcId="{5BC9CDA8-752B-4871-9704-7B8418C1CA25}" destId="{EF832218-0F9A-FE4B-8F2D-A0EFDB757E5D}" srcOrd="0" destOrd="0" presId="urn:microsoft.com/office/officeart/2005/8/layout/hierarchy1"/>
    <dgm:cxn modelId="{9AE162E6-DB7D-4F5B-A3B5-8BA07D16E6A3}" srcId="{5BC9CDA8-752B-4871-9704-7B8418C1CA25}" destId="{D21AF835-4372-4BA9-B5CC-28C5174A7689}" srcOrd="0" destOrd="0" parTransId="{5B3A7081-A5E0-4B28-9732-B94B4FDEC737}" sibTransId="{A70ACA63-1214-4869-A8CC-6B2238FF9E35}"/>
    <dgm:cxn modelId="{8BF81039-A757-0945-871D-52C1221227FD}" type="presParOf" srcId="{EF832218-0F9A-FE4B-8F2D-A0EFDB757E5D}" destId="{B7BC455B-1AFA-B047-9D8A-5278C0DAD642}" srcOrd="0" destOrd="0" presId="urn:microsoft.com/office/officeart/2005/8/layout/hierarchy1"/>
    <dgm:cxn modelId="{B8D0B936-732B-804D-A48B-70150DD255CB}" type="presParOf" srcId="{B7BC455B-1AFA-B047-9D8A-5278C0DAD642}" destId="{3CEE564C-BAF4-2B44-B0BD-DCAA67E08462}" srcOrd="0" destOrd="0" presId="urn:microsoft.com/office/officeart/2005/8/layout/hierarchy1"/>
    <dgm:cxn modelId="{C81003FB-C8B9-C24A-86E3-999B39B4C157}" type="presParOf" srcId="{3CEE564C-BAF4-2B44-B0BD-DCAA67E08462}" destId="{29A74FC1-51A3-714A-822B-CF027613E2EB}" srcOrd="0" destOrd="0" presId="urn:microsoft.com/office/officeart/2005/8/layout/hierarchy1"/>
    <dgm:cxn modelId="{D1F4D4EE-FFE1-F947-915C-733CC7F61757}" type="presParOf" srcId="{3CEE564C-BAF4-2B44-B0BD-DCAA67E08462}" destId="{9AE191FB-3941-594E-BF4D-5B1D83AB1291}" srcOrd="1" destOrd="0" presId="urn:microsoft.com/office/officeart/2005/8/layout/hierarchy1"/>
    <dgm:cxn modelId="{C7A41504-57DE-8C41-B505-B2D88CADFF09}" type="presParOf" srcId="{B7BC455B-1AFA-B047-9D8A-5278C0DAD642}" destId="{B156DD1C-C592-9C46-AB73-38C0EF9999D3}" srcOrd="1" destOrd="0" presId="urn:microsoft.com/office/officeart/2005/8/layout/hierarchy1"/>
    <dgm:cxn modelId="{781A3CF1-CD7B-D147-8F36-7EFBEF3F0EE8}" type="presParOf" srcId="{B156DD1C-C592-9C46-AB73-38C0EF9999D3}" destId="{CEFA5B8B-687B-9342-BB57-A6D429C43844}" srcOrd="0" destOrd="0" presId="urn:microsoft.com/office/officeart/2005/8/layout/hierarchy1"/>
    <dgm:cxn modelId="{A88612DB-15B4-7B44-9708-FB79B658AE7F}" type="presParOf" srcId="{B156DD1C-C592-9C46-AB73-38C0EF9999D3}" destId="{A93D6BFC-DFB2-EC47-A5C8-1959DBF2955B}" srcOrd="1" destOrd="0" presId="urn:microsoft.com/office/officeart/2005/8/layout/hierarchy1"/>
    <dgm:cxn modelId="{3D1B018B-041E-3848-B780-B5DE28DCF09F}" type="presParOf" srcId="{A93D6BFC-DFB2-EC47-A5C8-1959DBF2955B}" destId="{75844AFC-8C96-DD49-AEC6-77F3D34558E5}" srcOrd="0" destOrd="0" presId="urn:microsoft.com/office/officeart/2005/8/layout/hierarchy1"/>
    <dgm:cxn modelId="{45FF2C53-FC95-4246-A422-5A19314B28D0}" type="presParOf" srcId="{75844AFC-8C96-DD49-AEC6-77F3D34558E5}" destId="{ED6D8D24-53D8-664D-9AB4-61D8C7184EB7}" srcOrd="0" destOrd="0" presId="urn:microsoft.com/office/officeart/2005/8/layout/hierarchy1"/>
    <dgm:cxn modelId="{6F71C8AE-7094-9240-BD51-D7337E6B979E}" type="presParOf" srcId="{75844AFC-8C96-DD49-AEC6-77F3D34558E5}" destId="{1825DC43-8C6F-A844-9E38-1C689FD26E52}" srcOrd="1" destOrd="0" presId="urn:microsoft.com/office/officeart/2005/8/layout/hierarchy1"/>
    <dgm:cxn modelId="{0A6ABAA6-A266-B041-9B66-1029DEBD2015}" type="presParOf" srcId="{A93D6BFC-DFB2-EC47-A5C8-1959DBF2955B}" destId="{721B90B6-7926-0243-8451-7A7FF006A8EB}" srcOrd="1" destOrd="0" presId="urn:microsoft.com/office/officeart/2005/8/layout/hierarchy1"/>
    <dgm:cxn modelId="{0DDD9F2F-BE22-6B46-9CA9-1E754F7A73E7}" type="presParOf" srcId="{B156DD1C-C592-9C46-AB73-38C0EF9999D3}" destId="{7EC1ABD7-1963-2046-878E-2C4FE870056A}" srcOrd="2" destOrd="0" presId="urn:microsoft.com/office/officeart/2005/8/layout/hierarchy1"/>
    <dgm:cxn modelId="{0A845FF3-C18C-8E4D-BE56-61736A414819}" type="presParOf" srcId="{B156DD1C-C592-9C46-AB73-38C0EF9999D3}" destId="{935581A6-6D39-1B4C-A81B-DF8160519C6D}" srcOrd="3" destOrd="0" presId="urn:microsoft.com/office/officeart/2005/8/layout/hierarchy1"/>
    <dgm:cxn modelId="{118FD8AB-D9B1-8649-A83B-E54EB502EAFB}" type="presParOf" srcId="{935581A6-6D39-1B4C-A81B-DF8160519C6D}" destId="{0F55A893-4731-6743-A7B4-02DD1C412DF6}" srcOrd="0" destOrd="0" presId="urn:microsoft.com/office/officeart/2005/8/layout/hierarchy1"/>
    <dgm:cxn modelId="{7CA5215D-5B0A-2C4C-AFBA-CF85442CEC29}" type="presParOf" srcId="{0F55A893-4731-6743-A7B4-02DD1C412DF6}" destId="{433A6621-55FD-0F48-8ACE-F253A4F3AFCF}" srcOrd="0" destOrd="0" presId="urn:microsoft.com/office/officeart/2005/8/layout/hierarchy1"/>
    <dgm:cxn modelId="{294880C2-625B-D342-840F-C852A65A3652}" type="presParOf" srcId="{0F55A893-4731-6743-A7B4-02DD1C412DF6}" destId="{52BCC0CA-CFD1-D241-BAF6-C46F909CFD1F}" srcOrd="1" destOrd="0" presId="urn:microsoft.com/office/officeart/2005/8/layout/hierarchy1"/>
    <dgm:cxn modelId="{BC6E1DEC-0F06-E94A-B443-F05720FE3CD2}" type="presParOf" srcId="{935581A6-6D39-1B4C-A81B-DF8160519C6D}" destId="{100FCD85-92F3-104D-9DA6-0302D6F5508C}"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C1ABD7-1963-2046-878E-2C4FE870056A}">
      <dsp:nvSpPr>
        <dsp:cNvPr id="0" name=""/>
        <dsp:cNvSpPr/>
      </dsp:nvSpPr>
      <dsp:spPr>
        <a:xfrm>
          <a:off x="5112748" y="1658197"/>
          <a:ext cx="1595567" cy="759345"/>
        </a:xfrm>
        <a:custGeom>
          <a:avLst/>
          <a:gdLst/>
          <a:ahLst/>
          <a:cxnLst/>
          <a:rect l="0" t="0" r="0" b="0"/>
          <a:pathLst>
            <a:path>
              <a:moveTo>
                <a:pt x="0" y="0"/>
              </a:moveTo>
              <a:lnTo>
                <a:pt x="0" y="517471"/>
              </a:lnTo>
              <a:lnTo>
                <a:pt x="1595567" y="517471"/>
              </a:lnTo>
              <a:lnTo>
                <a:pt x="1595567" y="75934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EFA5B8B-687B-9342-BB57-A6D429C43844}">
      <dsp:nvSpPr>
        <dsp:cNvPr id="0" name=""/>
        <dsp:cNvSpPr/>
      </dsp:nvSpPr>
      <dsp:spPr>
        <a:xfrm>
          <a:off x="3517180" y="1658197"/>
          <a:ext cx="1595567" cy="759345"/>
        </a:xfrm>
        <a:custGeom>
          <a:avLst/>
          <a:gdLst/>
          <a:ahLst/>
          <a:cxnLst/>
          <a:rect l="0" t="0" r="0" b="0"/>
          <a:pathLst>
            <a:path>
              <a:moveTo>
                <a:pt x="1595567" y="0"/>
              </a:moveTo>
              <a:lnTo>
                <a:pt x="1595567" y="517471"/>
              </a:lnTo>
              <a:lnTo>
                <a:pt x="0" y="517471"/>
              </a:lnTo>
              <a:lnTo>
                <a:pt x="0" y="75934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9A74FC1-51A3-714A-822B-CF027613E2EB}">
      <dsp:nvSpPr>
        <dsp:cNvPr id="0" name=""/>
        <dsp:cNvSpPr/>
      </dsp:nvSpPr>
      <dsp:spPr>
        <a:xfrm>
          <a:off x="3807283" y="257"/>
          <a:ext cx="2610929" cy="165793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AE191FB-3941-594E-BF4D-5B1D83AB1291}">
      <dsp:nvSpPr>
        <dsp:cNvPr id="0" name=""/>
        <dsp:cNvSpPr/>
      </dsp:nvSpPr>
      <dsp:spPr>
        <a:xfrm>
          <a:off x="4097387" y="275855"/>
          <a:ext cx="2610929" cy="165793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À partir du tableau, définir une problématique et trois questions.</a:t>
          </a:r>
        </a:p>
      </dsp:txBody>
      <dsp:txXfrm>
        <a:off x="4145946" y="324414"/>
        <a:ext cx="2513811" cy="1560821"/>
      </dsp:txXfrm>
    </dsp:sp>
    <dsp:sp modelId="{ED6D8D24-53D8-664D-9AB4-61D8C7184EB7}">
      <dsp:nvSpPr>
        <dsp:cNvPr id="0" name=""/>
        <dsp:cNvSpPr/>
      </dsp:nvSpPr>
      <dsp:spPr>
        <a:xfrm>
          <a:off x="2211716" y="2417542"/>
          <a:ext cx="2610929" cy="165793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825DC43-8C6F-A844-9E38-1C689FD26E52}">
      <dsp:nvSpPr>
        <dsp:cNvPr id="0" name=""/>
        <dsp:cNvSpPr/>
      </dsp:nvSpPr>
      <dsp:spPr>
        <a:xfrm>
          <a:off x="2501819" y="2693140"/>
          <a:ext cx="2610929" cy="165793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fr-FR" sz="1700" kern="1200"/>
            <a:t>Une question qui tient compte de l’ensemble du corpus, sans être ni trop vague, ni trop partielle.</a:t>
          </a:r>
          <a:endParaRPr lang="en-US" sz="1700" kern="1200"/>
        </a:p>
      </dsp:txBody>
      <dsp:txXfrm>
        <a:off x="2550378" y="2741699"/>
        <a:ext cx="2513811" cy="1560821"/>
      </dsp:txXfrm>
    </dsp:sp>
    <dsp:sp modelId="{433A6621-55FD-0F48-8ACE-F253A4F3AFCF}">
      <dsp:nvSpPr>
        <dsp:cNvPr id="0" name=""/>
        <dsp:cNvSpPr/>
      </dsp:nvSpPr>
      <dsp:spPr>
        <a:xfrm>
          <a:off x="5402851" y="2417542"/>
          <a:ext cx="2610929" cy="165793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2BCC0CA-CFD1-D241-BAF6-C46F909CFD1F}">
      <dsp:nvSpPr>
        <dsp:cNvPr id="0" name=""/>
        <dsp:cNvSpPr/>
      </dsp:nvSpPr>
      <dsp:spPr>
        <a:xfrm>
          <a:off x="5692954" y="2693140"/>
          <a:ext cx="2610929" cy="165793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fr-FR" sz="1700" kern="1200"/>
            <a:t>Trois questions qui proposent une réflexion construite et ordonnée, avec une visée argumentative. </a:t>
          </a:r>
          <a:endParaRPr lang="en-US" sz="1700" kern="1200"/>
        </a:p>
      </dsp:txBody>
      <dsp:txXfrm>
        <a:off x="5741513" y="2741699"/>
        <a:ext cx="2513811" cy="156082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p:nvPr>
        </p:nvSpPr>
        <p:spPr>
          <a:xfrm>
            <a:off x="1524000" y="1122363"/>
            <a:ext cx="9144000" cy="2387600"/>
          </a:xfrm>
        </p:spPr>
        <p:txBody>
          <a:bodyPr anchor="b"/>
          <a:lstStyle>
            <a:lvl1pPr algn="l">
              <a:defRPr sz="6000" b="1" i="0" cap="all" baseline="0"/>
            </a:lvl1pPr>
          </a:lstStyle>
          <a:p>
            <a:r>
              <a:rPr lang="en-US"/>
              <a:t>Click to edit Master title style</a:t>
            </a:r>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1524000" y="3602038"/>
            <a:ext cx="9144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CE66DA5-7751-4D3D-B753-58DF3B418763}"/>
              </a:ext>
            </a:extLst>
          </p:cNvPr>
          <p:cNvSpPr>
            <a:spLocks noGrp="1"/>
          </p:cNvSpPr>
          <p:nvPr>
            <p:ph type="dt" sz="half" idx="10"/>
          </p:nvPr>
        </p:nvSpPr>
        <p:spPr/>
        <p:txBody>
          <a:bodyPr/>
          <a:lstStyle/>
          <a:p>
            <a:fld id="{6A4B53A7-3209-46A6-9454-F38EAC8F11E7}" type="datetimeFigureOut">
              <a:rPr lang="en-US" smtClean="0"/>
              <a:t>11/7/24</a:t>
            </a:fld>
            <a:endParaRPr lang="en-US"/>
          </a:p>
        </p:txBody>
      </p:sp>
      <p:sp>
        <p:nvSpPr>
          <p:cNvPr id="5" name="Footer Placeholder 4">
            <a:extLst>
              <a:ext uri="{FF2B5EF4-FFF2-40B4-BE49-F238E27FC236}">
                <a16:creationId xmlns:a16="http://schemas.microsoft.com/office/drawing/2014/main" id="{7F8C2A2A-62DB-40C0-8AE7-CB9B98649B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01EAA4-F44C-4C1F-B8E3-1A3005300F50}"/>
              </a:ext>
            </a:extLst>
          </p:cNvPr>
          <p:cNvSpPr>
            <a:spLocks noGrp="1"/>
          </p:cNvSpPr>
          <p:nvPr>
            <p:ph type="sldNum" sz="quarter" idx="12"/>
          </p:nvPr>
        </p:nvSpPr>
        <p:spPr/>
        <p:txBody>
          <a:bodyPr/>
          <a:lstStyle/>
          <a:p>
            <a:fld id="{27CE633F-9882-4A5C-83A2-1109D0C73261}" type="slidenum">
              <a:rPr lang="en-US" smtClean="0"/>
              <a:t>‹N°›</a:t>
            </a:fld>
            <a:endParaRPr lang="en-US"/>
          </a:p>
        </p:txBody>
      </p:sp>
      <p:cxnSp>
        <p:nvCxnSpPr>
          <p:cNvPr id="11" name="Straight Connector 10">
            <a:extLst>
              <a:ext uri="{FF2B5EF4-FFF2-40B4-BE49-F238E27FC236}">
                <a16:creationId xmlns:a16="http://schemas.microsoft.com/office/drawing/2014/main" id="{D1B787A8-0D67-4B7E-9B48-86BD906AB6B5}"/>
              </a:ext>
            </a:extLst>
          </p:cNvPr>
          <p:cNvCxnSpPr>
            <a:cxnSpLocks/>
          </p:cNvCxnSpPr>
          <p:nvPr/>
        </p:nvCxnSpPr>
        <p:spPr>
          <a:xfrm>
            <a:off x="715890" y="1114050"/>
            <a:ext cx="0" cy="5735637"/>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26374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AD429-654B-4F0E-94E9-6FEF8EC67EF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68D60B2-06F5-4567-BE1F-BBA5270537B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16F6F2-8269-4B80-8EE3-81FEE0F9DFA6}"/>
              </a:ext>
            </a:extLst>
          </p:cNvPr>
          <p:cNvSpPr>
            <a:spLocks noGrp="1"/>
          </p:cNvSpPr>
          <p:nvPr>
            <p:ph type="dt" sz="half" idx="10"/>
          </p:nvPr>
        </p:nvSpPr>
        <p:spPr/>
        <p:txBody>
          <a:bodyPr/>
          <a:lstStyle/>
          <a:p>
            <a:fld id="{6A4B53A7-3209-46A6-9454-F38EAC8F11E7}" type="datetimeFigureOut">
              <a:rPr lang="en-US" smtClean="0"/>
              <a:t>11/7/24</a:t>
            </a:fld>
            <a:endParaRPr lang="en-US"/>
          </a:p>
        </p:txBody>
      </p:sp>
      <p:sp>
        <p:nvSpPr>
          <p:cNvPr id="5" name="Footer Placeholder 4">
            <a:extLst>
              <a:ext uri="{FF2B5EF4-FFF2-40B4-BE49-F238E27FC236}">
                <a16:creationId xmlns:a16="http://schemas.microsoft.com/office/drawing/2014/main" id="{56BC86E4-3EDE-4EB4-B1A3-A1198AADD1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1752B0-ACEC-49EF-8131-FCF35BC5CD35}"/>
              </a:ext>
            </a:extLst>
          </p:cNvPr>
          <p:cNvSpPr>
            <a:spLocks noGrp="1"/>
          </p:cNvSpPr>
          <p:nvPr>
            <p:ph type="sldNum" sz="quarter" idx="12"/>
          </p:nvPr>
        </p:nvSpPr>
        <p:spPr/>
        <p:txBody>
          <a:bodyPr/>
          <a:lstStyle/>
          <a:p>
            <a:fld id="{27CE633F-9882-4A5C-83A2-1109D0C73261}" type="slidenum">
              <a:rPr lang="en-US" smtClean="0"/>
              <a:t>‹N°›</a:t>
            </a:fld>
            <a:endParaRPr lang="en-US"/>
          </a:p>
        </p:txBody>
      </p:sp>
      <p:cxnSp>
        <p:nvCxnSpPr>
          <p:cNvPr id="7" name="Straight Connector 6">
            <a:extLst>
              <a:ext uri="{FF2B5EF4-FFF2-40B4-BE49-F238E27FC236}">
                <a16:creationId xmlns:a16="http://schemas.microsoft.com/office/drawing/2014/main" id="{1A0462E3-375D-4E76-8886-69E06985D069}"/>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30533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423B094-F480-477B-901C-7181F88C076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D052089-A920-4E52-98DC-8A5DC7B0ACC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A074FE-F1B4-421F-A66E-FA351C8F99E9}"/>
              </a:ext>
            </a:extLst>
          </p:cNvPr>
          <p:cNvSpPr>
            <a:spLocks noGrp="1"/>
          </p:cNvSpPr>
          <p:nvPr>
            <p:ph type="dt" sz="half" idx="10"/>
          </p:nvPr>
        </p:nvSpPr>
        <p:spPr/>
        <p:txBody>
          <a:bodyPr/>
          <a:lstStyle/>
          <a:p>
            <a:fld id="{6A4B53A7-3209-46A6-9454-F38EAC8F11E7}" type="datetimeFigureOut">
              <a:rPr lang="en-US" smtClean="0"/>
              <a:t>11/7/24</a:t>
            </a:fld>
            <a:endParaRPr lang="en-US"/>
          </a:p>
        </p:txBody>
      </p:sp>
      <p:sp>
        <p:nvSpPr>
          <p:cNvPr id="5" name="Footer Placeholder 4">
            <a:extLst>
              <a:ext uri="{FF2B5EF4-FFF2-40B4-BE49-F238E27FC236}">
                <a16:creationId xmlns:a16="http://schemas.microsoft.com/office/drawing/2014/main" id="{34D764BA-3AB2-45FD-ABCB-975B3FDDF2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FB3FEF-8252-49FD-82F2-3E5FABC65F9A}"/>
              </a:ext>
            </a:extLst>
          </p:cNvPr>
          <p:cNvSpPr>
            <a:spLocks noGrp="1"/>
          </p:cNvSpPr>
          <p:nvPr>
            <p:ph type="sldNum" sz="quarter" idx="12"/>
          </p:nvPr>
        </p:nvSpPr>
        <p:spPr/>
        <p:txBody>
          <a:bodyPr/>
          <a:lstStyle/>
          <a:p>
            <a:fld id="{27CE633F-9882-4A5C-83A2-1109D0C73261}" type="slidenum">
              <a:rPr lang="en-US" smtClean="0"/>
              <a:t>‹N°›</a:t>
            </a:fld>
            <a:endParaRPr lang="en-US"/>
          </a:p>
        </p:txBody>
      </p:sp>
      <p:cxnSp>
        <p:nvCxnSpPr>
          <p:cNvPr id="7" name="Straight Connector 6">
            <a:extLst>
              <a:ext uri="{FF2B5EF4-FFF2-40B4-BE49-F238E27FC236}">
                <a16:creationId xmlns:a16="http://schemas.microsoft.com/office/drawing/2014/main" id="{0AEB5C65-83BB-4EBD-AD22-EDA8489D0F5D}"/>
              </a:ext>
            </a:extLst>
          </p:cNvPr>
          <p:cNvCxnSpPr>
            <a:cxnSpLocks/>
          </p:cNvCxnSpPr>
          <p:nvPr/>
        </p:nvCxnSpPr>
        <p:spPr>
          <a:xfrm flipV="1">
            <a:off x="8313" y="261865"/>
            <a:ext cx="11353802" cy="1"/>
          </a:xfrm>
          <a:prstGeom prst="line">
            <a:avLst/>
          </a:prstGeom>
          <a:ln w="25400" cap="sq">
            <a:gradFill flip="none" rotWithShape="1">
              <a:gsLst>
                <a:gs pos="0">
                  <a:schemeClr val="accent2"/>
                </a:gs>
                <a:gs pos="100000">
                  <a:schemeClr val="accent4"/>
                </a:gs>
              </a:gsLst>
              <a:lin ang="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68702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6CF8C-1EA0-4E47-AC60-CAC3B80A3C5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8CABF8-19D8-4F3C-994F-4D35EC7A2C3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97BB2D-4E2C-4490-A2A3-4B68BCC5D2F9}"/>
              </a:ext>
            </a:extLst>
          </p:cNvPr>
          <p:cNvSpPr>
            <a:spLocks noGrp="1"/>
          </p:cNvSpPr>
          <p:nvPr>
            <p:ph type="dt" sz="half" idx="10"/>
          </p:nvPr>
        </p:nvSpPr>
        <p:spPr/>
        <p:txBody>
          <a:bodyPr/>
          <a:lstStyle/>
          <a:p>
            <a:fld id="{6A4B53A7-3209-46A6-9454-F38EAC8F11E7}" type="datetimeFigureOut">
              <a:rPr lang="en-US" smtClean="0"/>
              <a:t>11/7/24</a:t>
            </a:fld>
            <a:endParaRPr lang="en-US"/>
          </a:p>
        </p:txBody>
      </p:sp>
      <p:sp>
        <p:nvSpPr>
          <p:cNvPr id="5" name="Footer Placeholder 4">
            <a:extLst>
              <a:ext uri="{FF2B5EF4-FFF2-40B4-BE49-F238E27FC236}">
                <a16:creationId xmlns:a16="http://schemas.microsoft.com/office/drawing/2014/main" id="{6140F15D-DD72-46D5-BF0F-F506471070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66FD4D-815A-431C-ADEF-DE6F236F617F}"/>
              </a:ext>
            </a:extLst>
          </p:cNvPr>
          <p:cNvSpPr>
            <a:spLocks noGrp="1"/>
          </p:cNvSpPr>
          <p:nvPr>
            <p:ph type="sldNum" sz="quarter" idx="12"/>
          </p:nvPr>
        </p:nvSpPr>
        <p:spPr/>
        <p:txBody>
          <a:bodyPr/>
          <a:lstStyle/>
          <a:p>
            <a:fld id="{27CE633F-9882-4A5C-83A2-1109D0C73261}" type="slidenum">
              <a:rPr lang="en-US" smtClean="0"/>
              <a:t>‹N°›</a:t>
            </a:fld>
            <a:endParaRPr lang="en-US"/>
          </a:p>
        </p:txBody>
      </p:sp>
      <p:cxnSp>
        <p:nvCxnSpPr>
          <p:cNvPr id="7" name="Straight Connector 6">
            <a:extLst>
              <a:ext uri="{FF2B5EF4-FFF2-40B4-BE49-F238E27FC236}">
                <a16:creationId xmlns:a16="http://schemas.microsoft.com/office/drawing/2014/main" id="{5C05CAAB-DBA2-4548-AD5F-01BB97FBB207}"/>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2462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FC2D1-D3FE-4B37-8740-57444421FDBF}"/>
              </a:ext>
            </a:extLst>
          </p:cNvPr>
          <p:cNvSpPr>
            <a:spLocks noGrp="1"/>
          </p:cNvSpPr>
          <p:nvPr>
            <p:ph type="title"/>
          </p:nvPr>
        </p:nvSpPr>
        <p:spPr>
          <a:xfrm>
            <a:off x="831850" y="1709738"/>
            <a:ext cx="10515600" cy="2852737"/>
          </a:xfrm>
        </p:spPr>
        <p:txBody>
          <a:bodyPr anchor="b"/>
          <a:lstStyle>
            <a:lvl1pPr>
              <a:defRPr sz="6000" b="1" i="0" cap="all" baseline="0"/>
            </a:lvl1pPr>
          </a:lstStyle>
          <a:p>
            <a:r>
              <a:rPr lang="en-US"/>
              <a:t>Click to edit Master title style</a:t>
            </a:r>
          </a:p>
        </p:txBody>
      </p:sp>
      <p:sp>
        <p:nvSpPr>
          <p:cNvPr id="3" name="Text Placeholder 2">
            <a:extLst>
              <a:ext uri="{FF2B5EF4-FFF2-40B4-BE49-F238E27FC236}">
                <a16:creationId xmlns:a16="http://schemas.microsoft.com/office/drawing/2014/main" id="{BA5AF550-086C-426E-A374-85DB3957017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9A58988-AD39-4AE9-8E6A-0907F0BE2673}"/>
              </a:ext>
            </a:extLst>
          </p:cNvPr>
          <p:cNvSpPr>
            <a:spLocks noGrp="1"/>
          </p:cNvSpPr>
          <p:nvPr>
            <p:ph type="dt" sz="half" idx="10"/>
          </p:nvPr>
        </p:nvSpPr>
        <p:spPr/>
        <p:txBody>
          <a:bodyPr/>
          <a:lstStyle/>
          <a:p>
            <a:fld id="{6A4B53A7-3209-46A6-9454-F38EAC8F11E7}" type="datetimeFigureOut">
              <a:rPr lang="en-US" smtClean="0"/>
              <a:t>11/7/24</a:t>
            </a:fld>
            <a:endParaRPr lang="en-US"/>
          </a:p>
        </p:txBody>
      </p:sp>
      <p:sp>
        <p:nvSpPr>
          <p:cNvPr id="5" name="Footer Placeholder 4">
            <a:extLst>
              <a:ext uri="{FF2B5EF4-FFF2-40B4-BE49-F238E27FC236}">
                <a16:creationId xmlns:a16="http://schemas.microsoft.com/office/drawing/2014/main" id="{1D366319-82EE-408E-819F-8F8E6DBA7A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21C8A6-777F-496D-8620-AE52BFC33FC4}"/>
              </a:ext>
            </a:extLst>
          </p:cNvPr>
          <p:cNvSpPr>
            <a:spLocks noGrp="1"/>
          </p:cNvSpPr>
          <p:nvPr>
            <p:ph type="sldNum" sz="quarter" idx="12"/>
          </p:nvPr>
        </p:nvSpPr>
        <p:spPr/>
        <p:txBody>
          <a:bodyPr/>
          <a:lstStyle/>
          <a:p>
            <a:fld id="{27CE633F-9882-4A5C-83A2-1109D0C73261}" type="slidenum">
              <a:rPr lang="en-US" smtClean="0"/>
              <a:t>‹N°›</a:t>
            </a:fld>
            <a:endParaRPr lang="en-US"/>
          </a:p>
        </p:txBody>
      </p:sp>
      <p:cxnSp>
        <p:nvCxnSpPr>
          <p:cNvPr id="9" name="Straight Connector 8">
            <a:extLst>
              <a:ext uri="{FF2B5EF4-FFF2-40B4-BE49-F238E27FC236}">
                <a16:creationId xmlns:a16="http://schemas.microsoft.com/office/drawing/2014/main" id="{C031F83B-57A8-4533-981C-D1FFAD2B6B6F}"/>
              </a:ext>
            </a:extLst>
          </p:cNvPr>
          <p:cNvCxnSpPr>
            <a:cxnSpLocks/>
          </p:cNvCxnSpPr>
          <p:nvPr/>
        </p:nvCxnSpPr>
        <p:spPr>
          <a:xfrm>
            <a:off x="715890" y="1701425"/>
            <a:ext cx="0" cy="5148262"/>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15954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57166-6921-4546-BA2C-99E464681F4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5B9122-6371-4049-B57A-33DED7DA2F7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A14555D-0753-4312-A26B-2338813F9BB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3D8FDCB-69DA-4A8F-8B91-5CFF77897C27}"/>
              </a:ext>
            </a:extLst>
          </p:cNvPr>
          <p:cNvSpPr>
            <a:spLocks noGrp="1"/>
          </p:cNvSpPr>
          <p:nvPr>
            <p:ph type="dt" sz="half" idx="10"/>
          </p:nvPr>
        </p:nvSpPr>
        <p:spPr/>
        <p:txBody>
          <a:bodyPr/>
          <a:lstStyle/>
          <a:p>
            <a:fld id="{6A4B53A7-3209-46A6-9454-F38EAC8F11E7}" type="datetimeFigureOut">
              <a:rPr lang="en-US" smtClean="0"/>
              <a:t>11/7/24</a:t>
            </a:fld>
            <a:endParaRPr lang="en-US"/>
          </a:p>
        </p:txBody>
      </p:sp>
      <p:sp>
        <p:nvSpPr>
          <p:cNvPr id="6" name="Footer Placeholder 5">
            <a:extLst>
              <a:ext uri="{FF2B5EF4-FFF2-40B4-BE49-F238E27FC236}">
                <a16:creationId xmlns:a16="http://schemas.microsoft.com/office/drawing/2014/main" id="{91AC8C07-E0D3-4464-AE3C-25730D75C8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2596A6-734E-4AE0-BFB8-3089137BF8E8}"/>
              </a:ext>
            </a:extLst>
          </p:cNvPr>
          <p:cNvSpPr>
            <a:spLocks noGrp="1"/>
          </p:cNvSpPr>
          <p:nvPr>
            <p:ph type="sldNum" sz="quarter" idx="12"/>
          </p:nvPr>
        </p:nvSpPr>
        <p:spPr/>
        <p:txBody>
          <a:bodyPr/>
          <a:lstStyle/>
          <a:p>
            <a:fld id="{27CE633F-9882-4A5C-83A2-1109D0C73261}" type="slidenum">
              <a:rPr lang="en-US" smtClean="0"/>
              <a:t>‹N°›</a:t>
            </a:fld>
            <a:endParaRPr lang="en-US"/>
          </a:p>
        </p:txBody>
      </p:sp>
      <p:cxnSp>
        <p:nvCxnSpPr>
          <p:cNvPr id="8" name="Straight Connector 7">
            <a:extLst>
              <a:ext uri="{FF2B5EF4-FFF2-40B4-BE49-F238E27FC236}">
                <a16:creationId xmlns:a16="http://schemas.microsoft.com/office/drawing/2014/main" id="{3FB7E8F4-3FB3-45AB-A381-9093CA95AAE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29374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057AE-3B3B-4261-B912-BF9EB9A58C3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2A2D237-A706-4712-90CA-B04517CBBE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DE39CA1-2B6D-427E-9688-9093D5865CB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3D53357-616B-47F4-944B-F979FE9663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7EA593-3036-4FB5-94B4-D9431DF0487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86B3EF2-2C04-480F-A570-14E520DD00DE}"/>
              </a:ext>
            </a:extLst>
          </p:cNvPr>
          <p:cNvSpPr>
            <a:spLocks noGrp="1"/>
          </p:cNvSpPr>
          <p:nvPr>
            <p:ph type="dt" sz="half" idx="10"/>
          </p:nvPr>
        </p:nvSpPr>
        <p:spPr/>
        <p:txBody>
          <a:bodyPr/>
          <a:lstStyle/>
          <a:p>
            <a:fld id="{6A4B53A7-3209-46A6-9454-F38EAC8F11E7}" type="datetimeFigureOut">
              <a:rPr lang="en-US" smtClean="0"/>
              <a:t>11/7/24</a:t>
            </a:fld>
            <a:endParaRPr lang="en-US"/>
          </a:p>
        </p:txBody>
      </p:sp>
      <p:sp>
        <p:nvSpPr>
          <p:cNvPr id="8" name="Footer Placeholder 7">
            <a:extLst>
              <a:ext uri="{FF2B5EF4-FFF2-40B4-BE49-F238E27FC236}">
                <a16:creationId xmlns:a16="http://schemas.microsoft.com/office/drawing/2014/main" id="{1CF5783E-3073-4F4D-8B9C-C5B18DDA5A3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1A75FE3-6719-4790-AA00-251BC2A6E5AF}"/>
              </a:ext>
            </a:extLst>
          </p:cNvPr>
          <p:cNvSpPr>
            <a:spLocks noGrp="1"/>
          </p:cNvSpPr>
          <p:nvPr>
            <p:ph type="sldNum" sz="quarter" idx="12"/>
          </p:nvPr>
        </p:nvSpPr>
        <p:spPr/>
        <p:txBody>
          <a:bodyPr/>
          <a:lstStyle/>
          <a:p>
            <a:fld id="{27CE633F-9882-4A5C-83A2-1109D0C73261}" type="slidenum">
              <a:rPr lang="en-US" smtClean="0"/>
              <a:t>‹N°›</a:t>
            </a:fld>
            <a:endParaRPr lang="en-US"/>
          </a:p>
        </p:txBody>
      </p:sp>
      <p:cxnSp>
        <p:nvCxnSpPr>
          <p:cNvPr id="10" name="Straight Connector 9">
            <a:extLst>
              <a:ext uri="{FF2B5EF4-FFF2-40B4-BE49-F238E27FC236}">
                <a16:creationId xmlns:a16="http://schemas.microsoft.com/office/drawing/2014/main" id="{160F34ED-DA60-4CC2-B735-B0EC5D9FEA35}"/>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25752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9F227-D21C-48B3-828A-6BFA9585E82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DF1DFFF-E5C5-43DF-B71C-7270DB97372C}"/>
              </a:ext>
            </a:extLst>
          </p:cNvPr>
          <p:cNvSpPr>
            <a:spLocks noGrp="1"/>
          </p:cNvSpPr>
          <p:nvPr>
            <p:ph type="dt" sz="half" idx="10"/>
          </p:nvPr>
        </p:nvSpPr>
        <p:spPr/>
        <p:txBody>
          <a:bodyPr/>
          <a:lstStyle/>
          <a:p>
            <a:fld id="{6A4B53A7-3209-46A6-9454-F38EAC8F11E7}" type="datetimeFigureOut">
              <a:rPr lang="en-US" smtClean="0"/>
              <a:t>11/7/24</a:t>
            </a:fld>
            <a:endParaRPr lang="en-US"/>
          </a:p>
        </p:txBody>
      </p:sp>
      <p:sp>
        <p:nvSpPr>
          <p:cNvPr id="4" name="Footer Placeholder 3">
            <a:extLst>
              <a:ext uri="{FF2B5EF4-FFF2-40B4-BE49-F238E27FC236}">
                <a16:creationId xmlns:a16="http://schemas.microsoft.com/office/drawing/2014/main" id="{7EBC03C0-6EB7-4633-967C-12C35768BB5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0FF4306-91CD-4B7B-8A53-34BE8F997581}"/>
              </a:ext>
            </a:extLst>
          </p:cNvPr>
          <p:cNvSpPr>
            <a:spLocks noGrp="1"/>
          </p:cNvSpPr>
          <p:nvPr>
            <p:ph type="sldNum" sz="quarter" idx="12"/>
          </p:nvPr>
        </p:nvSpPr>
        <p:spPr/>
        <p:txBody>
          <a:bodyPr/>
          <a:lstStyle/>
          <a:p>
            <a:fld id="{27CE633F-9882-4A5C-83A2-1109D0C73261}" type="slidenum">
              <a:rPr lang="en-US" smtClean="0"/>
              <a:t>‹N°›</a:t>
            </a:fld>
            <a:endParaRPr lang="en-US"/>
          </a:p>
        </p:txBody>
      </p:sp>
      <p:cxnSp>
        <p:nvCxnSpPr>
          <p:cNvPr id="6" name="Straight Connector 5">
            <a:extLst>
              <a:ext uri="{FF2B5EF4-FFF2-40B4-BE49-F238E27FC236}">
                <a16:creationId xmlns:a16="http://schemas.microsoft.com/office/drawing/2014/main" id="{57596AF9-469C-436D-B7D2-77952EF1825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48152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FF36D6-399B-43E3-84DD-9FC5119ECCE9}"/>
              </a:ext>
            </a:extLst>
          </p:cNvPr>
          <p:cNvSpPr>
            <a:spLocks noGrp="1"/>
          </p:cNvSpPr>
          <p:nvPr>
            <p:ph type="dt" sz="half" idx="10"/>
          </p:nvPr>
        </p:nvSpPr>
        <p:spPr/>
        <p:txBody>
          <a:bodyPr/>
          <a:lstStyle/>
          <a:p>
            <a:fld id="{6A4B53A7-3209-46A6-9454-F38EAC8F11E7}" type="datetimeFigureOut">
              <a:rPr lang="en-US" smtClean="0"/>
              <a:t>11/7/24</a:t>
            </a:fld>
            <a:endParaRPr lang="en-US"/>
          </a:p>
        </p:txBody>
      </p:sp>
      <p:sp>
        <p:nvSpPr>
          <p:cNvPr id="3" name="Footer Placeholder 2">
            <a:extLst>
              <a:ext uri="{FF2B5EF4-FFF2-40B4-BE49-F238E27FC236}">
                <a16:creationId xmlns:a16="http://schemas.microsoft.com/office/drawing/2014/main" id="{50234AB7-3B85-4028-A500-5A1BDBF45C5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C1F40F0-9909-442F-BBA4-409D061ED027}"/>
              </a:ext>
            </a:extLst>
          </p:cNvPr>
          <p:cNvSpPr>
            <a:spLocks noGrp="1"/>
          </p:cNvSpPr>
          <p:nvPr>
            <p:ph type="sldNum" sz="quarter" idx="12"/>
          </p:nvPr>
        </p:nvSpPr>
        <p:spPr/>
        <p:txBody>
          <a:bodyPr/>
          <a:lstStyle/>
          <a:p>
            <a:fld id="{27CE633F-9882-4A5C-83A2-1109D0C73261}" type="slidenum">
              <a:rPr lang="en-US" smtClean="0"/>
              <a:t>‹N°›</a:t>
            </a:fld>
            <a:endParaRPr lang="en-US"/>
          </a:p>
        </p:txBody>
      </p:sp>
      <p:cxnSp>
        <p:nvCxnSpPr>
          <p:cNvPr id="5" name="Straight Connector 4">
            <a:extLst>
              <a:ext uri="{FF2B5EF4-FFF2-40B4-BE49-F238E27FC236}">
                <a16:creationId xmlns:a16="http://schemas.microsoft.com/office/drawing/2014/main" id="{353C1207-D1C8-49E3-8837-E2B89D366FA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07566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0F214-646F-4D81-AD12-65628EC987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EF71768-C3FA-49EF-99EF-06E6C3B2846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2DA6F24-ED6C-4D12-A9D6-EE37FBD686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8E6AACE-FAFB-4934-8E3C-AB5B216353D8}"/>
              </a:ext>
            </a:extLst>
          </p:cNvPr>
          <p:cNvSpPr>
            <a:spLocks noGrp="1"/>
          </p:cNvSpPr>
          <p:nvPr>
            <p:ph type="dt" sz="half" idx="10"/>
          </p:nvPr>
        </p:nvSpPr>
        <p:spPr/>
        <p:txBody>
          <a:bodyPr/>
          <a:lstStyle/>
          <a:p>
            <a:fld id="{6A4B53A7-3209-46A6-9454-F38EAC8F11E7}" type="datetimeFigureOut">
              <a:rPr lang="en-US" smtClean="0"/>
              <a:t>11/7/24</a:t>
            </a:fld>
            <a:endParaRPr lang="en-US"/>
          </a:p>
        </p:txBody>
      </p:sp>
      <p:sp>
        <p:nvSpPr>
          <p:cNvPr id="6" name="Footer Placeholder 5">
            <a:extLst>
              <a:ext uri="{FF2B5EF4-FFF2-40B4-BE49-F238E27FC236}">
                <a16:creationId xmlns:a16="http://schemas.microsoft.com/office/drawing/2014/main" id="{181533EA-D0F8-4C79-8721-F190DE2D2DC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59BAC9-F101-4394-BBA4-3D21A3497126}"/>
              </a:ext>
            </a:extLst>
          </p:cNvPr>
          <p:cNvSpPr>
            <a:spLocks noGrp="1"/>
          </p:cNvSpPr>
          <p:nvPr>
            <p:ph type="sldNum" sz="quarter" idx="12"/>
          </p:nvPr>
        </p:nvSpPr>
        <p:spPr/>
        <p:txBody>
          <a:bodyPr/>
          <a:lstStyle/>
          <a:p>
            <a:fld id="{27CE633F-9882-4A5C-83A2-1109D0C73261}" type="slidenum">
              <a:rPr lang="en-US" smtClean="0"/>
              <a:t>‹N°›</a:t>
            </a:fld>
            <a:endParaRPr lang="en-US"/>
          </a:p>
        </p:txBody>
      </p:sp>
      <p:cxnSp>
        <p:nvCxnSpPr>
          <p:cNvPr id="8" name="Straight Connector 7">
            <a:extLst>
              <a:ext uri="{FF2B5EF4-FFF2-40B4-BE49-F238E27FC236}">
                <a16:creationId xmlns:a16="http://schemas.microsoft.com/office/drawing/2014/main" id="{0F3A79C9-7EDC-44F6-AC48-5DD98A7695AD}"/>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58930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CB71F-B6C2-4866-BC97-304F78816E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55ED73B-8413-478D-80D7-B78B69763B6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1BDF226-1B94-4D2D-98B3-7B932FB17D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0C4E9A-CA29-4CCD-ACFA-B29F80FBA163}"/>
              </a:ext>
            </a:extLst>
          </p:cNvPr>
          <p:cNvSpPr>
            <a:spLocks noGrp="1"/>
          </p:cNvSpPr>
          <p:nvPr>
            <p:ph type="dt" sz="half" idx="10"/>
          </p:nvPr>
        </p:nvSpPr>
        <p:spPr/>
        <p:txBody>
          <a:bodyPr/>
          <a:lstStyle/>
          <a:p>
            <a:fld id="{6A4B53A7-3209-46A6-9454-F38EAC8F11E7}" type="datetimeFigureOut">
              <a:rPr lang="en-US" smtClean="0"/>
              <a:t>11/7/24</a:t>
            </a:fld>
            <a:endParaRPr lang="en-US"/>
          </a:p>
        </p:txBody>
      </p:sp>
      <p:sp>
        <p:nvSpPr>
          <p:cNvPr id="6" name="Footer Placeholder 5">
            <a:extLst>
              <a:ext uri="{FF2B5EF4-FFF2-40B4-BE49-F238E27FC236}">
                <a16:creationId xmlns:a16="http://schemas.microsoft.com/office/drawing/2014/main" id="{71A5B7BE-3F1B-4FF3-B1D7-6E39B99D07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2F18F1-E27E-470E-AE13-4755DEE63A32}"/>
              </a:ext>
            </a:extLst>
          </p:cNvPr>
          <p:cNvSpPr>
            <a:spLocks noGrp="1"/>
          </p:cNvSpPr>
          <p:nvPr>
            <p:ph type="sldNum" sz="quarter" idx="12"/>
          </p:nvPr>
        </p:nvSpPr>
        <p:spPr/>
        <p:txBody>
          <a:bodyPr/>
          <a:lstStyle/>
          <a:p>
            <a:fld id="{27CE633F-9882-4A5C-83A2-1109D0C73261}" type="slidenum">
              <a:rPr lang="en-US" smtClean="0"/>
              <a:t>‹N°›</a:t>
            </a:fld>
            <a:endParaRPr lang="en-US"/>
          </a:p>
        </p:txBody>
      </p:sp>
      <p:cxnSp>
        <p:nvCxnSpPr>
          <p:cNvPr id="8" name="Straight Connector 7">
            <a:extLst>
              <a:ext uri="{FF2B5EF4-FFF2-40B4-BE49-F238E27FC236}">
                <a16:creationId xmlns:a16="http://schemas.microsoft.com/office/drawing/2014/main" id="{00F08750-B7F2-4119-B151-68DE77481335}"/>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3630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DA4224-F4E4-47A4-ACF7-2317493908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1679907-DC49-4B86-A34C-C97DBC26A9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DBC8A0-34FC-4B6E-B42B-A721267D89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i="0" cap="all" spc="100" baseline="0">
                <a:solidFill>
                  <a:schemeClr val="tx1">
                    <a:tint val="75000"/>
                  </a:schemeClr>
                </a:solidFill>
              </a:defRPr>
            </a:lvl1pPr>
          </a:lstStyle>
          <a:p>
            <a:fld id="{6A4B53A7-3209-46A6-9454-F38EAC8F11E7}" type="datetimeFigureOut">
              <a:rPr lang="en-US" smtClean="0"/>
              <a:pPr/>
              <a:t>11/7/24</a:t>
            </a:fld>
            <a:endParaRPr lang="en-US" dirty="0"/>
          </a:p>
        </p:txBody>
      </p:sp>
      <p:sp>
        <p:nvSpPr>
          <p:cNvPr id="5" name="Footer Placeholder 4">
            <a:extLst>
              <a:ext uri="{FF2B5EF4-FFF2-40B4-BE49-F238E27FC236}">
                <a16:creationId xmlns:a16="http://schemas.microsoft.com/office/drawing/2014/main" id="{609AC0B6-4CC4-4E41-8A4D-F62E17F285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6C0E9BD-90BD-46AE-8A0D-06796ADB76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i="0" cap="all" spc="100" baseline="0">
                <a:solidFill>
                  <a:schemeClr val="tx1">
                    <a:tint val="75000"/>
                  </a:schemeClr>
                </a:solidFill>
              </a:defRPr>
            </a:lvl1pPr>
          </a:lstStyle>
          <a:p>
            <a:fld id="{27CE633F-9882-4A5C-83A2-1109D0C73261}" type="slidenum">
              <a:rPr lang="en-US" smtClean="0"/>
              <a:pPr/>
              <a:t>‹N°›</a:t>
            </a:fld>
            <a:endParaRPr lang="en-US"/>
          </a:p>
        </p:txBody>
      </p:sp>
    </p:spTree>
    <p:extLst>
      <p:ext uri="{BB962C8B-B14F-4D97-AF65-F5344CB8AC3E}">
        <p14:creationId xmlns:p14="http://schemas.microsoft.com/office/powerpoint/2010/main" val="50643819"/>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75" r:id="rId7"/>
    <p:sldLayoutId id="2147483676" r:id="rId8"/>
    <p:sldLayoutId id="2147483677" r:id="rId9"/>
    <p:sldLayoutId id="2147483678" r:id="rId10"/>
    <p:sldLayoutId id="214748368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663302B0-7A41-480B-921B-7D395B4E24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6" name="Picture 3" descr="Une image contenant Caractère coloré, créativité&#10;&#10;Description générée automatiquement">
            <a:extLst>
              <a:ext uri="{FF2B5EF4-FFF2-40B4-BE49-F238E27FC236}">
                <a16:creationId xmlns:a16="http://schemas.microsoft.com/office/drawing/2014/main" id="{4A5A4ABF-70D2-937D-5191-EE32201A17B3}"/>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79000"/>
                    </a14:imgEffect>
                  </a14:imgLayer>
                </a14:imgProps>
              </a:ext>
            </a:extLst>
          </a:blip>
          <a:srcRect l="10281" r="12513" b="-1"/>
          <a:stretch/>
        </p:blipFill>
        <p:spPr>
          <a:xfrm>
            <a:off x="6902452" y="6716"/>
            <a:ext cx="5289548" cy="6851284"/>
          </a:xfrm>
          <a:prstGeom prst="rect">
            <a:avLst/>
          </a:prstGeom>
          <a:effectLst>
            <a:softEdge rad="444500"/>
          </a:effectLst>
        </p:spPr>
      </p:pic>
      <p:sp>
        <p:nvSpPr>
          <p:cNvPr id="75" name="Rectangle 74">
            <a:extLst>
              <a:ext uri="{FF2B5EF4-FFF2-40B4-BE49-F238E27FC236}">
                <a16:creationId xmlns:a16="http://schemas.microsoft.com/office/drawing/2014/main" id="{4E94261F-1ED3-4E90-88E6-1347914400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716"/>
            <a:ext cx="12192000" cy="6858000"/>
          </a:xfrm>
          <a:prstGeom prst="rect">
            <a:avLst/>
          </a:prstGeom>
          <a:gradFill flip="none" rotWithShape="1">
            <a:gsLst>
              <a:gs pos="100000">
                <a:schemeClr val="accent4">
                  <a:alpha val="40000"/>
                </a:schemeClr>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2491A6C9-2B74-0062-89EF-17CB0B4ED62C}"/>
              </a:ext>
            </a:extLst>
          </p:cNvPr>
          <p:cNvSpPr>
            <a:spLocks noGrp="1"/>
          </p:cNvSpPr>
          <p:nvPr>
            <p:ph type="ctrTitle"/>
          </p:nvPr>
        </p:nvSpPr>
        <p:spPr>
          <a:xfrm>
            <a:off x="1578043" y="590062"/>
            <a:ext cx="5347266" cy="2838938"/>
          </a:xfrm>
        </p:spPr>
        <p:txBody>
          <a:bodyPr>
            <a:normAutofit fontScale="90000"/>
          </a:bodyPr>
          <a:lstStyle/>
          <a:p>
            <a:pPr algn="ctr"/>
            <a:br>
              <a:rPr lang="fr-FR" sz="2200" b="1" dirty="0">
                <a:solidFill>
                  <a:schemeClr val="bg1"/>
                </a:solidFill>
                <a:effectLst/>
                <a:latin typeface="Garamond" panose="02020404030301010803" pitchFamily="18" charset="0"/>
                <a:ea typeface="Calibri" panose="020F0502020204030204" pitchFamily="34" charset="0"/>
                <a:cs typeface="Times New Roman" panose="02020603050405020304" pitchFamily="18" charset="0"/>
              </a:rPr>
            </a:br>
            <a:br>
              <a:rPr lang="fr-FR" sz="2200" b="1" dirty="0">
                <a:solidFill>
                  <a:schemeClr val="bg1"/>
                </a:solidFill>
                <a:effectLst/>
                <a:latin typeface="Garamond" panose="02020404030301010803" pitchFamily="18" charset="0"/>
                <a:ea typeface="Calibri" panose="020F0502020204030204" pitchFamily="34" charset="0"/>
                <a:cs typeface="Times New Roman" panose="02020603050405020304" pitchFamily="18" charset="0"/>
              </a:rPr>
            </a:br>
            <a:br>
              <a:rPr lang="fr-FR" sz="2200" b="1" dirty="0">
                <a:solidFill>
                  <a:schemeClr val="bg1"/>
                </a:solidFill>
                <a:effectLst/>
                <a:latin typeface="Garamond" panose="02020404030301010803" pitchFamily="18" charset="0"/>
                <a:ea typeface="Calibri" panose="020F0502020204030204" pitchFamily="34" charset="0"/>
                <a:cs typeface="Times New Roman" panose="02020603050405020304" pitchFamily="18" charset="0"/>
              </a:rPr>
            </a:br>
            <a:br>
              <a:rPr lang="fr-FR" sz="2200" b="1" dirty="0">
                <a:solidFill>
                  <a:schemeClr val="bg1"/>
                </a:solidFill>
                <a:effectLst/>
                <a:latin typeface="Garamond" panose="02020404030301010803" pitchFamily="18" charset="0"/>
                <a:ea typeface="Calibri" panose="020F0502020204030204" pitchFamily="34" charset="0"/>
                <a:cs typeface="Times New Roman" panose="02020603050405020304" pitchFamily="18" charset="0"/>
              </a:rPr>
            </a:br>
            <a:br>
              <a:rPr lang="fr-FR" sz="2200" b="1" dirty="0">
                <a:solidFill>
                  <a:schemeClr val="bg1"/>
                </a:solidFill>
                <a:effectLst/>
                <a:latin typeface="Garamond" panose="02020404030301010803" pitchFamily="18" charset="0"/>
                <a:ea typeface="Calibri" panose="020F0502020204030204" pitchFamily="34" charset="0"/>
                <a:cs typeface="Times New Roman" panose="02020603050405020304" pitchFamily="18" charset="0"/>
              </a:rPr>
            </a:br>
            <a:br>
              <a:rPr lang="fr-FR" sz="2200" b="1" dirty="0">
                <a:solidFill>
                  <a:schemeClr val="bg1"/>
                </a:solidFill>
                <a:effectLst/>
                <a:latin typeface="Garamond" panose="02020404030301010803" pitchFamily="18" charset="0"/>
                <a:ea typeface="Calibri" panose="020F0502020204030204" pitchFamily="34" charset="0"/>
                <a:cs typeface="Times New Roman" panose="02020603050405020304" pitchFamily="18" charset="0"/>
              </a:rPr>
            </a:br>
            <a:r>
              <a:rPr lang="fr-FR" sz="4000" b="1" dirty="0">
                <a:solidFill>
                  <a:schemeClr val="bg1"/>
                </a:solidFill>
                <a:effectLst/>
                <a:latin typeface="Garamond" panose="02020404030301010803" pitchFamily="18" charset="0"/>
                <a:ea typeface="Calibri" panose="020F0502020204030204" pitchFamily="34" charset="0"/>
                <a:cs typeface="Times New Roman" panose="02020603050405020304" pitchFamily="18" charset="0"/>
              </a:rPr>
              <a:t>Corrigé de la synthèse n°2</a:t>
            </a:r>
            <a:br>
              <a:rPr lang="fr-FR" sz="4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r>
              <a:rPr lang="fr-FR" sz="2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br>
              <a:rPr lang="fr-FR" sz="2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endParaRPr lang="fr-FR" sz="2200" dirty="0">
              <a:solidFill>
                <a:schemeClr val="bg1"/>
              </a:solidFill>
            </a:endParaRPr>
          </a:p>
        </p:txBody>
      </p:sp>
      <p:sp>
        <p:nvSpPr>
          <p:cNvPr id="3" name="Sous-titre 2">
            <a:extLst>
              <a:ext uri="{FF2B5EF4-FFF2-40B4-BE49-F238E27FC236}">
                <a16:creationId xmlns:a16="http://schemas.microsoft.com/office/drawing/2014/main" id="{C65C3052-059E-E8B5-E398-45E04E9C0DFA}"/>
              </a:ext>
            </a:extLst>
          </p:cNvPr>
          <p:cNvSpPr>
            <a:spLocks noGrp="1"/>
          </p:cNvSpPr>
          <p:nvPr>
            <p:ph type="subTitle" idx="1"/>
          </p:nvPr>
        </p:nvSpPr>
        <p:spPr>
          <a:xfrm>
            <a:off x="1394469" y="3739764"/>
            <a:ext cx="5507980" cy="2226696"/>
          </a:xfrm>
        </p:spPr>
        <p:txBody>
          <a:bodyPr>
            <a:normAutofit fontScale="47500" lnSpcReduction="20000"/>
          </a:bodyPr>
          <a:lstStyle/>
          <a:p>
            <a:pPr algn="just"/>
            <a:r>
              <a:rPr lang="fr-FR" sz="3800" b="1" u="sng" dirty="0">
                <a:solidFill>
                  <a:srgbClr val="FFC000"/>
                </a:solidFill>
                <a:effectLst/>
                <a:ea typeface="Calibri" panose="020F0502020204030204" pitchFamily="34" charset="0"/>
                <a:cs typeface="Times New Roman" panose="02020603050405020304" pitchFamily="18" charset="0"/>
              </a:rPr>
              <a:t>Objectif de l’exercice</a:t>
            </a:r>
            <a:r>
              <a:rPr lang="fr-FR" sz="3800" b="1" dirty="0">
                <a:solidFill>
                  <a:srgbClr val="FFC000"/>
                </a:solidFill>
                <a:effectLst/>
                <a:ea typeface="Calibri" panose="020F0502020204030204" pitchFamily="34" charset="0"/>
                <a:cs typeface="Times New Roman" panose="02020603050405020304" pitchFamily="18" charset="0"/>
              </a:rPr>
              <a:t> : rendre compte de différents points de vue argumentés sur un problème commun aux trois documents constituant le corpus, de manière objective, permettant à un lecteur qui n’aurait pas accès aux documents de saisir les principaux aspects du problème et les différentes façons que les auteurs du corpus ont d’y répondre. Ainsi, une synthèse de documents doit viser à l’autonomie.</a:t>
            </a:r>
            <a:br>
              <a:rPr lang="fr-FR" sz="3400" dirty="0">
                <a:solidFill>
                  <a:srgbClr val="FFC000"/>
                </a:solidFill>
                <a:effectLst/>
                <a:ea typeface="Calibri" panose="020F0502020204030204" pitchFamily="34" charset="0"/>
                <a:cs typeface="Times New Roman" panose="02020603050405020304" pitchFamily="18" charset="0"/>
              </a:rPr>
            </a:br>
            <a:r>
              <a:rPr lang="fr-FR" sz="3400" dirty="0">
                <a:solidFill>
                  <a:srgbClr val="FFC000"/>
                </a:solidFill>
                <a:effectLst/>
                <a:ea typeface="Calibri" panose="020F0502020204030204" pitchFamily="34" charset="0"/>
                <a:cs typeface="Times New Roman" panose="02020603050405020304" pitchFamily="18" charset="0"/>
              </a:rPr>
              <a:t> </a:t>
            </a:r>
            <a:br>
              <a:rPr lang="fr-FR" sz="1100"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br>
            <a:endParaRPr lang="fr-FR" sz="1100" dirty="0">
              <a:solidFill>
                <a:srgbClr val="FFC000"/>
              </a:solidFill>
            </a:endParaRPr>
          </a:p>
        </p:txBody>
      </p:sp>
      <p:sp>
        <p:nvSpPr>
          <p:cNvPr id="77"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236" y="1606411"/>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chemeClr val="bg1"/>
          </a:solidFill>
          <a:ln w="603" cap="flat">
            <a:noFill/>
            <a:prstDash val="solid"/>
            <a:miter/>
          </a:ln>
        </p:spPr>
        <p:txBody>
          <a:bodyPr rtlCol="0" anchor="ctr"/>
          <a:lstStyle/>
          <a:p>
            <a:endParaRPr lang="en-US"/>
          </a:p>
        </p:txBody>
      </p:sp>
      <p:sp>
        <p:nvSpPr>
          <p:cNvPr id="79"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8014" y="1835705"/>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a:p>
        </p:txBody>
      </p:sp>
      <p:sp>
        <p:nvSpPr>
          <p:cNvPr id="81"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696" y="2060130"/>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bg1"/>
          </a:solidFill>
          <a:ln w="610" cap="flat">
            <a:noFill/>
            <a:prstDash val="solid"/>
            <a:miter/>
          </a:ln>
        </p:spPr>
        <p:txBody>
          <a:bodyPr rtlCol="0" anchor="ctr"/>
          <a:lstStyle/>
          <a:p>
            <a:endParaRPr lang="en-US"/>
          </a:p>
        </p:txBody>
      </p:sp>
      <p:cxnSp>
        <p:nvCxnSpPr>
          <p:cNvPr id="83" name="Straight Connector 82">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01262" y="3505200"/>
            <a:ext cx="0" cy="335280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3351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576FB142-D405-7901-6926-D12FD1D85492}"/>
              </a:ext>
            </a:extLst>
          </p:cNvPr>
          <p:cNvSpPr>
            <a:spLocks noGrp="1"/>
          </p:cNvSpPr>
          <p:nvPr>
            <p:ph type="title"/>
          </p:nvPr>
        </p:nvSpPr>
        <p:spPr>
          <a:xfrm>
            <a:off x="1188069" y="381935"/>
            <a:ext cx="4008583" cy="5974414"/>
          </a:xfrm>
        </p:spPr>
        <p:txBody>
          <a:bodyPr anchor="ctr">
            <a:normAutofit/>
          </a:bodyPr>
          <a:lstStyle/>
          <a:p>
            <a:r>
              <a:rPr lang="fr-FR" sz="6000" dirty="0">
                <a:solidFill>
                  <a:schemeClr val="bg1"/>
                </a:solidFill>
              </a:rPr>
              <a:t>PREMIÈRE</a:t>
            </a:r>
            <a:r>
              <a:rPr lang="fr-FR" sz="6700" dirty="0">
                <a:solidFill>
                  <a:schemeClr val="bg1"/>
                </a:solidFill>
              </a:rPr>
              <a:t> ÉTAPE</a:t>
            </a:r>
          </a:p>
        </p:txBody>
      </p:sp>
      <p:sp>
        <p:nvSpPr>
          <p:cNvPr id="27"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3061"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bg1"/>
          </a:solidFill>
          <a:ln w="776" cap="flat">
            <a:noFill/>
            <a:prstDash val="solid"/>
            <a:miter/>
          </a:ln>
        </p:spPr>
        <p:txBody>
          <a:bodyPr rtlCol="0" anchor="ctr"/>
          <a:lstStyle/>
          <a:p>
            <a:endParaRPr lang="en-US"/>
          </a:p>
        </p:txBody>
      </p:sp>
      <p:sp>
        <p:nvSpPr>
          <p:cNvPr id="29"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5643"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bg1"/>
          </a:solidFill>
          <a:ln w="516" cap="flat">
            <a:noFill/>
            <a:prstDash val="solid"/>
            <a:miter/>
          </a:ln>
        </p:spPr>
        <p:txBody>
          <a:bodyPr rtlCol="0" anchor="ctr"/>
          <a:lstStyle/>
          <a:p>
            <a:endParaRPr lang="en-US"/>
          </a:p>
        </p:txBody>
      </p:sp>
      <p:sp>
        <p:nvSpPr>
          <p:cNvPr id="31"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3892"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bg1"/>
          </a:solidFill>
          <a:ln w="751" cap="flat">
            <a:noFill/>
            <a:prstDash val="solid"/>
            <a:miter/>
          </a:ln>
        </p:spPr>
        <p:txBody>
          <a:bodyPr rtlCol="0" anchor="ctr"/>
          <a:lstStyle/>
          <a:p>
            <a:endParaRPr lang="en-US"/>
          </a:p>
        </p:txBody>
      </p:sp>
      <p:sp>
        <p:nvSpPr>
          <p:cNvPr id="3" name="Espace réservé du contenu 2">
            <a:extLst>
              <a:ext uri="{FF2B5EF4-FFF2-40B4-BE49-F238E27FC236}">
                <a16:creationId xmlns:a16="http://schemas.microsoft.com/office/drawing/2014/main" id="{F4D424DE-7D1C-A4B3-9457-CF325C42CB89}"/>
              </a:ext>
            </a:extLst>
          </p:cNvPr>
          <p:cNvSpPr>
            <a:spLocks noGrp="1"/>
          </p:cNvSpPr>
          <p:nvPr>
            <p:ph idx="1"/>
          </p:nvPr>
        </p:nvSpPr>
        <p:spPr>
          <a:xfrm>
            <a:off x="6096000" y="381935"/>
            <a:ext cx="4986955" cy="5974415"/>
          </a:xfrm>
        </p:spPr>
        <p:txBody>
          <a:bodyPr anchor="ctr">
            <a:normAutofit/>
          </a:bodyPr>
          <a:lstStyle/>
          <a:p>
            <a:pPr marL="0" indent="0">
              <a:buNone/>
            </a:pPr>
            <a:endParaRPr lang="fr-FR" sz="1800" b="1" dirty="0">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endParaRPr lang="fr-FR" sz="2000" b="1"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r>
              <a:rPr lang="fr-FR" sz="2000" b="1" dirty="0">
                <a:effectLst/>
                <a:latin typeface="Garamond" panose="02020404030301010803" pitchFamily="18" charset="0"/>
                <a:ea typeface="Calibri" panose="020F0502020204030204" pitchFamily="34" charset="0"/>
                <a:cs typeface="Times New Roman" panose="02020603050405020304" pitchFamily="18" charset="0"/>
              </a:rPr>
              <a:t>Examen rapide du paratexte et première lecture : présentation globale de la synthèse et premières pistes de lecture.</a:t>
            </a:r>
          </a:p>
          <a:p>
            <a:pPr marL="0" indent="0" algn="just">
              <a:buNone/>
            </a:pPr>
            <a:endParaRPr lang="fr-FR" sz="2000" b="1" dirty="0">
              <a:latin typeface="Garamond" panose="02020404030301010803" pitchFamily="18" charset="0"/>
              <a:ea typeface="Calibri" panose="020F0502020204030204" pitchFamily="34" charset="0"/>
              <a:cs typeface="Times New Roman" panose="02020603050405020304" pitchFamily="18" charset="0"/>
            </a:endParaRPr>
          </a:p>
          <a:p>
            <a:pPr marL="0" indent="0" algn="just">
              <a:buNone/>
            </a:pPr>
            <a:r>
              <a:rPr lang="fr-FR" sz="2000" b="1" dirty="0">
                <a:effectLst/>
                <a:latin typeface="Garamond" panose="02020404030301010803" pitchFamily="18" charset="0"/>
                <a:ea typeface="Calibri" panose="020F0502020204030204" pitchFamily="34" charset="0"/>
                <a:cs typeface="Times New Roman" panose="02020603050405020304" pitchFamily="18" charset="0"/>
              </a:rPr>
              <a:t>Identification des difficultés éventuelles</a:t>
            </a:r>
          </a:p>
          <a:p>
            <a:pPr marL="0" indent="0">
              <a:buNone/>
            </a:pP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sz="1800" dirty="0"/>
          </a:p>
        </p:txBody>
      </p:sp>
      <p:cxnSp>
        <p:nvCxnSpPr>
          <p:cNvPr id="33" name="Straight Connector 32">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2"/>
                </a:gs>
                <a:gs pos="100000">
                  <a:schemeClr val="accent4"/>
                </a:gs>
              </a:gsLst>
              <a:lin ang="54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17933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D1B787A8-0D67-4B7E-9B48-86BD906AB6B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5890" y="1114050"/>
            <a:ext cx="0" cy="5735637"/>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8F9CBE3F-79A8-4F8F-88D9-DAD03D0D28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C8CB679A-5DCF-E5AA-DB0F-01B816CD1EA2}"/>
              </a:ext>
            </a:extLst>
          </p:cNvPr>
          <p:cNvSpPr>
            <a:spLocks noGrp="1"/>
          </p:cNvSpPr>
          <p:nvPr>
            <p:ph type="title"/>
          </p:nvPr>
        </p:nvSpPr>
        <p:spPr>
          <a:xfrm>
            <a:off x="1522030" y="1209220"/>
            <a:ext cx="9147940" cy="2337238"/>
          </a:xfrm>
        </p:spPr>
        <p:txBody>
          <a:bodyPr vert="horz" lIns="91440" tIns="45720" rIns="91440" bIns="45720" rtlCol="0" anchor="b">
            <a:normAutofit/>
          </a:bodyPr>
          <a:lstStyle/>
          <a:p>
            <a:pPr algn="ctr"/>
            <a:r>
              <a:rPr lang="en-US" sz="6000" b="1" i="0" kern="1200" cap="all" baseline="0" dirty="0" err="1">
                <a:solidFill>
                  <a:schemeClr val="bg1"/>
                </a:solidFill>
                <a:latin typeface="+mj-lt"/>
                <a:ea typeface="+mj-ea"/>
                <a:cs typeface="+mj-cs"/>
              </a:rPr>
              <a:t>Deuxième</a:t>
            </a:r>
            <a:r>
              <a:rPr lang="en-US" sz="6000" b="1" i="0" kern="1200" cap="all" baseline="0" dirty="0">
                <a:solidFill>
                  <a:schemeClr val="bg1"/>
                </a:solidFill>
                <a:latin typeface="+mj-lt"/>
                <a:ea typeface="+mj-ea"/>
                <a:cs typeface="+mj-cs"/>
              </a:rPr>
              <a:t> étape</a:t>
            </a:r>
          </a:p>
        </p:txBody>
      </p:sp>
      <p:sp>
        <p:nvSpPr>
          <p:cNvPr id="3" name="Espace réservé du contenu 2">
            <a:extLst>
              <a:ext uri="{FF2B5EF4-FFF2-40B4-BE49-F238E27FC236}">
                <a16:creationId xmlns:a16="http://schemas.microsoft.com/office/drawing/2014/main" id="{447ACC4F-22D0-0238-9F19-76F9D7FF0F2F}"/>
              </a:ext>
            </a:extLst>
          </p:cNvPr>
          <p:cNvSpPr>
            <a:spLocks noGrp="1"/>
          </p:cNvSpPr>
          <p:nvPr>
            <p:ph idx="1"/>
          </p:nvPr>
        </p:nvSpPr>
        <p:spPr>
          <a:xfrm>
            <a:off x="1522030" y="3605577"/>
            <a:ext cx="9147940" cy="1324303"/>
          </a:xfrm>
        </p:spPr>
        <p:txBody>
          <a:bodyPr vert="horz" lIns="91440" tIns="45720" rIns="91440" bIns="45720" rtlCol="0" anchor="t">
            <a:normAutofit/>
          </a:bodyPr>
          <a:lstStyle/>
          <a:p>
            <a:pPr marL="0" indent="0" algn="ctr">
              <a:buNone/>
            </a:pPr>
            <a:r>
              <a:rPr lang="en-US" sz="2000" b="1" kern="1200">
                <a:solidFill>
                  <a:schemeClr val="bg1"/>
                </a:solidFill>
                <a:effectLst/>
                <a:latin typeface="+mn-lt"/>
                <a:ea typeface="+mn-ea"/>
                <a:cs typeface="+mn-cs"/>
              </a:rPr>
              <a:t>Lecture détaillée et élaboration du tableau de confrontation des textes du corpus.</a:t>
            </a:r>
            <a:r>
              <a:rPr lang="en-US" sz="2000" kern="1200">
                <a:solidFill>
                  <a:schemeClr val="bg1"/>
                </a:solidFill>
                <a:effectLst/>
                <a:latin typeface="+mn-lt"/>
                <a:ea typeface="+mn-ea"/>
                <a:cs typeface="+mn-cs"/>
              </a:rPr>
              <a:t> </a:t>
            </a:r>
            <a:endParaRPr lang="en-US" sz="2000" kern="1200">
              <a:solidFill>
                <a:schemeClr val="bg1"/>
              </a:solidFill>
              <a:latin typeface="+mn-lt"/>
              <a:ea typeface="+mn-ea"/>
              <a:cs typeface="+mn-cs"/>
            </a:endParaRPr>
          </a:p>
        </p:txBody>
      </p:sp>
      <p:sp>
        <p:nvSpPr>
          <p:cNvPr id="12" name="Graphic 22">
            <a:extLst>
              <a:ext uri="{FF2B5EF4-FFF2-40B4-BE49-F238E27FC236}">
                <a16:creationId xmlns:a16="http://schemas.microsoft.com/office/drawing/2014/main" id="{508BEF50-7B1E-49A4-BC19-5F4F1D755E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1869" y="2383077"/>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chemeClr val="bg1"/>
          </a:solidFill>
          <a:ln w="646" cap="flat">
            <a:noFill/>
            <a:prstDash val="solid"/>
            <a:miter/>
          </a:ln>
        </p:spPr>
        <p:txBody>
          <a:bodyPr rtlCol="0" anchor="ctr"/>
          <a:lstStyle/>
          <a:p>
            <a:endParaRPr lang="en-US"/>
          </a:p>
        </p:txBody>
      </p:sp>
      <p:sp>
        <p:nvSpPr>
          <p:cNvPr id="14"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24364" y="2265467"/>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endParaRPr lang="en-US"/>
          </a:p>
        </p:txBody>
      </p:sp>
      <p:sp>
        <p:nvSpPr>
          <p:cNvPr id="16"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24834" y="2537201"/>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endParaRPr lang="en-US"/>
          </a:p>
        </p:txBody>
      </p:sp>
      <p:sp>
        <p:nvSpPr>
          <p:cNvPr id="18" name="Graphic 21">
            <a:extLst>
              <a:ext uri="{FF2B5EF4-FFF2-40B4-BE49-F238E27FC236}">
                <a16:creationId xmlns:a16="http://schemas.microsoft.com/office/drawing/2014/main" id="{C39ADB8F-D187-49D7-BDCF-C1B6DC7270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4053" y="2832967"/>
            <a:ext cx="95759" cy="95759"/>
          </a:xfrm>
          <a:custGeom>
            <a:avLst/>
            <a:gdLst>
              <a:gd name="connsiteX0" fmla="*/ 95759 w 95759"/>
              <a:gd name="connsiteY0" fmla="*/ 47880 h 95759"/>
              <a:gd name="connsiteX1" fmla="*/ 47880 w 95759"/>
              <a:gd name="connsiteY1" fmla="*/ 95759 h 95759"/>
              <a:gd name="connsiteX2" fmla="*/ 0 w 95759"/>
              <a:gd name="connsiteY2" fmla="*/ 47880 h 95759"/>
              <a:gd name="connsiteX3" fmla="*/ 47880 w 95759"/>
              <a:gd name="connsiteY3" fmla="*/ 0 h 95759"/>
              <a:gd name="connsiteX4" fmla="*/ 95759 w 95759"/>
              <a:gd name="connsiteY4" fmla="*/ 47880 h 9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9" h="95759">
                <a:moveTo>
                  <a:pt x="95759" y="47880"/>
                </a:moveTo>
                <a:cubicBezTo>
                  <a:pt x="95759" y="74323"/>
                  <a:pt x="74323" y="95759"/>
                  <a:pt x="47880" y="95759"/>
                </a:cubicBezTo>
                <a:cubicBezTo>
                  <a:pt x="21436" y="95759"/>
                  <a:pt x="0" y="74323"/>
                  <a:pt x="0" y="47880"/>
                </a:cubicBezTo>
                <a:cubicBezTo>
                  <a:pt x="0" y="21436"/>
                  <a:pt x="21436" y="0"/>
                  <a:pt x="47880" y="0"/>
                </a:cubicBezTo>
                <a:cubicBezTo>
                  <a:pt x="74323" y="0"/>
                  <a:pt x="95759" y="21436"/>
                  <a:pt x="95759" y="47880"/>
                </a:cubicBezTo>
                <a:close/>
              </a:path>
            </a:pathLst>
          </a:custGeom>
          <a:solidFill>
            <a:schemeClr val="bg1"/>
          </a:solidFill>
          <a:ln w="469" cap="flat">
            <a:noFill/>
            <a:prstDash val="solid"/>
            <a:miter/>
          </a:ln>
        </p:spPr>
        <p:txBody>
          <a:bodyPr rtlCol="0" anchor="ctr"/>
          <a:lstStyle/>
          <a:p>
            <a:endParaRPr lang="en-US"/>
          </a:p>
        </p:txBody>
      </p:sp>
      <p:sp>
        <p:nvSpPr>
          <p:cNvPr id="20"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72266" y="2803988"/>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a:p>
        </p:txBody>
      </p:sp>
      <p:sp>
        <p:nvSpPr>
          <p:cNvPr id="22" name="Graphic 23">
            <a:extLst>
              <a:ext uri="{FF2B5EF4-FFF2-40B4-BE49-F238E27FC236}">
                <a16:creationId xmlns:a16="http://schemas.microsoft.com/office/drawing/2014/main" id="{3FBAD350-5664-4811-A208-657FB882D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13405" y="3242499"/>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chemeClr val="bg1"/>
          </a:solidFill>
          <a:ln w="516" cap="flat">
            <a:noFill/>
            <a:prstDash val="solid"/>
            <a:miter/>
          </a:ln>
        </p:spPr>
        <p:txBody>
          <a:bodyPr rtlCol="0" anchor="ctr"/>
          <a:lstStyle/>
          <a:p>
            <a:endParaRPr lang="en-US"/>
          </a:p>
        </p:txBody>
      </p:sp>
      <p:cxnSp>
        <p:nvCxnSpPr>
          <p:cNvPr id="24" name="Straight Connector 23">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831729"/>
            <a:ext cx="12188952" cy="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56836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54F6C7B5-1F73-CB02-2220-29E58EACE45E}"/>
              </a:ext>
            </a:extLst>
          </p:cNvPr>
          <p:cNvSpPr>
            <a:spLocks noGrp="1"/>
          </p:cNvSpPr>
          <p:nvPr>
            <p:ph type="title"/>
          </p:nvPr>
        </p:nvSpPr>
        <p:spPr>
          <a:xfrm>
            <a:off x="1188069" y="381935"/>
            <a:ext cx="4008583" cy="5974414"/>
          </a:xfrm>
        </p:spPr>
        <p:txBody>
          <a:bodyPr anchor="ctr">
            <a:normAutofit/>
          </a:bodyPr>
          <a:lstStyle/>
          <a:p>
            <a:r>
              <a:rPr lang="fr-FR" dirty="0">
                <a:solidFill>
                  <a:schemeClr val="bg1"/>
                </a:solidFill>
              </a:rPr>
              <a:t>TABLEAU DE CONFRONTATION DES TEXTES</a:t>
            </a:r>
          </a:p>
        </p:txBody>
      </p:sp>
      <p:sp>
        <p:nvSpPr>
          <p:cNvPr id="12"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3061"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bg1"/>
          </a:solidFill>
          <a:ln w="776" cap="flat">
            <a:noFill/>
            <a:prstDash val="solid"/>
            <a:miter/>
          </a:ln>
        </p:spPr>
        <p:txBody>
          <a:bodyPr rtlCol="0" anchor="ctr"/>
          <a:lstStyle/>
          <a:p>
            <a:endParaRPr lang="en-US"/>
          </a:p>
        </p:txBody>
      </p:sp>
      <p:sp>
        <p:nvSpPr>
          <p:cNvPr id="14"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5643"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bg1"/>
          </a:solidFill>
          <a:ln w="516" cap="flat">
            <a:noFill/>
            <a:prstDash val="solid"/>
            <a:miter/>
          </a:ln>
        </p:spPr>
        <p:txBody>
          <a:bodyPr rtlCol="0" anchor="ctr"/>
          <a:lstStyle/>
          <a:p>
            <a:endParaRPr lang="en-US"/>
          </a:p>
        </p:txBody>
      </p:sp>
      <p:sp>
        <p:nvSpPr>
          <p:cNvPr id="16"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3892"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bg1"/>
          </a:solidFill>
          <a:ln w="751" cap="flat">
            <a:noFill/>
            <a:prstDash val="solid"/>
            <a:miter/>
          </a:ln>
        </p:spPr>
        <p:txBody>
          <a:bodyPr rtlCol="0" anchor="ctr"/>
          <a:lstStyle/>
          <a:p>
            <a:endParaRPr lang="en-US"/>
          </a:p>
        </p:txBody>
      </p:sp>
      <p:sp>
        <p:nvSpPr>
          <p:cNvPr id="3" name="Espace réservé du contenu 2">
            <a:extLst>
              <a:ext uri="{FF2B5EF4-FFF2-40B4-BE49-F238E27FC236}">
                <a16:creationId xmlns:a16="http://schemas.microsoft.com/office/drawing/2014/main" id="{9C2C2DFA-84C7-4776-ACC8-6B2729890DA9}"/>
              </a:ext>
            </a:extLst>
          </p:cNvPr>
          <p:cNvSpPr>
            <a:spLocks noGrp="1"/>
          </p:cNvSpPr>
          <p:nvPr>
            <p:ph idx="1"/>
          </p:nvPr>
        </p:nvSpPr>
        <p:spPr>
          <a:xfrm>
            <a:off x="6096000" y="381935"/>
            <a:ext cx="4986955" cy="5974415"/>
          </a:xfrm>
        </p:spPr>
        <p:txBody>
          <a:bodyPr anchor="ctr">
            <a:normAutofit/>
          </a:bodyPr>
          <a:lstStyle/>
          <a:p>
            <a:pPr algn="just"/>
            <a:r>
              <a:rPr lang="fr-FR" sz="2400" dirty="0"/>
              <a:t>La lecture précise des documents vous permettra de définir trois axes de réflexion qui vous orienteront ensuite pour la construction de votre plan et la formulation de votre problématique. </a:t>
            </a:r>
          </a:p>
          <a:p>
            <a:pPr algn="just"/>
            <a:r>
              <a:rPr lang="fr-FR" sz="2400" dirty="0"/>
              <a:t>Cette étape est par conséquent indispensable et nécessite le plus grand soin. </a:t>
            </a:r>
          </a:p>
          <a:p>
            <a:pPr algn="just"/>
            <a:r>
              <a:rPr lang="fr-FR" sz="2400" dirty="0"/>
              <a:t>Énonciation et techniques argumentatives sont à identifier dans le même temps. </a:t>
            </a:r>
          </a:p>
        </p:txBody>
      </p:sp>
      <p:cxnSp>
        <p:nvCxnSpPr>
          <p:cNvPr id="18" name="Straight Connector 17">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2"/>
                </a:gs>
                <a:gs pos="100000">
                  <a:schemeClr val="accent4"/>
                </a:gs>
              </a:gsLst>
              <a:lin ang="54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40227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16AC3602-3348-4F31-9E43-076B03514E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re 1">
            <a:extLst>
              <a:ext uri="{FF2B5EF4-FFF2-40B4-BE49-F238E27FC236}">
                <a16:creationId xmlns:a16="http://schemas.microsoft.com/office/drawing/2014/main" id="{051DA439-FFD0-54AE-F8C5-E85ADDD65A10}"/>
              </a:ext>
            </a:extLst>
          </p:cNvPr>
          <p:cNvSpPr>
            <a:spLocks noGrp="1"/>
          </p:cNvSpPr>
          <p:nvPr>
            <p:ph type="title"/>
          </p:nvPr>
        </p:nvSpPr>
        <p:spPr>
          <a:xfrm>
            <a:off x="838200" y="365125"/>
            <a:ext cx="9804918" cy="1325563"/>
          </a:xfrm>
        </p:spPr>
        <p:txBody>
          <a:bodyPr vert="horz" lIns="91440" tIns="45720" rIns="91440" bIns="45720" rtlCol="0">
            <a:normAutofit/>
          </a:bodyPr>
          <a:lstStyle/>
          <a:p>
            <a:r>
              <a:rPr lang="en-US" b="1" i="0" kern="1200" cap="all" baseline="0" dirty="0">
                <a:solidFill>
                  <a:schemeClr val="bg1"/>
                </a:solidFill>
                <a:latin typeface="+mj-lt"/>
                <a:ea typeface="+mj-ea"/>
                <a:cs typeface="+mj-cs"/>
              </a:rPr>
              <a:t>TROISIÈME ETAPE</a:t>
            </a:r>
          </a:p>
        </p:txBody>
      </p:sp>
      <p:cxnSp>
        <p:nvCxnSpPr>
          <p:cNvPr id="32" name="Straight Connector 31">
            <a:extLst>
              <a:ext uri="{FF2B5EF4-FFF2-40B4-BE49-F238E27FC236}">
                <a16:creationId xmlns:a16="http://schemas.microsoft.com/office/drawing/2014/main" id="{94169334-264D-4176-8BDE-037249A61B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5890" y="356812"/>
            <a:ext cx="0" cy="6492875"/>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34" name="Graphic 11">
            <a:extLst>
              <a:ext uri="{FF2B5EF4-FFF2-40B4-BE49-F238E27FC236}">
                <a16:creationId xmlns:a16="http://schemas.microsoft.com/office/drawing/2014/main" id="{394094B0-A6C9-44BE-9042-66EF0612F6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03882" y="59182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endParaRPr lang="en-US"/>
          </a:p>
        </p:txBody>
      </p:sp>
      <p:sp>
        <p:nvSpPr>
          <p:cNvPr id="36" name="Graphic 10">
            <a:extLst>
              <a:ext uri="{FF2B5EF4-FFF2-40B4-BE49-F238E27FC236}">
                <a16:creationId xmlns:a16="http://schemas.microsoft.com/office/drawing/2014/main" id="{64C2CA96-0B16-4AA7-B340-33044D2385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62662" y="82112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a:p>
        </p:txBody>
      </p:sp>
      <p:sp>
        <p:nvSpPr>
          <p:cNvPr id="38" name="Graphic 12">
            <a:extLst>
              <a:ext uri="{FF2B5EF4-FFF2-40B4-BE49-F238E27FC236}">
                <a16:creationId xmlns:a16="http://schemas.microsoft.com/office/drawing/2014/main" id="{1D50D7A8-F1D5-4306-8A9B-DD7A73EB8B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88342" y="1336268"/>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endParaRPr lang="en-US"/>
          </a:p>
        </p:txBody>
      </p:sp>
      <p:graphicFrame>
        <p:nvGraphicFramePr>
          <p:cNvPr id="27" name="Espace réservé du contenu 2">
            <a:extLst>
              <a:ext uri="{FF2B5EF4-FFF2-40B4-BE49-F238E27FC236}">
                <a16:creationId xmlns:a16="http://schemas.microsoft.com/office/drawing/2014/main" id="{7BFD425E-CF8A-3D89-51EF-2CCB2E3E10E0}"/>
              </a:ext>
            </a:extLst>
          </p:cNvPr>
          <p:cNvGraphicFramePr>
            <a:graphicFrameLocks noGrp="1"/>
          </p:cNvGraphicFramePr>
          <p:nvPr>
            <p:ph idx="1"/>
            <p:extLst>
              <p:ext uri="{D42A27DB-BD31-4B8C-83A1-F6EECF244321}">
                <p14:modId xmlns:p14="http://schemas.microsoft.com/office/powerpoint/2010/main" val="203330673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867491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9528" y="554152"/>
            <a:ext cx="5742189" cy="5742189"/>
          </a:xfrm>
          <a:prstGeom prst="ellipse">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itre 1">
            <a:extLst>
              <a:ext uri="{FF2B5EF4-FFF2-40B4-BE49-F238E27FC236}">
                <a16:creationId xmlns:a16="http://schemas.microsoft.com/office/drawing/2014/main" id="{06062AAC-B0F8-D2BE-46AA-3EA71D652BA5}"/>
              </a:ext>
            </a:extLst>
          </p:cNvPr>
          <p:cNvSpPr>
            <a:spLocks noGrp="1"/>
          </p:cNvSpPr>
          <p:nvPr>
            <p:ph type="title"/>
          </p:nvPr>
        </p:nvSpPr>
        <p:spPr>
          <a:xfrm>
            <a:off x="1245072" y="1289765"/>
            <a:ext cx="3651101" cy="4270963"/>
          </a:xfrm>
        </p:spPr>
        <p:txBody>
          <a:bodyPr anchor="ctr">
            <a:normAutofit/>
          </a:bodyPr>
          <a:lstStyle/>
          <a:p>
            <a:pPr algn="ctr"/>
            <a:r>
              <a:rPr lang="fr-FR" sz="4000">
                <a:solidFill>
                  <a:schemeClr val="bg1"/>
                </a:solidFill>
              </a:rPr>
              <a:t>Pistes de confrontation</a:t>
            </a:r>
          </a:p>
        </p:txBody>
      </p:sp>
      <p:sp>
        <p:nvSpPr>
          <p:cNvPr id="12"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14"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13" name="Espace réservé du contenu 2">
            <a:extLst>
              <a:ext uri="{FF2B5EF4-FFF2-40B4-BE49-F238E27FC236}">
                <a16:creationId xmlns:a16="http://schemas.microsoft.com/office/drawing/2014/main" id="{43481CB7-2433-FC67-9105-93A00E70652A}"/>
              </a:ext>
            </a:extLst>
          </p:cNvPr>
          <p:cNvSpPr>
            <a:spLocks noGrp="1"/>
          </p:cNvSpPr>
          <p:nvPr>
            <p:ph idx="1"/>
          </p:nvPr>
        </p:nvSpPr>
        <p:spPr>
          <a:xfrm>
            <a:off x="6397039" y="381935"/>
            <a:ext cx="4685916" cy="5974415"/>
          </a:xfrm>
        </p:spPr>
        <p:txBody>
          <a:bodyPr anchor="ctr">
            <a:normAutofit lnSpcReduction="10000"/>
          </a:bodyPr>
          <a:lstStyle/>
          <a:p>
            <a:r>
              <a:rPr lang="fr-FR" sz="1800" dirty="0"/>
              <a:t>Historicité de la réflexion sur la justice / évolutions qui visent à une amélioration ou qui prétendent apporter une amélioration, avec la nécessité de prendre en compte l’humanité du coupable et la nécessité de le rendre meilleur. C’est </a:t>
            </a:r>
            <a:r>
              <a:rPr lang="fr-FR" sz="1800"/>
              <a:t>d’ailleurs la raison </a:t>
            </a:r>
            <a:r>
              <a:rPr lang="fr-FR" sz="1800" dirty="0"/>
              <a:t>pour laquelle les énonciations sont si impliquées dans deux textes sur trois. </a:t>
            </a:r>
          </a:p>
          <a:p>
            <a:r>
              <a:rPr lang="fr-FR" sz="1800" dirty="0"/>
              <a:t>Lieu de réformes et de réflexions car la justice tient une fonction sociale particulière. Frapper l’imaginaire social ou disparaître pour éviter que la violence de la punition banalise celle du crime. Justice qui s’intéresse autant aux criminels qu’à la société, bien au-delà de la simple volonté de la protéger. </a:t>
            </a:r>
          </a:p>
          <a:p>
            <a:r>
              <a:rPr lang="fr-FR" sz="1800" dirty="0"/>
              <a:t>Pour autant, la difficulté est de taille. Comment permettre à la justice de s’exercer pour tout autant concerner le coupable que la société? </a:t>
            </a:r>
          </a:p>
        </p:txBody>
      </p:sp>
      <p:sp>
        <p:nvSpPr>
          <p:cNvPr id="16"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cxnSp>
        <p:nvCxnSpPr>
          <p:cNvPr id="18" name="Straight Connector 17">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2"/>
                </a:gs>
                <a:gs pos="100000">
                  <a:schemeClr val="accent4"/>
                </a:gs>
              </a:gsLst>
              <a:lin ang="54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76580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97B6709-7290-660D-20AD-3D5BA7B5B5F3}"/>
              </a:ext>
            </a:extLst>
          </p:cNvPr>
          <p:cNvSpPr>
            <a:spLocks noGrp="1"/>
          </p:cNvSpPr>
          <p:nvPr>
            <p:ph type="title"/>
          </p:nvPr>
        </p:nvSpPr>
        <p:spPr/>
        <p:txBody>
          <a:bodyPr/>
          <a:lstStyle/>
          <a:p>
            <a:r>
              <a:rPr lang="fr-FR" dirty="0"/>
              <a:t>Formulation d’une problématique et du plan</a:t>
            </a:r>
          </a:p>
        </p:txBody>
      </p:sp>
      <p:sp>
        <p:nvSpPr>
          <p:cNvPr id="3" name="Espace réservé du contenu 2">
            <a:extLst>
              <a:ext uri="{FF2B5EF4-FFF2-40B4-BE49-F238E27FC236}">
                <a16:creationId xmlns:a16="http://schemas.microsoft.com/office/drawing/2014/main" id="{0D975962-DDAD-6238-E49B-925D8A8E814B}"/>
              </a:ext>
            </a:extLst>
          </p:cNvPr>
          <p:cNvSpPr>
            <a:spLocks noGrp="1"/>
          </p:cNvSpPr>
          <p:nvPr>
            <p:ph idx="1"/>
          </p:nvPr>
        </p:nvSpPr>
        <p:spPr/>
        <p:txBody>
          <a:bodyPr/>
          <a:lstStyle/>
          <a:p>
            <a:endParaRPr lang="fr-FR" dirty="0"/>
          </a:p>
        </p:txBody>
      </p:sp>
    </p:spTree>
    <p:extLst>
      <p:ext uri="{BB962C8B-B14F-4D97-AF65-F5344CB8AC3E}">
        <p14:creationId xmlns:p14="http://schemas.microsoft.com/office/powerpoint/2010/main" val="2856642168"/>
      </p:ext>
    </p:extLst>
  </p:cSld>
  <p:clrMapOvr>
    <a:masterClrMapping/>
  </p:clrMapOvr>
</p:sld>
</file>

<file path=ppt/theme/theme1.xml><?xml version="1.0" encoding="utf-8"?>
<a:theme xmlns:a="http://schemas.openxmlformats.org/drawingml/2006/main" name="GradientVTI">
  <a:themeElements>
    <a:clrScheme name="Office">
      <a:dk1>
        <a:srgbClr val="000000"/>
      </a:dk1>
      <a:lt1>
        <a:srgbClr val="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Univers">
      <a:majorFont>
        <a:latin typeface="Univers"/>
        <a:ea typeface=""/>
        <a:cs typeface=""/>
      </a:majorFont>
      <a:minorFont>
        <a:latin typeface="Univer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adientVTI" id="{605F9078-86F9-4258-A3E1-F8EFF02AE8CC}" vid="{4848699B-BB01-41E3-9EC4-3D97DFE5292B}"/>
    </a:ext>
  </a:extLst>
</a:theme>
</file>

<file path=docProps/app.xml><?xml version="1.0" encoding="utf-8"?>
<Properties xmlns="http://schemas.openxmlformats.org/officeDocument/2006/extended-properties" xmlns:vt="http://schemas.openxmlformats.org/officeDocument/2006/docPropsVTypes">
  <TotalTime>156</TotalTime>
  <Words>380</Words>
  <Application>Microsoft Macintosh PowerPoint</Application>
  <PresentationFormat>Grand écran</PresentationFormat>
  <Paragraphs>23</Paragraphs>
  <Slides>7</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7</vt:i4>
      </vt:variant>
    </vt:vector>
  </HeadingPairs>
  <TitlesOfParts>
    <vt:vector size="12" baseType="lpstr">
      <vt:lpstr>Arial</vt:lpstr>
      <vt:lpstr>Calibri</vt:lpstr>
      <vt:lpstr>Garamond</vt:lpstr>
      <vt:lpstr>Univers</vt:lpstr>
      <vt:lpstr>GradientVTI</vt:lpstr>
      <vt:lpstr>      Corrigé de la synthèse n°2   </vt:lpstr>
      <vt:lpstr>PREMIÈRE ÉTAPE</vt:lpstr>
      <vt:lpstr>Deuxième étape</vt:lpstr>
      <vt:lpstr>TABLEAU DE CONFRONTATION DES TEXTES</vt:lpstr>
      <vt:lpstr>TROISIÈME ETAPE</vt:lpstr>
      <vt:lpstr>Pistes de confrontation</vt:lpstr>
      <vt:lpstr>Formulation d’une problématique et du plan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Corrigé de la synthèse n°2   </dc:title>
  <dc:creator>Gabrielle Napoli</dc:creator>
  <cp:lastModifiedBy>Gabrielle Napoli</cp:lastModifiedBy>
  <cp:revision>17</cp:revision>
  <dcterms:created xsi:type="dcterms:W3CDTF">2024-11-05T19:01:06Z</dcterms:created>
  <dcterms:modified xsi:type="dcterms:W3CDTF">2024-11-07T20:03:15Z</dcterms:modified>
</cp:coreProperties>
</file>