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24"/>
  </p:normalViewPr>
  <p:slideViewPr>
    <p:cSldViewPr snapToGrid="0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6A2B0-5655-A142-D303-901E6996ED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Méthodologie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5885A4-BE60-9940-4F00-FEC146A5A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QUELQUES REMARQUES SUR LES MECANISMES COGNITIFS</a:t>
            </a:r>
          </a:p>
        </p:txBody>
      </p:sp>
    </p:spTree>
    <p:extLst>
      <p:ext uri="{BB962C8B-B14F-4D97-AF65-F5344CB8AC3E}">
        <p14:creationId xmlns:p14="http://schemas.microsoft.com/office/powerpoint/2010/main" val="169582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D104A-6B01-C24E-26AE-284C86AC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prépa c’est comme … 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FF6A11D-9A34-C72D-C081-8811BE29F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653" y="1405890"/>
            <a:ext cx="6662109" cy="3867927"/>
          </a:xfrm>
        </p:spPr>
      </p:pic>
    </p:spTree>
    <p:extLst>
      <p:ext uri="{BB962C8B-B14F-4D97-AF65-F5344CB8AC3E}">
        <p14:creationId xmlns:p14="http://schemas.microsoft.com/office/powerpoint/2010/main" val="187924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801BF-642D-C057-A420-0C2470D1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 petites leçons indicatives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81D87-1A55-04E2-75FC-ED37D1A1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291590"/>
            <a:ext cx="6281873" cy="476021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Dirigez bien la lampe torche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Travaillez en mode avion.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Faîtes de la place dans vos tiroirs.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Cherchez les problèmes.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Oubliez 5 fois.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Changez d’angle.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Affrontez l’erreur / Trompez vous plus.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Mesurez-vous. </a:t>
            </a:r>
          </a:p>
          <a:p>
            <a:pPr marL="0" indent="0">
              <a:buNone/>
            </a:pPr>
            <a:endParaRPr lang="fr-FR" sz="18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6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7179B-9AE2-275E-0B93-A01A683F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4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L’attention </a:t>
            </a:r>
            <a:br>
              <a:rPr lang="fr-FR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8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643762-D464-1D17-9040-B01C6DB1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84733"/>
            <a:ext cx="6281873" cy="439815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Dirigez bien la lampe torche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Travaillez en mode avion.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6A8E6A-1A78-EE81-3EAA-AACDBB4BB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933" y="2939467"/>
            <a:ext cx="2628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1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7179B-9AE2-275E-0B93-A01A683F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mémorisation</a:t>
            </a:r>
            <a:endParaRPr lang="fr-FR" sz="8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643762-D464-1D17-9040-B01C6DB1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-97970"/>
            <a:ext cx="6281873" cy="3526970"/>
          </a:xfrm>
        </p:spPr>
        <p:txBody>
          <a:bodyPr/>
          <a:lstStyle/>
          <a:p>
            <a:pPr marL="0" indent="0">
              <a:buNone/>
            </a:pPr>
            <a:r>
              <a:rPr lang="fr-FR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Faîtes de la place dans vos tiroirs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sz="28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fr-FR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Cherchez les problèmes. </a:t>
            </a:r>
          </a:p>
          <a:p>
            <a:pPr marL="0" indent="0">
              <a:buNone/>
            </a:pPr>
            <a:r>
              <a:rPr lang="fr-FR" sz="28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Oubliez 5 fois. </a:t>
            </a:r>
            <a:endParaRPr lang="fr-FR" sz="28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5710DE-14A7-CECE-7B0E-D91572BA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69" y="2628901"/>
            <a:ext cx="57277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4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0A498E4-6E2C-A831-594A-8634E4950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" y="356617"/>
            <a:ext cx="7863840" cy="601240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049C592-A7D4-EB6E-27D7-4640F02A43F8}"/>
              </a:ext>
            </a:extLst>
          </p:cNvPr>
          <p:cNvSpPr txBox="1"/>
          <p:nvPr/>
        </p:nvSpPr>
        <p:spPr>
          <a:xfrm>
            <a:off x="8675371" y="2011680"/>
            <a:ext cx="31546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"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connaissance s’apprend au moins 5 fois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classe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première relecture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premier apprentissage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fichage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révision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02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F618B-FBB0-1C3D-F778-CA07B457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r-FR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L’inhibition </a:t>
            </a:r>
            <a:b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7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FA69C-D151-7CF6-5D09-4E7A37C3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733" y="1731803"/>
            <a:ext cx="6281873" cy="1958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Changez d’angle </a:t>
            </a:r>
            <a:endParaRPr lang="fr-FR" sz="28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5F945E-62F6-5574-02F3-FBF571F9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33" y="3690582"/>
            <a:ext cx="6956530" cy="19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4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F618B-FBB0-1C3D-F778-CA07B457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métacognition </a:t>
            </a:r>
            <a:b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7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FA69C-D151-7CF6-5D09-4E7A37C3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270" y="3017856"/>
            <a:ext cx="6281873" cy="1120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Affrontez l’erreur. </a:t>
            </a:r>
            <a:endParaRPr lang="fr-FR" sz="28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668CF1-E93C-FE9B-3036-9C8D4BB4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369" y="1281093"/>
            <a:ext cx="2540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9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B5CB6-E3EE-2AA1-20B0-39E03C1E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La motivation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B086C-FB13-1CCF-E91B-C0185CB3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8. Mesurez vous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07A498-82AC-5EDD-C87C-372FB79B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569" y="301546"/>
            <a:ext cx="3352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9454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24</TotalTime>
  <Words>136</Words>
  <Application>Microsoft Macintosh PowerPoint</Application>
  <PresentationFormat>Grand écran</PresentationFormat>
  <Paragraphs>31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Rockwell</vt:lpstr>
      <vt:lpstr>Wingdings</vt:lpstr>
      <vt:lpstr>Atlas</vt:lpstr>
      <vt:lpstr>Méthodologie </vt:lpstr>
      <vt:lpstr>La prépa c’est comme … </vt:lpstr>
      <vt:lpstr>8 petites leçons indicatives </vt:lpstr>
      <vt:lpstr> L’attention  </vt:lpstr>
      <vt:lpstr>La mémorisation</vt:lpstr>
      <vt:lpstr>Présentation PowerPoint</vt:lpstr>
      <vt:lpstr> L’inhibition  </vt:lpstr>
      <vt:lpstr> La métacognition  </vt:lpstr>
      <vt:lpstr>La motivation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Méthodologie </dc:title>
  <dc:creator>Emmanuel Zemmour</dc:creator>
  <cp:lastModifiedBy>Emmanuel Zemmour</cp:lastModifiedBy>
  <cp:revision>2</cp:revision>
  <dcterms:created xsi:type="dcterms:W3CDTF">2024-08-26T14:43:16Z</dcterms:created>
  <dcterms:modified xsi:type="dcterms:W3CDTF">2024-09-06T06:31:59Z</dcterms:modified>
</cp:coreProperties>
</file>