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65" r:id="rId2"/>
    <p:sldId id="324" r:id="rId3"/>
    <p:sldId id="325" r:id="rId4"/>
    <p:sldId id="346" r:id="rId5"/>
    <p:sldId id="326" r:id="rId6"/>
    <p:sldId id="327" r:id="rId7"/>
    <p:sldId id="328" r:id="rId8"/>
    <p:sldId id="329" r:id="rId9"/>
    <p:sldId id="330" r:id="rId10"/>
    <p:sldId id="347" r:id="rId11"/>
    <p:sldId id="331" r:id="rId12"/>
    <p:sldId id="332" r:id="rId13"/>
    <p:sldId id="333" r:id="rId14"/>
    <p:sldId id="334" r:id="rId15"/>
    <p:sldId id="349" r:id="rId16"/>
    <p:sldId id="350" r:id="rId17"/>
    <p:sldId id="351" r:id="rId18"/>
    <p:sldId id="335" r:id="rId19"/>
    <p:sldId id="352" r:id="rId20"/>
    <p:sldId id="336" r:id="rId21"/>
    <p:sldId id="337" r:id="rId22"/>
    <p:sldId id="338" r:id="rId23"/>
    <p:sldId id="339" r:id="rId24"/>
    <p:sldId id="353" r:id="rId25"/>
    <p:sldId id="340" r:id="rId26"/>
    <p:sldId id="341" r:id="rId27"/>
    <p:sldId id="342" r:id="rId28"/>
    <p:sldId id="343" r:id="rId29"/>
    <p:sldId id="344" r:id="rId30"/>
    <p:sldId id="345" r:id="rId31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5B550-C0AC-4DD5-8A7E-FDC6BF9687D3}" v="24" dt="2025-03-14T21:13:22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7" autoAdjust="0"/>
    <p:restoredTop sz="94653" autoAdjust="0"/>
  </p:normalViewPr>
  <p:slideViewPr>
    <p:cSldViewPr>
      <p:cViewPr varScale="1">
        <p:scale>
          <a:sx n="61" d="100"/>
          <a:sy n="61" d="100"/>
        </p:scale>
        <p:origin x="138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Vuylsteker" userId="e12bd24c-24e7-440b-ac11-9b50f03d872d" providerId="ADAL" clId="{678CDFC7-83BE-457B-A060-F4B97EE0A049}"/>
    <pc:docChg chg="undo redo custSel addSld delSld modSld sldOrd">
      <pc:chgData name="Pierre Vuylsteker" userId="e12bd24c-24e7-440b-ac11-9b50f03d872d" providerId="ADAL" clId="{678CDFC7-83BE-457B-A060-F4B97EE0A049}" dt="2025-01-05T21:27:22.485" v="1071"/>
      <pc:docMkLst>
        <pc:docMk/>
      </pc:docMkLst>
      <pc:sldChg chg="addSp delSp modSp mod">
        <pc:chgData name="Pierre Vuylsteker" userId="e12bd24c-24e7-440b-ac11-9b50f03d872d" providerId="ADAL" clId="{678CDFC7-83BE-457B-A060-F4B97EE0A049}" dt="2025-01-05T20:37:54.254" v="27" actId="14100"/>
        <pc:sldMkLst>
          <pc:docMk/>
          <pc:sldMk cId="0" sldId="265"/>
        </pc:sldMkLst>
      </pc:sldChg>
      <pc:sldChg chg="addSp delSp modSp mod modAnim">
        <pc:chgData name="Pierre Vuylsteker" userId="e12bd24c-24e7-440b-ac11-9b50f03d872d" providerId="ADAL" clId="{678CDFC7-83BE-457B-A060-F4B97EE0A049}" dt="2025-01-05T20:52:34.367" v="364"/>
        <pc:sldMkLst>
          <pc:docMk/>
          <pc:sldMk cId="2589664507" sldId="324"/>
        </pc:sldMkLst>
      </pc:sldChg>
      <pc:sldChg chg="del">
        <pc:chgData name="Pierre Vuylsteker" userId="e12bd24c-24e7-440b-ac11-9b50f03d872d" providerId="ADAL" clId="{678CDFC7-83BE-457B-A060-F4B97EE0A049}" dt="2025-01-05T21:01:57.530" v="588" actId="47"/>
        <pc:sldMkLst>
          <pc:docMk/>
          <pc:sldMk cId="4246476894" sldId="325"/>
        </pc:sldMkLst>
      </pc:sldChg>
      <pc:sldChg chg="addSp delSp modSp add mod">
        <pc:chgData name="Pierre Vuylsteker" userId="e12bd24c-24e7-440b-ac11-9b50f03d872d" providerId="ADAL" clId="{678CDFC7-83BE-457B-A060-F4B97EE0A049}" dt="2025-01-05T20:50:15.071" v="285" actId="1076"/>
        <pc:sldMkLst>
          <pc:docMk/>
          <pc:sldMk cId="2988656930" sldId="326"/>
        </pc:sldMkLst>
      </pc:sldChg>
      <pc:sldChg chg="addSp delSp modSp add mod">
        <pc:chgData name="Pierre Vuylsteker" userId="e12bd24c-24e7-440b-ac11-9b50f03d872d" providerId="ADAL" clId="{678CDFC7-83BE-457B-A060-F4B97EE0A049}" dt="2025-01-05T20:57:38.159" v="462" actId="404"/>
        <pc:sldMkLst>
          <pc:docMk/>
          <pc:sldMk cId="2892159233" sldId="327"/>
        </pc:sldMkLst>
      </pc:sldChg>
      <pc:sldChg chg="add del">
        <pc:chgData name="Pierre Vuylsteker" userId="e12bd24c-24e7-440b-ac11-9b50f03d872d" providerId="ADAL" clId="{678CDFC7-83BE-457B-A060-F4B97EE0A049}" dt="2025-01-05T20:43:13.054" v="136"/>
        <pc:sldMkLst>
          <pc:docMk/>
          <pc:sldMk cId="3099584852" sldId="327"/>
        </pc:sldMkLst>
      </pc:sldChg>
      <pc:sldChg chg="addSp delSp modSp add mod ord">
        <pc:chgData name="Pierre Vuylsteker" userId="e12bd24c-24e7-440b-ac11-9b50f03d872d" providerId="ADAL" clId="{678CDFC7-83BE-457B-A060-F4B97EE0A049}" dt="2025-01-05T20:51:45.976" v="360" actId="1076"/>
        <pc:sldMkLst>
          <pc:docMk/>
          <pc:sldMk cId="1164307585" sldId="328"/>
        </pc:sldMkLst>
      </pc:sldChg>
      <pc:sldChg chg="addSp delSp modSp add mod modAnim">
        <pc:chgData name="Pierre Vuylsteker" userId="e12bd24c-24e7-440b-ac11-9b50f03d872d" providerId="ADAL" clId="{678CDFC7-83BE-457B-A060-F4B97EE0A049}" dt="2025-01-05T20:52:45.298" v="367"/>
        <pc:sldMkLst>
          <pc:docMk/>
          <pc:sldMk cId="2567858373" sldId="329"/>
        </pc:sldMkLst>
      </pc:sldChg>
      <pc:sldChg chg="modSp add mod">
        <pc:chgData name="Pierre Vuylsteker" userId="e12bd24c-24e7-440b-ac11-9b50f03d872d" providerId="ADAL" clId="{678CDFC7-83BE-457B-A060-F4B97EE0A049}" dt="2025-01-05T20:51:00.960" v="333" actId="20577"/>
        <pc:sldMkLst>
          <pc:docMk/>
          <pc:sldMk cId="931699533" sldId="330"/>
        </pc:sldMkLst>
      </pc:sldChg>
      <pc:sldChg chg="addSp delSp modSp add mod modAnim">
        <pc:chgData name="Pierre Vuylsteker" userId="e12bd24c-24e7-440b-ac11-9b50f03d872d" providerId="ADAL" clId="{678CDFC7-83BE-457B-A060-F4B97EE0A049}" dt="2025-01-05T20:56:06.423" v="430"/>
        <pc:sldMkLst>
          <pc:docMk/>
          <pc:sldMk cId="946505068" sldId="331"/>
        </pc:sldMkLst>
      </pc:sldChg>
      <pc:sldChg chg="addSp delSp modSp add mod delAnim modAnim">
        <pc:chgData name="Pierre Vuylsteker" userId="e12bd24c-24e7-440b-ac11-9b50f03d872d" providerId="ADAL" clId="{678CDFC7-83BE-457B-A060-F4B97EE0A049}" dt="2025-01-05T20:57:33.346" v="460" actId="404"/>
        <pc:sldMkLst>
          <pc:docMk/>
          <pc:sldMk cId="2909435806" sldId="332"/>
        </pc:sldMkLst>
      </pc:sldChg>
      <pc:sldChg chg="addSp modSp add mod ord modAnim">
        <pc:chgData name="Pierre Vuylsteker" userId="e12bd24c-24e7-440b-ac11-9b50f03d872d" providerId="ADAL" clId="{678CDFC7-83BE-457B-A060-F4B97EE0A049}" dt="2025-01-05T20:59:01.699" v="539"/>
        <pc:sldMkLst>
          <pc:docMk/>
          <pc:sldMk cId="1092141211" sldId="333"/>
        </pc:sldMkLst>
      </pc:sldChg>
      <pc:sldChg chg="add del">
        <pc:chgData name="Pierre Vuylsteker" userId="e12bd24c-24e7-440b-ac11-9b50f03d872d" providerId="ADAL" clId="{678CDFC7-83BE-457B-A060-F4B97EE0A049}" dt="2025-01-05T20:57:56.793" v="466" actId="47"/>
        <pc:sldMkLst>
          <pc:docMk/>
          <pc:sldMk cId="1147135379" sldId="333"/>
        </pc:sldMkLst>
      </pc:sldChg>
      <pc:sldChg chg="addSp delSp modSp add mod modAnim">
        <pc:chgData name="Pierre Vuylsteker" userId="e12bd24c-24e7-440b-ac11-9b50f03d872d" providerId="ADAL" clId="{678CDFC7-83BE-457B-A060-F4B97EE0A049}" dt="2025-01-05T21:27:22.485" v="1071"/>
        <pc:sldMkLst>
          <pc:docMk/>
          <pc:sldMk cId="3428818254" sldId="334"/>
        </pc:sldMkLst>
      </pc:sldChg>
      <pc:sldChg chg="addSp delSp modSp add mod modAnim">
        <pc:chgData name="Pierre Vuylsteker" userId="e12bd24c-24e7-440b-ac11-9b50f03d872d" providerId="ADAL" clId="{678CDFC7-83BE-457B-A060-F4B97EE0A049}" dt="2025-01-05T21:19:43.178" v="1049"/>
        <pc:sldMkLst>
          <pc:docMk/>
          <pc:sldMk cId="34606138" sldId="335"/>
        </pc:sldMkLst>
      </pc:sldChg>
      <pc:sldChg chg="addSp delSp modSp add mod">
        <pc:chgData name="Pierre Vuylsteker" userId="e12bd24c-24e7-440b-ac11-9b50f03d872d" providerId="ADAL" clId="{678CDFC7-83BE-457B-A060-F4B97EE0A049}" dt="2025-01-05T21:04:44.862" v="674" actId="20577"/>
        <pc:sldMkLst>
          <pc:docMk/>
          <pc:sldMk cId="2938875874" sldId="336"/>
        </pc:sldMkLst>
      </pc:sldChg>
      <pc:sldChg chg="addSp delSp modSp add mod addAnim delAnim modAnim">
        <pc:chgData name="Pierre Vuylsteker" userId="e12bd24c-24e7-440b-ac11-9b50f03d872d" providerId="ADAL" clId="{678CDFC7-83BE-457B-A060-F4B97EE0A049}" dt="2025-01-05T21:25:06.928" v="1063" actId="1076"/>
        <pc:sldMkLst>
          <pc:docMk/>
          <pc:sldMk cId="453902854" sldId="337"/>
        </pc:sldMkLst>
      </pc:sldChg>
      <pc:sldChg chg="addSp modSp add mod ord modAnim">
        <pc:chgData name="Pierre Vuylsteker" userId="e12bd24c-24e7-440b-ac11-9b50f03d872d" providerId="ADAL" clId="{678CDFC7-83BE-457B-A060-F4B97EE0A049}" dt="2025-01-05T21:24:47.494" v="1060"/>
        <pc:sldMkLst>
          <pc:docMk/>
          <pc:sldMk cId="3616604443" sldId="338"/>
        </pc:sldMkLst>
      </pc:sldChg>
      <pc:sldChg chg="addSp delSp modSp add mod">
        <pc:chgData name="Pierre Vuylsteker" userId="e12bd24c-24e7-440b-ac11-9b50f03d872d" providerId="ADAL" clId="{678CDFC7-83BE-457B-A060-F4B97EE0A049}" dt="2025-01-05T21:18:13.208" v="1043"/>
        <pc:sldMkLst>
          <pc:docMk/>
          <pc:sldMk cId="3535341276" sldId="339"/>
        </pc:sldMkLst>
      </pc:sldChg>
      <pc:sldChg chg="addSp delSp modSp add mod modAnim">
        <pc:chgData name="Pierre Vuylsteker" userId="e12bd24c-24e7-440b-ac11-9b50f03d872d" providerId="ADAL" clId="{678CDFC7-83BE-457B-A060-F4B97EE0A049}" dt="2025-01-05T21:26:17.670" v="1068"/>
        <pc:sldMkLst>
          <pc:docMk/>
          <pc:sldMk cId="2373099438" sldId="340"/>
        </pc:sldMkLst>
      </pc:sldChg>
      <pc:sldChg chg="add del">
        <pc:chgData name="Pierre Vuylsteker" userId="e12bd24c-24e7-440b-ac11-9b50f03d872d" providerId="ADAL" clId="{678CDFC7-83BE-457B-A060-F4B97EE0A049}" dt="2025-01-05T21:13:08.775" v="882" actId="47"/>
        <pc:sldMkLst>
          <pc:docMk/>
          <pc:sldMk cId="3901277090" sldId="340"/>
        </pc:sldMkLst>
      </pc:sldChg>
      <pc:sldChg chg="addSp delSp modSp add mod modAnim">
        <pc:chgData name="Pierre Vuylsteker" userId="e12bd24c-24e7-440b-ac11-9b50f03d872d" providerId="ADAL" clId="{678CDFC7-83BE-457B-A060-F4B97EE0A049}" dt="2025-01-05T21:26:20.901" v="1069"/>
        <pc:sldMkLst>
          <pc:docMk/>
          <pc:sldMk cId="757859351" sldId="341"/>
        </pc:sldMkLst>
      </pc:sldChg>
      <pc:sldChg chg="delSp modSp add mod modAnim">
        <pc:chgData name="Pierre Vuylsteker" userId="e12bd24c-24e7-440b-ac11-9b50f03d872d" providerId="ADAL" clId="{678CDFC7-83BE-457B-A060-F4B97EE0A049}" dt="2025-01-05T21:16:08.928" v="1032" actId="478"/>
        <pc:sldMkLst>
          <pc:docMk/>
          <pc:sldMk cId="333684102" sldId="342"/>
        </pc:sldMkLst>
      </pc:sldChg>
    </pc:docChg>
  </pc:docChgLst>
  <pc:docChgLst>
    <pc:chgData name="Pierre Vuylsteker" userId="e12bd24c-24e7-440b-ac11-9b50f03d872d" providerId="ADAL" clId="{A965B550-C0AC-4DD5-8A7E-FDC6BF9687D3}"/>
    <pc:docChg chg="undo custSel addSld delSld modSld">
      <pc:chgData name="Pierre Vuylsteker" userId="e12bd24c-24e7-440b-ac11-9b50f03d872d" providerId="ADAL" clId="{A965B550-C0AC-4DD5-8A7E-FDC6BF9687D3}" dt="2025-03-14T21:13:44.523" v="725" actId="1076"/>
      <pc:docMkLst>
        <pc:docMk/>
      </pc:docMkLst>
      <pc:sldChg chg="modSp mod">
        <pc:chgData name="Pierre Vuylsteker" userId="e12bd24c-24e7-440b-ac11-9b50f03d872d" providerId="ADAL" clId="{A965B550-C0AC-4DD5-8A7E-FDC6BF9687D3}" dt="2025-03-14T20:39:12.416" v="129" actId="20577"/>
        <pc:sldMkLst>
          <pc:docMk/>
          <pc:sldMk cId="0" sldId="265"/>
        </pc:sldMkLst>
        <pc:spChg chg="mod">
          <ac:chgData name="Pierre Vuylsteker" userId="e12bd24c-24e7-440b-ac11-9b50f03d872d" providerId="ADAL" clId="{A965B550-C0AC-4DD5-8A7E-FDC6BF9687D3}" dt="2025-03-14T20:35:31.112" v="39" actId="20577"/>
          <ac:spMkLst>
            <pc:docMk/>
            <pc:sldMk cId="0" sldId="265"/>
            <ac:spMk id="2053" creationId="{8891B687-0FB6-4EEB-9F31-F1C41505CCA7}"/>
          </ac:spMkLst>
        </pc:spChg>
        <pc:graphicFrameChg chg="mod modGraphic">
          <ac:chgData name="Pierre Vuylsteker" userId="e12bd24c-24e7-440b-ac11-9b50f03d872d" providerId="ADAL" clId="{A965B550-C0AC-4DD5-8A7E-FDC6BF9687D3}" dt="2025-03-14T20:39:12.416" v="129" actId="20577"/>
          <ac:graphicFrameMkLst>
            <pc:docMk/>
            <pc:sldMk cId="0" sldId="265"/>
            <ac:graphicFrameMk id="3" creationId="{1AC6A1B1-DD5B-CAEB-FCED-CB5F814D054B}"/>
          </ac:graphicFrameMkLst>
        </pc:graphicFrameChg>
      </pc:sldChg>
      <pc:sldChg chg="addSp delSp modSp add del mod delAnim">
        <pc:chgData name="Pierre Vuylsteker" userId="e12bd24c-24e7-440b-ac11-9b50f03d872d" providerId="ADAL" clId="{A965B550-C0AC-4DD5-8A7E-FDC6BF9687D3}" dt="2025-03-14T20:41:15.649" v="146" actId="12"/>
        <pc:sldMkLst>
          <pc:docMk/>
          <pc:sldMk cId="2589664507" sldId="324"/>
        </pc:sldMkLst>
        <pc:spChg chg="add mod">
          <ac:chgData name="Pierre Vuylsteker" userId="e12bd24c-24e7-440b-ac11-9b50f03d872d" providerId="ADAL" clId="{A965B550-C0AC-4DD5-8A7E-FDC6BF9687D3}" dt="2025-03-14T20:40:19.614" v="135" actId="14100"/>
          <ac:spMkLst>
            <pc:docMk/>
            <pc:sldMk cId="2589664507" sldId="324"/>
            <ac:spMk id="4" creationId="{75A39ED1-952C-0143-F3E6-35988D61ACE6}"/>
          </ac:spMkLst>
        </pc:spChg>
        <pc:spChg chg="del">
          <ac:chgData name="Pierre Vuylsteker" userId="e12bd24c-24e7-440b-ac11-9b50f03d872d" providerId="ADAL" clId="{A965B550-C0AC-4DD5-8A7E-FDC6BF9687D3}" dt="2025-03-14T20:40:10.971" v="132" actId="478"/>
          <ac:spMkLst>
            <pc:docMk/>
            <pc:sldMk cId="2589664507" sldId="324"/>
            <ac:spMk id="5" creationId="{7CC27C91-996A-4E29-EA04-C1E6B61FCA3D}"/>
          </ac:spMkLst>
        </pc:spChg>
        <pc:spChg chg="add del mod">
          <ac:chgData name="Pierre Vuylsteker" userId="e12bd24c-24e7-440b-ac11-9b50f03d872d" providerId="ADAL" clId="{A965B550-C0AC-4DD5-8A7E-FDC6BF9687D3}" dt="2025-03-14T20:40:53.977" v="142" actId="478"/>
          <ac:spMkLst>
            <pc:docMk/>
            <pc:sldMk cId="2589664507" sldId="324"/>
            <ac:spMk id="7" creationId="{C5366F7B-C780-1AC9-9F3D-5267C416468F}"/>
          </ac:spMkLst>
        </pc:spChg>
        <pc:spChg chg="del">
          <ac:chgData name="Pierre Vuylsteker" userId="e12bd24c-24e7-440b-ac11-9b50f03d872d" providerId="ADAL" clId="{A965B550-C0AC-4DD5-8A7E-FDC6BF9687D3}" dt="2025-03-14T20:40:10.971" v="132" actId="478"/>
          <ac:spMkLst>
            <pc:docMk/>
            <pc:sldMk cId="2589664507" sldId="324"/>
            <ac:spMk id="8" creationId="{31A83323-7300-B5DD-83A5-5F845E98C4AF}"/>
          </ac:spMkLst>
        </pc:spChg>
        <pc:spChg chg="del">
          <ac:chgData name="Pierre Vuylsteker" userId="e12bd24c-24e7-440b-ac11-9b50f03d872d" providerId="ADAL" clId="{A965B550-C0AC-4DD5-8A7E-FDC6BF9687D3}" dt="2025-03-14T20:40:10.971" v="132" actId="478"/>
          <ac:spMkLst>
            <pc:docMk/>
            <pc:sldMk cId="2589664507" sldId="324"/>
            <ac:spMk id="11" creationId="{3BA95779-AB25-A9F6-9E5E-601C21BC7876}"/>
          </ac:spMkLst>
        </pc:spChg>
        <pc:spChg chg="add mod">
          <ac:chgData name="Pierre Vuylsteker" userId="e12bd24c-24e7-440b-ac11-9b50f03d872d" providerId="ADAL" clId="{A965B550-C0AC-4DD5-8A7E-FDC6BF9687D3}" dt="2025-03-14T20:41:15.649" v="146" actId="12"/>
          <ac:spMkLst>
            <pc:docMk/>
            <pc:sldMk cId="2589664507" sldId="324"/>
            <ac:spMk id="12" creationId="{4D090F1C-314B-5216-1819-E874089F4548}"/>
          </ac:spMkLst>
        </pc:spChg>
        <pc:picChg chg="del">
          <ac:chgData name="Pierre Vuylsteker" userId="e12bd24c-24e7-440b-ac11-9b50f03d872d" providerId="ADAL" clId="{A965B550-C0AC-4DD5-8A7E-FDC6BF9687D3}" dt="2025-03-14T20:40:10.971" v="132" actId="478"/>
          <ac:picMkLst>
            <pc:docMk/>
            <pc:sldMk cId="2589664507" sldId="324"/>
            <ac:picMk id="13" creationId="{9B6DF370-7FED-F654-CFED-80C2E62A1E59}"/>
          </ac:picMkLst>
        </pc:picChg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918843954" sldId="346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4247304279" sldId="384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640011050" sldId="385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643510928" sldId="386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4183628079" sldId="387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244890907" sldId="388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459616707" sldId="389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458856646" sldId="390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1714573" sldId="391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699212629" sldId="392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605760372" sldId="393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994891107" sldId="394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625494992" sldId="395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305250399" sldId="396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813295912" sldId="397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017034228" sldId="398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719145158" sldId="399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478712281" sldId="400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742189784" sldId="401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880062993" sldId="402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559387658" sldId="403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706786635" sldId="404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33576891" sldId="405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844426737" sldId="406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272772325" sldId="407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798392009" sldId="408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962415882" sldId="409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4102872138" sldId="410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5496740" sldId="411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769090810" sldId="412"/>
        </pc:sldMkLst>
      </pc:sldChg>
      <pc:sldChg chg="addSp delSp modSp add mod">
        <pc:chgData name="Pierre Vuylsteker" userId="e12bd24c-24e7-440b-ac11-9b50f03d872d" providerId="ADAL" clId="{A965B550-C0AC-4DD5-8A7E-FDC6BF9687D3}" dt="2025-03-14T20:46:54.970" v="217" actId="1076"/>
        <pc:sldMkLst>
          <pc:docMk/>
          <pc:sldMk cId="451680388" sldId="413"/>
        </pc:sldMkLst>
        <pc:spChg chg="del">
          <ac:chgData name="Pierre Vuylsteker" userId="e12bd24c-24e7-440b-ac11-9b50f03d872d" providerId="ADAL" clId="{A965B550-C0AC-4DD5-8A7E-FDC6BF9687D3}" dt="2025-03-14T20:45:08.500" v="204" actId="478"/>
          <ac:spMkLst>
            <pc:docMk/>
            <pc:sldMk cId="451680388" sldId="413"/>
            <ac:spMk id="4" creationId="{4DA9F4CA-BF3F-07D3-7353-63CF5D1BD7D0}"/>
          </ac:spMkLst>
        </pc:spChg>
        <pc:spChg chg="add mod">
          <ac:chgData name="Pierre Vuylsteker" userId="e12bd24c-24e7-440b-ac11-9b50f03d872d" providerId="ADAL" clId="{A965B550-C0AC-4DD5-8A7E-FDC6BF9687D3}" dt="2025-03-14T20:44:33.640" v="203" actId="1076"/>
          <ac:spMkLst>
            <pc:docMk/>
            <pc:sldMk cId="451680388" sldId="413"/>
            <ac:spMk id="5" creationId="{1AF1A41E-4359-E731-32FB-55CD16170856}"/>
          </ac:spMkLst>
        </pc:spChg>
        <pc:spChg chg="add mod">
          <ac:chgData name="Pierre Vuylsteker" userId="e12bd24c-24e7-440b-ac11-9b50f03d872d" providerId="ADAL" clId="{A965B550-C0AC-4DD5-8A7E-FDC6BF9687D3}" dt="2025-03-14T20:45:15.408" v="206" actId="1076"/>
          <ac:spMkLst>
            <pc:docMk/>
            <pc:sldMk cId="451680388" sldId="413"/>
            <ac:spMk id="7" creationId="{1EB15978-4CDD-462E-1514-AF5B4DB14A6B}"/>
          </ac:spMkLst>
        </pc:spChg>
        <pc:spChg chg="add mod">
          <ac:chgData name="Pierre Vuylsteker" userId="e12bd24c-24e7-440b-ac11-9b50f03d872d" providerId="ADAL" clId="{A965B550-C0AC-4DD5-8A7E-FDC6BF9687D3}" dt="2025-03-14T20:45:23.326" v="208" actId="1076"/>
          <ac:spMkLst>
            <pc:docMk/>
            <pc:sldMk cId="451680388" sldId="413"/>
            <ac:spMk id="9" creationId="{A6C615B7-1E1F-973B-CAE6-EDE829D24CD1}"/>
          </ac:spMkLst>
        </pc:spChg>
        <pc:spChg chg="mod">
          <ac:chgData name="Pierre Vuylsteker" userId="e12bd24c-24e7-440b-ac11-9b50f03d872d" providerId="ADAL" clId="{A965B550-C0AC-4DD5-8A7E-FDC6BF9687D3}" dt="2025-03-14T20:44:07.540" v="200" actId="1076"/>
          <ac:spMkLst>
            <pc:docMk/>
            <pc:sldMk cId="451680388" sldId="413"/>
            <ac:spMk id="10" creationId="{631381F7-70E9-B657-D2B2-FBA311BC18F9}"/>
          </ac:spMkLst>
        </pc:spChg>
        <pc:spChg chg="del">
          <ac:chgData name="Pierre Vuylsteker" userId="e12bd24c-24e7-440b-ac11-9b50f03d872d" providerId="ADAL" clId="{A965B550-C0AC-4DD5-8A7E-FDC6BF9687D3}" dt="2025-03-14T20:45:08.500" v="204" actId="478"/>
          <ac:spMkLst>
            <pc:docMk/>
            <pc:sldMk cId="451680388" sldId="413"/>
            <ac:spMk id="12" creationId="{504589C7-C150-4314-B04D-48BE61A727EA}"/>
          </ac:spMkLst>
        </pc:spChg>
        <pc:spChg chg="add mod">
          <ac:chgData name="Pierre Vuylsteker" userId="e12bd24c-24e7-440b-ac11-9b50f03d872d" providerId="ADAL" clId="{A965B550-C0AC-4DD5-8A7E-FDC6BF9687D3}" dt="2025-03-14T20:45:40.768" v="210" actId="1076"/>
          <ac:spMkLst>
            <pc:docMk/>
            <pc:sldMk cId="451680388" sldId="413"/>
            <ac:spMk id="13" creationId="{724D3FDF-4EF7-3392-2F56-C4CBF75E85DE}"/>
          </ac:spMkLst>
        </pc:spChg>
        <pc:spChg chg="add mod">
          <ac:chgData name="Pierre Vuylsteker" userId="e12bd24c-24e7-440b-ac11-9b50f03d872d" providerId="ADAL" clId="{A965B550-C0AC-4DD5-8A7E-FDC6BF9687D3}" dt="2025-03-14T20:46:35.445" v="213" actId="1076"/>
          <ac:spMkLst>
            <pc:docMk/>
            <pc:sldMk cId="451680388" sldId="413"/>
            <ac:spMk id="15" creationId="{0E48AC83-17A0-4FBA-64EB-8BDE9D944C22}"/>
          </ac:spMkLst>
        </pc:spChg>
        <pc:picChg chg="add mod">
          <ac:chgData name="Pierre Vuylsteker" userId="e12bd24c-24e7-440b-ac11-9b50f03d872d" providerId="ADAL" clId="{A965B550-C0AC-4DD5-8A7E-FDC6BF9687D3}" dt="2025-03-14T20:46:54.970" v="217" actId="1076"/>
          <ac:picMkLst>
            <pc:docMk/>
            <pc:sldMk cId="451680388" sldId="413"/>
            <ac:picMk id="16" creationId="{51D52805-30AB-54FF-A66F-4E5CE162246C}"/>
          </ac:picMkLst>
        </pc:picChg>
      </pc:sldChg>
      <pc:sldChg chg="addSp delSp modSp add del mod">
        <pc:chgData name="Pierre Vuylsteker" userId="e12bd24c-24e7-440b-ac11-9b50f03d872d" providerId="ADAL" clId="{A965B550-C0AC-4DD5-8A7E-FDC6BF9687D3}" dt="2025-03-14T20:43:49.276" v="197"/>
        <pc:sldMkLst>
          <pc:docMk/>
          <pc:sldMk cId="4202412661" sldId="413"/>
        </pc:sldMkLst>
        <pc:spChg chg="add del mod">
          <ac:chgData name="Pierre Vuylsteker" userId="e12bd24c-24e7-440b-ac11-9b50f03d872d" providerId="ADAL" clId="{A965B550-C0AC-4DD5-8A7E-FDC6BF9687D3}" dt="2025-03-14T20:43:09.060" v="166" actId="22"/>
          <ac:spMkLst>
            <pc:docMk/>
            <pc:sldMk cId="4202412661" sldId="413"/>
            <ac:spMk id="5" creationId="{A3326592-17F1-556C-74E5-4B8B6E2C68C1}"/>
          </ac:spMkLst>
        </pc:spChg>
        <pc:spChg chg="add del mod">
          <ac:chgData name="Pierre Vuylsteker" userId="e12bd24c-24e7-440b-ac11-9b50f03d872d" providerId="ADAL" clId="{A965B550-C0AC-4DD5-8A7E-FDC6BF9687D3}" dt="2025-03-14T20:43:48.926" v="196" actId="20577"/>
          <ac:spMkLst>
            <pc:docMk/>
            <pc:sldMk cId="4202412661" sldId="413"/>
            <ac:spMk id="10" creationId="{4DF35677-A67D-F1D9-64C9-1607660F99D7}"/>
          </ac:spMkLst>
        </pc:spChg>
      </pc:sldChg>
      <pc:sldChg chg="addSp delSp modSp add mod">
        <pc:chgData name="Pierre Vuylsteker" userId="e12bd24c-24e7-440b-ac11-9b50f03d872d" providerId="ADAL" clId="{A965B550-C0AC-4DD5-8A7E-FDC6BF9687D3}" dt="2025-03-14T20:48:45.873" v="243" actId="1038"/>
        <pc:sldMkLst>
          <pc:docMk/>
          <pc:sldMk cId="2367265271" sldId="414"/>
        </pc:sldMkLst>
        <pc:spChg chg="add mod">
          <ac:chgData name="Pierre Vuylsteker" userId="e12bd24c-24e7-440b-ac11-9b50f03d872d" providerId="ADAL" clId="{A965B550-C0AC-4DD5-8A7E-FDC6BF9687D3}" dt="2025-03-14T20:47:23.287" v="226" actId="1076"/>
          <ac:spMkLst>
            <pc:docMk/>
            <pc:sldMk cId="2367265271" sldId="414"/>
            <ac:spMk id="4" creationId="{DE0B1971-94A4-4120-611B-B6E31FED6309}"/>
          </ac:spMkLst>
        </pc:spChg>
        <pc:spChg chg="del">
          <ac:chgData name="Pierre Vuylsteker" userId="e12bd24c-24e7-440b-ac11-9b50f03d872d" providerId="ADAL" clId="{A965B550-C0AC-4DD5-8A7E-FDC6BF9687D3}" dt="2025-03-14T20:47:07.913" v="219" actId="478"/>
          <ac:spMkLst>
            <pc:docMk/>
            <pc:sldMk cId="2367265271" sldId="414"/>
            <ac:spMk id="7" creationId="{97ECDDD6-84C4-E8D2-8863-99230D2B62AA}"/>
          </ac:spMkLst>
        </pc:spChg>
        <pc:spChg chg="add mod">
          <ac:chgData name="Pierre Vuylsteker" userId="e12bd24c-24e7-440b-ac11-9b50f03d872d" providerId="ADAL" clId="{A965B550-C0AC-4DD5-8A7E-FDC6BF9687D3}" dt="2025-03-14T20:47:41.539" v="229" actId="1076"/>
          <ac:spMkLst>
            <pc:docMk/>
            <pc:sldMk cId="2367265271" sldId="414"/>
            <ac:spMk id="8" creationId="{F3D00010-9776-2BBF-3489-A787A56D2590}"/>
          </ac:spMkLst>
        </pc:spChg>
        <pc:spChg chg="del">
          <ac:chgData name="Pierre Vuylsteker" userId="e12bd24c-24e7-440b-ac11-9b50f03d872d" providerId="ADAL" clId="{A965B550-C0AC-4DD5-8A7E-FDC6BF9687D3}" dt="2025-03-14T20:47:07.913" v="219" actId="478"/>
          <ac:spMkLst>
            <pc:docMk/>
            <pc:sldMk cId="2367265271" sldId="414"/>
            <ac:spMk id="9" creationId="{213FFE74-E22D-354C-622E-C22349A82C5D}"/>
          </ac:spMkLst>
        </pc:spChg>
        <pc:spChg chg="del">
          <ac:chgData name="Pierre Vuylsteker" userId="e12bd24c-24e7-440b-ac11-9b50f03d872d" providerId="ADAL" clId="{A965B550-C0AC-4DD5-8A7E-FDC6BF9687D3}" dt="2025-03-14T20:47:07.913" v="219" actId="478"/>
          <ac:spMkLst>
            <pc:docMk/>
            <pc:sldMk cId="2367265271" sldId="414"/>
            <ac:spMk id="13" creationId="{8C45571C-A495-6E23-310D-A997EDFB628B}"/>
          </ac:spMkLst>
        </pc:spChg>
        <pc:spChg chg="del">
          <ac:chgData name="Pierre Vuylsteker" userId="e12bd24c-24e7-440b-ac11-9b50f03d872d" providerId="ADAL" clId="{A965B550-C0AC-4DD5-8A7E-FDC6BF9687D3}" dt="2025-03-14T20:47:07.913" v="219" actId="478"/>
          <ac:spMkLst>
            <pc:docMk/>
            <pc:sldMk cId="2367265271" sldId="414"/>
            <ac:spMk id="15" creationId="{63405AB2-223D-2858-BA7A-C2EB825309FD}"/>
          </ac:spMkLst>
        </pc:spChg>
        <pc:picChg chg="add mod">
          <ac:chgData name="Pierre Vuylsteker" userId="e12bd24c-24e7-440b-ac11-9b50f03d872d" providerId="ADAL" clId="{A965B550-C0AC-4DD5-8A7E-FDC6BF9687D3}" dt="2025-03-14T20:48:45.873" v="243" actId="1038"/>
          <ac:picMkLst>
            <pc:docMk/>
            <pc:sldMk cId="2367265271" sldId="414"/>
            <ac:picMk id="11" creationId="{10DE229D-7600-3198-819C-ABA1E3AF0996}"/>
          </ac:picMkLst>
        </pc:picChg>
        <pc:picChg chg="add mod">
          <ac:chgData name="Pierre Vuylsteker" userId="e12bd24c-24e7-440b-ac11-9b50f03d872d" providerId="ADAL" clId="{A965B550-C0AC-4DD5-8A7E-FDC6BF9687D3}" dt="2025-03-14T20:48:43.305" v="239" actId="1038"/>
          <ac:picMkLst>
            <pc:docMk/>
            <pc:sldMk cId="2367265271" sldId="414"/>
            <ac:picMk id="12" creationId="{2371F85D-3843-045B-3A5E-B96DE1BE3BBD}"/>
          </ac:picMkLst>
        </pc:picChg>
        <pc:picChg chg="del">
          <ac:chgData name="Pierre Vuylsteker" userId="e12bd24c-24e7-440b-ac11-9b50f03d872d" providerId="ADAL" clId="{A965B550-C0AC-4DD5-8A7E-FDC6BF9687D3}" dt="2025-03-14T20:47:07.913" v="219" actId="478"/>
          <ac:picMkLst>
            <pc:docMk/>
            <pc:sldMk cId="2367265271" sldId="414"/>
            <ac:picMk id="16" creationId="{D0091C0D-8D19-9264-B486-BE8B426289BB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0:49:47.930" v="258" actId="1076"/>
        <pc:sldMkLst>
          <pc:docMk/>
          <pc:sldMk cId="2446204136" sldId="415"/>
        </pc:sldMkLst>
        <pc:spChg chg="del">
          <ac:chgData name="Pierre Vuylsteker" userId="e12bd24c-24e7-440b-ac11-9b50f03d872d" providerId="ADAL" clId="{A965B550-C0AC-4DD5-8A7E-FDC6BF9687D3}" dt="2025-03-14T20:48:58.701" v="245" actId="478"/>
          <ac:spMkLst>
            <pc:docMk/>
            <pc:sldMk cId="2446204136" sldId="415"/>
            <ac:spMk id="4" creationId="{0B1C4887-C987-3019-295A-A3511EFB11C2}"/>
          </ac:spMkLst>
        </pc:spChg>
        <pc:spChg chg="add mod">
          <ac:chgData name="Pierre Vuylsteker" userId="e12bd24c-24e7-440b-ac11-9b50f03d872d" providerId="ADAL" clId="{A965B550-C0AC-4DD5-8A7E-FDC6BF9687D3}" dt="2025-03-14T20:49:13.319" v="251" actId="1076"/>
          <ac:spMkLst>
            <pc:docMk/>
            <pc:sldMk cId="2446204136" sldId="415"/>
            <ac:spMk id="6" creationId="{85DEDE04-27EC-B50E-A256-8EC474DA7073}"/>
          </ac:spMkLst>
        </pc:spChg>
        <pc:spChg chg="del">
          <ac:chgData name="Pierre Vuylsteker" userId="e12bd24c-24e7-440b-ac11-9b50f03d872d" providerId="ADAL" clId="{A965B550-C0AC-4DD5-8A7E-FDC6BF9687D3}" dt="2025-03-14T20:48:58.701" v="245" actId="478"/>
          <ac:spMkLst>
            <pc:docMk/>
            <pc:sldMk cId="2446204136" sldId="415"/>
            <ac:spMk id="8" creationId="{9791A373-AF9C-F7F5-4455-400DF8D8223F}"/>
          </ac:spMkLst>
        </pc:spChg>
        <pc:spChg chg="add mod">
          <ac:chgData name="Pierre Vuylsteker" userId="e12bd24c-24e7-440b-ac11-9b50f03d872d" providerId="ADAL" clId="{A965B550-C0AC-4DD5-8A7E-FDC6BF9687D3}" dt="2025-03-14T20:49:30.102" v="254" actId="14100"/>
          <ac:spMkLst>
            <pc:docMk/>
            <pc:sldMk cId="2446204136" sldId="415"/>
            <ac:spMk id="9" creationId="{B59E827E-ECC7-1A47-12C2-D1CF47445A43}"/>
          </ac:spMkLst>
        </pc:spChg>
        <pc:picChg chg="del">
          <ac:chgData name="Pierre Vuylsteker" userId="e12bd24c-24e7-440b-ac11-9b50f03d872d" providerId="ADAL" clId="{A965B550-C0AC-4DD5-8A7E-FDC6BF9687D3}" dt="2025-03-14T20:48:58.701" v="245" actId="478"/>
          <ac:picMkLst>
            <pc:docMk/>
            <pc:sldMk cId="2446204136" sldId="415"/>
            <ac:picMk id="11" creationId="{3AC47FF1-740F-0BDF-050D-3801822218DA}"/>
          </ac:picMkLst>
        </pc:picChg>
        <pc:picChg chg="del">
          <ac:chgData name="Pierre Vuylsteker" userId="e12bd24c-24e7-440b-ac11-9b50f03d872d" providerId="ADAL" clId="{A965B550-C0AC-4DD5-8A7E-FDC6BF9687D3}" dt="2025-03-14T20:48:58.701" v="245" actId="478"/>
          <ac:picMkLst>
            <pc:docMk/>
            <pc:sldMk cId="2446204136" sldId="415"/>
            <ac:picMk id="12" creationId="{4DAA82D1-6C75-0E84-04C9-F0A35F90AEDE}"/>
          </ac:picMkLst>
        </pc:picChg>
        <pc:picChg chg="add mod">
          <ac:chgData name="Pierre Vuylsteker" userId="e12bd24c-24e7-440b-ac11-9b50f03d872d" providerId="ADAL" clId="{A965B550-C0AC-4DD5-8A7E-FDC6BF9687D3}" dt="2025-03-14T20:49:47.930" v="258" actId="1076"/>
          <ac:picMkLst>
            <pc:docMk/>
            <pc:sldMk cId="2446204136" sldId="415"/>
            <ac:picMk id="13" creationId="{BD072882-78AD-3B96-745A-6CE2A744A21A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0:53:24.808" v="287" actId="14100"/>
        <pc:sldMkLst>
          <pc:docMk/>
          <pc:sldMk cId="2823317474" sldId="416"/>
        </pc:sldMkLst>
        <pc:spChg chg="add mod">
          <ac:chgData name="Pierre Vuylsteker" userId="e12bd24c-24e7-440b-ac11-9b50f03d872d" providerId="ADAL" clId="{A965B550-C0AC-4DD5-8A7E-FDC6BF9687D3}" dt="2025-03-14T20:51:39.534" v="274" actId="1076"/>
          <ac:spMkLst>
            <pc:docMk/>
            <pc:sldMk cId="2823317474" sldId="416"/>
            <ac:spMk id="4" creationId="{40BB1179-04D3-70E6-5214-EC9C76D7E3E2}"/>
          </ac:spMkLst>
        </pc:spChg>
        <pc:spChg chg="mod">
          <ac:chgData name="Pierre Vuylsteker" userId="e12bd24c-24e7-440b-ac11-9b50f03d872d" providerId="ADAL" clId="{A965B550-C0AC-4DD5-8A7E-FDC6BF9687D3}" dt="2025-03-14T20:50:11.915" v="261" actId="14100"/>
          <ac:spMkLst>
            <pc:docMk/>
            <pc:sldMk cId="2823317474" sldId="416"/>
            <ac:spMk id="5" creationId="{A2B55A02-221D-5504-78EC-FA9BE5A0B4A8}"/>
          </ac:spMkLst>
        </pc:spChg>
        <pc:spChg chg="mod">
          <ac:chgData name="Pierre Vuylsteker" userId="e12bd24c-24e7-440b-ac11-9b50f03d872d" providerId="ADAL" clId="{A965B550-C0AC-4DD5-8A7E-FDC6BF9687D3}" dt="2025-03-14T20:50:18.622" v="263" actId="14100"/>
          <ac:spMkLst>
            <pc:docMk/>
            <pc:sldMk cId="2823317474" sldId="416"/>
            <ac:spMk id="6" creationId="{6E8E0D90-6B49-5366-1764-F3F44EBEFD55}"/>
          </ac:spMkLst>
        </pc:spChg>
        <pc:spChg chg="add mod">
          <ac:chgData name="Pierre Vuylsteker" userId="e12bd24c-24e7-440b-ac11-9b50f03d872d" providerId="ADAL" clId="{A965B550-C0AC-4DD5-8A7E-FDC6BF9687D3}" dt="2025-03-14T20:51:44.971" v="275" actId="1076"/>
          <ac:spMkLst>
            <pc:docMk/>
            <pc:sldMk cId="2823317474" sldId="416"/>
            <ac:spMk id="8" creationId="{ABFCFF44-33AB-60F6-6F02-E79326173E24}"/>
          </ac:spMkLst>
        </pc:spChg>
        <pc:spChg chg="del">
          <ac:chgData name="Pierre Vuylsteker" userId="e12bd24c-24e7-440b-ac11-9b50f03d872d" providerId="ADAL" clId="{A965B550-C0AC-4DD5-8A7E-FDC6BF9687D3}" dt="2025-03-14T20:50:20.495" v="264" actId="478"/>
          <ac:spMkLst>
            <pc:docMk/>
            <pc:sldMk cId="2823317474" sldId="416"/>
            <ac:spMk id="9" creationId="{30E0D090-CF43-D522-E290-6A4A645944E7}"/>
          </ac:spMkLst>
        </pc:spChg>
        <pc:spChg chg="add mod">
          <ac:chgData name="Pierre Vuylsteker" userId="e12bd24c-24e7-440b-ac11-9b50f03d872d" providerId="ADAL" clId="{A965B550-C0AC-4DD5-8A7E-FDC6BF9687D3}" dt="2025-03-14T20:52:04.081" v="279" actId="20577"/>
          <ac:spMkLst>
            <pc:docMk/>
            <pc:sldMk cId="2823317474" sldId="416"/>
            <ac:spMk id="12" creationId="{21389858-988C-F530-FAA5-9998F777C32F}"/>
          </ac:spMkLst>
        </pc:spChg>
        <pc:picChg chg="del">
          <ac:chgData name="Pierre Vuylsteker" userId="e12bd24c-24e7-440b-ac11-9b50f03d872d" providerId="ADAL" clId="{A965B550-C0AC-4DD5-8A7E-FDC6BF9687D3}" dt="2025-03-14T20:50:20.495" v="264" actId="478"/>
          <ac:picMkLst>
            <pc:docMk/>
            <pc:sldMk cId="2823317474" sldId="416"/>
            <ac:picMk id="13" creationId="{323AF1BE-7F42-B40A-9556-1BE2B7779359}"/>
          </ac:picMkLst>
        </pc:picChg>
        <pc:picChg chg="add mod">
          <ac:chgData name="Pierre Vuylsteker" userId="e12bd24c-24e7-440b-ac11-9b50f03d872d" providerId="ADAL" clId="{A965B550-C0AC-4DD5-8A7E-FDC6BF9687D3}" dt="2025-03-14T20:53:04.913" v="282" actId="14100"/>
          <ac:picMkLst>
            <pc:docMk/>
            <pc:sldMk cId="2823317474" sldId="416"/>
            <ac:picMk id="14" creationId="{B3D5C267-D738-8B90-799E-623A9ED5ED30}"/>
          </ac:picMkLst>
        </pc:picChg>
        <pc:picChg chg="add mod">
          <ac:chgData name="Pierre Vuylsteker" userId="e12bd24c-24e7-440b-ac11-9b50f03d872d" providerId="ADAL" clId="{A965B550-C0AC-4DD5-8A7E-FDC6BF9687D3}" dt="2025-03-14T20:53:24.808" v="287" actId="14100"/>
          <ac:picMkLst>
            <pc:docMk/>
            <pc:sldMk cId="2823317474" sldId="416"/>
            <ac:picMk id="15" creationId="{5E8BFFDF-6648-F6E4-53D6-EEC433AAA360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0:59:49.789" v="453" actId="20577"/>
        <pc:sldMkLst>
          <pc:docMk/>
          <pc:sldMk cId="4107279638" sldId="417"/>
        </pc:sldMkLst>
        <pc:spChg chg="del">
          <ac:chgData name="Pierre Vuylsteker" userId="e12bd24c-24e7-440b-ac11-9b50f03d872d" providerId="ADAL" clId="{A965B550-C0AC-4DD5-8A7E-FDC6BF9687D3}" dt="2025-03-14T20:56:32.932" v="299" actId="478"/>
          <ac:spMkLst>
            <pc:docMk/>
            <pc:sldMk cId="4107279638" sldId="417"/>
            <ac:spMk id="4" creationId="{CC6A2FC5-E580-E5C2-A7DD-75A5506885EC}"/>
          </ac:spMkLst>
        </pc:spChg>
        <pc:spChg chg="del mod">
          <ac:chgData name="Pierre Vuylsteker" userId="e12bd24c-24e7-440b-ac11-9b50f03d872d" providerId="ADAL" clId="{A965B550-C0AC-4DD5-8A7E-FDC6BF9687D3}" dt="2025-03-14T20:55:55.944" v="294" actId="478"/>
          <ac:spMkLst>
            <pc:docMk/>
            <pc:sldMk cId="4107279638" sldId="417"/>
            <ac:spMk id="6" creationId="{E5D4BA73-C015-484D-693A-ECECD756EFFB}"/>
          </ac:spMkLst>
        </pc:spChg>
        <pc:spChg chg="add mod">
          <ac:chgData name="Pierre Vuylsteker" userId="e12bd24c-24e7-440b-ac11-9b50f03d872d" providerId="ADAL" clId="{A965B550-C0AC-4DD5-8A7E-FDC6BF9687D3}" dt="2025-03-14T20:56:23.330" v="298" actId="1076"/>
          <ac:spMkLst>
            <pc:docMk/>
            <pc:sldMk cId="4107279638" sldId="417"/>
            <ac:spMk id="7" creationId="{47E6605E-4F04-BBD0-8B31-F3700B92C9FA}"/>
          </ac:spMkLst>
        </pc:spChg>
        <pc:spChg chg="del">
          <ac:chgData name="Pierre Vuylsteker" userId="e12bd24c-24e7-440b-ac11-9b50f03d872d" providerId="ADAL" clId="{A965B550-C0AC-4DD5-8A7E-FDC6BF9687D3}" dt="2025-03-14T20:56:32.932" v="299" actId="478"/>
          <ac:spMkLst>
            <pc:docMk/>
            <pc:sldMk cId="4107279638" sldId="417"/>
            <ac:spMk id="8" creationId="{CFE2B1D3-DAB8-39C5-8835-5FBBDEBFE43F}"/>
          </ac:spMkLst>
        </pc:spChg>
        <pc:spChg chg="add mod">
          <ac:chgData name="Pierre Vuylsteker" userId="e12bd24c-24e7-440b-ac11-9b50f03d872d" providerId="ADAL" clId="{A965B550-C0AC-4DD5-8A7E-FDC6BF9687D3}" dt="2025-03-14T20:56:39.880" v="301" actId="1076"/>
          <ac:spMkLst>
            <pc:docMk/>
            <pc:sldMk cId="4107279638" sldId="417"/>
            <ac:spMk id="11" creationId="{8811D37B-9BEE-063F-2613-960811680991}"/>
          </ac:spMkLst>
        </pc:spChg>
        <pc:spChg chg="del">
          <ac:chgData name="Pierre Vuylsteker" userId="e12bd24c-24e7-440b-ac11-9b50f03d872d" providerId="ADAL" clId="{A965B550-C0AC-4DD5-8A7E-FDC6BF9687D3}" dt="2025-03-14T20:56:32.932" v="299" actId="478"/>
          <ac:spMkLst>
            <pc:docMk/>
            <pc:sldMk cId="4107279638" sldId="417"/>
            <ac:spMk id="12" creationId="{D5369A99-82BB-3B95-BF3A-DD4AC3C09F5F}"/>
          </ac:spMkLst>
        </pc:spChg>
        <pc:spChg chg="add mod">
          <ac:chgData name="Pierre Vuylsteker" userId="e12bd24c-24e7-440b-ac11-9b50f03d872d" providerId="ADAL" clId="{A965B550-C0AC-4DD5-8A7E-FDC6BF9687D3}" dt="2025-03-14T20:59:24.243" v="448" actId="1037"/>
          <ac:spMkLst>
            <pc:docMk/>
            <pc:sldMk cId="4107279638" sldId="417"/>
            <ac:spMk id="16" creationId="{4779836A-C2EC-FB54-5584-10A1CC9CEC70}"/>
          </ac:spMkLst>
        </pc:spChg>
        <pc:spChg chg="add mod">
          <ac:chgData name="Pierre Vuylsteker" userId="e12bd24c-24e7-440b-ac11-9b50f03d872d" providerId="ADAL" clId="{A965B550-C0AC-4DD5-8A7E-FDC6BF9687D3}" dt="2025-03-14T20:59:49.789" v="453" actId="20577"/>
          <ac:spMkLst>
            <pc:docMk/>
            <pc:sldMk cId="4107279638" sldId="417"/>
            <ac:spMk id="19" creationId="{C64A57C0-C0A0-D924-1BD9-60D359B853CC}"/>
          </ac:spMkLst>
        </pc:spChg>
        <pc:picChg chg="del">
          <ac:chgData name="Pierre Vuylsteker" userId="e12bd24c-24e7-440b-ac11-9b50f03d872d" providerId="ADAL" clId="{A965B550-C0AC-4DD5-8A7E-FDC6BF9687D3}" dt="2025-03-14T20:56:32.932" v="299" actId="478"/>
          <ac:picMkLst>
            <pc:docMk/>
            <pc:sldMk cId="4107279638" sldId="417"/>
            <ac:picMk id="14" creationId="{EDC7DA32-8576-0F33-8236-D80846EC786B}"/>
          </ac:picMkLst>
        </pc:picChg>
        <pc:picChg chg="del">
          <ac:chgData name="Pierre Vuylsteker" userId="e12bd24c-24e7-440b-ac11-9b50f03d872d" providerId="ADAL" clId="{A965B550-C0AC-4DD5-8A7E-FDC6BF9687D3}" dt="2025-03-14T20:56:32.932" v="299" actId="478"/>
          <ac:picMkLst>
            <pc:docMk/>
            <pc:sldMk cId="4107279638" sldId="417"/>
            <ac:picMk id="15" creationId="{64950513-ECFE-75F8-66C2-BB4191BD4986}"/>
          </ac:picMkLst>
        </pc:picChg>
        <pc:picChg chg="add mod">
          <ac:chgData name="Pierre Vuylsteker" userId="e12bd24c-24e7-440b-ac11-9b50f03d872d" providerId="ADAL" clId="{A965B550-C0AC-4DD5-8A7E-FDC6BF9687D3}" dt="2025-03-14T20:59:12.689" v="362" actId="1038"/>
          <ac:picMkLst>
            <pc:docMk/>
            <pc:sldMk cId="4107279638" sldId="417"/>
            <ac:picMk id="17" creationId="{37DAC9B2-CD94-B231-717F-5CDA3B2D9E41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0:58:33.168" v="324" actId="1076"/>
        <pc:sldMkLst>
          <pc:docMk/>
          <pc:sldMk cId="1117604864" sldId="418"/>
        </pc:sldMkLst>
        <pc:spChg chg="add mod">
          <ac:chgData name="Pierre Vuylsteker" userId="e12bd24c-24e7-440b-ac11-9b50f03d872d" providerId="ADAL" clId="{A965B550-C0AC-4DD5-8A7E-FDC6BF9687D3}" dt="2025-03-14T20:57:59.335" v="317" actId="20577"/>
          <ac:spMkLst>
            <pc:docMk/>
            <pc:sldMk cId="1117604864" sldId="418"/>
            <ac:spMk id="4" creationId="{72CC53B8-356C-62C3-3A38-036BE54FEC53}"/>
          </ac:spMkLst>
        </pc:spChg>
        <pc:spChg chg="del">
          <ac:chgData name="Pierre Vuylsteker" userId="e12bd24c-24e7-440b-ac11-9b50f03d872d" providerId="ADAL" clId="{A965B550-C0AC-4DD5-8A7E-FDC6BF9687D3}" dt="2025-03-14T20:57:29.885" v="311" actId="478"/>
          <ac:spMkLst>
            <pc:docMk/>
            <pc:sldMk cId="1117604864" sldId="418"/>
            <ac:spMk id="7" creationId="{12339357-041D-7B26-643D-8FE33926759E}"/>
          </ac:spMkLst>
        </pc:spChg>
        <pc:spChg chg="add mod">
          <ac:chgData name="Pierre Vuylsteker" userId="e12bd24c-24e7-440b-ac11-9b50f03d872d" providerId="ADAL" clId="{A965B550-C0AC-4DD5-8A7E-FDC6BF9687D3}" dt="2025-03-14T20:58:13.440" v="320" actId="1076"/>
          <ac:spMkLst>
            <pc:docMk/>
            <pc:sldMk cId="1117604864" sldId="418"/>
            <ac:spMk id="8" creationId="{25574E40-4EB2-2F3F-AD97-434078144E07}"/>
          </ac:spMkLst>
        </pc:spChg>
        <pc:spChg chg="del">
          <ac:chgData name="Pierre Vuylsteker" userId="e12bd24c-24e7-440b-ac11-9b50f03d872d" providerId="ADAL" clId="{A965B550-C0AC-4DD5-8A7E-FDC6BF9687D3}" dt="2025-03-14T20:57:29.885" v="311" actId="478"/>
          <ac:spMkLst>
            <pc:docMk/>
            <pc:sldMk cId="1117604864" sldId="418"/>
            <ac:spMk id="11" creationId="{62BA475C-56BC-8E60-6ECC-745A4C3B8C9F}"/>
          </ac:spMkLst>
        </pc:spChg>
        <pc:spChg chg="del">
          <ac:chgData name="Pierre Vuylsteker" userId="e12bd24c-24e7-440b-ac11-9b50f03d872d" providerId="ADAL" clId="{A965B550-C0AC-4DD5-8A7E-FDC6BF9687D3}" dt="2025-03-14T20:57:29.885" v="311" actId="478"/>
          <ac:spMkLst>
            <pc:docMk/>
            <pc:sldMk cId="1117604864" sldId="418"/>
            <ac:spMk id="16" creationId="{A358A52A-3264-D631-60A4-536C7671DC75}"/>
          </ac:spMkLst>
        </pc:spChg>
        <pc:picChg chg="add mod">
          <ac:chgData name="Pierre Vuylsteker" userId="e12bd24c-24e7-440b-ac11-9b50f03d872d" providerId="ADAL" clId="{A965B550-C0AC-4DD5-8A7E-FDC6BF9687D3}" dt="2025-03-14T20:58:33.168" v="324" actId="1076"/>
          <ac:picMkLst>
            <pc:docMk/>
            <pc:sldMk cId="1117604864" sldId="418"/>
            <ac:picMk id="9" creationId="{B6B33D7E-3710-0856-A712-F6E3E8F542D7}"/>
          </ac:picMkLst>
        </pc:picChg>
        <pc:picChg chg="del">
          <ac:chgData name="Pierre Vuylsteker" userId="e12bd24c-24e7-440b-ac11-9b50f03d872d" providerId="ADAL" clId="{A965B550-C0AC-4DD5-8A7E-FDC6BF9687D3}" dt="2025-03-14T20:58:01.282" v="318" actId="478"/>
          <ac:picMkLst>
            <pc:docMk/>
            <pc:sldMk cId="1117604864" sldId="418"/>
            <ac:picMk id="17" creationId="{E58C4722-F4E9-1FAE-63CF-CB8E2D18F2A9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1:01:55.422" v="582" actId="167"/>
        <pc:sldMkLst>
          <pc:docMk/>
          <pc:sldMk cId="761244672" sldId="419"/>
        </pc:sldMkLst>
        <pc:spChg chg="mod">
          <ac:chgData name="Pierre Vuylsteker" userId="e12bd24c-24e7-440b-ac11-9b50f03d872d" providerId="ADAL" clId="{A965B550-C0AC-4DD5-8A7E-FDC6BF9687D3}" dt="2025-03-14T20:58:56.342" v="332" actId="20577"/>
          <ac:spMkLst>
            <pc:docMk/>
            <pc:sldMk cId="761244672" sldId="419"/>
            <ac:spMk id="4" creationId="{2AFD8076-EB2E-21D2-36B4-A3D6816D865F}"/>
          </ac:spMkLst>
        </pc:spChg>
        <pc:spChg chg="add mod">
          <ac:chgData name="Pierre Vuylsteker" userId="e12bd24c-24e7-440b-ac11-9b50f03d872d" providerId="ADAL" clId="{A965B550-C0AC-4DD5-8A7E-FDC6BF9687D3}" dt="2025-03-14T21:00:57.966" v="576" actId="20577"/>
          <ac:spMkLst>
            <pc:docMk/>
            <pc:sldMk cId="761244672" sldId="419"/>
            <ac:spMk id="6" creationId="{A6D96028-8393-3E49-7551-E0E4610DE78B}"/>
          </ac:spMkLst>
        </pc:spChg>
        <pc:spChg chg="mod">
          <ac:chgData name="Pierre Vuylsteker" userId="e12bd24c-24e7-440b-ac11-9b50f03d872d" providerId="ADAL" clId="{A965B550-C0AC-4DD5-8A7E-FDC6BF9687D3}" dt="2025-03-14T21:01:40.427" v="577"/>
          <ac:spMkLst>
            <pc:docMk/>
            <pc:sldMk cId="761244672" sldId="419"/>
            <ac:spMk id="8" creationId="{7020DA7A-6FE6-2E88-A54E-0FEE1B43D664}"/>
          </ac:spMkLst>
        </pc:spChg>
        <pc:picChg chg="add mod ord">
          <ac:chgData name="Pierre Vuylsteker" userId="e12bd24c-24e7-440b-ac11-9b50f03d872d" providerId="ADAL" clId="{A965B550-C0AC-4DD5-8A7E-FDC6BF9687D3}" dt="2025-03-14T21:01:55.422" v="582" actId="167"/>
          <ac:picMkLst>
            <pc:docMk/>
            <pc:sldMk cId="761244672" sldId="419"/>
            <ac:picMk id="7" creationId="{C48E869C-E644-F45A-9355-A26BD23F7B55}"/>
          </ac:picMkLst>
        </pc:picChg>
        <pc:picChg chg="del mod">
          <ac:chgData name="Pierre Vuylsteker" userId="e12bd24c-24e7-440b-ac11-9b50f03d872d" providerId="ADAL" clId="{A965B550-C0AC-4DD5-8A7E-FDC6BF9687D3}" dt="2025-03-14T21:01:41.866" v="578" actId="478"/>
          <ac:picMkLst>
            <pc:docMk/>
            <pc:sldMk cId="761244672" sldId="419"/>
            <ac:picMk id="9" creationId="{6C989F97-5303-AB98-8744-AB4843BA27F2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1:09:44.749" v="674" actId="22"/>
        <pc:sldMkLst>
          <pc:docMk/>
          <pc:sldMk cId="4077691534" sldId="420"/>
        </pc:sldMkLst>
        <pc:spChg chg="del">
          <ac:chgData name="Pierre Vuylsteker" userId="e12bd24c-24e7-440b-ac11-9b50f03d872d" providerId="ADAL" clId="{A965B550-C0AC-4DD5-8A7E-FDC6BF9687D3}" dt="2025-03-14T21:02:31.729" v="585" actId="478"/>
          <ac:spMkLst>
            <pc:docMk/>
            <pc:sldMk cId="4077691534" sldId="420"/>
            <ac:spMk id="4" creationId="{EAC7370B-0EA8-C1C4-BDF0-35C31B1593D1}"/>
          </ac:spMkLst>
        </pc:spChg>
        <pc:spChg chg="mod">
          <ac:chgData name="Pierre Vuylsteker" userId="e12bd24c-24e7-440b-ac11-9b50f03d872d" providerId="ADAL" clId="{A965B550-C0AC-4DD5-8A7E-FDC6BF9687D3}" dt="2025-03-14T21:02:27.068" v="584"/>
          <ac:spMkLst>
            <pc:docMk/>
            <pc:sldMk cId="4077691534" sldId="420"/>
            <ac:spMk id="5" creationId="{150791CD-B0ED-7A39-3878-4E8A50F36BF0}"/>
          </ac:spMkLst>
        </pc:spChg>
        <pc:spChg chg="del">
          <ac:chgData name="Pierre Vuylsteker" userId="e12bd24c-24e7-440b-ac11-9b50f03d872d" providerId="ADAL" clId="{A965B550-C0AC-4DD5-8A7E-FDC6BF9687D3}" dt="2025-03-14T21:02:31.729" v="585" actId="478"/>
          <ac:spMkLst>
            <pc:docMk/>
            <pc:sldMk cId="4077691534" sldId="420"/>
            <ac:spMk id="6" creationId="{FF54047A-7865-A978-853A-0FD2C590A64D}"/>
          </ac:spMkLst>
        </pc:spChg>
        <pc:spChg chg="del">
          <ac:chgData name="Pierre Vuylsteker" userId="e12bd24c-24e7-440b-ac11-9b50f03d872d" providerId="ADAL" clId="{A965B550-C0AC-4DD5-8A7E-FDC6BF9687D3}" dt="2025-03-14T21:02:31.729" v="585" actId="478"/>
          <ac:spMkLst>
            <pc:docMk/>
            <pc:sldMk cId="4077691534" sldId="420"/>
            <ac:spMk id="8" creationId="{9BDB5FD2-A90A-EF2B-64F3-D63791C535F9}"/>
          </ac:spMkLst>
        </pc:spChg>
        <pc:spChg chg="add mod">
          <ac:chgData name="Pierre Vuylsteker" userId="e12bd24c-24e7-440b-ac11-9b50f03d872d" providerId="ADAL" clId="{A965B550-C0AC-4DD5-8A7E-FDC6BF9687D3}" dt="2025-03-14T21:02:44.356" v="587" actId="1076"/>
          <ac:spMkLst>
            <pc:docMk/>
            <pc:sldMk cId="4077691534" sldId="420"/>
            <ac:spMk id="9" creationId="{25A84151-4F12-D0B9-C163-A068019E865D}"/>
          </ac:spMkLst>
        </pc:spChg>
        <pc:spChg chg="add mod">
          <ac:chgData name="Pierre Vuylsteker" userId="e12bd24c-24e7-440b-ac11-9b50f03d872d" providerId="ADAL" clId="{A965B550-C0AC-4DD5-8A7E-FDC6BF9687D3}" dt="2025-03-14T21:06:53.133" v="627" actId="1076"/>
          <ac:spMkLst>
            <pc:docMk/>
            <pc:sldMk cId="4077691534" sldId="420"/>
            <ac:spMk id="12" creationId="{3BAB508B-ABAD-A07E-4181-AC7BAFFA8098}"/>
          </ac:spMkLst>
        </pc:spChg>
        <pc:spChg chg="add mod">
          <ac:chgData name="Pierre Vuylsteker" userId="e12bd24c-24e7-440b-ac11-9b50f03d872d" providerId="ADAL" clId="{A965B550-C0AC-4DD5-8A7E-FDC6BF9687D3}" dt="2025-03-14T21:06:53.133" v="627" actId="1076"/>
          <ac:spMkLst>
            <pc:docMk/>
            <pc:sldMk cId="4077691534" sldId="420"/>
            <ac:spMk id="14" creationId="{6EA4439E-3FD0-E8C8-1CEB-40F6432FB591}"/>
          </ac:spMkLst>
        </pc:spChg>
        <pc:spChg chg="add mod">
          <ac:chgData name="Pierre Vuylsteker" userId="e12bd24c-24e7-440b-ac11-9b50f03d872d" providerId="ADAL" clId="{A965B550-C0AC-4DD5-8A7E-FDC6BF9687D3}" dt="2025-03-14T21:06:30.471" v="625" actId="1037"/>
          <ac:spMkLst>
            <pc:docMk/>
            <pc:sldMk cId="4077691534" sldId="420"/>
            <ac:spMk id="16" creationId="{E47C0736-D082-D6D3-6111-A10DD125BEA9}"/>
          </ac:spMkLst>
        </pc:spChg>
        <pc:spChg chg="add mod">
          <ac:chgData name="Pierre Vuylsteker" userId="e12bd24c-24e7-440b-ac11-9b50f03d872d" providerId="ADAL" clId="{A965B550-C0AC-4DD5-8A7E-FDC6BF9687D3}" dt="2025-03-14T21:07:10.860" v="629" actId="1076"/>
          <ac:spMkLst>
            <pc:docMk/>
            <pc:sldMk cId="4077691534" sldId="420"/>
            <ac:spMk id="18" creationId="{04F072EE-0FE5-EECD-6880-21B6D5751FD6}"/>
          </ac:spMkLst>
        </pc:spChg>
        <pc:spChg chg="add mod">
          <ac:chgData name="Pierre Vuylsteker" userId="e12bd24c-24e7-440b-ac11-9b50f03d872d" providerId="ADAL" clId="{A965B550-C0AC-4DD5-8A7E-FDC6BF9687D3}" dt="2025-03-14T21:07:40.985" v="635" actId="20577"/>
          <ac:spMkLst>
            <pc:docMk/>
            <pc:sldMk cId="4077691534" sldId="420"/>
            <ac:spMk id="20" creationId="{CC94E576-F8D6-4FB5-9752-4D2A2BDED16D}"/>
          </ac:spMkLst>
        </pc:spChg>
        <pc:spChg chg="add mod">
          <ac:chgData name="Pierre Vuylsteker" userId="e12bd24c-24e7-440b-ac11-9b50f03d872d" providerId="ADAL" clId="{A965B550-C0AC-4DD5-8A7E-FDC6BF9687D3}" dt="2025-03-14T21:08:11.871" v="643" actId="1076"/>
          <ac:spMkLst>
            <pc:docMk/>
            <pc:sldMk cId="4077691534" sldId="420"/>
            <ac:spMk id="22" creationId="{175DCF45-78B8-AE18-F626-9B548CE08207}"/>
          </ac:spMkLst>
        </pc:spChg>
        <pc:spChg chg="add mod">
          <ac:chgData name="Pierre Vuylsteker" userId="e12bd24c-24e7-440b-ac11-9b50f03d872d" providerId="ADAL" clId="{A965B550-C0AC-4DD5-8A7E-FDC6BF9687D3}" dt="2025-03-14T21:08:37.687" v="645" actId="1076"/>
          <ac:spMkLst>
            <pc:docMk/>
            <pc:sldMk cId="4077691534" sldId="420"/>
            <ac:spMk id="24" creationId="{2D138254-A5F2-4451-4CAA-02230ED25118}"/>
          </ac:spMkLst>
        </pc:spChg>
        <pc:spChg chg="add mod">
          <ac:chgData name="Pierre Vuylsteker" userId="e12bd24c-24e7-440b-ac11-9b50f03d872d" providerId="ADAL" clId="{A965B550-C0AC-4DD5-8A7E-FDC6BF9687D3}" dt="2025-03-14T21:09:26.014" v="672" actId="14100"/>
          <ac:spMkLst>
            <pc:docMk/>
            <pc:sldMk cId="4077691534" sldId="420"/>
            <ac:spMk id="26" creationId="{0DEAA5AD-6CD9-C89B-94C1-B77755D2F5DD}"/>
          </ac:spMkLst>
        </pc:spChg>
        <pc:spChg chg="add del">
          <ac:chgData name="Pierre Vuylsteker" userId="e12bd24c-24e7-440b-ac11-9b50f03d872d" providerId="ADAL" clId="{A965B550-C0AC-4DD5-8A7E-FDC6BF9687D3}" dt="2025-03-14T21:09:44.749" v="674" actId="22"/>
          <ac:spMkLst>
            <pc:docMk/>
            <pc:sldMk cId="4077691534" sldId="420"/>
            <ac:spMk id="28" creationId="{51BC9D9A-03BB-4E0C-BC23-ACE402D7005A}"/>
          </ac:spMkLst>
        </pc:spChg>
        <pc:picChg chg="del">
          <ac:chgData name="Pierre Vuylsteker" userId="e12bd24c-24e7-440b-ac11-9b50f03d872d" providerId="ADAL" clId="{A965B550-C0AC-4DD5-8A7E-FDC6BF9687D3}" dt="2025-03-14T21:02:31.729" v="585" actId="478"/>
          <ac:picMkLst>
            <pc:docMk/>
            <pc:sldMk cId="4077691534" sldId="420"/>
            <ac:picMk id="7" creationId="{79B67A3B-827D-0ACF-0A89-0CA151D700A6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1:12:54.869" v="715" actId="22"/>
        <pc:sldMkLst>
          <pc:docMk/>
          <pc:sldMk cId="3541310675" sldId="421"/>
        </pc:sldMkLst>
        <pc:spChg chg="add mod">
          <ac:chgData name="Pierre Vuylsteker" userId="e12bd24c-24e7-440b-ac11-9b50f03d872d" providerId="ADAL" clId="{A965B550-C0AC-4DD5-8A7E-FDC6BF9687D3}" dt="2025-03-14T21:10:37.308" v="688" actId="1076"/>
          <ac:spMkLst>
            <pc:docMk/>
            <pc:sldMk cId="3541310675" sldId="421"/>
            <ac:spMk id="4" creationId="{8FF19CD2-F97B-A9D4-4942-13085D5D1AA7}"/>
          </ac:spMkLst>
        </pc:spChg>
        <pc:spChg chg="add mod">
          <ac:chgData name="Pierre Vuylsteker" userId="e12bd24c-24e7-440b-ac11-9b50f03d872d" providerId="ADAL" clId="{A965B550-C0AC-4DD5-8A7E-FDC6BF9687D3}" dt="2025-03-14T21:11:13.463" v="697" actId="14100"/>
          <ac:spMkLst>
            <pc:docMk/>
            <pc:sldMk cId="3541310675" sldId="421"/>
            <ac:spMk id="7" creationId="{38067665-9BD2-FF7E-C379-E6E5D990C29A}"/>
          </ac:spMkLst>
        </pc:spChg>
        <pc:spChg chg="mod">
          <ac:chgData name="Pierre Vuylsteker" userId="e12bd24c-24e7-440b-ac11-9b50f03d872d" providerId="ADAL" clId="{A965B550-C0AC-4DD5-8A7E-FDC6BF9687D3}" dt="2025-03-14T21:09:55.502" v="677" actId="14100"/>
          <ac:spMkLst>
            <pc:docMk/>
            <pc:sldMk cId="3541310675" sldId="421"/>
            <ac:spMk id="9" creationId="{A5B7C87F-EE67-4D38-D55E-3D3AE9F58178}"/>
          </ac:spMkLst>
        </pc:spChg>
        <pc:spChg chg="add mod">
          <ac:chgData name="Pierre Vuylsteker" userId="e12bd24c-24e7-440b-ac11-9b50f03d872d" providerId="ADAL" clId="{A965B550-C0AC-4DD5-8A7E-FDC6BF9687D3}" dt="2025-03-14T21:11:31.064" v="700" actId="14100"/>
          <ac:spMkLst>
            <pc:docMk/>
            <pc:sldMk cId="3541310675" sldId="421"/>
            <ac:spMk id="11" creationId="{AE42092D-0FA1-CDBC-AF32-2E212B91AA6C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12" creationId="{372B896B-875D-FF94-8F96-D3AD4A8B3A54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14" creationId="{28E04D93-CDD9-46FF-5317-3C928CDECDC5}"/>
          </ac:spMkLst>
        </pc:spChg>
        <pc:spChg chg="add mod">
          <ac:chgData name="Pierre Vuylsteker" userId="e12bd24c-24e7-440b-ac11-9b50f03d872d" providerId="ADAL" clId="{A965B550-C0AC-4DD5-8A7E-FDC6BF9687D3}" dt="2025-03-14T21:11:55.041" v="707" actId="20577"/>
          <ac:spMkLst>
            <pc:docMk/>
            <pc:sldMk cId="3541310675" sldId="421"/>
            <ac:spMk id="15" creationId="{FDC417EE-0377-D9FB-3B70-FA7A5BA0E5C1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16" creationId="{AA62A6B1-6E2D-A040-C1C9-FE5AC0D524C4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18" creationId="{72708732-6290-A052-D21B-A9704E76A2BE}"/>
          </ac:spMkLst>
        </pc:spChg>
        <pc:spChg chg="add mod">
          <ac:chgData name="Pierre Vuylsteker" userId="e12bd24c-24e7-440b-ac11-9b50f03d872d" providerId="ADAL" clId="{A965B550-C0AC-4DD5-8A7E-FDC6BF9687D3}" dt="2025-03-14T21:12:16.655" v="713" actId="20577"/>
          <ac:spMkLst>
            <pc:docMk/>
            <pc:sldMk cId="3541310675" sldId="421"/>
            <ac:spMk id="19" creationId="{2A13ED03-D673-48B8-A142-0E6314655D4E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20" creationId="{8EE629DA-2F44-5110-17D3-254415D3A1DD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22" creationId="{E94543AB-396E-F4CD-B7DE-386A3C62BDEF}"/>
          </ac:spMkLst>
        </pc:spChg>
        <pc:spChg chg="add del">
          <ac:chgData name="Pierre Vuylsteker" userId="e12bd24c-24e7-440b-ac11-9b50f03d872d" providerId="ADAL" clId="{A965B550-C0AC-4DD5-8A7E-FDC6BF9687D3}" dt="2025-03-14T21:12:54.869" v="715" actId="22"/>
          <ac:spMkLst>
            <pc:docMk/>
            <pc:sldMk cId="3541310675" sldId="421"/>
            <ac:spMk id="23" creationId="{6C1969B7-F1D3-6724-7404-F3EAF8E6A075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24" creationId="{7BE934FE-AF6D-7682-C8BC-2BE74BA467B7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26" creationId="{B31A6360-ACE3-3BF0-A378-ECDD77E84FF5}"/>
          </ac:spMkLst>
        </pc:spChg>
      </pc:sldChg>
      <pc:sldChg chg="addSp delSp modSp add mod">
        <pc:chgData name="Pierre Vuylsteker" userId="e12bd24c-24e7-440b-ac11-9b50f03d872d" providerId="ADAL" clId="{A965B550-C0AC-4DD5-8A7E-FDC6BF9687D3}" dt="2025-03-14T21:13:44.523" v="725" actId="1076"/>
        <pc:sldMkLst>
          <pc:docMk/>
          <pc:sldMk cId="3271334435" sldId="422"/>
        </pc:sldMkLst>
        <pc:spChg chg="del">
          <ac:chgData name="Pierre Vuylsteker" userId="e12bd24c-24e7-440b-ac11-9b50f03d872d" providerId="ADAL" clId="{A965B550-C0AC-4DD5-8A7E-FDC6BF9687D3}" dt="2025-03-14T21:13:03.576" v="717" actId="478"/>
          <ac:spMkLst>
            <pc:docMk/>
            <pc:sldMk cId="3271334435" sldId="422"/>
            <ac:spMk id="4" creationId="{10A8E383-C556-FF58-2945-FA903D6A56EB}"/>
          </ac:spMkLst>
        </pc:spChg>
        <pc:spChg chg="add mod">
          <ac:chgData name="Pierre Vuylsteker" userId="e12bd24c-24e7-440b-ac11-9b50f03d872d" providerId="ADAL" clId="{A965B550-C0AC-4DD5-8A7E-FDC6BF9687D3}" dt="2025-03-14T21:13:16.237" v="720" actId="14100"/>
          <ac:spMkLst>
            <pc:docMk/>
            <pc:sldMk cId="3271334435" sldId="422"/>
            <ac:spMk id="6" creationId="{C8FA41E5-F78C-517E-A45B-7EEE21A5C7E2}"/>
          </ac:spMkLst>
        </pc:spChg>
        <pc:spChg chg="del">
          <ac:chgData name="Pierre Vuylsteker" userId="e12bd24c-24e7-440b-ac11-9b50f03d872d" providerId="ADAL" clId="{A965B550-C0AC-4DD5-8A7E-FDC6BF9687D3}" dt="2025-03-14T21:13:03.576" v="717" actId="478"/>
          <ac:spMkLst>
            <pc:docMk/>
            <pc:sldMk cId="3271334435" sldId="422"/>
            <ac:spMk id="7" creationId="{CC10133A-3197-482E-267D-1A68974618CC}"/>
          </ac:spMkLst>
        </pc:spChg>
        <pc:spChg chg="del">
          <ac:chgData name="Pierre Vuylsteker" userId="e12bd24c-24e7-440b-ac11-9b50f03d872d" providerId="ADAL" clId="{A965B550-C0AC-4DD5-8A7E-FDC6BF9687D3}" dt="2025-03-14T21:13:03.576" v="717" actId="478"/>
          <ac:spMkLst>
            <pc:docMk/>
            <pc:sldMk cId="3271334435" sldId="422"/>
            <ac:spMk id="9" creationId="{806E7996-F979-0388-F3F3-B65AC3DB1AE9}"/>
          </ac:spMkLst>
        </pc:spChg>
        <pc:spChg chg="del">
          <ac:chgData name="Pierre Vuylsteker" userId="e12bd24c-24e7-440b-ac11-9b50f03d872d" providerId="ADAL" clId="{A965B550-C0AC-4DD5-8A7E-FDC6BF9687D3}" dt="2025-03-14T21:13:03.576" v="717" actId="478"/>
          <ac:spMkLst>
            <pc:docMk/>
            <pc:sldMk cId="3271334435" sldId="422"/>
            <ac:spMk id="11" creationId="{FC5981AB-95CF-32BB-A792-4F6CF8FAE6CD}"/>
          </ac:spMkLst>
        </pc:spChg>
        <pc:spChg chg="del">
          <ac:chgData name="Pierre Vuylsteker" userId="e12bd24c-24e7-440b-ac11-9b50f03d872d" providerId="ADAL" clId="{A965B550-C0AC-4DD5-8A7E-FDC6BF9687D3}" dt="2025-03-14T21:13:03.576" v="717" actId="478"/>
          <ac:spMkLst>
            <pc:docMk/>
            <pc:sldMk cId="3271334435" sldId="422"/>
            <ac:spMk id="15" creationId="{F1E5CE72-BDE1-0BE3-890A-94B001827FA5}"/>
          </ac:spMkLst>
        </pc:spChg>
        <pc:spChg chg="del">
          <ac:chgData name="Pierre Vuylsteker" userId="e12bd24c-24e7-440b-ac11-9b50f03d872d" providerId="ADAL" clId="{A965B550-C0AC-4DD5-8A7E-FDC6BF9687D3}" dt="2025-03-14T21:13:03.576" v="717" actId="478"/>
          <ac:spMkLst>
            <pc:docMk/>
            <pc:sldMk cId="3271334435" sldId="422"/>
            <ac:spMk id="19" creationId="{2EC1D98A-E7B6-112A-6296-0E7FAB70451F}"/>
          </ac:spMkLst>
        </pc:spChg>
        <pc:picChg chg="add mod">
          <ac:chgData name="Pierre Vuylsteker" userId="e12bd24c-24e7-440b-ac11-9b50f03d872d" providerId="ADAL" clId="{A965B550-C0AC-4DD5-8A7E-FDC6BF9687D3}" dt="2025-03-14T21:13:44.523" v="725" actId="1076"/>
          <ac:picMkLst>
            <pc:docMk/>
            <pc:sldMk cId="3271334435" sldId="422"/>
            <ac:picMk id="8" creationId="{1D3AAA5B-98E6-9B97-714F-5EC79D73FB65}"/>
          </ac:picMkLst>
        </pc:picChg>
      </pc:sldChg>
    </pc:docChg>
  </pc:docChgLst>
  <pc:docChgLst>
    <pc:chgData name="Pierre Vuylsteker" userId="e12bd24c-24e7-440b-ac11-9b50f03d872d" providerId="ADAL" clId="{FB5DA3A4-B858-4AE1-AC68-0468169EC311}"/>
    <pc:docChg chg="undo redo custSel addSld delSld modSld modMainMaster modNotesMaster">
      <pc:chgData name="Pierre Vuylsteker" userId="e12bd24c-24e7-440b-ac11-9b50f03d872d" providerId="ADAL" clId="{FB5DA3A4-B858-4AE1-AC68-0468169EC311}" dt="2025-01-04T09:33:46.499" v="163"/>
      <pc:docMkLst>
        <pc:docMk/>
      </pc:docMkLst>
      <pc:sldChg chg="addSp delSp modSp mod modNotes">
        <pc:chgData name="Pierre Vuylsteker" userId="e12bd24c-24e7-440b-ac11-9b50f03d872d" providerId="ADAL" clId="{FB5DA3A4-B858-4AE1-AC68-0468169EC311}" dt="2025-01-04T09:27:53.613" v="107" actId="1036"/>
        <pc:sldMkLst>
          <pc:docMk/>
          <pc:sldMk cId="0" sldId="265"/>
        </pc:sldMkLst>
        <pc:spChg chg="mod">
          <ac:chgData name="Pierre Vuylsteker" userId="e12bd24c-24e7-440b-ac11-9b50f03d872d" providerId="ADAL" clId="{FB5DA3A4-B858-4AE1-AC68-0468169EC311}" dt="2025-01-04T09:27:53.613" v="107" actId="1036"/>
          <ac:spMkLst>
            <pc:docMk/>
            <pc:sldMk cId="0" sldId="265"/>
            <ac:spMk id="2053" creationId="{8891B687-0FB6-4EEB-9F31-F1C41505CCA7}"/>
          </ac:spMkLst>
        </pc:spChg>
        <pc:spChg chg="mod">
          <ac:chgData name="Pierre Vuylsteker" userId="e12bd24c-24e7-440b-ac11-9b50f03d872d" providerId="ADAL" clId="{FB5DA3A4-B858-4AE1-AC68-0468169EC311}" dt="2025-01-04T09:25:42.437" v="12" actId="14100"/>
          <ac:spMkLst>
            <pc:docMk/>
            <pc:sldMk cId="0" sldId="265"/>
            <ac:spMk id="3075" creationId="{6978C953-FD15-4963-83FE-962259397615}"/>
          </ac:spMkLst>
        </pc:spChg>
      </pc:sldChg>
      <pc:sldChg chg="addSp delSp modSp del mod modNotes">
        <pc:chgData name="Pierre Vuylsteker" userId="e12bd24c-24e7-440b-ac11-9b50f03d872d" providerId="ADAL" clId="{FB5DA3A4-B858-4AE1-AC68-0468169EC311}" dt="2025-01-04T09:28:37.999" v="127" actId="47"/>
        <pc:sldMkLst>
          <pc:docMk/>
          <pc:sldMk cId="0" sldId="266"/>
        </pc:sldMkLst>
      </pc:sldChg>
      <pc:sldChg chg="delSp modSp del modNotes">
        <pc:chgData name="Pierre Vuylsteker" userId="e12bd24c-24e7-440b-ac11-9b50f03d872d" providerId="ADAL" clId="{FB5DA3A4-B858-4AE1-AC68-0468169EC311}" dt="2025-01-04T09:33:23.603" v="159" actId="47"/>
        <pc:sldMkLst>
          <pc:docMk/>
          <pc:sldMk cId="0" sldId="289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233693875" sldId="291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500562415" sldId="292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55434866" sldId="293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384995683" sldId="294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300833408" sldId="295"/>
        </pc:sldMkLst>
      </pc:sldChg>
      <pc:sldChg chg="modSp del modNotes">
        <pc:chgData name="Pierre Vuylsteker" userId="e12bd24c-24e7-440b-ac11-9b50f03d872d" providerId="ADAL" clId="{FB5DA3A4-B858-4AE1-AC68-0468169EC311}" dt="2025-01-04T09:33:24.855" v="160" actId="47"/>
        <pc:sldMkLst>
          <pc:docMk/>
          <pc:sldMk cId="876237805" sldId="296"/>
        </pc:sldMkLst>
      </pc:sldChg>
      <pc:sldChg chg="modSp del modNotes">
        <pc:chgData name="Pierre Vuylsteker" userId="e12bd24c-24e7-440b-ac11-9b50f03d872d" providerId="ADAL" clId="{FB5DA3A4-B858-4AE1-AC68-0468169EC311}" dt="2025-01-04T09:33:27.576" v="161" actId="47"/>
        <pc:sldMkLst>
          <pc:docMk/>
          <pc:sldMk cId="3854207870" sldId="297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479164486" sldId="298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837595678" sldId="299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846585702" sldId="300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002466542" sldId="301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952775860" sldId="302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193047453" sldId="303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100694435" sldId="304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458693938" sldId="305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330698859" sldId="306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729178664" sldId="307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89577839" sldId="308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453655794" sldId="309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423697128" sldId="310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336731109" sldId="311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947081563" sldId="312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868683653" sldId="313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550069667" sldId="314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520819245" sldId="315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704118496" sldId="316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249001403" sldId="317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69296390" sldId="318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926330063" sldId="319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197689870" sldId="320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327344028" sldId="321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780386472" sldId="322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577022167" sldId="323"/>
        </pc:sldMkLst>
      </pc:sldChg>
      <pc:sldChg chg="addSp delSp modSp add mod">
        <pc:chgData name="Pierre Vuylsteker" userId="e12bd24c-24e7-440b-ac11-9b50f03d872d" providerId="ADAL" clId="{FB5DA3A4-B858-4AE1-AC68-0468169EC311}" dt="2025-01-04T09:31:56.285" v="148" actId="1036"/>
        <pc:sldMkLst>
          <pc:docMk/>
          <pc:sldMk cId="2589664507" sldId="324"/>
        </pc:sldMkLst>
      </pc:sldChg>
      <pc:sldChg chg="addSp delSp modSp add mod modAnim">
        <pc:chgData name="Pierre Vuylsteker" userId="e12bd24c-24e7-440b-ac11-9b50f03d872d" providerId="ADAL" clId="{FB5DA3A4-B858-4AE1-AC68-0468169EC311}" dt="2025-01-04T09:33:46.499" v="163"/>
        <pc:sldMkLst>
          <pc:docMk/>
          <pc:sldMk cId="4246476894" sldId="325"/>
        </pc:sldMkLst>
      </pc:sldChg>
      <pc:sldMasterChg chg="modSp modSldLayout">
        <pc:chgData name="Pierre Vuylsteker" userId="e12bd24c-24e7-440b-ac11-9b50f03d872d" providerId="ADAL" clId="{FB5DA3A4-B858-4AE1-AC68-0468169EC311}" dt="2025-01-04T09:24:44.088" v="0"/>
        <pc:sldMasterMkLst>
          <pc:docMk/>
          <pc:sldMasterMk cId="0" sldId="2147483684"/>
        </pc:sldMasterMkLst>
        <pc:spChg chg="mod">
          <ac:chgData name="Pierre Vuylsteker" userId="e12bd24c-24e7-440b-ac11-9b50f03d872d" providerId="ADAL" clId="{FB5DA3A4-B858-4AE1-AC68-0468169EC311}" dt="2025-01-04T09:24:44.088" v="0"/>
          <ac:spMkLst>
            <pc:docMk/>
            <pc:sldMasterMk cId="0" sldId="2147483684"/>
            <ac:spMk id="4" creationId="{98A19E66-D6C4-4298-9EB0-2B4C7D4C5B7B}"/>
          </ac:spMkLst>
        </pc:spChg>
        <pc:spChg chg="mod">
          <ac:chgData name="Pierre Vuylsteker" userId="e12bd24c-24e7-440b-ac11-9b50f03d872d" providerId="ADAL" clId="{FB5DA3A4-B858-4AE1-AC68-0468169EC311}" dt="2025-01-04T09:24:44.088" v="0"/>
          <ac:spMkLst>
            <pc:docMk/>
            <pc:sldMasterMk cId="0" sldId="2147483684"/>
            <ac:spMk id="5" creationId="{C164C29E-3C57-445F-A6BE-1CA6F35007BA}"/>
          </ac:spMkLst>
        </pc:spChg>
        <pc:spChg chg="mod">
          <ac:chgData name="Pierre Vuylsteker" userId="e12bd24c-24e7-440b-ac11-9b50f03d872d" providerId="ADAL" clId="{FB5DA3A4-B858-4AE1-AC68-0468169EC311}" dt="2025-01-04T09:24:44.088" v="0"/>
          <ac:spMkLst>
            <pc:docMk/>
            <pc:sldMasterMk cId="0" sldId="2147483684"/>
            <ac:spMk id="6" creationId="{F5DA7DF0-8B3E-4635-AB15-68F55C65C224}"/>
          </ac:spMkLst>
        </pc:spChg>
        <pc:spChg chg="mod">
          <ac:chgData name="Pierre Vuylsteker" userId="e12bd24c-24e7-440b-ac11-9b50f03d872d" providerId="ADAL" clId="{FB5DA3A4-B858-4AE1-AC68-0468169EC311}" dt="2025-01-04T09:24:44.088" v="0"/>
          <ac:spMkLst>
            <pc:docMk/>
            <pc:sldMasterMk cId="0" sldId="2147483684"/>
            <ac:spMk id="1026" creationId="{21745145-4A7B-4BF7-A85F-8E6776C1A158}"/>
          </ac:spMkLst>
        </pc:spChg>
        <pc:spChg chg="mod">
          <ac:chgData name="Pierre Vuylsteker" userId="e12bd24c-24e7-440b-ac11-9b50f03d872d" providerId="ADAL" clId="{FB5DA3A4-B858-4AE1-AC68-0468169EC311}" dt="2025-01-04T09:24:44.088" v="0"/>
          <ac:spMkLst>
            <pc:docMk/>
            <pc:sldMasterMk cId="0" sldId="2147483684"/>
            <ac:spMk id="1027" creationId="{519DEC6B-40CC-4804-9F39-BD13D82D56D8}"/>
          </ac:spMkLst>
        </pc:sp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3094702669" sldId="2147483685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3094702669" sldId="2147483685"/>
              <ac:spMk id="2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3094702669" sldId="2147483685"/>
              <ac:spMk id="3" creationId="{00000000-0000-0000-0000-000000000000}"/>
            </ac:spMkLst>
          </pc:spChg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1457783449" sldId="2147483687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1457783449" sldId="2147483687"/>
              <ac:spMk id="2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1457783449" sldId="2147483687"/>
              <ac:spMk id="3" creationId="{00000000-0000-0000-0000-000000000000}"/>
            </ac:spMkLst>
          </pc:spChg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2602789206" sldId="2147483688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602789206" sldId="2147483688"/>
              <ac:spMk id="3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602789206" sldId="2147483688"/>
              <ac:spMk id="4" creationId="{00000000-0000-0000-0000-000000000000}"/>
            </ac:spMkLst>
          </pc:spChg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2662093840" sldId="2147483689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662093840" sldId="2147483689"/>
              <ac:spMk id="3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662093840" sldId="2147483689"/>
              <ac:spMk id="4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662093840" sldId="2147483689"/>
              <ac:spMk id="5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662093840" sldId="2147483689"/>
              <ac:spMk id="6" creationId="{00000000-0000-0000-0000-000000000000}"/>
            </ac:spMkLst>
          </pc:spChg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3037118350" sldId="2147483692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3037118350" sldId="2147483692"/>
              <ac:spMk id="2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3037118350" sldId="2147483692"/>
              <ac:spMk id="3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3037118350" sldId="2147483692"/>
              <ac:spMk id="4" creationId="{00000000-0000-0000-0000-000000000000}"/>
            </ac:spMkLst>
          </pc:spChg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2793497513" sldId="2147483693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793497513" sldId="2147483693"/>
              <ac:spMk id="2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793497513" sldId="2147483693"/>
              <ac:spMk id="3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793497513" sldId="2147483693"/>
              <ac:spMk id="4" creationId="{00000000-0000-0000-0000-000000000000}"/>
            </ac:spMkLst>
          </pc:spChg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107211009" sldId="2147483695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107211009" sldId="2147483695"/>
              <ac:spMk id="2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107211009" sldId="2147483695"/>
              <ac:spMk id="3" creationId="{00000000-0000-0000-0000-000000000000}"/>
            </ac:spMkLst>
          </pc:spChg>
        </pc:sldLayoutChg>
      </pc:sldMasterChg>
    </pc:docChg>
  </pc:docChgLst>
  <pc:docChgLst>
    <pc:chgData name="Pierre Vuylsteker" userId="e12bd24c-24e7-440b-ac11-9b50f03d872d" providerId="ADAL" clId="{85CB7782-C130-407A-A86E-C4460A16C6CA}"/>
    <pc:docChg chg="undo redo custSel addSld delSld modSld">
      <pc:chgData name="Pierre Vuylsteker" userId="e12bd24c-24e7-440b-ac11-9b50f03d872d" providerId="ADAL" clId="{85CB7782-C130-407A-A86E-C4460A16C6CA}" dt="2025-02-23T10:29:18.860" v="1504" actId="20577"/>
      <pc:docMkLst>
        <pc:docMk/>
      </pc:docMkLst>
      <pc:sldChg chg="addSp delSp modSp mod">
        <pc:chgData name="Pierre Vuylsteker" userId="e12bd24c-24e7-440b-ac11-9b50f03d872d" providerId="ADAL" clId="{85CB7782-C130-407A-A86E-C4460A16C6CA}" dt="2025-02-22T19:53:58.033" v="142" actId="1076"/>
        <pc:sldMkLst>
          <pc:docMk/>
          <pc:sldMk cId="0" sldId="265"/>
        </pc:sldMkLst>
        <pc:spChg chg="mod">
          <ac:chgData name="Pierre Vuylsteker" userId="e12bd24c-24e7-440b-ac11-9b50f03d872d" providerId="ADAL" clId="{85CB7782-C130-407A-A86E-C4460A16C6CA}" dt="2025-02-22T19:50:58.299" v="17" actId="20577"/>
          <ac:spMkLst>
            <pc:docMk/>
            <pc:sldMk cId="0" sldId="265"/>
            <ac:spMk id="2053" creationId="{8891B687-0FB6-4EEB-9F31-F1C41505CCA7}"/>
          </ac:spMkLst>
        </pc:spChg>
        <pc:graphicFrameChg chg="add mod modGraphic">
          <ac:chgData name="Pierre Vuylsteker" userId="e12bd24c-24e7-440b-ac11-9b50f03d872d" providerId="ADAL" clId="{85CB7782-C130-407A-A86E-C4460A16C6CA}" dt="2025-02-22T19:53:58.033" v="142" actId="1076"/>
          <ac:graphicFrameMkLst>
            <pc:docMk/>
            <pc:sldMk cId="0" sldId="265"/>
            <ac:graphicFrameMk id="3" creationId="{1AC6A1B1-DD5B-CAEB-FCED-CB5F814D054B}"/>
          </ac:graphicFrameMkLst>
        </pc:graphicFrameChg>
      </pc:sldChg>
      <pc:sldChg chg="addSp delSp modSp mod modAnim">
        <pc:chgData name="Pierre Vuylsteker" userId="e12bd24c-24e7-440b-ac11-9b50f03d872d" providerId="ADAL" clId="{85CB7782-C130-407A-A86E-C4460A16C6CA}" dt="2025-02-22T19:56:53.962" v="174" actId="1036"/>
        <pc:sldMkLst>
          <pc:docMk/>
          <pc:sldMk cId="2589664507" sldId="324"/>
        </pc:sldMkLst>
      </pc:sldChg>
      <pc:sldChg chg="addSp delSp modSp mod delAnim">
        <pc:chgData name="Pierre Vuylsteker" userId="e12bd24c-24e7-440b-ac11-9b50f03d872d" providerId="ADAL" clId="{85CB7782-C130-407A-A86E-C4460A16C6CA}" dt="2025-02-23T09:40:25.671" v="464" actId="1076"/>
        <pc:sldMkLst>
          <pc:docMk/>
          <pc:sldMk cId="1918843954" sldId="346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2578363527" sldId="370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1874324320" sldId="371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3732784923" sldId="372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2726641064" sldId="373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1077825404" sldId="374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3715267025" sldId="377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2252769360" sldId="378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1407764305" sldId="379"/>
        </pc:sldMkLst>
      </pc:sldChg>
      <pc:sldChg chg="del">
        <pc:chgData name="Pierre Vuylsteker" userId="e12bd24c-24e7-440b-ac11-9b50f03d872d" providerId="ADAL" clId="{85CB7782-C130-407A-A86E-C4460A16C6CA}" dt="2025-02-23T09:13:05.085" v="225" actId="47"/>
        <pc:sldMkLst>
          <pc:docMk/>
          <pc:sldMk cId="202787777" sldId="380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3741151129" sldId="381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2993189417" sldId="382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1696107873" sldId="383"/>
        </pc:sldMkLst>
      </pc:sldChg>
      <pc:sldChg chg="addSp delSp modSp add mod delAnim modAnim">
        <pc:chgData name="Pierre Vuylsteker" userId="e12bd24c-24e7-440b-ac11-9b50f03d872d" providerId="ADAL" clId="{85CB7782-C130-407A-A86E-C4460A16C6CA}" dt="2025-02-23T10:16:06.768" v="1325" actId="1076"/>
        <pc:sldMkLst>
          <pc:docMk/>
          <pc:sldMk cId="4247304279" sldId="384"/>
        </pc:sldMkLst>
      </pc:sldChg>
      <pc:sldChg chg="addSp delSp modSp add mod modAnim">
        <pc:chgData name="Pierre Vuylsteker" userId="e12bd24c-24e7-440b-ac11-9b50f03d872d" providerId="ADAL" clId="{85CB7782-C130-407A-A86E-C4460A16C6CA}" dt="2025-02-23T10:20:21.483" v="1400"/>
        <pc:sldMkLst>
          <pc:docMk/>
          <pc:sldMk cId="2640011050" sldId="385"/>
        </pc:sldMkLst>
      </pc:sldChg>
      <pc:sldChg chg="addSp delSp modSp add mod">
        <pc:chgData name="Pierre Vuylsteker" userId="e12bd24c-24e7-440b-ac11-9b50f03d872d" providerId="ADAL" clId="{85CB7782-C130-407A-A86E-C4460A16C6CA}" dt="2025-02-23T09:39:11.907" v="454" actId="1076"/>
        <pc:sldMkLst>
          <pc:docMk/>
          <pc:sldMk cId="1643510928" sldId="386"/>
        </pc:sldMkLst>
      </pc:sldChg>
      <pc:sldChg chg="addSp delSp modSp add mod">
        <pc:chgData name="Pierre Vuylsteker" userId="e12bd24c-24e7-440b-ac11-9b50f03d872d" providerId="ADAL" clId="{85CB7782-C130-407A-A86E-C4460A16C6CA}" dt="2025-02-23T09:19:28.295" v="293" actId="14100"/>
        <pc:sldMkLst>
          <pc:docMk/>
          <pc:sldMk cId="4183628079" sldId="387"/>
        </pc:sldMkLst>
      </pc:sldChg>
      <pc:sldChg chg="addSp delSp modSp add mod modAnim">
        <pc:chgData name="Pierre Vuylsteker" userId="e12bd24c-24e7-440b-ac11-9b50f03d872d" providerId="ADAL" clId="{85CB7782-C130-407A-A86E-C4460A16C6CA}" dt="2025-02-23T10:20:58.917" v="1405"/>
        <pc:sldMkLst>
          <pc:docMk/>
          <pc:sldMk cId="2244890907" sldId="388"/>
        </pc:sldMkLst>
      </pc:sldChg>
      <pc:sldChg chg="addSp delSp modSp add mod">
        <pc:chgData name="Pierre Vuylsteker" userId="e12bd24c-24e7-440b-ac11-9b50f03d872d" providerId="ADAL" clId="{85CB7782-C130-407A-A86E-C4460A16C6CA}" dt="2025-02-23T09:32:00.474" v="430" actId="14100"/>
        <pc:sldMkLst>
          <pc:docMk/>
          <pc:sldMk cId="459616707" sldId="389"/>
        </pc:sldMkLst>
      </pc:sldChg>
      <pc:sldChg chg="addSp delSp modSp add mod">
        <pc:chgData name="Pierre Vuylsteker" userId="e12bd24c-24e7-440b-ac11-9b50f03d872d" providerId="ADAL" clId="{85CB7782-C130-407A-A86E-C4460A16C6CA}" dt="2025-02-23T09:32:41.067" v="442" actId="14100"/>
        <pc:sldMkLst>
          <pc:docMk/>
          <pc:sldMk cId="3458856646" sldId="390"/>
        </pc:sldMkLst>
      </pc:sldChg>
      <pc:sldChg chg="addSp delSp modSp add mod modAnim">
        <pc:chgData name="Pierre Vuylsteker" userId="e12bd24c-24e7-440b-ac11-9b50f03d872d" providerId="ADAL" clId="{85CB7782-C130-407A-A86E-C4460A16C6CA}" dt="2025-02-23T10:21:25.822" v="1406"/>
        <pc:sldMkLst>
          <pc:docMk/>
          <pc:sldMk cId="21714573" sldId="391"/>
        </pc:sldMkLst>
      </pc:sldChg>
      <pc:sldChg chg="addSp delSp modSp add mod modAnim">
        <pc:chgData name="Pierre Vuylsteker" userId="e12bd24c-24e7-440b-ac11-9b50f03d872d" providerId="ADAL" clId="{85CB7782-C130-407A-A86E-C4460A16C6CA}" dt="2025-02-23T10:21:38.105" v="1408"/>
        <pc:sldMkLst>
          <pc:docMk/>
          <pc:sldMk cId="2699212629" sldId="392"/>
        </pc:sldMkLst>
      </pc:sldChg>
      <pc:sldChg chg="addSp delSp modSp add mod modAnim">
        <pc:chgData name="Pierre Vuylsteker" userId="e12bd24c-24e7-440b-ac11-9b50f03d872d" providerId="ADAL" clId="{85CB7782-C130-407A-A86E-C4460A16C6CA}" dt="2025-02-23T10:22:03.355" v="1415"/>
        <pc:sldMkLst>
          <pc:docMk/>
          <pc:sldMk cId="3605760372" sldId="393"/>
        </pc:sldMkLst>
      </pc:sldChg>
      <pc:sldChg chg="addSp delSp modSp add mod modAnim">
        <pc:chgData name="Pierre Vuylsteker" userId="e12bd24c-24e7-440b-ac11-9b50f03d872d" providerId="ADAL" clId="{85CB7782-C130-407A-A86E-C4460A16C6CA}" dt="2025-02-23T10:22:27.680" v="1417"/>
        <pc:sldMkLst>
          <pc:docMk/>
          <pc:sldMk cId="3994891107" sldId="394"/>
        </pc:sldMkLst>
      </pc:sldChg>
      <pc:sldChg chg="addSp delSp modSp add mod">
        <pc:chgData name="Pierre Vuylsteker" userId="e12bd24c-24e7-440b-ac11-9b50f03d872d" providerId="ADAL" clId="{85CB7782-C130-407A-A86E-C4460A16C6CA}" dt="2025-02-23T09:48:27.534" v="653" actId="14100"/>
        <pc:sldMkLst>
          <pc:docMk/>
          <pc:sldMk cId="3625494992" sldId="395"/>
        </pc:sldMkLst>
      </pc:sldChg>
      <pc:sldChg chg="addSp delSp modSp add mod">
        <pc:chgData name="Pierre Vuylsteker" userId="e12bd24c-24e7-440b-ac11-9b50f03d872d" providerId="ADAL" clId="{85CB7782-C130-407A-A86E-C4460A16C6CA}" dt="2025-02-23T09:51:34.089" v="740" actId="22"/>
        <pc:sldMkLst>
          <pc:docMk/>
          <pc:sldMk cId="3305250399" sldId="396"/>
        </pc:sldMkLst>
      </pc:sldChg>
      <pc:sldChg chg="addSp delSp modSp add mod">
        <pc:chgData name="Pierre Vuylsteker" userId="e12bd24c-24e7-440b-ac11-9b50f03d872d" providerId="ADAL" clId="{85CB7782-C130-407A-A86E-C4460A16C6CA}" dt="2025-02-23T09:53:28.857" v="797" actId="1036"/>
        <pc:sldMkLst>
          <pc:docMk/>
          <pc:sldMk cId="3813295912" sldId="397"/>
        </pc:sldMkLst>
      </pc:sldChg>
      <pc:sldChg chg="addSp delSp modSp add mod modAnim">
        <pc:chgData name="Pierre Vuylsteker" userId="e12bd24c-24e7-440b-ac11-9b50f03d872d" providerId="ADAL" clId="{85CB7782-C130-407A-A86E-C4460A16C6CA}" dt="2025-02-23T10:23:11.534" v="1420"/>
        <pc:sldMkLst>
          <pc:docMk/>
          <pc:sldMk cId="2017034228" sldId="398"/>
        </pc:sldMkLst>
      </pc:sldChg>
      <pc:sldChg chg="addSp delSp modSp add del mod">
        <pc:chgData name="Pierre Vuylsteker" userId="e12bd24c-24e7-440b-ac11-9b50f03d872d" providerId="ADAL" clId="{85CB7782-C130-407A-A86E-C4460A16C6CA}" dt="2025-02-23T09:52:13.743" v="757" actId="47"/>
        <pc:sldMkLst>
          <pc:docMk/>
          <pc:sldMk cId="2829922678" sldId="398"/>
        </pc:sldMkLst>
      </pc:sldChg>
      <pc:sldChg chg="addSp delSp modSp add mod">
        <pc:chgData name="Pierre Vuylsteker" userId="e12bd24c-24e7-440b-ac11-9b50f03d872d" providerId="ADAL" clId="{85CB7782-C130-407A-A86E-C4460A16C6CA}" dt="2025-02-23T09:57:53.012" v="877" actId="122"/>
        <pc:sldMkLst>
          <pc:docMk/>
          <pc:sldMk cId="719145158" sldId="399"/>
        </pc:sldMkLst>
      </pc:sldChg>
      <pc:sldChg chg="addSp delSp modSp add mod">
        <pc:chgData name="Pierre Vuylsteker" userId="e12bd24c-24e7-440b-ac11-9b50f03d872d" providerId="ADAL" clId="{85CB7782-C130-407A-A86E-C4460A16C6CA}" dt="2025-02-23T09:58:55.090" v="894" actId="22"/>
        <pc:sldMkLst>
          <pc:docMk/>
          <pc:sldMk cId="1478712281" sldId="400"/>
        </pc:sldMkLst>
      </pc:sldChg>
      <pc:sldChg chg="addSp delSp modSp add mod modAnim">
        <pc:chgData name="Pierre Vuylsteker" userId="e12bd24c-24e7-440b-ac11-9b50f03d872d" providerId="ADAL" clId="{85CB7782-C130-407A-A86E-C4460A16C6CA}" dt="2025-02-23T10:23:34.022" v="1421"/>
        <pc:sldMkLst>
          <pc:docMk/>
          <pc:sldMk cId="1742189784" sldId="401"/>
        </pc:sldMkLst>
      </pc:sldChg>
      <pc:sldChg chg="addSp delSp modSp add mod">
        <pc:chgData name="Pierre Vuylsteker" userId="e12bd24c-24e7-440b-ac11-9b50f03d872d" providerId="ADAL" clId="{85CB7782-C130-407A-A86E-C4460A16C6CA}" dt="2025-02-23T10:00:30.691" v="928" actId="22"/>
        <pc:sldMkLst>
          <pc:docMk/>
          <pc:sldMk cId="2880062993" sldId="402"/>
        </pc:sldMkLst>
      </pc:sldChg>
      <pc:sldChg chg="addSp delSp modSp add mod modAnim">
        <pc:chgData name="Pierre Vuylsteker" userId="e12bd24c-24e7-440b-ac11-9b50f03d872d" providerId="ADAL" clId="{85CB7782-C130-407A-A86E-C4460A16C6CA}" dt="2025-02-23T10:24:48.728" v="1433"/>
        <pc:sldMkLst>
          <pc:docMk/>
          <pc:sldMk cId="1559387658" sldId="403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00.917" v="1434"/>
        <pc:sldMkLst>
          <pc:docMk/>
          <pc:sldMk cId="3706786635" sldId="404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08.155" v="1435"/>
        <pc:sldMkLst>
          <pc:docMk/>
          <pc:sldMk cId="333576891" sldId="405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25.631" v="1437"/>
        <pc:sldMkLst>
          <pc:docMk/>
          <pc:sldMk cId="844426737" sldId="406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36.555" v="1438"/>
        <pc:sldMkLst>
          <pc:docMk/>
          <pc:sldMk cId="2272772325" sldId="407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52.232" v="1439"/>
        <pc:sldMkLst>
          <pc:docMk/>
          <pc:sldMk cId="1798392009" sldId="408"/>
        </pc:sldMkLst>
      </pc:sldChg>
      <pc:sldChg chg="addSp delSp modSp add mod modAnim">
        <pc:chgData name="Pierre Vuylsteker" userId="e12bd24c-24e7-440b-ac11-9b50f03d872d" providerId="ADAL" clId="{85CB7782-C130-407A-A86E-C4460A16C6CA}" dt="2025-02-23T10:26:01.546" v="1440"/>
        <pc:sldMkLst>
          <pc:docMk/>
          <pc:sldMk cId="962415882" sldId="409"/>
        </pc:sldMkLst>
      </pc:sldChg>
      <pc:sldChg chg="addSp delSp modSp add mod modAnim">
        <pc:chgData name="Pierre Vuylsteker" userId="e12bd24c-24e7-440b-ac11-9b50f03d872d" providerId="ADAL" clId="{85CB7782-C130-407A-A86E-C4460A16C6CA}" dt="2025-02-23T10:26:25.463" v="1441"/>
        <pc:sldMkLst>
          <pc:docMk/>
          <pc:sldMk cId="4102872138" sldId="410"/>
        </pc:sldMkLst>
      </pc:sldChg>
      <pc:sldChg chg="addSp delSp modSp add mod">
        <pc:chgData name="Pierre Vuylsteker" userId="e12bd24c-24e7-440b-ac11-9b50f03d872d" providerId="ADAL" clId="{85CB7782-C130-407A-A86E-C4460A16C6CA}" dt="2025-02-23T10:29:18.860" v="1504" actId="20577"/>
        <pc:sldMkLst>
          <pc:docMk/>
          <pc:sldMk cId="5496740" sldId="411"/>
        </pc:sldMkLst>
      </pc:sldChg>
      <pc:sldChg chg="addSp delSp modSp add mod">
        <pc:chgData name="Pierre Vuylsteker" userId="e12bd24c-24e7-440b-ac11-9b50f03d872d" providerId="ADAL" clId="{85CB7782-C130-407A-A86E-C4460A16C6CA}" dt="2025-02-23T10:24:10.066" v="1427" actId="122"/>
        <pc:sldMkLst>
          <pc:docMk/>
          <pc:sldMk cId="3769090810" sldId="412"/>
        </pc:sldMkLst>
      </pc:sldChg>
    </pc:docChg>
  </pc:docChgLst>
  <pc:docChgLst>
    <pc:chgData name="pierre.vuylsteker@ac-lille.fr" userId="e12bd24c-24e7-440b-ac11-9b50f03d872d" providerId="ADAL" clId="{24DCF5C5-28F1-4547-8892-B356528BF34B}"/>
    <pc:docChg chg="undo redo custSel addSld delSld modSld">
      <pc:chgData name="pierre.vuylsteker@ac-lille.fr" userId="e12bd24c-24e7-440b-ac11-9b50f03d872d" providerId="ADAL" clId="{24DCF5C5-28F1-4547-8892-B356528BF34B}" dt="2022-11-23T21:49:28.372" v="5045"/>
      <pc:docMkLst>
        <pc:docMk/>
      </pc:docMkLst>
      <pc:sldChg chg="modSp mod">
        <pc:chgData name="pierre.vuylsteker@ac-lille.fr" userId="e12bd24c-24e7-440b-ac11-9b50f03d872d" providerId="ADAL" clId="{24DCF5C5-28F1-4547-8892-B356528BF34B}" dt="2022-11-23T21:02:58.488" v="200" actId="255"/>
        <pc:sldMkLst>
          <pc:docMk/>
          <pc:sldMk cId="0" sldId="265"/>
        </pc:sldMkLst>
      </pc:sldChg>
      <pc:sldChg chg="addSp delSp modSp mod modAnim">
        <pc:chgData name="pierre.vuylsteker@ac-lille.fr" userId="e12bd24c-24e7-440b-ac11-9b50f03d872d" providerId="ADAL" clId="{24DCF5C5-28F1-4547-8892-B356528BF34B}" dt="2022-11-23T21:08:31.624" v="983" actId="1076"/>
        <pc:sldMkLst>
          <pc:docMk/>
          <pc:sldMk cId="0" sldId="266"/>
        </pc:sldMkLst>
      </pc:sldChg>
      <pc:sldChg chg="delSp del mod">
        <pc:chgData name="pierre.vuylsteker@ac-lille.fr" userId="e12bd24c-24e7-440b-ac11-9b50f03d872d" providerId="ADAL" clId="{24DCF5C5-28F1-4547-8892-B356528BF34B}" dt="2022-11-23T21:05:08.124" v="532" actId="47"/>
        <pc:sldMkLst>
          <pc:docMk/>
          <pc:sldMk cId="0" sldId="284"/>
        </pc:sldMkLst>
      </pc:sldChg>
      <pc:sldChg chg="addSp delSp modSp mod modAnim">
        <pc:chgData name="pierre.vuylsteker@ac-lille.fr" userId="e12bd24c-24e7-440b-ac11-9b50f03d872d" providerId="ADAL" clId="{24DCF5C5-28F1-4547-8892-B356528BF34B}" dt="2022-11-23T21:46:33.941" v="5020"/>
        <pc:sldMkLst>
          <pc:docMk/>
          <pc:sldMk cId="0" sldId="289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780322083" sldId="290"/>
        </pc:sldMkLst>
      </pc:sldChg>
      <pc:sldChg chg="addSp delSp modSp mod">
        <pc:chgData name="pierre.vuylsteker@ac-lille.fr" userId="e12bd24c-24e7-440b-ac11-9b50f03d872d" providerId="ADAL" clId="{24DCF5C5-28F1-4547-8892-B356528BF34B}" dt="2022-11-23T21:45:33.652" v="5006" actId="1076"/>
        <pc:sldMkLst>
          <pc:docMk/>
          <pc:sldMk cId="3281382257" sldId="353"/>
        </pc:sldMkLst>
      </pc:sldChg>
      <pc:sldChg chg="addSp delSp modSp mod">
        <pc:chgData name="pierre.vuylsteker@ac-lille.fr" userId="e12bd24c-24e7-440b-ac11-9b50f03d872d" providerId="ADAL" clId="{24DCF5C5-28F1-4547-8892-B356528BF34B}" dt="2022-11-23T21:45:44.196" v="5010" actId="1076"/>
        <pc:sldMkLst>
          <pc:docMk/>
          <pc:sldMk cId="2488567247" sldId="35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610015862" sldId="355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32:35.001" v="4288" actId="20577"/>
        <pc:sldMkLst>
          <pc:docMk/>
          <pc:sldMk cId="4032849467" sldId="35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687377579" sldId="356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32:29.336" v="4270" actId="20577"/>
        <pc:sldMkLst>
          <pc:docMk/>
          <pc:sldMk cId="3384541100" sldId="356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6:45.240" v="5021"/>
        <pc:sldMkLst>
          <pc:docMk/>
          <pc:sldMk cId="454653735" sldId="357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344394162" sldId="357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6:51.017" v="5022"/>
        <pc:sldMkLst>
          <pc:docMk/>
          <pc:sldMk cId="805147109" sldId="35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747010877" sldId="358"/>
        </pc:sldMkLst>
      </pc:sldChg>
      <pc:sldChg chg="add">
        <pc:chgData name="pierre.vuylsteker@ac-lille.fr" userId="e12bd24c-24e7-440b-ac11-9b50f03d872d" providerId="ADAL" clId="{24DCF5C5-28F1-4547-8892-B356528BF34B}" dt="2022-11-23T21:11:10.073" v="1173"/>
        <pc:sldMkLst>
          <pc:docMk/>
          <pc:sldMk cId="726568023" sldId="359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107362477" sldId="359"/>
        </pc:sldMkLst>
      </pc:sldChg>
      <pc:sldChg chg="addSp modSp add mod">
        <pc:chgData name="pierre.vuylsteker@ac-lille.fr" userId="e12bd24c-24e7-440b-ac11-9b50f03d872d" providerId="ADAL" clId="{24DCF5C5-28F1-4547-8892-B356528BF34B}" dt="2022-11-23T21:14:15.233" v="1869" actId="1076"/>
        <pc:sldMkLst>
          <pc:docMk/>
          <pc:sldMk cId="578309764" sldId="360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134484100" sldId="360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15:04.020" v="1880" actId="14100"/>
        <pc:sldMkLst>
          <pc:docMk/>
          <pc:sldMk cId="767313367" sldId="361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222677601" sldId="361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214274499" sldId="362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17:51.704" v="2178"/>
        <pc:sldMkLst>
          <pc:docMk/>
          <pc:sldMk cId="3518874259" sldId="362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16:44.654" v="2072" actId="1076"/>
        <pc:sldMkLst>
          <pc:docMk/>
          <pc:sldMk cId="1584922853" sldId="363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833189388" sldId="363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17:20.414" v="2128" actId="1076"/>
        <pc:sldMkLst>
          <pc:docMk/>
          <pc:sldMk cId="611384458" sldId="36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632013778" sldId="364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7:20.396" v="5026"/>
        <pc:sldMkLst>
          <pc:docMk/>
          <pc:sldMk cId="754454843" sldId="36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773667440" sldId="36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766789102" sldId="366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18:47.378" v="2231" actId="20577"/>
        <pc:sldMkLst>
          <pc:docMk/>
          <pc:sldMk cId="1892306773" sldId="366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19:24.432" v="2327"/>
        <pc:sldMkLst>
          <pc:docMk/>
          <pc:sldMk cId="950231788" sldId="367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626492929" sldId="367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19:57.784" v="2489" actId="20577"/>
        <pc:sldMkLst>
          <pc:docMk/>
          <pc:sldMk cId="1948560670" sldId="36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969089600" sldId="368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0:30.447" v="2499" actId="1076"/>
        <pc:sldMkLst>
          <pc:docMk/>
          <pc:sldMk cId="497780172" sldId="369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451311906" sldId="369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7:57.325" v="5037"/>
        <pc:sldMkLst>
          <pc:docMk/>
          <pc:sldMk cId="3562630202" sldId="370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185850692" sldId="370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2:24.094" v="2859"/>
        <pc:sldMkLst>
          <pc:docMk/>
          <pc:sldMk cId="1217565057" sldId="371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495755671" sldId="371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8:08.368" v="5038"/>
        <pc:sldMkLst>
          <pc:docMk/>
          <pc:sldMk cId="3053646253" sldId="372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118978294" sldId="372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4:37.907" v="3259" actId="1076"/>
        <pc:sldMkLst>
          <pc:docMk/>
          <pc:sldMk cId="1756305536" sldId="373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934785063" sldId="373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208488852" sldId="374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37:30.459" v="4352" actId="1038"/>
        <pc:sldMkLst>
          <pc:docMk/>
          <pc:sldMk cId="4222515816" sldId="37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902310303" sldId="375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8:23.728" v="5039"/>
        <pc:sldMkLst>
          <pc:docMk/>
          <pc:sldMk cId="2449428096" sldId="37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46597179" sldId="376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7:42.537" v="3848" actId="20577"/>
        <pc:sldMkLst>
          <pc:docMk/>
          <pc:sldMk cId="641989152" sldId="376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9:11.806" v="4057" actId="14100"/>
        <pc:sldMkLst>
          <pc:docMk/>
          <pc:sldMk cId="832862746" sldId="377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058692646" sldId="377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30:15.514" v="4068"/>
        <pc:sldMkLst>
          <pc:docMk/>
          <pc:sldMk cId="54288055" sldId="37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77094525" sldId="37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035275078" sldId="379"/>
        </pc:sldMkLst>
      </pc:sldChg>
      <pc:sldChg chg="addSp delSp modSp add del mod modAnim">
        <pc:chgData name="pierre.vuylsteker@ac-lille.fr" userId="e12bd24c-24e7-440b-ac11-9b50f03d872d" providerId="ADAL" clId="{24DCF5C5-28F1-4547-8892-B356528BF34B}" dt="2022-11-23T21:40:44.958" v="4543" actId="47"/>
        <pc:sldMkLst>
          <pc:docMk/>
          <pc:sldMk cId="1131405996" sldId="379"/>
        </pc:sldMkLst>
      </pc:sldChg>
      <pc:sldChg chg="addSp modSp add del mod modAnim">
        <pc:chgData name="pierre.vuylsteker@ac-lille.fr" userId="e12bd24c-24e7-440b-ac11-9b50f03d872d" providerId="ADAL" clId="{24DCF5C5-28F1-4547-8892-B356528BF34B}" dt="2022-11-23T21:48:47.291" v="5040"/>
        <pc:sldMkLst>
          <pc:docMk/>
          <pc:sldMk cId="1518246288" sldId="380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160447860" sldId="380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8:57.470" v="5041"/>
        <pc:sldMkLst>
          <pc:docMk/>
          <pc:sldMk cId="2022699600" sldId="381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641518618" sldId="381"/>
        </pc:sldMkLst>
      </pc:sldChg>
      <pc:sldChg chg="delSp add modAnim">
        <pc:chgData name="pierre.vuylsteker@ac-lille.fr" userId="e12bd24c-24e7-440b-ac11-9b50f03d872d" providerId="ADAL" clId="{24DCF5C5-28F1-4547-8892-B356528BF34B}" dt="2022-11-23T21:40:56.253" v="4544" actId="478"/>
        <pc:sldMkLst>
          <pc:docMk/>
          <pc:sldMk cId="1083222117" sldId="382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713673912" sldId="382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304049185" sldId="383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9:04.696" v="5042"/>
        <pc:sldMkLst>
          <pc:docMk/>
          <pc:sldMk cId="3144478660" sldId="383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3:35.052" v="4882" actId="478"/>
        <pc:sldMkLst>
          <pc:docMk/>
          <pc:sldMk cId="196910471" sldId="38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759899394" sldId="38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05226118" sldId="385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9:21.390" v="5044"/>
        <pc:sldMkLst>
          <pc:docMk/>
          <pc:sldMk cId="1793733841" sldId="38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094443318" sldId="386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9:28.372" v="5045"/>
        <pc:sldMkLst>
          <pc:docMk/>
          <pc:sldMk cId="3398776067" sldId="386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715092035" sldId="387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47:49.537" v="5036" actId="1076"/>
        <pc:sldMkLst>
          <pc:docMk/>
          <pc:sldMk cId="4169344384" sldId="387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618569289" sldId="38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180159925" sldId="389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827859070" sldId="390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382675232" sldId="391"/>
        </pc:sldMkLst>
      </pc:sldChg>
      <pc:sldChg chg="del">
        <pc:chgData name="pierre.vuylsteker@ac-lille.fr" userId="e12bd24c-24e7-440b-ac11-9b50f03d872d" providerId="ADAL" clId="{24DCF5C5-28F1-4547-8892-B356528BF34B}" dt="2022-11-23T21:05:03.995" v="530" actId="47"/>
        <pc:sldMkLst>
          <pc:docMk/>
          <pc:sldMk cId="3411321839" sldId="392"/>
        </pc:sldMkLst>
      </pc:sldChg>
      <pc:sldChg chg="del">
        <pc:chgData name="pierre.vuylsteker@ac-lille.fr" userId="e12bd24c-24e7-440b-ac11-9b50f03d872d" providerId="ADAL" clId="{24DCF5C5-28F1-4547-8892-B356528BF34B}" dt="2022-11-23T21:05:04.410" v="531" actId="47"/>
        <pc:sldMkLst>
          <pc:docMk/>
          <pc:sldMk cId="3322018555" sldId="393"/>
        </pc:sldMkLst>
      </pc:sldChg>
    </pc:docChg>
  </pc:docChgLst>
  <pc:docChgLst>
    <pc:chgData name="pierre.vuylsteker@ac-lille.fr" userId="e12bd24c-24e7-440b-ac11-9b50f03d872d" providerId="ADAL" clId="{FE55C20A-F29E-417F-BC3B-A51CF41CA065}"/>
    <pc:docChg chg="undo custSel modSld">
      <pc:chgData name="pierre.vuylsteker@ac-lille.fr" userId="e12bd24c-24e7-440b-ac11-9b50f03d872d" providerId="ADAL" clId="{FE55C20A-F29E-417F-BC3B-A51CF41CA065}" dt="2022-10-14T14:47:25.402" v="13" actId="1076"/>
      <pc:docMkLst>
        <pc:docMk/>
      </pc:docMkLst>
      <pc:sldChg chg="addSp delSp modSp mod">
        <pc:chgData name="pierre.vuylsteker@ac-lille.fr" userId="e12bd24c-24e7-440b-ac11-9b50f03d872d" providerId="ADAL" clId="{FE55C20A-F29E-417F-BC3B-A51CF41CA065}" dt="2022-10-14T14:47:25.402" v="13" actId="1076"/>
        <pc:sldMkLst>
          <pc:docMk/>
          <pc:sldMk cId="4222677601" sldId="361"/>
        </pc:sldMkLst>
      </pc:sldChg>
    </pc:docChg>
  </pc:docChgLst>
  <pc:docChgLst>
    <pc:chgData name="Pierre Vuylsteker" userId="e12bd24c-24e7-440b-ac11-9b50f03d872d" providerId="ADAL" clId="{19C0AE4D-A33B-4BC6-A919-9C52408C782F}"/>
    <pc:docChg chg="modSld">
      <pc:chgData name="Pierre Vuylsteker" userId="e12bd24c-24e7-440b-ac11-9b50f03d872d" providerId="ADAL" clId="{19C0AE4D-A33B-4BC6-A919-9C52408C782F}" dt="2022-10-19T04:22:20.114" v="1" actId="20577"/>
      <pc:docMkLst>
        <pc:docMk/>
      </pc:docMkLst>
      <pc:sldChg chg="modSp mod">
        <pc:chgData name="Pierre Vuylsteker" userId="e12bd24c-24e7-440b-ac11-9b50f03d872d" providerId="ADAL" clId="{19C0AE4D-A33B-4BC6-A919-9C52408C782F}" dt="2022-10-19T04:22:20.114" v="1" actId="20577"/>
        <pc:sldMkLst>
          <pc:docMk/>
          <pc:sldMk cId="0" sldId="265"/>
        </pc:sldMkLst>
      </pc:sldChg>
    </pc:docChg>
  </pc:docChgLst>
  <pc:docChgLst>
    <pc:chgData name="Pierre Vuylsteker" userId="e12bd24c-24e7-440b-ac11-9b50f03d872d" providerId="ADAL" clId="{68FC6A92-BC85-4864-BEB4-AA3EC412A728}"/>
    <pc:docChg chg="modSld">
      <pc:chgData name="Pierre Vuylsteker" userId="e12bd24c-24e7-440b-ac11-9b50f03d872d" providerId="ADAL" clId="{68FC6A92-BC85-4864-BEB4-AA3EC412A728}" dt="2024-02-14T22:26:44.440" v="1" actId="20577"/>
      <pc:docMkLst>
        <pc:docMk/>
      </pc:docMkLst>
      <pc:sldChg chg="modSp mod">
        <pc:chgData name="Pierre Vuylsteker" userId="e12bd24c-24e7-440b-ac11-9b50f03d872d" providerId="ADAL" clId="{68FC6A92-BC85-4864-BEB4-AA3EC412A728}" dt="2024-02-14T22:26:44.440" v="1" actId="20577"/>
        <pc:sldMkLst>
          <pc:docMk/>
          <pc:sldMk cId="0" sldId="265"/>
        </pc:sldMkLst>
      </pc:sldChg>
    </pc:docChg>
  </pc:docChgLst>
  <pc:docChgLst>
    <pc:chgData name="Pierre Vuylsteker" userId="e12bd24c-24e7-440b-ac11-9b50f03d872d" providerId="ADAL" clId="{B7FEE1E6-C0CB-4FB2-BC18-FEAAE0811791}"/>
    <pc:docChg chg="undo redo custSel addSld delSld modSld sldOrd">
      <pc:chgData name="Pierre Vuylsteker" userId="e12bd24c-24e7-440b-ac11-9b50f03d872d" providerId="ADAL" clId="{B7FEE1E6-C0CB-4FB2-BC18-FEAAE0811791}" dt="2025-01-19T21:27:41.759" v="1736" actId="47"/>
      <pc:docMkLst>
        <pc:docMk/>
      </pc:docMkLst>
      <pc:sldChg chg="modSp add del mod">
        <pc:chgData name="Pierre Vuylsteker" userId="e12bd24c-24e7-440b-ac11-9b50f03d872d" providerId="ADAL" clId="{B7FEE1E6-C0CB-4FB2-BC18-FEAAE0811791}" dt="2025-01-19T21:27:31.482" v="1718" actId="47"/>
        <pc:sldMkLst>
          <pc:docMk/>
          <pc:sldMk cId="0" sldId="265"/>
        </pc:sldMkLst>
        <pc:spChg chg="mod">
          <ac:chgData name="Pierre Vuylsteker" userId="e12bd24c-24e7-440b-ac11-9b50f03d872d" providerId="ADAL" clId="{B7FEE1E6-C0CB-4FB2-BC18-FEAAE0811791}" dt="2025-01-19T21:26:44.776" v="1679" actId="20577"/>
          <ac:spMkLst>
            <pc:docMk/>
            <pc:sldMk cId="0" sldId="265"/>
            <ac:spMk id="2053" creationId="{8891B687-0FB6-4EEB-9F31-F1C41505CCA7}"/>
          </ac:spMkLst>
        </pc:spChg>
      </pc:sldChg>
      <pc:sldChg chg="addSp delSp modSp add del mod">
        <pc:chgData name="Pierre Vuylsteker" userId="e12bd24c-24e7-440b-ac11-9b50f03d872d" providerId="ADAL" clId="{B7FEE1E6-C0CB-4FB2-BC18-FEAAE0811791}" dt="2025-01-19T21:27:31.811" v="1719" actId="47"/>
        <pc:sldMkLst>
          <pc:docMk/>
          <pc:sldMk cId="2589664507" sldId="324"/>
        </pc:sldMkLst>
        <pc:spChg chg="mod">
          <ac:chgData name="Pierre Vuylsteker" userId="e12bd24c-24e7-440b-ac11-9b50f03d872d" providerId="ADAL" clId="{B7FEE1E6-C0CB-4FB2-BC18-FEAAE0811791}" dt="2025-01-19T20:50:41.734" v="118" actId="1076"/>
          <ac:spMkLst>
            <pc:docMk/>
            <pc:sldMk cId="2589664507" sldId="324"/>
            <ac:spMk id="10" creationId="{81CB2E67-DAE9-4A5D-A7E0-ED48F20D8047}"/>
          </ac:spMkLst>
        </pc:spChg>
      </pc:sldChg>
      <pc:sldChg chg="add del">
        <pc:chgData name="Pierre Vuylsteker" userId="e12bd24c-24e7-440b-ac11-9b50f03d872d" providerId="ADAL" clId="{B7FEE1E6-C0CB-4FB2-BC18-FEAAE0811791}" dt="2025-01-19T21:27:41.159" v="1735" actId="47"/>
        <pc:sldMkLst>
          <pc:docMk/>
          <pc:sldMk cId="333684102" sldId="342"/>
        </pc:sldMkLst>
      </pc:sldChg>
      <pc:sldChg chg="del">
        <pc:chgData name="Pierre Vuylsteker" userId="e12bd24c-24e7-440b-ac11-9b50f03d872d" providerId="ADAL" clId="{B7FEE1E6-C0CB-4FB2-BC18-FEAAE0811791}" dt="2025-01-19T20:50:45.176" v="119" actId="47"/>
        <pc:sldMkLst>
          <pc:docMk/>
          <pc:sldMk cId="3470473165" sldId="343"/>
        </pc:sldMkLst>
      </pc:sldChg>
      <pc:sldChg chg="del">
        <pc:chgData name="Pierre Vuylsteker" userId="e12bd24c-24e7-440b-ac11-9b50f03d872d" providerId="ADAL" clId="{B7FEE1E6-C0CB-4FB2-BC18-FEAAE0811791}" dt="2025-01-19T20:50:46.763" v="120" actId="47"/>
        <pc:sldMkLst>
          <pc:docMk/>
          <pc:sldMk cId="2043427317" sldId="344"/>
        </pc:sldMkLst>
      </pc:sldChg>
      <pc:sldChg chg="del">
        <pc:chgData name="Pierre Vuylsteker" userId="e12bd24c-24e7-440b-ac11-9b50f03d872d" providerId="ADAL" clId="{B7FEE1E6-C0CB-4FB2-BC18-FEAAE0811791}" dt="2025-01-19T20:50:47.365" v="121" actId="47"/>
        <pc:sldMkLst>
          <pc:docMk/>
          <pc:sldMk cId="2053208103" sldId="345"/>
        </pc:sldMkLst>
      </pc:sldChg>
      <pc:sldChg chg="addSp modSp add del mod modAnim">
        <pc:chgData name="Pierre Vuylsteker" userId="e12bd24c-24e7-440b-ac11-9b50f03d872d" providerId="ADAL" clId="{B7FEE1E6-C0CB-4FB2-BC18-FEAAE0811791}" dt="2025-01-19T21:27:32.090" v="1720" actId="47"/>
        <pc:sldMkLst>
          <pc:docMk/>
          <pc:sldMk cId="1918843954" sldId="346"/>
        </pc:sldMkLst>
      </pc:sldChg>
      <pc:sldChg chg="del">
        <pc:chgData name="Pierre Vuylsteker" userId="e12bd24c-24e7-440b-ac11-9b50f03d872d" providerId="ADAL" clId="{B7FEE1E6-C0CB-4FB2-BC18-FEAAE0811791}" dt="2025-01-19T21:27:28.549" v="1680" actId="47"/>
        <pc:sldMkLst>
          <pc:docMk/>
          <pc:sldMk cId="3458761298" sldId="348"/>
        </pc:sldMkLst>
      </pc:sldChg>
      <pc:sldChg chg="del">
        <pc:chgData name="Pierre Vuylsteker" userId="e12bd24c-24e7-440b-ac11-9b50f03d872d" providerId="ADAL" clId="{B7FEE1E6-C0CB-4FB2-BC18-FEAAE0811791}" dt="2025-01-19T21:27:29.045" v="1681" actId="47"/>
        <pc:sldMkLst>
          <pc:docMk/>
          <pc:sldMk cId="3921563165" sldId="349"/>
        </pc:sldMkLst>
      </pc:sldChg>
      <pc:sldChg chg="del">
        <pc:chgData name="Pierre Vuylsteker" userId="e12bd24c-24e7-440b-ac11-9b50f03d872d" providerId="ADAL" clId="{B7FEE1E6-C0CB-4FB2-BC18-FEAAE0811791}" dt="2025-01-19T21:27:29.076" v="1682" actId="47"/>
        <pc:sldMkLst>
          <pc:docMk/>
          <pc:sldMk cId="175702162" sldId="350"/>
        </pc:sldMkLst>
      </pc:sldChg>
      <pc:sldChg chg="del">
        <pc:chgData name="Pierre Vuylsteker" userId="e12bd24c-24e7-440b-ac11-9b50f03d872d" providerId="ADAL" clId="{B7FEE1E6-C0CB-4FB2-BC18-FEAAE0811791}" dt="2025-01-19T21:27:29.110" v="1683" actId="47"/>
        <pc:sldMkLst>
          <pc:docMk/>
          <pc:sldMk cId="1668087146" sldId="351"/>
        </pc:sldMkLst>
      </pc:sldChg>
      <pc:sldChg chg="del">
        <pc:chgData name="Pierre Vuylsteker" userId="e12bd24c-24e7-440b-ac11-9b50f03d872d" providerId="ADAL" clId="{B7FEE1E6-C0CB-4FB2-BC18-FEAAE0811791}" dt="2025-01-19T21:27:29.137" v="1684" actId="47"/>
        <pc:sldMkLst>
          <pc:docMk/>
          <pc:sldMk cId="3750883291" sldId="352"/>
        </pc:sldMkLst>
      </pc:sldChg>
      <pc:sldChg chg="del">
        <pc:chgData name="Pierre Vuylsteker" userId="e12bd24c-24e7-440b-ac11-9b50f03d872d" providerId="ADAL" clId="{B7FEE1E6-C0CB-4FB2-BC18-FEAAE0811791}" dt="2025-01-19T21:27:29.170" v="1685" actId="47"/>
        <pc:sldMkLst>
          <pc:docMk/>
          <pc:sldMk cId="3281382257" sldId="353"/>
        </pc:sldMkLst>
      </pc:sldChg>
      <pc:sldChg chg="del">
        <pc:chgData name="Pierre Vuylsteker" userId="e12bd24c-24e7-440b-ac11-9b50f03d872d" providerId="ADAL" clId="{B7FEE1E6-C0CB-4FB2-BC18-FEAAE0811791}" dt="2025-01-19T21:27:29.206" v="1686" actId="47"/>
        <pc:sldMkLst>
          <pc:docMk/>
          <pc:sldMk cId="2488567247" sldId="354"/>
        </pc:sldMkLst>
      </pc:sldChg>
      <pc:sldChg chg="del">
        <pc:chgData name="Pierre Vuylsteker" userId="e12bd24c-24e7-440b-ac11-9b50f03d872d" providerId="ADAL" clId="{B7FEE1E6-C0CB-4FB2-BC18-FEAAE0811791}" dt="2025-01-19T21:27:29.236" v="1687" actId="47"/>
        <pc:sldMkLst>
          <pc:docMk/>
          <pc:sldMk cId="672245101" sldId="355"/>
        </pc:sldMkLst>
      </pc:sldChg>
      <pc:sldChg chg="del">
        <pc:chgData name="Pierre Vuylsteker" userId="e12bd24c-24e7-440b-ac11-9b50f03d872d" providerId="ADAL" clId="{B7FEE1E6-C0CB-4FB2-BC18-FEAAE0811791}" dt="2025-01-19T21:27:29.264" v="1688" actId="47"/>
        <pc:sldMkLst>
          <pc:docMk/>
          <pc:sldMk cId="1589122132" sldId="356"/>
        </pc:sldMkLst>
      </pc:sldChg>
      <pc:sldChg chg="del">
        <pc:chgData name="Pierre Vuylsteker" userId="e12bd24c-24e7-440b-ac11-9b50f03d872d" providerId="ADAL" clId="{B7FEE1E6-C0CB-4FB2-BC18-FEAAE0811791}" dt="2025-01-19T21:27:29.296" v="1689" actId="47"/>
        <pc:sldMkLst>
          <pc:docMk/>
          <pc:sldMk cId="3106465824" sldId="357"/>
        </pc:sldMkLst>
      </pc:sldChg>
      <pc:sldChg chg="del">
        <pc:chgData name="Pierre Vuylsteker" userId="e12bd24c-24e7-440b-ac11-9b50f03d872d" providerId="ADAL" clId="{B7FEE1E6-C0CB-4FB2-BC18-FEAAE0811791}" dt="2025-01-19T21:27:29.326" v="1690" actId="47"/>
        <pc:sldMkLst>
          <pc:docMk/>
          <pc:sldMk cId="2231929895" sldId="358"/>
        </pc:sldMkLst>
      </pc:sldChg>
      <pc:sldChg chg="del">
        <pc:chgData name="Pierre Vuylsteker" userId="e12bd24c-24e7-440b-ac11-9b50f03d872d" providerId="ADAL" clId="{B7FEE1E6-C0CB-4FB2-BC18-FEAAE0811791}" dt="2025-01-19T21:27:29.344" v="1691" actId="47"/>
        <pc:sldMkLst>
          <pc:docMk/>
          <pc:sldMk cId="2758830305" sldId="359"/>
        </pc:sldMkLst>
      </pc:sldChg>
      <pc:sldChg chg="del">
        <pc:chgData name="Pierre Vuylsteker" userId="e12bd24c-24e7-440b-ac11-9b50f03d872d" providerId="ADAL" clId="{B7FEE1E6-C0CB-4FB2-BC18-FEAAE0811791}" dt="2025-01-19T21:27:29.383" v="1692" actId="47"/>
        <pc:sldMkLst>
          <pc:docMk/>
          <pc:sldMk cId="4190778060" sldId="360"/>
        </pc:sldMkLst>
      </pc:sldChg>
      <pc:sldChg chg="del">
        <pc:chgData name="Pierre Vuylsteker" userId="e12bd24c-24e7-440b-ac11-9b50f03d872d" providerId="ADAL" clId="{B7FEE1E6-C0CB-4FB2-BC18-FEAAE0811791}" dt="2025-01-19T21:27:29.417" v="1693" actId="47"/>
        <pc:sldMkLst>
          <pc:docMk/>
          <pc:sldMk cId="412719331" sldId="361"/>
        </pc:sldMkLst>
      </pc:sldChg>
      <pc:sldChg chg="del">
        <pc:chgData name="Pierre Vuylsteker" userId="e12bd24c-24e7-440b-ac11-9b50f03d872d" providerId="ADAL" clId="{B7FEE1E6-C0CB-4FB2-BC18-FEAAE0811791}" dt="2025-01-19T21:27:29.439" v="1694" actId="47"/>
        <pc:sldMkLst>
          <pc:docMk/>
          <pc:sldMk cId="398253591" sldId="362"/>
        </pc:sldMkLst>
      </pc:sldChg>
      <pc:sldChg chg="del">
        <pc:chgData name="Pierre Vuylsteker" userId="e12bd24c-24e7-440b-ac11-9b50f03d872d" providerId="ADAL" clId="{B7FEE1E6-C0CB-4FB2-BC18-FEAAE0811791}" dt="2025-01-19T21:27:29.470" v="1695" actId="47"/>
        <pc:sldMkLst>
          <pc:docMk/>
          <pc:sldMk cId="970543739" sldId="363"/>
        </pc:sldMkLst>
      </pc:sldChg>
      <pc:sldChg chg="del">
        <pc:chgData name="Pierre Vuylsteker" userId="e12bd24c-24e7-440b-ac11-9b50f03d872d" providerId="ADAL" clId="{B7FEE1E6-C0CB-4FB2-BC18-FEAAE0811791}" dt="2025-01-19T21:27:29.492" v="1696" actId="47"/>
        <pc:sldMkLst>
          <pc:docMk/>
          <pc:sldMk cId="4049520385" sldId="364"/>
        </pc:sldMkLst>
      </pc:sldChg>
      <pc:sldChg chg="del">
        <pc:chgData name="Pierre Vuylsteker" userId="e12bd24c-24e7-440b-ac11-9b50f03d872d" providerId="ADAL" clId="{B7FEE1E6-C0CB-4FB2-BC18-FEAAE0811791}" dt="2025-01-19T21:27:29.520" v="1697" actId="47"/>
        <pc:sldMkLst>
          <pc:docMk/>
          <pc:sldMk cId="2298961847" sldId="365"/>
        </pc:sldMkLst>
      </pc:sldChg>
      <pc:sldChg chg="del">
        <pc:chgData name="Pierre Vuylsteker" userId="e12bd24c-24e7-440b-ac11-9b50f03d872d" providerId="ADAL" clId="{B7FEE1E6-C0CB-4FB2-BC18-FEAAE0811791}" dt="2025-01-19T21:27:29.546" v="1698" actId="47"/>
        <pc:sldMkLst>
          <pc:docMk/>
          <pc:sldMk cId="2064327626" sldId="366"/>
        </pc:sldMkLst>
      </pc:sldChg>
      <pc:sldChg chg="del">
        <pc:chgData name="Pierre Vuylsteker" userId="e12bd24c-24e7-440b-ac11-9b50f03d872d" providerId="ADAL" clId="{B7FEE1E6-C0CB-4FB2-BC18-FEAAE0811791}" dt="2025-01-19T21:27:29.567" v="1699" actId="47"/>
        <pc:sldMkLst>
          <pc:docMk/>
          <pc:sldMk cId="3744589222" sldId="367"/>
        </pc:sldMkLst>
      </pc:sldChg>
      <pc:sldChg chg="del">
        <pc:chgData name="Pierre Vuylsteker" userId="e12bd24c-24e7-440b-ac11-9b50f03d872d" providerId="ADAL" clId="{B7FEE1E6-C0CB-4FB2-BC18-FEAAE0811791}" dt="2025-01-19T21:27:29.605" v="1700" actId="47"/>
        <pc:sldMkLst>
          <pc:docMk/>
          <pc:sldMk cId="3402162302" sldId="368"/>
        </pc:sldMkLst>
      </pc:sldChg>
      <pc:sldChg chg="add del">
        <pc:chgData name="Pierre Vuylsteker" userId="e12bd24c-24e7-440b-ac11-9b50f03d872d" providerId="ADAL" clId="{B7FEE1E6-C0CB-4FB2-BC18-FEAAE0811791}" dt="2025-01-19T21:27:41.759" v="1736" actId="47"/>
        <pc:sldMkLst>
          <pc:docMk/>
          <pc:sldMk cId="1988201736" sldId="369"/>
        </pc:sldMkLst>
      </pc:sldChg>
      <pc:sldChg chg="addSp modSp add del mod modAnim">
        <pc:chgData name="Pierre Vuylsteker" userId="e12bd24c-24e7-440b-ac11-9b50f03d872d" providerId="ADAL" clId="{B7FEE1E6-C0CB-4FB2-BC18-FEAAE0811791}" dt="2025-01-19T21:27:32.303" v="1721" actId="47"/>
        <pc:sldMkLst>
          <pc:docMk/>
          <pc:sldMk cId="2578363527" sldId="370"/>
        </pc:sldMkLst>
      </pc:sldChg>
      <pc:sldChg chg="addSp delSp modSp add del mod delAnim modAnim">
        <pc:chgData name="Pierre Vuylsteker" userId="e12bd24c-24e7-440b-ac11-9b50f03d872d" providerId="ADAL" clId="{B7FEE1E6-C0CB-4FB2-BC18-FEAAE0811791}" dt="2025-01-19T21:27:32.619" v="1723" actId="47"/>
        <pc:sldMkLst>
          <pc:docMk/>
          <pc:sldMk cId="1874324320" sldId="371"/>
        </pc:sldMkLst>
      </pc:sldChg>
      <pc:sldChg chg="addSp modSp add del mod modAnim">
        <pc:chgData name="Pierre Vuylsteker" userId="e12bd24c-24e7-440b-ac11-9b50f03d872d" providerId="ADAL" clId="{B7FEE1E6-C0CB-4FB2-BC18-FEAAE0811791}" dt="2025-01-19T21:27:33.044" v="1725" actId="47"/>
        <pc:sldMkLst>
          <pc:docMk/>
          <pc:sldMk cId="3732784923" sldId="372"/>
        </pc:sldMkLst>
      </pc:sldChg>
      <pc:sldChg chg="addSp delSp modSp add del mod delAnim modAnim">
        <pc:chgData name="Pierre Vuylsteker" userId="e12bd24c-24e7-440b-ac11-9b50f03d872d" providerId="ADAL" clId="{B7FEE1E6-C0CB-4FB2-BC18-FEAAE0811791}" dt="2025-01-19T21:27:33.281" v="1726" actId="47"/>
        <pc:sldMkLst>
          <pc:docMk/>
          <pc:sldMk cId="2726641064" sldId="373"/>
        </pc:sldMkLst>
      </pc:sldChg>
      <pc:sldChg chg="addSp delSp modSp add del mod delAnim modAnim">
        <pc:chgData name="Pierre Vuylsteker" userId="e12bd24c-24e7-440b-ac11-9b50f03d872d" providerId="ADAL" clId="{B7FEE1E6-C0CB-4FB2-BC18-FEAAE0811791}" dt="2025-01-19T21:27:33.757" v="1728" actId="47"/>
        <pc:sldMkLst>
          <pc:docMk/>
          <pc:sldMk cId="1077825404" sldId="374"/>
        </pc:sldMkLst>
      </pc:sldChg>
      <pc:sldChg chg="modSp add del">
        <pc:chgData name="Pierre Vuylsteker" userId="e12bd24c-24e7-440b-ac11-9b50f03d872d" providerId="ADAL" clId="{B7FEE1E6-C0CB-4FB2-BC18-FEAAE0811791}" dt="2025-01-19T21:13:54.076" v="1515" actId="47"/>
        <pc:sldMkLst>
          <pc:docMk/>
          <pc:sldMk cId="2781290650" sldId="375"/>
        </pc:sldMkLst>
      </pc:sldChg>
      <pc:sldChg chg="delSp modSp add del mod delAnim">
        <pc:chgData name="Pierre Vuylsteker" userId="e12bd24c-24e7-440b-ac11-9b50f03d872d" providerId="ADAL" clId="{B7FEE1E6-C0CB-4FB2-BC18-FEAAE0811791}" dt="2025-01-19T21:14:18.276" v="1523" actId="47"/>
        <pc:sldMkLst>
          <pc:docMk/>
          <pc:sldMk cId="3027609494" sldId="376"/>
        </pc:sldMkLst>
      </pc:sldChg>
      <pc:sldChg chg="addSp modSp add del mod modAnim">
        <pc:chgData name="Pierre Vuylsteker" userId="e12bd24c-24e7-440b-ac11-9b50f03d872d" providerId="ADAL" clId="{B7FEE1E6-C0CB-4FB2-BC18-FEAAE0811791}" dt="2025-01-19T21:27:33.995" v="1729" actId="47"/>
        <pc:sldMkLst>
          <pc:docMk/>
          <pc:sldMk cId="3715267025" sldId="377"/>
        </pc:sldMkLst>
      </pc:sldChg>
      <pc:sldChg chg="addSp delSp modSp add del mod modAnim">
        <pc:chgData name="Pierre Vuylsteker" userId="e12bd24c-24e7-440b-ac11-9b50f03d872d" providerId="ADAL" clId="{B7FEE1E6-C0CB-4FB2-BC18-FEAAE0811791}" dt="2025-01-19T21:27:34.310" v="1730" actId="47"/>
        <pc:sldMkLst>
          <pc:docMk/>
          <pc:sldMk cId="2252769360" sldId="378"/>
        </pc:sldMkLst>
      </pc:sldChg>
      <pc:sldChg chg="addSp modSp add del mod modAnim">
        <pc:chgData name="Pierre Vuylsteker" userId="e12bd24c-24e7-440b-ac11-9b50f03d872d" providerId="ADAL" clId="{B7FEE1E6-C0CB-4FB2-BC18-FEAAE0811791}" dt="2025-01-19T21:27:34.690" v="1731" actId="47"/>
        <pc:sldMkLst>
          <pc:docMk/>
          <pc:sldMk cId="1407764305" sldId="379"/>
        </pc:sldMkLst>
      </pc:sldChg>
      <pc:sldChg chg="addSp delSp modSp add del mod addAnim delAnim">
        <pc:chgData name="Pierre Vuylsteker" userId="e12bd24c-24e7-440b-ac11-9b50f03d872d" providerId="ADAL" clId="{B7FEE1E6-C0CB-4FB2-BC18-FEAAE0811791}" dt="2025-01-19T21:27:35.021" v="1732" actId="47"/>
        <pc:sldMkLst>
          <pc:docMk/>
          <pc:sldMk cId="202787777" sldId="380"/>
        </pc:sldMkLst>
      </pc:sldChg>
      <pc:sldChg chg="delSp add del mod ord delAnim">
        <pc:chgData name="Pierre Vuylsteker" userId="e12bd24c-24e7-440b-ac11-9b50f03d872d" providerId="ADAL" clId="{B7FEE1E6-C0CB-4FB2-BC18-FEAAE0811791}" dt="2025-01-19T21:27:32.461" v="1722" actId="47"/>
        <pc:sldMkLst>
          <pc:docMk/>
          <pc:sldMk cId="3741151129" sldId="381"/>
        </pc:sldMkLst>
      </pc:sldChg>
      <pc:sldChg chg="addSp delSp modSp add del mod modAnim">
        <pc:chgData name="Pierre Vuylsteker" userId="e12bd24c-24e7-440b-ac11-9b50f03d872d" providerId="ADAL" clId="{B7FEE1E6-C0CB-4FB2-BC18-FEAAE0811791}" dt="2025-01-19T21:27:32.793" v="1724" actId="47"/>
        <pc:sldMkLst>
          <pc:docMk/>
          <pc:sldMk cId="2993189417" sldId="382"/>
        </pc:sldMkLst>
      </pc:sldChg>
      <pc:sldChg chg="addSp delSp modSp add del mod">
        <pc:chgData name="Pierre Vuylsteker" userId="e12bd24c-24e7-440b-ac11-9b50f03d872d" providerId="ADAL" clId="{B7FEE1E6-C0CB-4FB2-BC18-FEAAE0811791}" dt="2025-01-19T21:27:33.535" v="1727" actId="47"/>
        <pc:sldMkLst>
          <pc:docMk/>
          <pc:sldMk cId="1696107873" sldId="383"/>
        </pc:sldMkLst>
      </pc:sldChg>
      <pc:sldChg chg="addSp delSp modSp add del mod delAnim modAnim">
        <pc:chgData name="Pierre Vuylsteker" userId="e12bd24c-24e7-440b-ac11-9b50f03d872d" providerId="ADAL" clId="{B7FEE1E6-C0CB-4FB2-BC18-FEAAE0811791}" dt="2025-01-19T21:14:16.749" v="1522" actId="47"/>
        <pc:sldMkLst>
          <pc:docMk/>
          <pc:sldMk cId="3177052785" sldId="3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CDC0A66-BC3D-4F20-A5E7-47BCAC99A4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889457-D58B-4AC1-82BD-57B0F085C8C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04C493-1741-4A42-B62B-9AC4045E7CED}" type="datetimeFigureOut">
              <a:rPr lang="fr-FR"/>
              <a:pPr>
                <a:defRPr/>
              </a:pPr>
              <a:t>20/03/2025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748AB63-02AA-4822-917A-F156E626FC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344E744D-4A84-41D0-9444-66DC18263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922D4D-4738-4139-A50E-05878AC184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3752DD-9B99-4DDC-86A1-F563F4052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EAD41A-C55B-492C-8600-02FD57007C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9983BC3-2429-4851-8C34-0FAF5EF8B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2EE35B-8DC9-4F87-8860-0B7A7A6B381D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2D1F3463-6003-45C0-86AE-E95B5AD43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9E1D902-F6FE-4DA3-90B6-5777513BB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4101" name="Text Box 3">
            <a:extLst>
              <a:ext uri="{FF2B5EF4-FFF2-40B4-BE49-F238E27FC236}">
                <a16:creationId xmlns:a16="http://schemas.microsoft.com/office/drawing/2014/main" id="{15587D4A-66B7-4E81-885B-62C8B9E66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50EA0-32FD-4039-A7C0-C99BEB0B1A4D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10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93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85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09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44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56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3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16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99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31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18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3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19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4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76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20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75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22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47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09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85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08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26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33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27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61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28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07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29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9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32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30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8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0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36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4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7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2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7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9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4F4D15-1ADC-4DCA-B3EF-05FBBEBA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157152-9405-472F-8058-4AF867CA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D088EA-6740-4D47-8CCE-67D61F02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6ECC-C307-45EC-9E36-7A4022CF4B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47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2E3E8A-2B38-4B52-993C-EE365187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FCE247-1AD2-4442-9E1E-C899D55E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F9BE22-9F1D-4145-9D17-32BDF1F3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0D7F-D1AF-40F0-99C4-0EFBF35920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8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8E2B27-C252-48AF-B39D-228C41CC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846BCF-C44D-4B92-9EF7-40E158A9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CD8007-D775-4A1D-825C-B06DB0C2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5C77-5778-4103-8E1C-6B73FAD6A1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2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CEB403-BCF2-4AD5-90A7-5D29E565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F3AB3-3934-40F6-972E-5509E9C8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3BBFB2-6E81-4068-AAA5-4F0D6188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9925-2737-44E4-81F3-FAA323291B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356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84EA1A-9546-4A5B-9EB5-8BBE7136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69C6F6-C896-4AEF-8363-299AECDC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AA2F8-784E-4AD2-9179-F53561F5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4207-66B3-4D41-94AC-3E83021CA8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77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308175C-3CA1-451E-B2F5-A69AC972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3656A56-5194-4E91-8F77-3DE7A02C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6A753E2-13DC-4944-8367-CC6C53EA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DE9F-A041-4E83-AD47-38B223DB05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278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7AD167D-3495-43E9-93DB-AA9B1FE0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DD5B562-303B-4420-849E-1EC3EBE6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75D6A6F-E424-4C8A-8019-940607D3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A8CA-D840-45FF-8FE8-97B7A8F77C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209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357AFCC-6B68-4745-8071-DA0F3A42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75BDC14-6E52-4956-93B5-AF3E1127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1D8F7B5-3C12-417B-873D-0F4B2A72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CE87-CBA1-4200-B364-693E2728B9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978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E376C0C-3E83-4005-95B2-44A38D5A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DF0F658-EAA1-4FCD-B9CF-0ECEB478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CF0E5AD-9875-449E-8EF4-4490EE22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7E66-79C6-4975-85B9-AF8C8A47F2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616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68F2019-B73B-4DDE-BE34-7C5D1DCD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43107CC-0264-4C3E-AA73-FFD4CD5A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6FD4A1A-68B6-4853-94B3-823DAA6B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8741-67AC-43A6-8067-5D3DE0F7DD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711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E605D61-37E7-4699-A83E-ED5D660B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90D333C-8026-4A40-911E-B1E7B25D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489333E-85F9-4790-83FD-1C75631D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F0E2-E393-472D-A649-34EF00BC3B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349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1745145-4A7B-4BF7-A85F-8E6776C1A1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19DEC6B-40CC-4804-9F39-BD13D82D56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A19E66-D6C4-4298-9EB0-2B4C7D4C5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64C29E-3C57-445F-A6BE-1CA6F3500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A7DF0-8B3E-4635-AB15-68F55C65C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592F8C-5B76-4806-A71F-223DBCAC8E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3">
            <a:extLst>
              <a:ext uri="{FF2B5EF4-FFF2-40B4-BE49-F238E27FC236}">
                <a16:creationId xmlns:a16="http://schemas.microsoft.com/office/drawing/2014/main" id="{6978C953-FD15-4963-83FE-962259397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8891B687-0FB6-4EEB-9F31-F1C41505C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39828"/>
            <a:ext cx="11593288" cy="5177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750" b="1" dirty="0">
                <a:solidFill>
                  <a:srgbClr val="1F497D"/>
                </a:solidFill>
                <a:ea typeface="Microsoft YaHei" pitchFamily="34" charset="-122"/>
                <a:cs typeface="Arial" charset="0"/>
              </a:rPr>
              <a:t>Chapitre 08 – Les défaillances de marché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AC6A1B1-DD5B-CAEB-FCED-CB5F814D0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79235"/>
              </p:ext>
            </p:extLst>
          </p:nvPr>
        </p:nvGraphicFramePr>
        <p:xfrm>
          <a:off x="335360" y="1268760"/>
          <a:ext cx="1116124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1240">
                  <a:extLst>
                    <a:ext uri="{9D8B030D-6E8A-4147-A177-3AD203B41FA5}">
                      <a16:colId xmlns:a16="http://schemas.microsoft.com/office/drawing/2014/main" val="1146702197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endParaRPr lang="fr-FR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Les défaillances de marché liées à l’existence de biens collectifs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difficultés du marché à prendre en charge le besoin de biens collectifs purs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Quelles solutions pour une production optimale de biens publics ?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cas particulier des biens communs</a:t>
                      </a:r>
                    </a:p>
                    <a:p>
                      <a:endParaRPr lang="fr-FR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II. Les défaillances de marché liées à l’existence d’externalités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effets externes : une défaillance du marché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solutions pour corriger les défaillances liées aux effets externes</a:t>
                      </a:r>
                    </a:p>
                    <a:p>
                      <a:endParaRPr lang="fr-FR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 Les défaillances de marché liées aux asymétries d’information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sélection adverse : le problème de la révélation de l’information a priori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L’aléa moral </a:t>
                      </a:r>
                    </a:p>
                  </a:txBody>
                  <a:tcPr marL="28123" marR="281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27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8425-301D-4B55-AEBD-157EA81F4B1D}"/>
              </a:ext>
            </a:extLst>
          </p:cNvPr>
          <p:cNvSpPr/>
          <p:nvPr/>
        </p:nvSpPr>
        <p:spPr>
          <a:xfrm>
            <a:off x="263352" y="26215"/>
            <a:ext cx="878497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défaillances de marché liées à l’existence de biens collectifs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ECB158-32A7-46CC-A281-AB2C3D60AD6F}"/>
              </a:ext>
            </a:extLst>
          </p:cNvPr>
          <p:cNvSpPr/>
          <p:nvPr/>
        </p:nvSpPr>
        <p:spPr>
          <a:xfrm>
            <a:off x="263352" y="465139"/>
            <a:ext cx="483382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Le cas particulier des biens communs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DAB30-A513-4065-9F0B-694EE7905134}"/>
              </a:ext>
            </a:extLst>
          </p:cNvPr>
          <p:cNvSpPr/>
          <p:nvPr/>
        </p:nvSpPr>
        <p:spPr>
          <a:xfrm>
            <a:off x="263352" y="1245041"/>
            <a:ext cx="498886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La « tragédie des biens communs »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B837F-33B4-42CA-809F-75BDFA9EB0DF}"/>
              </a:ext>
            </a:extLst>
          </p:cNvPr>
          <p:cNvSpPr/>
          <p:nvPr/>
        </p:nvSpPr>
        <p:spPr>
          <a:xfrm>
            <a:off x="263353" y="1889921"/>
            <a:ext cx="4988866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 – L’épuisement des ressources naturelles</a:t>
            </a:r>
            <a:endParaRPr lang="fr-FR" sz="18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E008ACEA-5085-4173-905A-35BE4ADC21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18" y="465139"/>
            <a:ext cx="6797800" cy="62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320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8425-301D-4B55-AEBD-157EA81F4B1D}"/>
              </a:ext>
            </a:extLst>
          </p:cNvPr>
          <p:cNvSpPr/>
          <p:nvPr/>
        </p:nvSpPr>
        <p:spPr>
          <a:xfrm>
            <a:off x="263352" y="26215"/>
            <a:ext cx="878497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défaillances de marché liées à l’existence de biens collectifs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ECB158-32A7-46CC-A281-AB2C3D60AD6F}"/>
              </a:ext>
            </a:extLst>
          </p:cNvPr>
          <p:cNvSpPr/>
          <p:nvPr/>
        </p:nvSpPr>
        <p:spPr>
          <a:xfrm>
            <a:off x="263352" y="465139"/>
            <a:ext cx="483382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Le cas particulier des biens communs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28DBCD-1BD7-4342-BA07-2C094C2924FE}"/>
              </a:ext>
            </a:extLst>
          </p:cNvPr>
          <p:cNvSpPr/>
          <p:nvPr/>
        </p:nvSpPr>
        <p:spPr>
          <a:xfrm>
            <a:off x="263352" y="1200331"/>
            <a:ext cx="842493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Une solution centralisée : l’instauration des quotas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40774-BBB2-4550-82AA-72D4C443F426}"/>
              </a:ext>
            </a:extLst>
          </p:cNvPr>
          <p:cNvSpPr/>
          <p:nvPr/>
        </p:nvSpPr>
        <p:spPr>
          <a:xfrm>
            <a:off x="263352" y="1803691"/>
            <a:ext cx="187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J. Buchanan, 1965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5148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8425-301D-4B55-AEBD-157EA81F4B1D}"/>
              </a:ext>
            </a:extLst>
          </p:cNvPr>
          <p:cNvSpPr/>
          <p:nvPr/>
        </p:nvSpPr>
        <p:spPr>
          <a:xfrm>
            <a:off x="263352" y="26215"/>
            <a:ext cx="878497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défaillances de marché liées à l’existence de biens collectifs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ECB158-32A7-46CC-A281-AB2C3D60AD6F}"/>
              </a:ext>
            </a:extLst>
          </p:cNvPr>
          <p:cNvSpPr/>
          <p:nvPr/>
        </p:nvSpPr>
        <p:spPr>
          <a:xfrm>
            <a:off x="263352" y="465139"/>
            <a:ext cx="483382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Le cas particulier des biens communs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36B07-1D20-4E9F-9349-2A7BE89FCEB3}"/>
              </a:ext>
            </a:extLst>
          </p:cNvPr>
          <p:cNvSpPr/>
          <p:nvPr/>
        </p:nvSpPr>
        <p:spPr>
          <a:xfrm>
            <a:off x="263352" y="1268760"/>
            <a:ext cx="878497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Une solution par le marché : la définition de droits de propriété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85C1C-B040-4F96-BFFA-BE164BA39E41}"/>
              </a:ext>
            </a:extLst>
          </p:cNvPr>
          <p:cNvSpPr/>
          <p:nvPr/>
        </p:nvSpPr>
        <p:spPr>
          <a:xfrm>
            <a:off x="282444" y="1940549"/>
            <a:ext cx="8189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Philippe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Bontems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et Gilles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Rotillon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Economie de l’environnement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296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8425-301D-4B55-AEBD-157EA81F4B1D}"/>
              </a:ext>
            </a:extLst>
          </p:cNvPr>
          <p:cNvSpPr/>
          <p:nvPr/>
        </p:nvSpPr>
        <p:spPr>
          <a:xfrm>
            <a:off x="263352" y="26215"/>
            <a:ext cx="878497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défaillances de marché liées à l’existence de biens collectifs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ECB158-32A7-46CC-A281-AB2C3D60AD6F}"/>
              </a:ext>
            </a:extLst>
          </p:cNvPr>
          <p:cNvSpPr/>
          <p:nvPr/>
        </p:nvSpPr>
        <p:spPr>
          <a:xfrm>
            <a:off x="263352" y="465139"/>
            <a:ext cx="483382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Le cas particulier des biens communs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F32E7-7E33-4210-8DB6-DC6EEBD3F7F8}"/>
              </a:ext>
            </a:extLst>
          </p:cNvPr>
          <p:cNvSpPr/>
          <p:nvPr/>
        </p:nvSpPr>
        <p:spPr>
          <a:xfrm>
            <a:off x="263352" y="1227773"/>
            <a:ext cx="5903539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Une solution décentralisée : la coopération 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12F79-E59B-4A96-9296-0DB16A568B9F}"/>
              </a:ext>
            </a:extLst>
          </p:cNvPr>
          <p:cNvSpPr/>
          <p:nvPr/>
        </p:nvSpPr>
        <p:spPr>
          <a:xfrm>
            <a:off x="263352" y="1858575"/>
            <a:ext cx="602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Elinor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Ostrom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(1933 – 2012), </a:t>
            </a:r>
            <a:r>
              <a:rPr lang="fr-FR" i="1" dirty="0" err="1"/>
              <a:t>Gouverning</a:t>
            </a:r>
            <a:r>
              <a:rPr lang="fr-FR" i="1" dirty="0"/>
              <a:t> the Commons</a:t>
            </a:r>
            <a:r>
              <a:rPr lang="fr-FR" dirty="0"/>
              <a:t>, 1990</a:t>
            </a:r>
          </a:p>
        </p:txBody>
      </p:sp>
    </p:spTree>
    <p:extLst>
      <p:ext uri="{BB962C8B-B14F-4D97-AF65-F5344CB8AC3E}">
        <p14:creationId xmlns:p14="http://schemas.microsoft.com/office/powerpoint/2010/main" val="30410556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6DA69C-4D19-4089-BD08-7821297E1C4B}"/>
              </a:ext>
            </a:extLst>
          </p:cNvPr>
          <p:cNvSpPr/>
          <p:nvPr/>
        </p:nvSpPr>
        <p:spPr>
          <a:xfrm>
            <a:off x="263352" y="1163744"/>
            <a:ext cx="6235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E. Duflo et A.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Banerjee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/>
              <a:t>Économie utile pour temps difficile</a:t>
            </a:r>
            <a:r>
              <a:rPr lang="fr-FR" dirty="0"/>
              <a:t>s, 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4370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BB83F-9084-4827-BD7D-354DEA724B84}"/>
              </a:ext>
            </a:extLst>
          </p:cNvPr>
          <p:cNvSpPr/>
          <p:nvPr/>
        </p:nvSpPr>
        <p:spPr>
          <a:xfrm>
            <a:off x="32520" y="449905"/>
            <a:ext cx="5909310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effets externes : une défaillance du marché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87EDE0-78AB-436C-9EA2-C2534E357D90}"/>
              </a:ext>
            </a:extLst>
          </p:cNvPr>
          <p:cNvSpPr/>
          <p:nvPr/>
        </p:nvSpPr>
        <p:spPr>
          <a:xfrm>
            <a:off x="263352" y="113611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A. Marshall</a:t>
            </a:r>
          </a:p>
          <a:p>
            <a:endParaRPr lang="fr-F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A. Cecil Pigou </a:t>
            </a:r>
          </a:p>
          <a:p>
            <a:endParaRPr lang="fr-F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James Meade, 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Journal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1952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BC1D81-1A66-4480-BD3E-83045BF6F006}"/>
              </a:ext>
            </a:extLst>
          </p:cNvPr>
          <p:cNvSpPr/>
          <p:nvPr/>
        </p:nvSpPr>
        <p:spPr>
          <a:xfrm>
            <a:off x="261545" y="2726692"/>
            <a:ext cx="4147644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 – Représentation graphique des externalités négatives</a:t>
            </a:r>
            <a:endParaRPr lang="fr-FR" sz="18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Une image contenant texte, ligne, diagra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F8617A5-A5A2-4F32-BECD-87930B933F8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13194" r="7776" b="5113"/>
          <a:stretch/>
        </p:blipFill>
        <p:spPr bwMode="auto">
          <a:xfrm>
            <a:off x="4409189" y="2594050"/>
            <a:ext cx="7615072" cy="4142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219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BB83F-9084-4827-BD7D-354DEA724B84}"/>
              </a:ext>
            </a:extLst>
          </p:cNvPr>
          <p:cNvSpPr/>
          <p:nvPr/>
        </p:nvSpPr>
        <p:spPr>
          <a:xfrm>
            <a:off x="32520" y="449905"/>
            <a:ext cx="5909310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effets externes : une défaillance du marché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DA930-3E95-4899-985A-5489E314CB42}"/>
              </a:ext>
            </a:extLst>
          </p:cNvPr>
          <p:cNvSpPr/>
          <p:nvPr/>
        </p:nvSpPr>
        <p:spPr>
          <a:xfrm>
            <a:off x="263352" y="1127795"/>
            <a:ext cx="1130525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4 – Comparaison du prix du marché et du prix optimal réel en situation d’externalité négative</a:t>
            </a:r>
            <a:endParaRPr lang="fr-FR" sz="18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Une image contenant texte, ligne, diagra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413D58D-8312-48AA-BD7C-20A50A3AD0D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3"/>
          <a:stretch/>
        </p:blipFill>
        <p:spPr bwMode="auto">
          <a:xfrm>
            <a:off x="2495600" y="1658619"/>
            <a:ext cx="7200800" cy="3746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63377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BB83F-9084-4827-BD7D-354DEA724B84}"/>
              </a:ext>
            </a:extLst>
          </p:cNvPr>
          <p:cNvSpPr/>
          <p:nvPr/>
        </p:nvSpPr>
        <p:spPr>
          <a:xfrm>
            <a:off x="32520" y="449905"/>
            <a:ext cx="5909310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effets externes : une défaillance du marché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C79543-4343-403F-9DD0-0E104A67284C}"/>
              </a:ext>
            </a:extLst>
          </p:cNvPr>
          <p:cNvSpPr/>
          <p:nvPr/>
        </p:nvSpPr>
        <p:spPr>
          <a:xfrm>
            <a:off x="261104" y="1127794"/>
            <a:ext cx="6055953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5 – Représentation d’une externalité positive</a:t>
            </a:r>
            <a:endParaRPr lang="fr-FR" sz="18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Une image contenant texte, ligne, diagramme, Tracé&#10;&#10;Le contenu généré par l’IA peut être incorrect.">
            <a:extLst>
              <a:ext uri="{FF2B5EF4-FFF2-40B4-BE49-F238E27FC236}">
                <a16:creationId xmlns:a16="http://schemas.microsoft.com/office/drawing/2014/main" id="{220A0D3C-E69B-4CFD-86F2-E180E79B23E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12245" r="5774"/>
          <a:stretch/>
        </p:blipFill>
        <p:spPr bwMode="auto">
          <a:xfrm>
            <a:off x="2134436" y="1658617"/>
            <a:ext cx="7923128" cy="4230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16154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94209-4EFE-4C59-A331-E19DC47081C1}"/>
              </a:ext>
            </a:extLst>
          </p:cNvPr>
          <p:cNvSpPr/>
          <p:nvPr/>
        </p:nvSpPr>
        <p:spPr>
          <a:xfrm>
            <a:off x="263352" y="454598"/>
            <a:ext cx="856895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solutions pour corriger les défaillances liées aux effets externes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3FC1DF-4C2B-4DC0-9EFD-3118068B2CD0}"/>
              </a:ext>
            </a:extLst>
          </p:cNvPr>
          <p:cNvSpPr/>
          <p:nvPr/>
        </p:nvSpPr>
        <p:spPr>
          <a:xfrm>
            <a:off x="-659976" y="1198823"/>
            <a:ext cx="4537589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71700" lvl="4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taxe pigouvienne 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4E9AF-1191-4D65-84A5-33E23A83BFEC}"/>
              </a:ext>
            </a:extLst>
          </p:cNvPr>
          <p:cNvSpPr/>
          <p:nvPr/>
        </p:nvSpPr>
        <p:spPr>
          <a:xfrm>
            <a:off x="-198312" y="1800675"/>
            <a:ext cx="3416320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57400" lvl="4" indent="-2286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eriod"/>
            </a:pPr>
            <a:r>
              <a:rPr lang="fr-FR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principe</a:t>
            </a:r>
            <a:endParaRPr lang="fr-FR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6B9DD2-597C-4065-8AFE-16A9B4E041AF}"/>
              </a:ext>
            </a:extLst>
          </p:cNvPr>
          <p:cNvSpPr/>
          <p:nvPr/>
        </p:nvSpPr>
        <p:spPr>
          <a:xfrm>
            <a:off x="263352" y="2402527"/>
            <a:ext cx="4841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Artur Cecil Pigou, 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Welfare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1920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618FBE-5BF2-4966-A8DE-29225B5C304B}"/>
              </a:ext>
            </a:extLst>
          </p:cNvPr>
          <p:cNvSpPr/>
          <p:nvPr/>
        </p:nvSpPr>
        <p:spPr>
          <a:xfrm>
            <a:off x="263352" y="2989952"/>
            <a:ext cx="4163447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6 – Représentation graphique de la taxe pigouvienne</a:t>
            </a:r>
            <a:endParaRPr lang="fr-FR" sz="18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 descr="Une image contenant texte, ligne, diagramme, Police&#10;&#10;Le contenu généré par l’IA peut être incorrect.">
            <a:extLst>
              <a:ext uri="{FF2B5EF4-FFF2-40B4-BE49-F238E27FC236}">
                <a16:creationId xmlns:a16="http://schemas.microsoft.com/office/drawing/2014/main" id="{13A9E42A-CA6C-4ED8-86ED-DA77BA2686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99" y="2789635"/>
            <a:ext cx="7534428" cy="40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73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94209-4EFE-4C59-A331-E19DC47081C1}"/>
              </a:ext>
            </a:extLst>
          </p:cNvPr>
          <p:cNvSpPr/>
          <p:nvPr/>
        </p:nvSpPr>
        <p:spPr>
          <a:xfrm>
            <a:off x="263352" y="454598"/>
            <a:ext cx="856895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solutions pour corriger les défaillances liées aux effets externes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3FC1DF-4C2B-4DC0-9EFD-3118068B2CD0}"/>
              </a:ext>
            </a:extLst>
          </p:cNvPr>
          <p:cNvSpPr/>
          <p:nvPr/>
        </p:nvSpPr>
        <p:spPr>
          <a:xfrm>
            <a:off x="-659976" y="1198823"/>
            <a:ext cx="4537589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71700" lvl="4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taxe pigouvienne 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4E9AF-1191-4D65-84A5-33E23A83BFEC}"/>
              </a:ext>
            </a:extLst>
          </p:cNvPr>
          <p:cNvSpPr/>
          <p:nvPr/>
        </p:nvSpPr>
        <p:spPr>
          <a:xfrm>
            <a:off x="-198312" y="1800675"/>
            <a:ext cx="3416320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57400" lvl="4" indent="-2286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eriod"/>
            </a:pPr>
            <a:r>
              <a:rPr lang="fr-FR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principe</a:t>
            </a:r>
            <a:endParaRPr lang="fr-FR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16BF06-90AF-4F4D-B7E1-49135B02CB02}"/>
              </a:ext>
            </a:extLst>
          </p:cNvPr>
          <p:cNvSpPr/>
          <p:nvPr/>
        </p:nvSpPr>
        <p:spPr>
          <a:xfrm>
            <a:off x="263352" y="2406157"/>
            <a:ext cx="2808312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7 – Niveau de « pollution optimale »</a:t>
            </a:r>
            <a:endParaRPr lang="fr-FR" sz="18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13" descr="Une image contenant text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152A59EC-BEE0-43C5-9F1C-549455F292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46" y="2275977"/>
            <a:ext cx="8767426" cy="43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086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B2E67-DAE9-4A5D-A7E0-ED48F20D8047}"/>
              </a:ext>
            </a:extLst>
          </p:cNvPr>
          <p:cNvSpPr/>
          <p:nvPr/>
        </p:nvSpPr>
        <p:spPr>
          <a:xfrm>
            <a:off x="283377" y="8735"/>
            <a:ext cx="1689886" cy="416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0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sz="20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645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94209-4EFE-4C59-A331-E19DC47081C1}"/>
              </a:ext>
            </a:extLst>
          </p:cNvPr>
          <p:cNvSpPr/>
          <p:nvPr/>
        </p:nvSpPr>
        <p:spPr>
          <a:xfrm>
            <a:off x="263352" y="454598"/>
            <a:ext cx="856895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solutions pour corriger les défaillances liées aux effets externes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3FC1DF-4C2B-4DC0-9EFD-3118068B2CD0}"/>
              </a:ext>
            </a:extLst>
          </p:cNvPr>
          <p:cNvSpPr/>
          <p:nvPr/>
        </p:nvSpPr>
        <p:spPr>
          <a:xfrm>
            <a:off x="-659976" y="1198823"/>
            <a:ext cx="4537589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71700" lvl="4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taxe pigouvienne 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15CDEE-775F-4348-8191-1EA1F179CB94}"/>
              </a:ext>
            </a:extLst>
          </p:cNvPr>
          <p:cNvSpPr/>
          <p:nvPr/>
        </p:nvSpPr>
        <p:spPr>
          <a:xfrm>
            <a:off x="-212739" y="1800675"/>
            <a:ext cx="3509422" cy="416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limites</a:t>
            </a:r>
            <a:endParaRPr lang="fr-FR" sz="20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F81D7-513A-45A3-B717-923472C881F4}"/>
              </a:ext>
            </a:extLst>
          </p:cNvPr>
          <p:cNvSpPr/>
          <p:nvPr/>
        </p:nvSpPr>
        <p:spPr>
          <a:xfrm>
            <a:off x="263352" y="2434908"/>
            <a:ext cx="53944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François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Levêque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Économie de la réglementation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2009</a:t>
            </a:r>
          </a:p>
          <a:p>
            <a:endParaRPr lang="fr-FR" dirty="0">
              <a:cs typeface="Times New Roman" panose="02020603050405020304" pitchFamily="18" charset="0"/>
            </a:endParaRPr>
          </a:p>
          <a:p>
            <a:r>
              <a:rPr lang="fr-FR" dirty="0"/>
              <a:t>Baumol et Oates, 1971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246458-A378-4004-8046-04320B5F82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89" y="1124744"/>
            <a:ext cx="5394425" cy="56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9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94209-4EFE-4C59-A331-E19DC47081C1}"/>
              </a:ext>
            </a:extLst>
          </p:cNvPr>
          <p:cNvSpPr/>
          <p:nvPr/>
        </p:nvSpPr>
        <p:spPr>
          <a:xfrm>
            <a:off x="263352" y="454598"/>
            <a:ext cx="856895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solutions pour corriger les défaillances liées aux effets externes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3FC1DF-4C2B-4DC0-9EFD-3118068B2CD0}"/>
              </a:ext>
            </a:extLst>
          </p:cNvPr>
          <p:cNvSpPr/>
          <p:nvPr/>
        </p:nvSpPr>
        <p:spPr>
          <a:xfrm>
            <a:off x="-659976" y="1198823"/>
            <a:ext cx="4537589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71700" lvl="4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taxe pigouvienne 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3C36AB-782F-47B7-8EB2-82B581595F21}"/>
              </a:ext>
            </a:extLst>
          </p:cNvPr>
          <p:cNvSpPr/>
          <p:nvPr/>
        </p:nvSpPr>
        <p:spPr>
          <a:xfrm>
            <a:off x="263352" y="1800675"/>
            <a:ext cx="10153128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Encourager les externalités positives par un signal prix : l’exemple des subventions</a:t>
            </a:r>
            <a:endParaRPr lang="fr-FR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6E9C42-76C0-4B93-9A5A-4B44EA5C9858}"/>
              </a:ext>
            </a:extLst>
          </p:cNvPr>
          <p:cNvSpPr/>
          <p:nvPr/>
        </p:nvSpPr>
        <p:spPr>
          <a:xfrm>
            <a:off x="263352" y="2721076"/>
            <a:ext cx="8189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Philippe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Bontems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et Gilles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Rotillon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Economie de l’environnement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6250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94209-4EFE-4C59-A331-E19DC47081C1}"/>
              </a:ext>
            </a:extLst>
          </p:cNvPr>
          <p:cNvSpPr/>
          <p:nvPr/>
        </p:nvSpPr>
        <p:spPr>
          <a:xfrm>
            <a:off x="263352" y="454598"/>
            <a:ext cx="856895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solutions pour corriger les défaillances liées aux effets externes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C130E-411D-483C-903A-FDEC1FECA6BA}"/>
              </a:ext>
            </a:extLst>
          </p:cNvPr>
          <p:cNvSpPr/>
          <p:nvPr/>
        </p:nvSpPr>
        <p:spPr>
          <a:xfrm>
            <a:off x="263352" y="1181922"/>
            <a:ext cx="10297144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Les solutions par le marché : définir les droits de propriété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FA0BA8-B7A8-4984-9F59-046F1EDB59D5}"/>
              </a:ext>
            </a:extLst>
          </p:cNvPr>
          <p:cNvSpPr/>
          <p:nvPr/>
        </p:nvSpPr>
        <p:spPr>
          <a:xfrm>
            <a:off x="-1096806" y="1766873"/>
            <a:ext cx="445506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86100" lvl="6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fr-FR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principe</a:t>
            </a:r>
            <a:endParaRPr lang="fr-FR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7F907D-D062-407A-B26B-D18DE9A6B181}"/>
              </a:ext>
            </a:extLst>
          </p:cNvPr>
          <p:cNvSpPr/>
          <p:nvPr/>
        </p:nvSpPr>
        <p:spPr>
          <a:xfrm>
            <a:off x="266678" y="2351824"/>
            <a:ext cx="9933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Ronald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Coase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« The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of social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 », 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fr-FR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1960</a:t>
            </a:r>
          </a:p>
          <a:p>
            <a:endParaRPr lang="fr-FR" dirty="0">
              <a:cs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Philippe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Bontems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et Gilles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Rotillon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Economie de l’environnement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65872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94209-4EFE-4C59-A331-E19DC47081C1}"/>
              </a:ext>
            </a:extLst>
          </p:cNvPr>
          <p:cNvSpPr/>
          <p:nvPr/>
        </p:nvSpPr>
        <p:spPr>
          <a:xfrm>
            <a:off x="263352" y="454598"/>
            <a:ext cx="856895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solutions pour corriger les défaillances liées aux effets externes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C130E-411D-483C-903A-FDEC1FECA6BA}"/>
              </a:ext>
            </a:extLst>
          </p:cNvPr>
          <p:cNvSpPr/>
          <p:nvPr/>
        </p:nvSpPr>
        <p:spPr>
          <a:xfrm>
            <a:off x="263352" y="1181922"/>
            <a:ext cx="10297144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Les solutions par le marché : définir les droits de propriété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7D5195-C814-4581-BE40-E528D43EA42E}"/>
              </a:ext>
            </a:extLst>
          </p:cNvPr>
          <p:cNvSpPr/>
          <p:nvPr/>
        </p:nvSpPr>
        <p:spPr>
          <a:xfrm>
            <a:off x="263352" y="1745792"/>
            <a:ext cx="12457384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limites du marché : l’exemple du marché des droits à polluer</a:t>
            </a:r>
            <a:endParaRPr lang="fr-FR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D23C4-F302-4732-86D8-1DA36063BDA5}"/>
              </a:ext>
            </a:extLst>
          </p:cNvPr>
          <p:cNvSpPr/>
          <p:nvPr/>
        </p:nvSpPr>
        <p:spPr>
          <a:xfrm>
            <a:off x="263352" y="2330743"/>
            <a:ext cx="3969163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8 – Le marché des quotas</a:t>
            </a:r>
            <a:endParaRPr lang="fr-FR" sz="18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Une image contenant texte, capture d’écran, diagramme, conception&#10;&#10;Le contenu généré par l’IA peut être incorrect.">
            <a:extLst>
              <a:ext uri="{FF2B5EF4-FFF2-40B4-BE49-F238E27FC236}">
                <a16:creationId xmlns:a16="http://schemas.microsoft.com/office/drawing/2014/main" id="{878A55D4-A795-4315-9E32-C33F01E66D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15880" y="2291512"/>
            <a:ext cx="6552728" cy="43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1112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94209-4EFE-4C59-A331-E19DC47081C1}"/>
              </a:ext>
            </a:extLst>
          </p:cNvPr>
          <p:cNvSpPr/>
          <p:nvPr/>
        </p:nvSpPr>
        <p:spPr>
          <a:xfrm>
            <a:off x="263352" y="454598"/>
            <a:ext cx="856895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solutions pour corriger les défaillances liées aux effets externes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C130E-411D-483C-903A-FDEC1FECA6BA}"/>
              </a:ext>
            </a:extLst>
          </p:cNvPr>
          <p:cNvSpPr/>
          <p:nvPr/>
        </p:nvSpPr>
        <p:spPr>
          <a:xfrm>
            <a:off x="263352" y="1181922"/>
            <a:ext cx="10297144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Les solutions par le marché : définir les droits de propriété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7D5195-C814-4581-BE40-E528D43EA42E}"/>
              </a:ext>
            </a:extLst>
          </p:cNvPr>
          <p:cNvSpPr/>
          <p:nvPr/>
        </p:nvSpPr>
        <p:spPr>
          <a:xfrm>
            <a:off x="263352" y="1745792"/>
            <a:ext cx="12457384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limites du marché : l’exemple du marché des droits à polluer</a:t>
            </a:r>
            <a:endParaRPr lang="fr-FR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48E5E-D13D-439E-97A0-715F51A48D44}"/>
              </a:ext>
            </a:extLst>
          </p:cNvPr>
          <p:cNvSpPr/>
          <p:nvPr/>
        </p:nvSpPr>
        <p:spPr>
          <a:xfrm>
            <a:off x="263352" y="2309662"/>
            <a:ext cx="5256584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9 – Le prix de la tonne de CO</a:t>
            </a:r>
            <a:r>
              <a:rPr lang="fr-FR" b="1" baseline="-25000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l’UE de 2008 à 2020</a:t>
            </a:r>
            <a:endParaRPr lang="fr-FR" sz="18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 descr="Une image contenant texte, Tracé, ligne, diagramme&#10;&#10;Description générée automatiquement">
            <a:extLst>
              <a:ext uri="{FF2B5EF4-FFF2-40B4-BE49-F238E27FC236}">
                <a16:creationId xmlns:a16="http://schemas.microsoft.com/office/drawing/2014/main" id="{C2D6ADB4-FC5D-4A13-8756-DD28209CF834}"/>
              </a:ext>
            </a:extLst>
          </p:cNvPr>
          <p:cNvPicPr/>
          <p:nvPr/>
        </p:nvPicPr>
        <p:blipFill rotWithShape="1">
          <a:blip r:embed="rId3"/>
          <a:srcRect t="6162"/>
          <a:stretch/>
        </p:blipFill>
        <p:spPr bwMode="auto">
          <a:xfrm>
            <a:off x="5663952" y="2195264"/>
            <a:ext cx="6279018" cy="4604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93360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94209-4EFE-4C59-A331-E19DC47081C1}"/>
              </a:ext>
            </a:extLst>
          </p:cNvPr>
          <p:cNvSpPr/>
          <p:nvPr/>
        </p:nvSpPr>
        <p:spPr>
          <a:xfrm>
            <a:off x="263352" y="454598"/>
            <a:ext cx="856895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solutions pour corriger les défaillances liées aux effets externes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C130E-411D-483C-903A-FDEC1FECA6BA}"/>
              </a:ext>
            </a:extLst>
          </p:cNvPr>
          <p:cNvSpPr/>
          <p:nvPr/>
        </p:nvSpPr>
        <p:spPr>
          <a:xfrm>
            <a:off x="263352" y="1181922"/>
            <a:ext cx="10297144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Les solutions par le marché : définir les droits de propriété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DC4EC-1C28-4DA9-8741-843267724E2F}"/>
              </a:ext>
            </a:extLst>
          </p:cNvPr>
          <p:cNvSpPr/>
          <p:nvPr/>
        </p:nvSpPr>
        <p:spPr>
          <a:xfrm>
            <a:off x="-807540" y="1763683"/>
            <a:ext cx="7989175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 algn="just">
              <a:lnSpc>
                <a:spcPct val="115000"/>
              </a:lnSpc>
              <a:spcBef>
                <a:spcPts val="1000"/>
              </a:spcBef>
            </a:pPr>
            <a:r>
              <a:rPr lang="fr-FR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Encourager les externalités positives par le marché</a:t>
            </a:r>
            <a:endParaRPr lang="fr-FR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5830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1C78-DB3B-49DC-8FBF-1D9191F9F5E8}"/>
              </a:ext>
            </a:extLst>
          </p:cNvPr>
          <p:cNvSpPr/>
          <p:nvPr/>
        </p:nvSpPr>
        <p:spPr>
          <a:xfrm>
            <a:off x="263352" y="44624"/>
            <a:ext cx="8280920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Les défaillances de marché liées à l’existence d’externalités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94209-4EFE-4C59-A331-E19DC47081C1}"/>
              </a:ext>
            </a:extLst>
          </p:cNvPr>
          <p:cNvSpPr/>
          <p:nvPr/>
        </p:nvSpPr>
        <p:spPr>
          <a:xfrm>
            <a:off x="263352" y="454598"/>
            <a:ext cx="856895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solutions pour corriger les défaillances liées aux effets externes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773AD-50BB-4405-9059-156EA626DB3C}"/>
              </a:ext>
            </a:extLst>
          </p:cNvPr>
          <p:cNvSpPr/>
          <p:nvPr/>
        </p:nvSpPr>
        <p:spPr>
          <a:xfrm>
            <a:off x="263352" y="1268760"/>
            <a:ext cx="8856984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La règlementation et les normes : une solution d’ultime recours 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65CE0-BAEF-4BA2-8000-8B008413848A}"/>
              </a:ext>
            </a:extLst>
          </p:cNvPr>
          <p:cNvSpPr/>
          <p:nvPr/>
        </p:nvSpPr>
        <p:spPr>
          <a:xfrm>
            <a:off x="263352" y="1946305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E. Combes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73682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4F8DCC-65DB-4177-9C76-AF79B6282B8E}"/>
              </a:ext>
            </a:extLst>
          </p:cNvPr>
          <p:cNvSpPr/>
          <p:nvPr/>
        </p:nvSpPr>
        <p:spPr>
          <a:xfrm>
            <a:off x="191343" y="18387"/>
            <a:ext cx="10179793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Les défaillances de marché liées aux asymétries d’information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379FA-0AB6-436F-BDB6-DCD0162DE646}"/>
              </a:ext>
            </a:extLst>
          </p:cNvPr>
          <p:cNvSpPr/>
          <p:nvPr/>
        </p:nvSpPr>
        <p:spPr>
          <a:xfrm>
            <a:off x="191343" y="423045"/>
            <a:ext cx="10729193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sélection adverse : le problème de la révélation de l’information a priori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845E1-BB46-4174-A7BF-CF62BC47E4F0}"/>
              </a:ext>
            </a:extLst>
          </p:cNvPr>
          <p:cNvSpPr/>
          <p:nvPr/>
        </p:nvSpPr>
        <p:spPr>
          <a:xfrm>
            <a:off x="-731985" y="1193507"/>
            <a:ext cx="756386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71700" lvl="4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marché de l’assurance et les tarifs différenciés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EC1CF2-18BE-4D09-98DC-BDF70D7DBB78}"/>
              </a:ext>
            </a:extLst>
          </p:cNvPr>
          <p:cNvSpPr/>
          <p:nvPr/>
        </p:nvSpPr>
        <p:spPr>
          <a:xfrm>
            <a:off x="191343" y="1802619"/>
            <a:ext cx="10766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George Akerlof, « The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for « 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lemons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 »: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Uncertainly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 », 1970</a:t>
            </a:r>
          </a:p>
          <a:p>
            <a:endParaRPr lang="fr-FR" dirty="0">
              <a:cs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Stiglitz et Shapiro, </a:t>
            </a:r>
            <a:r>
              <a:rPr lang="en-US" dirty="0"/>
              <a:t>« Equilibrium unemployment as a worker discipline device », </a:t>
            </a:r>
            <a:r>
              <a:rPr lang="en-US" i="1" dirty="0"/>
              <a:t>American Economic Review, 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</a:p>
        </p:txBody>
      </p:sp>
    </p:spTree>
    <p:extLst>
      <p:ext uri="{BB962C8B-B14F-4D97-AF65-F5344CB8AC3E}">
        <p14:creationId xmlns:p14="http://schemas.microsoft.com/office/powerpoint/2010/main" val="2461751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4F8DCC-65DB-4177-9C76-AF79B6282B8E}"/>
              </a:ext>
            </a:extLst>
          </p:cNvPr>
          <p:cNvSpPr/>
          <p:nvPr/>
        </p:nvSpPr>
        <p:spPr>
          <a:xfrm>
            <a:off x="191343" y="18387"/>
            <a:ext cx="10179793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Les défaillances de marché liées aux asymétries d’information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379FA-0AB6-436F-BDB6-DCD0162DE646}"/>
              </a:ext>
            </a:extLst>
          </p:cNvPr>
          <p:cNvSpPr/>
          <p:nvPr/>
        </p:nvSpPr>
        <p:spPr>
          <a:xfrm>
            <a:off x="191343" y="423045"/>
            <a:ext cx="10729193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sélection adverse : le problème de la révélation de l’information a priori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63C648-3EE2-492E-84DB-6C054B688C65}"/>
              </a:ext>
            </a:extLst>
          </p:cNvPr>
          <p:cNvSpPr/>
          <p:nvPr/>
        </p:nvSpPr>
        <p:spPr>
          <a:xfrm>
            <a:off x="-624158" y="1175554"/>
            <a:ext cx="6775829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 marché du travail et la théorie du signal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60BF93-9983-43AE-8FB0-8AA9214553E7}"/>
              </a:ext>
            </a:extLst>
          </p:cNvPr>
          <p:cNvSpPr/>
          <p:nvPr/>
        </p:nvSpPr>
        <p:spPr>
          <a:xfrm>
            <a:off x="191343" y="1754137"/>
            <a:ext cx="10669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Stiglitz et Shapiro, </a:t>
            </a:r>
            <a:r>
              <a:rPr lang="en-US" dirty="0"/>
              <a:t>« Equilibrium unemployment as a worker discipline device », </a:t>
            </a:r>
            <a:r>
              <a:rPr lang="en-US" i="1" dirty="0"/>
              <a:t>American Economic Review, 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</a:p>
          <a:p>
            <a:endParaRPr lang="fr-FR" dirty="0">
              <a:cs typeface="Times New Roman" panose="02020603050405020304" pitchFamily="18" charset="0"/>
            </a:endParaRPr>
          </a:p>
          <a:p>
            <a:r>
              <a:rPr lang="fr-FR" dirty="0"/>
              <a:t>Michael Spence, « Job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signaling</a:t>
            </a:r>
            <a:r>
              <a:rPr lang="fr-FR" dirty="0"/>
              <a:t> », </a:t>
            </a:r>
            <a:r>
              <a:rPr lang="fr-FR" i="1" dirty="0" err="1"/>
              <a:t>Quarterly</a:t>
            </a:r>
            <a:r>
              <a:rPr lang="fr-FR" i="1" dirty="0"/>
              <a:t> Journal of </a:t>
            </a:r>
            <a:r>
              <a:rPr lang="fr-FR" i="1" dirty="0" err="1"/>
              <a:t>Economics</a:t>
            </a:r>
            <a:r>
              <a:rPr lang="fr-FR" dirty="0"/>
              <a:t>, 1973</a:t>
            </a:r>
          </a:p>
        </p:txBody>
      </p:sp>
    </p:spTree>
    <p:extLst>
      <p:ext uri="{BB962C8B-B14F-4D97-AF65-F5344CB8AC3E}">
        <p14:creationId xmlns:p14="http://schemas.microsoft.com/office/powerpoint/2010/main" val="111816451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4F8DCC-65DB-4177-9C76-AF79B6282B8E}"/>
              </a:ext>
            </a:extLst>
          </p:cNvPr>
          <p:cNvSpPr/>
          <p:nvPr/>
        </p:nvSpPr>
        <p:spPr>
          <a:xfrm>
            <a:off x="191343" y="18387"/>
            <a:ext cx="10179793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Les défaillances de marché liées aux asymétries d’information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914D3-F587-44A6-B99F-F72359F49D2C}"/>
              </a:ext>
            </a:extLst>
          </p:cNvPr>
          <p:cNvSpPr/>
          <p:nvPr/>
        </p:nvSpPr>
        <p:spPr>
          <a:xfrm>
            <a:off x="-152941" y="440867"/>
            <a:ext cx="269458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L’aléa moral 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1A44C1-7D46-494A-A23F-21FB6E1565BD}"/>
              </a:ext>
            </a:extLst>
          </p:cNvPr>
          <p:cNvSpPr/>
          <p:nvPr/>
        </p:nvSpPr>
        <p:spPr>
          <a:xfrm>
            <a:off x="-967033" y="1175554"/>
            <a:ext cx="5270995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28900" lvl="5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L’aléa moral « ex ante »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6C6C77-0AB5-415C-AB94-4583A818773C}"/>
              </a:ext>
            </a:extLst>
          </p:cNvPr>
          <p:cNvSpPr/>
          <p:nvPr/>
        </p:nvSpPr>
        <p:spPr>
          <a:xfrm>
            <a:off x="191343" y="1754137"/>
            <a:ext cx="1177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J.Stiglitz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et Michael Rothschild, « 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 », 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Quarterly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Journal of </a:t>
            </a:r>
            <a:r>
              <a:rPr lang="fr-FR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1974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4177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8425-301D-4B55-AEBD-157EA81F4B1D}"/>
              </a:ext>
            </a:extLst>
          </p:cNvPr>
          <p:cNvSpPr/>
          <p:nvPr/>
        </p:nvSpPr>
        <p:spPr>
          <a:xfrm>
            <a:off x="263352" y="26215"/>
            <a:ext cx="878497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défaillances de marché liées à l’existence de biens collectifs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27D61E-D222-460C-B867-6593FA54291B}"/>
              </a:ext>
            </a:extLst>
          </p:cNvPr>
          <p:cNvSpPr/>
          <p:nvPr/>
        </p:nvSpPr>
        <p:spPr>
          <a:xfrm>
            <a:off x="263352" y="1089820"/>
            <a:ext cx="11161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Paul A. Samuelson, « The Pure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of public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expenditure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 », </a:t>
            </a:r>
            <a:r>
              <a:rPr lang="fr-FR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1954</a:t>
            </a:r>
          </a:p>
          <a:p>
            <a:endParaRPr lang="fr-FR" dirty="0">
              <a:cs typeface="Times New Roman" panose="02020603050405020304" pitchFamily="18" charset="0"/>
            </a:endParaRPr>
          </a:p>
          <a:p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Elinor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et Vincent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Ostrom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« Public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public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 », 1977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84E105-DE1A-408E-9F5A-3D75BF15A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122238"/>
            <a:ext cx="11676839" cy="364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5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4F8DCC-65DB-4177-9C76-AF79B6282B8E}"/>
              </a:ext>
            </a:extLst>
          </p:cNvPr>
          <p:cNvSpPr/>
          <p:nvPr/>
        </p:nvSpPr>
        <p:spPr>
          <a:xfrm>
            <a:off x="191343" y="18387"/>
            <a:ext cx="10179793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Les défaillances de marché liées aux asymétries d’information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914D3-F587-44A6-B99F-F72359F49D2C}"/>
              </a:ext>
            </a:extLst>
          </p:cNvPr>
          <p:cNvSpPr/>
          <p:nvPr/>
        </p:nvSpPr>
        <p:spPr>
          <a:xfrm>
            <a:off x="-152941" y="440867"/>
            <a:ext cx="269458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L’aléa moral 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C234CB-9C5E-4365-B7CC-4188DFCE6E3E}"/>
              </a:ext>
            </a:extLst>
          </p:cNvPr>
          <p:cNvSpPr/>
          <p:nvPr/>
        </p:nvSpPr>
        <p:spPr>
          <a:xfrm>
            <a:off x="-953992" y="1136833"/>
            <a:ext cx="5158720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 algn="just">
              <a:lnSpc>
                <a:spcPct val="115000"/>
              </a:lnSpc>
              <a:spcBef>
                <a:spcPts val="1000"/>
              </a:spcBef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L’aléa moral « ex post »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793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8425-301D-4B55-AEBD-157EA81F4B1D}"/>
              </a:ext>
            </a:extLst>
          </p:cNvPr>
          <p:cNvSpPr/>
          <p:nvPr/>
        </p:nvSpPr>
        <p:spPr>
          <a:xfrm>
            <a:off x="263352" y="26215"/>
            <a:ext cx="878497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défaillances de marché liées à l’existence de biens collectifs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FF5EE7-F668-4BB2-A236-2E4CD3A19543}"/>
              </a:ext>
            </a:extLst>
          </p:cNvPr>
          <p:cNvSpPr/>
          <p:nvPr/>
        </p:nvSpPr>
        <p:spPr>
          <a:xfrm>
            <a:off x="-168696" y="452953"/>
            <a:ext cx="11377264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6780"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Les difficultés du marché à prendre en charge le besoin de biens collectifs purs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B44C7-649B-455E-BD1F-932D2C0199C8}"/>
              </a:ext>
            </a:extLst>
          </p:cNvPr>
          <p:cNvSpPr/>
          <p:nvPr/>
        </p:nvSpPr>
        <p:spPr>
          <a:xfrm>
            <a:off x="263352" y="1196752"/>
            <a:ext cx="1094521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Le paradoxe de l’action collective et le problème du « passager clandestin »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C9C50-14F7-41EA-AB0E-C1F40DE045D0}"/>
              </a:ext>
            </a:extLst>
          </p:cNvPr>
          <p:cNvSpPr/>
          <p:nvPr/>
        </p:nvSpPr>
        <p:spPr>
          <a:xfrm>
            <a:off x="271896" y="1796533"/>
            <a:ext cx="521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Mancur Olson, 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La Logique de l’action collective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1965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675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8425-301D-4B55-AEBD-157EA81F4B1D}"/>
              </a:ext>
            </a:extLst>
          </p:cNvPr>
          <p:cNvSpPr/>
          <p:nvPr/>
        </p:nvSpPr>
        <p:spPr>
          <a:xfrm>
            <a:off x="263352" y="26215"/>
            <a:ext cx="878497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défaillances de marché liées à l’existence de biens collectifs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FF5EE7-F668-4BB2-A236-2E4CD3A19543}"/>
              </a:ext>
            </a:extLst>
          </p:cNvPr>
          <p:cNvSpPr/>
          <p:nvPr/>
        </p:nvSpPr>
        <p:spPr>
          <a:xfrm>
            <a:off x="-168696" y="452953"/>
            <a:ext cx="11377264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6780"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Les difficultés du marché à prendre en charge le besoin de biens collectifs purs</a:t>
            </a:r>
            <a:endParaRPr lang="fr-FR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9D788-AFEC-4D7B-8FEC-8A8AE46DDB3F}"/>
              </a:ext>
            </a:extLst>
          </p:cNvPr>
          <p:cNvSpPr/>
          <p:nvPr/>
        </p:nvSpPr>
        <p:spPr>
          <a:xfrm>
            <a:off x="267924" y="1196752"/>
            <a:ext cx="11516708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Un exemple du « paradoxe de l’action collective » : le climat comme bien public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90CC0-8320-478A-AD16-E59779A94A2B}"/>
              </a:ext>
            </a:extLst>
          </p:cNvPr>
          <p:cNvSpPr/>
          <p:nvPr/>
        </p:nvSpPr>
        <p:spPr>
          <a:xfrm>
            <a:off x="268364" y="1796533"/>
            <a:ext cx="10652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Jean Pisani-Ferry, Selma Mahfouz, note pour France Stratégie, 9/11/2022</a:t>
            </a:r>
          </a:p>
          <a:p>
            <a:endParaRPr lang="fr-FR" dirty="0">
              <a:cs typeface="Times New Roman" panose="02020603050405020304" pitchFamily="18" charset="0"/>
            </a:endParaRPr>
          </a:p>
          <a:p>
            <a:r>
              <a:rPr lang="fr-FR" dirty="0"/>
              <a:t>Philippe Aghion, Cécile Antonin et Simon Bunel, </a:t>
            </a:r>
            <a:r>
              <a:rPr lang="fr-FR" i="1" dirty="0"/>
              <a:t>Le pouvoir de la destruction créatrice</a:t>
            </a:r>
            <a:r>
              <a:rPr lang="fr-FR" dirty="0"/>
              <a:t>, 2020</a:t>
            </a:r>
          </a:p>
          <a:p>
            <a:endParaRPr lang="fr-FR" dirty="0"/>
          </a:p>
          <a:p>
            <a:r>
              <a:rPr lang="fr-FR" dirty="0"/>
              <a:t>Hans-Werner Sinn : « le paradoxe vert » (2008)</a:t>
            </a:r>
          </a:p>
        </p:txBody>
      </p:sp>
    </p:spTree>
    <p:extLst>
      <p:ext uri="{BB962C8B-B14F-4D97-AF65-F5344CB8AC3E}">
        <p14:creationId xmlns:p14="http://schemas.microsoft.com/office/powerpoint/2010/main" val="35519890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8425-301D-4B55-AEBD-157EA81F4B1D}"/>
              </a:ext>
            </a:extLst>
          </p:cNvPr>
          <p:cNvSpPr/>
          <p:nvPr/>
        </p:nvSpPr>
        <p:spPr>
          <a:xfrm>
            <a:off x="263352" y="26215"/>
            <a:ext cx="878497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défaillances de marché liées à l’existence de biens collectifs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A7646-EBD7-45D1-A7A0-F005EE8A672D}"/>
              </a:ext>
            </a:extLst>
          </p:cNvPr>
          <p:cNvSpPr/>
          <p:nvPr/>
        </p:nvSpPr>
        <p:spPr>
          <a:xfrm>
            <a:off x="263352" y="476672"/>
            <a:ext cx="856895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Quelles solutions pour une production optimale de biens publics ?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97BC3-C371-4927-8CBE-B3CC42CDF23B}"/>
              </a:ext>
            </a:extLst>
          </p:cNvPr>
          <p:cNvSpPr/>
          <p:nvPr/>
        </p:nvSpPr>
        <p:spPr>
          <a:xfrm>
            <a:off x="263352" y="1200331"/>
            <a:ext cx="892899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Les justifications d’une substitution de l’État au marché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62DD86-68A6-4B39-A8E1-C3F8DC13394F}"/>
                  </a:ext>
                </a:extLst>
              </p:cNvPr>
              <p:cNvSpPr/>
              <p:nvPr/>
            </p:nvSpPr>
            <p:spPr>
              <a:xfrm>
                <a:off x="263352" y="1803691"/>
                <a:ext cx="11374909" cy="2031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Smith, </a:t>
                </a:r>
                <a:r>
                  <a:rPr lang="fr-FR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Richesse des nations</a:t>
                </a:r>
                <a:r>
                  <a:rPr lang="fr-FR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1776</a:t>
                </a:r>
              </a:p>
              <a:p>
                <a:endParaRPr lang="fr-FR" dirty="0"/>
              </a:p>
              <a:p>
                <a:r>
                  <a:rPr lang="fr-FR" dirty="0"/>
                  <a:t>Max Weber, </a:t>
                </a:r>
                <a:r>
                  <a:rPr lang="fr-FR" i="1" dirty="0"/>
                  <a:t>Économie et Société</a:t>
                </a:r>
                <a:r>
                  <a:rPr lang="fr-FR" dirty="0"/>
                  <a:t>, 1921</a:t>
                </a:r>
              </a:p>
              <a:p>
                <a:endParaRPr lang="fr-FR" dirty="0"/>
              </a:p>
              <a:p>
                <a:r>
                  <a:rPr lang="fr-FR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Paul A. Samuelson, « The Pure </a:t>
                </a:r>
                <a:r>
                  <a:rPr lang="fr-FR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theory</a:t>
                </a:r>
                <a:r>
                  <a:rPr lang="fr-FR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public </a:t>
                </a:r>
                <a:r>
                  <a:rPr lang="fr-FR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expenditure</a:t>
                </a:r>
                <a:r>
                  <a:rPr lang="fr-FR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», </a:t>
                </a:r>
                <a:r>
                  <a:rPr lang="fr-FR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Review</a:t>
                </a:r>
                <a:r>
                  <a:rPr lang="fr-FR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fr-FR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economic</a:t>
                </a:r>
                <a:r>
                  <a:rPr lang="fr-FR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fr-FR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statistics</a:t>
                </a:r>
                <a:r>
                  <a:rPr lang="fr-FR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1954</a:t>
                </a:r>
              </a:p>
              <a:p>
                <a:endParaRPr lang="fr-FR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/>
                  <a:t>« condition Bowen-Lindahl-Samuelson »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i="1"/>
                        </m:ctrlPr>
                      </m:naryPr>
                      <m:sub/>
                      <m:sup/>
                      <m:e>
                        <m:r>
                          <a:rPr lang="fr-FR" i="1"/>
                          <m:t>𝐶𝑜𝑛𝑠𝑒𝑛𝑡𝑒𝑚𝑒𝑛𝑡𝑠</m:t>
                        </m:r>
                        <m:r>
                          <a:rPr lang="fr-FR" i="1"/>
                          <m:t> </m:t>
                        </m:r>
                        <m:r>
                          <a:rPr lang="fr-FR" i="1"/>
                          <m:t>𝑖𝑛𝑑𝑖𝑣𝑖𝑑𝑢𝑒𝑙𝑠</m:t>
                        </m:r>
                        <m:r>
                          <a:rPr lang="fr-FR" i="1"/>
                          <m:t> à </m:t>
                        </m:r>
                        <m:r>
                          <a:rPr lang="fr-FR" i="1"/>
                          <m:t>𝑝𝑎𝑦𝑒𝑟</m:t>
                        </m:r>
                      </m:e>
                    </m:nary>
                    <m:r>
                      <a:rPr lang="fr-FR" i="1"/>
                      <m:t>&gt;</m:t>
                    </m:r>
                    <m:r>
                      <a:rPr lang="fr-FR" i="1"/>
                      <m:t>𝐶𝑜</m:t>
                    </m:r>
                    <m:r>
                      <a:rPr lang="fr-FR" i="1"/>
                      <m:t>û</m:t>
                    </m:r>
                    <m:r>
                      <a:rPr lang="fr-FR" i="1"/>
                      <m:t>𝑡</m:t>
                    </m:r>
                    <m:r>
                      <a:rPr lang="fr-FR" i="1"/>
                      <m:t> </m:t>
                    </m:r>
                    <m:r>
                      <a:rPr lang="fr-FR" i="1"/>
                      <m:t>𝑚𝑎𝑟𝑔𝑖𝑛𝑎𝑙</m:t>
                    </m:r>
                    <m:r>
                      <a:rPr lang="fr-FR" i="1"/>
                      <m:t> </m:t>
                    </m:r>
                    <m:r>
                      <a:rPr lang="fr-FR" i="1"/>
                      <m:t>𝑑𝑒</m:t>
                    </m:r>
                    <m:r>
                      <a:rPr lang="fr-FR" i="1"/>
                      <m:t> </m:t>
                    </m:r>
                    <m:r>
                      <a:rPr lang="fr-FR" i="1"/>
                      <m:t>𝑝𝑟𝑜𝑑𝑢𝑐𝑡𝑖𝑜𝑛</m:t>
                    </m:r>
                    <m:r>
                      <a:rPr lang="fr-FR" i="1"/>
                      <m:t> 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62DD86-68A6-4B39-A8E1-C3F8DC133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803691"/>
                <a:ext cx="11374909" cy="2031325"/>
              </a:xfrm>
              <a:prstGeom prst="rect">
                <a:avLst/>
              </a:prstGeom>
              <a:blipFill>
                <a:blip r:embed="rId3"/>
                <a:stretch>
                  <a:fillRect l="-429" t="-1802" b="-33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5533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8425-301D-4B55-AEBD-157EA81F4B1D}"/>
              </a:ext>
            </a:extLst>
          </p:cNvPr>
          <p:cNvSpPr/>
          <p:nvPr/>
        </p:nvSpPr>
        <p:spPr>
          <a:xfrm>
            <a:off x="263352" y="26215"/>
            <a:ext cx="878497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défaillances de marché liées à l’existence de biens collectifs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A7646-EBD7-45D1-A7A0-F005EE8A672D}"/>
              </a:ext>
            </a:extLst>
          </p:cNvPr>
          <p:cNvSpPr/>
          <p:nvPr/>
        </p:nvSpPr>
        <p:spPr>
          <a:xfrm>
            <a:off x="263352" y="476672"/>
            <a:ext cx="856895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Quelles solutions pour une production optimale de biens publics ?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BC1A45-E878-4766-AF0C-78A851BF6803}"/>
              </a:ext>
            </a:extLst>
          </p:cNvPr>
          <p:cNvSpPr/>
          <p:nvPr/>
        </p:nvSpPr>
        <p:spPr>
          <a:xfrm>
            <a:off x="263352" y="1268760"/>
            <a:ext cx="1144927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Les solutions privées à la prise en charge des biens collectifs : droits de propriété et excluabilité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81DA1-2519-4B92-848D-93DAECBE6B58}"/>
              </a:ext>
            </a:extLst>
          </p:cNvPr>
          <p:cNvSpPr/>
          <p:nvPr/>
        </p:nvSpPr>
        <p:spPr>
          <a:xfrm>
            <a:off x="263352" y="1940549"/>
            <a:ext cx="11449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J. Buchanan et G. Tullock</a:t>
            </a:r>
            <a:r>
              <a:rPr lang="fr-FR" dirty="0"/>
              <a:t>, 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Calculus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of Consent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1962</a:t>
            </a:r>
          </a:p>
          <a:p>
            <a:endParaRPr lang="fr-FR" dirty="0">
              <a:cs typeface="Times New Roman" panose="02020603050405020304" pitchFamily="18" charset="0"/>
            </a:endParaRPr>
          </a:p>
          <a:p>
            <a:r>
              <a:rPr lang="fr-FR" dirty="0"/>
              <a:t>W. </a:t>
            </a:r>
            <a:r>
              <a:rPr lang="fr-FR" dirty="0" err="1"/>
              <a:t>Nordhaus</a:t>
            </a:r>
            <a:r>
              <a:rPr lang="fr-FR" dirty="0"/>
              <a:t>, 1975</a:t>
            </a:r>
          </a:p>
          <a:p>
            <a:endParaRPr lang="fr-FR" dirty="0"/>
          </a:p>
          <a:p>
            <a:r>
              <a:rPr lang="fr-FR" dirty="0"/>
              <a:t>Ronald </a:t>
            </a:r>
            <a:r>
              <a:rPr lang="fr-FR" dirty="0" err="1"/>
              <a:t>Coase</a:t>
            </a:r>
            <a:r>
              <a:rPr lang="fr-FR" dirty="0"/>
              <a:t> (1910-2013), « The </a:t>
            </a:r>
            <a:r>
              <a:rPr lang="fr-FR" dirty="0" err="1"/>
              <a:t>Problem</a:t>
            </a:r>
            <a:r>
              <a:rPr lang="fr-FR" dirty="0"/>
              <a:t> of social </a:t>
            </a:r>
            <a:r>
              <a:rPr lang="fr-FR" dirty="0" err="1"/>
              <a:t>cost</a:t>
            </a:r>
            <a:r>
              <a:rPr lang="fr-FR" dirty="0"/>
              <a:t> », 1960</a:t>
            </a:r>
          </a:p>
          <a:p>
            <a:endParaRPr lang="fr-FR" dirty="0"/>
          </a:p>
          <a:p>
            <a:pPr algn="just"/>
            <a:r>
              <a:rPr lang="fr-FR" dirty="0"/>
              <a:t>Laurence Tubiana et Jean-Michel Severino, « Biens publics mondiaux, gouvernance mondiale et aide publique au développement », </a:t>
            </a:r>
            <a:r>
              <a:rPr lang="fr-FR" i="1" dirty="0"/>
              <a:t>Rapport du CAE</a:t>
            </a:r>
            <a:r>
              <a:rPr lang="fr-FR" dirty="0"/>
              <a:t>, 2001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J. Buchanan, « An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theory</a:t>
            </a:r>
            <a:r>
              <a:rPr lang="fr-FR" dirty="0"/>
              <a:t> of clubs », </a:t>
            </a:r>
            <a:r>
              <a:rPr lang="fr-FR" i="1" dirty="0"/>
              <a:t>Economica</a:t>
            </a:r>
            <a:r>
              <a:rPr lang="fr-FR" dirty="0"/>
              <a:t>, 1965</a:t>
            </a:r>
          </a:p>
        </p:txBody>
      </p:sp>
    </p:spTree>
    <p:extLst>
      <p:ext uri="{BB962C8B-B14F-4D97-AF65-F5344CB8AC3E}">
        <p14:creationId xmlns:p14="http://schemas.microsoft.com/office/powerpoint/2010/main" val="2635486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8425-301D-4B55-AEBD-157EA81F4B1D}"/>
              </a:ext>
            </a:extLst>
          </p:cNvPr>
          <p:cNvSpPr/>
          <p:nvPr/>
        </p:nvSpPr>
        <p:spPr>
          <a:xfrm>
            <a:off x="263352" y="26215"/>
            <a:ext cx="878497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défaillances de marché liées à l’existence de biens collectifs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A7646-EBD7-45D1-A7A0-F005EE8A672D}"/>
              </a:ext>
            </a:extLst>
          </p:cNvPr>
          <p:cNvSpPr/>
          <p:nvPr/>
        </p:nvSpPr>
        <p:spPr>
          <a:xfrm>
            <a:off x="263352" y="476672"/>
            <a:ext cx="856895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Quelles solutions pour une production optimale de biens publics ?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82AB40-1EFF-48A7-BACB-8AA0743567F0}"/>
              </a:ext>
            </a:extLst>
          </p:cNvPr>
          <p:cNvSpPr/>
          <p:nvPr/>
        </p:nvSpPr>
        <p:spPr>
          <a:xfrm>
            <a:off x="263352" y="1317049"/>
            <a:ext cx="10009112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Les critiques d’une prise en charge par le privé des biens collectifs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01FE8-4F9B-41E2-B49C-9D280A398343}"/>
              </a:ext>
            </a:extLst>
          </p:cNvPr>
          <p:cNvSpPr/>
          <p:nvPr/>
        </p:nvSpPr>
        <p:spPr>
          <a:xfrm>
            <a:off x="263352" y="2037127"/>
            <a:ext cx="6235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E. Duflo et A. </a:t>
            </a:r>
            <a:r>
              <a:rPr lang="fr-F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Banerjee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/>
              <a:t>Économie utile pour temps difficile</a:t>
            </a:r>
            <a:r>
              <a:rPr lang="fr-FR" dirty="0"/>
              <a:t>s, 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28666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8425-301D-4B55-AEBD-157EA81F4B1D}"/>
              </a:ext>
            </a:extLst>
          </p:cNvPr>
          <p:cNvSpPr/>
          <p:nvPr/>
        </p:nvSpPr>
        <p:spPr>
          <a:xfrm>
            <a:off x="263352" y="26215"/>
            <a:ext cx="8784976" cy="38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défaillances de marché liées à l’existence de biens collectifs</a:t>
            </a:r>
            <a:endParaRPr lang="fr-FR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ECB158-32A7-46CC-A281-AB2C3D60AD6F}"/>
              </a:ext>
            </a:extLst>
          </p:cNvPr>
          <p:cNvSpPr/>
          <p:nvPr/>
        </p:nvSpPr>
        <p:spPr>
          <a:xfrm>
            <a:off x="263352" y="465139"/>
            <a:ext cx="483382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Le cas particulier des biens communs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DAB30-A513-4065-9F0B-694EE7905134}"/>
              </a:ext>
            </a:extLst>
          </p:cNvPr>
          <p:cNvSpPr/>
          <p:nvPr/>
        </p:nvSpPr>
        <p:spPr>
          <a:xfrm>
            <a:off x="263352" y="1245041"/>
            <a:ext cx="498886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La « tragédie des biens communs »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96EB4-5473-455F-8EB3-CB4D2DDA18A3}"/>
              </a:ext>
            </a:extLst>
          </p:cNvPr>
          <p:cNvSpPr/>
          <p:nvPr/>
        </p:nvSpPr>
        <p:spPr>
          <a:xfrm>
            <a:off x="265357" y="1893111"/>
            <a:ext cx="5269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Garrett James Hardin, </a:t>
            </a:r>
            <a:r>
              <a:rPr lang="fr-FR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La Tragédie des communs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1968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1BA993-EC01-489B-8519-312C774F19EF}"/>
              </a:ext>
            </a:extLst>
          </p:cNvPr>
          <p:cNvSpPr/>
          <p:nvPr/>
        </p:nvSpPr>
        <p:spPr>
          <a:xfrm>
            <a:off x="263353" y="2469177"/>
            <a:ext cx="3456384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 – La déforestation dans le monde</a:t>
            </a:r>
            <a:endParaRPr lang="fr-FR" sz="18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891B6E3E-CF64-4294-A6E8-860EC948D4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236668"/>
            <a:ext cx="8216195" cy="4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14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1634</Words>
  <Application>Microsoft Office PowerPoint</Application>
  <PresentationFormat>Grand écran</PresentationFormat>
  <Paragraphs>222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Microsoft YaHei</vt:lpstr>
      <vt:lpstr>Arial</vt:lpstr>
      <vt:lpstr>Calibri</vt:lpstr>
      <vt:lpstr>Cambria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Vuylsteker</dc:creator>
  <cp:lastModifiedBy>PIERRE VUYLSTEKER</cp:lastModifiedBy>
  <cp:revision>674</cp:revision>
  <dcterms:created xsi:type="dcterms:W3CDTF">2013-06-25T08:03:09Z</dcterms:created>
  <dcterms:modified xsi:type="dcterms:W3CDTF">2025-03-20T15:01:12Z</dcterms:modified>
</cp:coreProperties>
</file>