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265" r:id="rId2"/>
    <p:sldId id="324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1" r:id="rId20"/>
    <p:sldId id="370" r:id="rId21"/>
    <p:sldId id="372" r:id="rId22"/>
    <p:sldId id="373" r:id="rId23"/>
    <p:sldId id="374" r:id="rId24"/>
    <p:sldId id="375" r:id="rId25"/>
    <p:sldId id="376" r:id="rId26"/>
    <p:sldId id="378" r:id="rId27"/>
    <p:sldId id="381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7" autoAdjust="0"/>
    <p:restoredTop sz="94653" autoAdjust="0"/>
  </p:normalViewPr>
  <p:slideViewPr>
    <p:cSldViewPr>
      <p:cViewPr varScale="1">
        <p:scale>
          <a:sx n="61" d="100"/>
          <a:sy n="61" d="100"/>
        </p:scale>
        <p:origin x="96" y="11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uylsteker" userId="e12bd24c-24e7-440b-ac11-9b50f03d872d" providerId="ADAL" clId="{F839C1DF-9A17-430E-8AB4-4047558B8DB0}"/>
    <pc:docChg chg="undo custSel addSld modSld">
      <pc:chgData name="Pierre Vuylsteker" userId="e12bd24c-24e7-440b-ac11-9b50f03d872d" providerId="ADAL" clId="{F839C1DF-9A17-430E-8AB4-4047558B8DB0}" dt="2025-04-23T15:08:27.655" v="386" actId="20577"/>
      <pc:docMkLst>
        <pc:docMk/>
      </pc:docMkLst>
      <pc:sldChg chg="addSp delSp modSp mod">
        <pc:chgData name="Pierre Vuylsteker" userId="e12bd24c-24e7-440b-ac11-9b50f03d872d" providerId="ADAL" clId="{F839C1DF-9A17-430E-8AB4-4047558B8DB0}" dt="2025-04-23T14:55:00.461" v="6" actId="478"/>
        <pc:sldMkLst>
          <pc:docMk/>
          <pc:sldMk cId="3089596291" sldId="410"/>
        </pc:sldMkLst>
        <pc:graphicFrameChg chg="add del mod">
          <ac:chgData name="Pierre Vuylsteker" userId="e12bd24c-24e7-440b-ac11-9b50f03d872d" providerId="ADAL" clId="{F839C1DF-9A17-430E-8AB4-4047558B8DB0}" dt="2025-04-23T14:55:00.461" v="6" actId="478"/>
          <ac:graphicFrameMkLst>
            <pc:docMk/>
            <pc:sldMk cId="3089596291" sldId="410"/>
            <ac:graphicFrameMk id="6" creationId="{EB33090E-A945-E653-34F7-AB20DE76FD15}"/>
          </ac:graphicFrameMkLst>
        </pc:graphicFrameChg>
        <pc:graphicFrameChg chg="add del mod">
          <ac:chgData name="Pierre Vuylsteker" userId="e12bd24c-24e7-440b-ac11-9b50f03d872d" providerId="ADAL" clId="{F839C1DF-9A17-430E-8AB4-4047558B8DB0}" dt="2025-04-23T14:54:59.766" v="5" actId="478"/>
          <ac:graphicFrameMkLst>
            <pc:docMk/>
            <pc:sldMk cId="3089596291" sldId="410"/>
            <ac:graphicFrameMk id="7" creationId="{BAC321F0-3912-BA5A-599C-80C8EAEE140A}"/>
          </ac:graphicFrameMkLst>
        </pc:graphicFrameChg>
        <pc:graphicFrameChg chg="del">
          <ac:chgData name="Pierre Vuylsteker" userId="e12bd24c-24e7-440b-ac11-9b50f03d872d" providerId="ADAL" clId="{F839C1DF-9A17-430E-8AB4-4047558B8DB0}" dt="2025-04-23T14:54:58.965" v="4" actId="478"/>
          <ac:graphicFrameMkLst>
            <pc:docMk/>
            <pc:sldMk cId="3089596291" sldId="410"/>
            <ac:graphicFrameMk id="8" creationId="{DA4A895A-CE1A-37D0-D697-0BC877FAC43B}"/>
          </ac:graphicFrameMkLst>
        </pc:graphicFrameChg>
        <pc:graphicFrameChg chg="del mod">
          <ac:chgData name="Pierre Vuylsteker" userId="e12bd24c-24e7-440b-ac11-9b50f03d872d" providerId="ADAL" clId="{F839C1DF-9A17-430E-8AB4-4047558B8DB0}" dt="2025-04-23T14:54:58.549" v="3" actId="478"/>
          <ac:graphicFrameMkLst>
            <pc:docMk/>
            <pc:sldMk cId="3089596291" sldId="410"/>
            <ac:graphicFrameMk id="9" creationId="{5E7A7C22-B3D3-5745-21AB-0E31F096C419}"/>
          </ac:graphicFrameMkLst>
        </pc:graphicFrameChg>
        <pc:graphicFrameChg chg="add del mod">
          <ac:chgData name="Pierre Vuylsteker" userId="e12bd24c-24e7-440b-ac11-9b50f03d872d" providerId="ADAL" clId="{F839C1DF-9A17-430E-8AB4-4047558B8DB0}" dt="2025-04-23T14:54:57.511" v="1" actId="478"/>
          <ac:graphicFrameMkLst>
            <pc:docMk/>
            <pc:sldMk cId="3089596291" sldId="410"/>
            <ac:graphicFrameMk id="10" creationId="{B34F3869-4A3B-816F-293E-DFCA8DBB8AD5}"/>
          </ac:graphicFrameMkLst>
        </pc:graphicFrameChg>
      </pc:sldChg>
      <pc:sldChg chg="addSp delSp modSp add mod">
        <pc:chgData name="Pierre Vuylsteker" userId="e12bd24c-24e7-440b-ac11-9b50f03d872d" providerId="ADAL" clId="{F839C1DF-9A17-430E-8AB4-4047558B8DB0}" dt="2025-04-23T14:55:36.076" v="53" actId="1076"/>
        <pc:sldMkLst>
          <pc:docMk/>
          <pc:sldMk cId="3434511368" sldId="411"/>
        </pc:sldMkLst>
        <pc:spChg chg="mod">
          <ac:chgData name="Pierre Vuylsteker" userId="e12bd24c-24e7-440b-ac11-9b50f03d872d" providerId="ADAL" clId="{F839C1DF-9A17-430E-8AB4-4047558B8DB0}" dt="2025-04-23T14:55:20.642" v="49" actId="1076"/>
          <ac:spMkLst>
            <pc:docMk/>
            <pc:sldMk cId="3434511368" sldId="411"/>
            <ac:spMk id="4" creationId="{7C17FBC1-A251-6F9B-804E-D664597857AD}"/>
          </ac:spMkLst>
        </pc:spChg>
        <pc:picChg chg="add mod">
          <ac:chgData name="Pierre Vuylsteker" userId="e12bd24c-24e7-440b-ac11-9b50f03d872d" providerId="ADAL" clId="{F839C1DF-9A17-430E-8AB4-4047558B8DB0}" dt="2025-04-23T14:55:36.076" v="53" actId="1076"/>
          <ac:picMkLst>
            <pc:docMk/>
            <pc:sldMk cId="3434511368" sldId="411"/>
            <ac:picMk id="6" creationId="{70F69FE6-8869-CC8C-5EDA-6B8F38D3CB50}"/>
          </ac:picMkLst>
        </pc:picChg>
        <pc:picChg chg="del">
          <ac:chgData name="Pierre Vuylsteker" userId="e12bd24c-24e7-440b-ac11-9b50f03d872d" providerId="ADAL" clId="{F839C1DF-9A17-430E-8AB4-4047558B8DB0}" dt="2025-04-23T14:55:06.813" v="10" actId="478"/>
          <ac:picMkLst>
            <pc:docMk/>
            <pc:sldMk cId="3434511368" sldId="411"/>
            <ac:picMk id="11" creationId="{8354F329-C7F2-7B5B-67BF-6CD18370CECA}"/>
          </ac:picMkLst>
        </pc:picChg>
      </pc:sldChg>
      <pc:sldChg chg="addSp delSp modSp add mod">
        <pc:chgData name="Pierre Vuylsteker" userId="e12bd24c-24e7-440b-ac11-9b50f03d872d" providerId="ADAL" clId="{F839C1DF-9A17-430E-8AB4-4047558B8DB0}" dt="2025-04-23T14:56:19.257" v="64" actId="14100"/>
        <pc:sldMkLst>
          <pc:docMk/>
          <pc:sldMk cId="1670916448" sldId="412"/>
        </pc:sldMkLst>
        <pc:spChg chg="del">
          <ac:chgData name="Pierre Vuylsteker" userId="e12bd24c-24e7-440b-ac11-9b50f03d872d" providerId="ADAL" clId="{F839C1DF-9A17-430E-8AB4-4047558B8DB0}" dt="2025-04-23T14:55:47.695" v="55" actId="478"/>
          <ac:spMkLst>
            <pc:docMk/>
            <pc:sldMk cId="1670916448" sldId="412"/>
            <ac:spMk id="4" creationId="{4EA14A4B-87E2-54E5-B6DB-61810AC596DF}"/>
          </ac:spMkLst>
        </pc:spChg>
        <pc:spChg chg="add mod">
          <ac:chgData name="Pierre Vuylsteker" userId="e12bd24c-24e7-440b-ac11-9b50f03d872d" providerId="ADAL" clId="{F839C1DF-9A17-430E-8AB4-4047558B8DB0}" dt="2025-04-23T14:56:19.257" v="64" actId="14100"/>
          <ac:spMkLst>
            <pc:docMk/>
            <pc:sldMk cId="1670916448" sldId="412"/>
            <ac:spMk id="8" creationId="{A18A8127-625D-3D58-7E0F-5B6255FE2855}"/>
          </ac:spMkLst>
        </pc:spChg>
        <pc:picChg chg="del">
          <ac:chgData name="Pierre Vuylsteker" userId="e12bd24c-24e7-440b-ac11-9b50f03d872d" providerId="ADAL" clId="{F839C1DF-9A17-430E-8AB4-4047558B8DB0}" dt="2025-04-23T14:55:47.695" v="55" actId="478"/>
          <ac:picMkLst>
            <pc:docMk/>
            <pc:sldMk cId="1670916448" sldId="412"/>
            <ac:picMk id="6" creationId="{2ED7DED6-1FB3-772C-90F3-BC311652352A}"/>
          </ac:picMkLst>
        </pc:picChg>
      </pc:sldChg>
      <pc:sldChg chg="addSp delSp modSp add mod modAnim">
        <pc:chgData name="Pierre Vuylsteker" userId="e12bd24c-24e7-440b-ac11-9b50f03d872d" providerId="ADAL" clId="{F839C1DF-9A17-430E-8AB4-4047558B8DB0}" dt="2025-04-23T15:00:08.247" v="132"/>
        <pc:sldMkLst>
          <pc:docMk/>
          <pc:sldMk cId="2394727872" sldId="413"/>
        </pc:sldMkLst>
        <pc:spChg chg="add mod">
          <ac:chgData name="Pierre Vuylsteker" userId="e12bd24c-24e7-440b-ac11-9b50f03d872d" providerId="ADAL" clId="{F839C1DF-9A17-430E-8AB4-4047558B8DB0}" dt="2025-04-23T14:56:39.171" v="75" actId="403"/>
          <ac:spMkLst>
            <pc:docMk/>
            <pc:sldMk cId="2394727872" sldId="413"/>
            <ac:spMk id="6" creationId="{CE5906E5-AEF2-9298-A207-D8454E406DDC}"/>
          </ac:spMkLst>
        </pc:spChg>
        <pc:spChg chg="del">
          <ac:chgData name="Pierre Vuylsteker" userId="e12bd24c-24e7-440b-ac11-9b50f03d872d" providerId="ADAL" clId="{F839C1DF-9A17-430E-8AB4-4047558B8DB0}" dt="2025-04-23T14:56:24.214" v="66" actId="478"/>
          <ac:spMkLst>
            <pc:docMk/>
            <pc:sldMk cId="2394727872" sldId="413"/>
            <ac:spMk id="8" creationId="{C8EB9B4E-39BE-7DA5-4312-0CFAA542E705}"/>
          </ac:spMkLst>
        </pc:spChg>
        <pc:spChg chg="add mod">
          <ac:chgData name="Pierre Vuylsteker" userId="e12bd24c-24e7-440b-ac11-9b50f03d872d" providerId="ADAL" clId="{F839C1DF-9A17-430E-8AB4-4047558B8DB0}" dt="2025-04-23T14:57:19.888" v="92" actId="14100"/>
          <ac:spMkLst>
            <pc:docMk/>
            <pc:sldMk cId="2394727872" sldId="413"/>
            <ac:spMk id="9" creationId="{B2F3C244-A5E6-5E94-FA06-C702B71A827D}"/>
          </ac:spMkLst>
        </pc:spChg>
        <pc:spChg chg="add mod">
          <ac:chgData name="Pierre Vuylsteker" userId="e12bd24c-24e7-440b-ac11-9b50f03d872d" providerId="ADAL" clId="{F839C1DF-9A17-430E-8AB4-4047558B8DB0}" dt="2025-04-23T14:57:30.677" v="97" actId="403"/>
          <ac:spMkLst>
            <pc:docMk/>
            <pc:sldMk cId="2394727872" sldId="413"/>
            <ac:spMk id="11" creationId="{D46A3520-638A-EC64-DEC5-05CC16DAD21F}"/>
          </ac:spMkLst>
        </pc:spChg>
        <pc:spChg chg="add mod">
          <ac:chgData name="Pierre Vuylsteker" userId="e12bd24c-24e7-440b-ac11-9b50f03d872d" providerId="ADAL" clId="{F839C1DF-9A17-430E-8AB4-4047558B8DB0}" dt="2025-04-23T14:59:59.377" v="131" actId="255"/>
          <ac:spMkLst>
            <pc:docMk/>
            <pc:sldMk cId="2394727872" sldId="413"/>
            <ac:spMk id="13" creationId="{8CD61142-7CF3-1BD2-3EBA-62EC52BB581C}"/>
          </ac:spMkLst>
        </pc:spChg>
      </pc:sldChg>
      <pc:sldChg chg="addSp delSp modSp add mod delAnim modAnim">
        <pc:chgData name="Pierre Vuylsteker" userId="e12bd24c-24e7-440b-ac11-9b50f03d872d" providerId="ADAL" clId="{F839C1DF-9A17-430E-8AB4-4047558B8DB0}" dt="2025-04-23T15:01:19.646" v="166"/>
        <pc:sldMkLst>
          <pc:docMk/>
          <pc:sldMk cId="4191158545" sldId="414"/>
        </pc:sldMkLst>
        <pc:spChg chg="del">
          <ac:chgData name="Pierre Vuylsteker" userId="e12bd24c-24e7-440b-ac11-9b50f03d872d" providerId="ADAL" clId="{F839C1DF-9A17-430E-8AB4-4047558B8DB0}" dt="2025-04-23T15:00:19.150" v="134" actId="478"/>
          <ac:spMkLst>
            <pc:docMk/>
            <pc:sldMk cId="4191158545" sldId="414"/>
            <ac:spMk id="6" creationId="{BE2B680C-1CD6-8124-BCCA-3ACA48702387}"/>
          </ac:spMkLst>
        </pc:spChg>
        <pc:spChg chg="add mod">
          <ac:chgData name="Pierre Vuylsteker" userId="e12bd24c-24e7-440b-ac11-9b50f03d872d" providerId="ADAL" clId="{F839C1DF-9A17-430E-8AB4-4047558B8DB0}" dt="2025-04-23T15:00:32.615" v="142" actId="14100"/>
          <ac:spMkLst>
            <pc:docMk/>
            <pc:sldMk cId="4191158545" sldId="414"/>
            <ac:spMk id="7" creationId="{A21E7D7A-64AD-B849-C160-3DBFD64C1842}"/>
          </ac:spMkLst>
        </pc:spChg>
        <pc:spChg chg="del">
          <ac:chgData name="Pierre Vuylsteker" userId="e12bd24c-24e7-440b-ac11-9b50f03d872d" providerId="ADAL" clId="{F839C1DF-9A17-430E-8AB4-4047558B8DB0}" dt="2025-04-23T15:00:19.150" v="134" actId="478"/>
          <ac:spMkLst>
            <pc:docMk/>
            <pc:sldMk cId="4191158545" sldId="414"/>
            <ac:spMk id="9" creationId="{CBD02584-0FD8-B588-CDDA-349F7551D124}"/>
          </ac:spMkLst>
        </pc:spChg>
        <pc:spChg chg="add mod">
          <ac:chgData name="Pierre Vuylsteker" userId="e12bd24c-24e7-440b-ac11-9b50f03d872d" providerId="ADAL" clId="{F839C1DF-9A17-430E-8AB4-4047558B8DB0}" dt="2025-04-23T15:01:16.055" v="165" actId="403"/>
          <ac:spMkLst>
            <pc:docMk/>
            <pc:sldMk cId="4191158545" sldId="414"/>
            <ac:spMk id="10" creationId="{3D4D14B5-DD6A-05F6-F61F-5EB6CFEFA23A}"/>
          </ac:spMkLst>
        </pc:spChg>
        <pc:spChg chg="del">
          <ac:chgData name="Pierre Vuylsteker" userId="e12bd24c-24e7-440b-ac11-9b50f03d872d" providerId="ADAL" clId="{F839C1DF-9A17-430E-8AB4-4047558B8DB0}" dt="2025-04-23T15:00:33.926" v="143" actId="478"/>
          <ac:spMkLst>
            <pc:docMk/>
            <pc:sldMk cId="4191158545" sldId="414"/>
            <ac:spMk id="11" creationId="{EEC4F6E0-1AD7-2B3C-52E1-F4FB09BABF59}"/>
          </ac:spMkLst>
        </pc:spChg>
        <pc:spChg chg="del">
          <ac:chgData name="Pierre Vuylsteker" userId="e12bd24c-24e7-440b-ac11-9b50f03d872d" providerId="ADAL" clId="{F839C1DF-9A17-430E-8AB4-4047558B8DB0}" dt="2025-04-23T15:00:19.150" v="134" actId="478"/>
          <ac:spMkLst>
            <pc:docMk/>
            <pc:sldMk cId="4191158545" sldId="414"/>
            <ac:spMk id="13" creationId="{09CD54B5-1352-A7F4-23D3-CC605D0B6A44}"/>
          </ac:spMkLst>
        </pc:spChg>
        <pc:spChg chg="add del">
          <ac:chgData name="Pierre Vuylsteker" userId="e12bd24c-24e7-440b-ac11-9b50f03d872d" providerId="ADAL" clId="{F839C1DF-9A17-430E-8AB4-4047558B8DB0}" dt="2025-04-23T15:01:00.665" v="154" actId="22"/>
          <ac:spMkLst>
            <pc:docMk/>
            <pc:sldMk cId="4191158545" sldId="414"/>
            <ac:spMk id="14" creationId="{336AA13D-ED9B-E386-B46D-9A9B29ABDD98}"/>
          </ac:spMkLst>
        </pc:spChg>
      </pc:sldChg>
      <pc:sldChg chg="addSp delSp modSp add mod delAnim">
        <pc:chgData name="Pierre Vuylsteker" userId="e12bd24c-24e7-440b-ac11-9b50f03d872d" providerId="ADAL" clId="{F839C1DF-9A17-430E-8AB4-4047558B8DB0}" dt="2025-04-23T15:02:37.060" v="201" actId="14100"/>
        <pc:sldMkLst>
          <pc:docMk/>
          <pc:sldMk cId="2534691176" sldId="415"/>
        </pc:sldMkLst>
        <pc:spChg chg="add mod">
          <ac:chgData name="Pierre Vuylsteker" userId="e12bd24c-24e7-440b-ac11-9b50f03d872d" providerId="ADAL" clId="{F839C1DF-9A17-430E-8AB4-4047558B8DB0}" dt="2025-04-23T15:01:41.258" v="177" actId="403"/>
          <ac:spMkLst>
            <pc:docMk/>
            <pc:sldMk cId="2534691176" sldId="415"/>
            <ac:spMk id="6" creationId="{70698BFF-C04A-C7EA-179D-8801A59742BF}"/>
          </ac:spMkLst>
        </pc:spChg>
        <pc:spChg chg="del">
          <ac:chgData name="Pierre Vuylsteker" userId="e12bd24c-24e7-440b-ac11-9b50f03d872d" providerId="ADAL" clId="{F839C1DF-9A17-430E-8AB4-4047558B8DB0}" dt="2025-04-23T15:01:28.366" v="168" actId="478"/>
          <ac:spMkLst>
            <pc:docMk/>
            <pc:sldMk cId="2534691176" sldId="415"/>
            <ac:spMk id="7" creationId="{DAD70773-E11A-EFD9-CCCB-F36A9390F872}"/>
          </ac:spMkLst>
        </pc:spChg>
        <pc:spChg chg="add mod">
          <ac:chgData name="Pierre Vuylsteker" userId="e12bd24c-24e7-440b-ac11-9b50f03d872d" providerId="ADAL" clId="{F839C1DF-9A17-430E-8AB4-4047558B8DB0}" dt="2025-04-23T15:01:51.186" v="182" actId="403"/>
          <ac:spMkLst>
            <pc:docMk/>
            <pc:sldMk cId="2534691176" sldId="415"/>
            <ac:spMk id="9" creationId="{11FA2511-1523-6CC7-6275-B9B414613DE2}"/>
          </ac:spMkLst>
        </pc:spChg>
        <pc:spChg chg="del">
          <ac:chgData name="Pierre Vuylsteker" userId="e12bd24c-24e7-440b-ac11-9b50f03d872d" providerId="ADAL" clId="{F839C1DF-9A17-430E-8AB4-4047558B8DB0}" dt="2025-04-23T15:01:28.366" v="168" actId="478"/>
          <ac:spMkLst>
            <pc:docMk/>
            <pc:sldMk cId="2534691176" sldId="415"/>
            <ac:spMk id="10" creationId="{17661BFF-AB30-B893-8D59-DE4AC2A2F295}"/>
          </ac:spMkLst>
        </pc:spChg>
        <pc:spChg chg="add mod">
          <ac:chgData name="Pierre Vuylsteker" userId="e12bd24c-24e7-440b-ac11-9b50f03d872d" providerId="ADAL" clId="{F839C1DF-9A17-430E-8AB4-4047558B8DB0}" dt="2025-04-23T15:02:13.617" v="192" actId="403"/>
          <ac:spMkLst>
            <pc:docMk/>
            <pc:sldMk cId="2534691176" sldId="415"/>
            <ac:spMk id="12" creationId="{58ED3DDB-F425-B4F5-5A6A-C1113380C5B5}"/>
          </ac:spMkLst>
        </pc:spChg>
        <pc:spChg chg="add mod">
          <ac:chgData name="Pierre Vuylsteker" userId="e12bd24c-24e7-440b-ac11-9b50f03d872d" providerId="ADAL" clId="{F839C1DF-9A17-430E-8AB4-4047558B8DB0}" dt="2025-04-23T15:02:26.261" v="196" actId="403"/>
          <ac:spMkLst>
            <pc:docMk/>
            <pc:sldMk cId="2534691176" sldId="415"/>
            <ac:spMk id="14" creationId="{D0BB729B-0406-DDC1-607B-3F1A7B4A50E8}"/>
          </ac:spMkLst>
        </pc:spChg>
        <pc:picChg chg="add mod">
          <ac:chgData name="Pierre Vuylsteker" userId="e12bd24c-24e7-440b-ac11-9b50f03d872d" providerId="ADAL" clId="{F839C1DF-9A17-430E-8AB4-4047558B8DB0}" dt="2025-04-23T15:02:37.060" v="201" actId="14100"/>
          <ac:picMkLst>
            <pc:docMk/>
            <pc:sldMk cId="2534691176" sldId="415"/>
            <ac:picMk id="15" creationId="{82E29CC4-3999-4458-BA04-82CE706AB350}"/>
          </ac:picMkLst>
        </pc:picChg>
      </pc:sldChg>
      <pc:sldChg chg="addSp delSp modSp add mod">
        <pc:chgData name="Pierre Vuylsteker" userId="e12bd24c-24e7-440b-ac11-9b50f03d872d" providerId="ADAL" clId="{F839C1DF-9A17-430E-8AB4-4047558B8DB0}" dt="2025-04-23T15:03:03.141" v="215" actId="1038"/>
        <pc:sldMkLst>
          <pc:docMk/>
          <pc:sldMk cId="3455414836" sldId="416"/>
        </pc:sldMkLst>
        <pc:spChg chg="add mod">
          <ac:chgData name="Pierre Vuylsteker" userId="e12bd24c-24e7-440b-ac11-9b50f03d872d" providerId="ADAL" clId="{F839C1DF-9A17-430E-8AB4-4047558B8DB0}" dt="2025-04-23T15:02:52.840" v="207" actId="403"/>
          <ac:spMkLst>
            <pc:docMk/>
            <pc:sldMk cId="3455414836" sldId="416"/>
            <ac:spMk id="7" creationId="{8643B5E2-4D04-12B3-1229-0CF142605080}"/>
          </ac:spMkLst>
        </pc:spChg>
        <pc:spChg chg="del">
          <ac:chgData name="Pierre Vuylsteker" userId="e12bd24c-24e7-440b-ac11-9b50f03d872d" providerId="ADAL" clId="{F839C1DF-9A17-430E-8AB4-4047558B8DB0}" dt="2025-04-23T15:02:43.479" v="203" actId="478"/>
          <ac:spMkLst>
            <pc:docMk/>
            <pc:sldMk cId="3455414836" sldId="416"/>
            <ac:spMk id="12" creationId="{AAE6EAD5-F2F4-0B04-4EC3-AAD15725A266}"/>
          </ac:spMkLst>
        </pc:spChg>
        <pc:spChg chg="del">
          <ac:chgData name="Pierre Vuylsteker" userId="e12bd24c-24e7-440b-ac11-9b50f03d872d" providerId="ADAL" clId="{F839C1DF-9A17-430E-8AB4-4047558B8DB0}" dt="2025-04-23T15:02:43.479" v="203" actId="478"/>
          <ac:spMkLst>
            <pc:docMk/>
            <pc:sldMk cId="3455414836" sldId="416"/>
            <ac:spMk id="14" creationId="{38245BCB-AB0A-BBEB-B685-ED0A982E1CD8}"/>
          </ac:spMkLst>
        </pc:spChg>
        <pc:picChg chg="add mod">
          <ac:chgData name="Pierre Vuylsteker" userId="e12bd24c-24e7-440b-ac11-9b50f03d872d" providerId="ADAL" clId="{F839C1DF-9A17-430E-8AB4-4047558B8DB0}" dt="2025-04-23T15:03:03.141" v="215" actId="1038"/>
          <ac:picMkLst>
            <pc:docMk/>
            <pc:sldMk cId="3455414836" sldId="416"/>
            <ac:picMk id="8" creationId="{FD6CABF5-3A25-8FDA-4C90-8CD02BB5403F}"/>
          </ac:picMkLst>
        </pc:picChg>
        <pc:picChg chg="del">
          <ac:chgData name="Pierre Vuylsteker" userId="e12bd24c-24e7-440b-ac11-9b50f03d872d" providerId="ADAL" clId="{F839C1DF-9A17-430E-8AB4-4047558B8DB0}" dt="2025-04-23T15:02:43.479" v="203" actId="478"/>
          <ac:picMkLst>
            <pc:docMk/>
            <pc:sldMk cId="3455414836" sldId="416"/>
            <ac:picMk id="15" creationId="{D85705FA-A83C-D534-C136-045C621EF0CB}"/>
          </ac:picMkLst>
        </pc:picChg>
      </pc:sldChg>
      <pc:sldChg chg="addSp delSp modSp add mod modAnim">
        <pc:chgData name="Pierre Vuylsteker" userId="e12bd24c-24e7-440b-ac11-9b50f03d872d" providerId="ADAL" clId="{F839C1DF-9A17-430E-8AB4-4047558B8DB0}" dt="2025-04-23T15:05:42.408" v="343" actId="22"/>
        <pc:sldMkLst>
          <pc:docMk/>
          <pc:sldMk cId="3849138195" sldId="417"/>
        </pc:sldMkLst>
        <pc:spChg chg="del">
          <ac:chgData name="Pierre Vuylsteker" userId="e12bd24c-24e7-440b-ac11-9b50f03d872d" providerId="ADAL" clId="{F839C1DF-9A17-430E-8AB4-4047558B8DB0}" dt="2025-04-23T15:03:20.773" v="218" actId="478"/>
          <ac:spMkLst>
            <pc:docMk/>
            <pc:sldMk cId="3849138195" sldId="417"/>
            <ac:spMk id="6" creationId="{E113AAC2-309B-487A-C3E3-7F4BDF97619A}"/>
          </ac:spMkLst>
        </pc:spChg>
        <pc:spChg chg="del">
          <ac:chgData name="Pierre Vuylsteker" userId="e12bd24c-24e7-440b-ac11-9b50f03d872d" providerId="ADAL" clId="{F839C1DF-9A17-430E-8AB4-4047558B8DB0}" dt="2025-04-23T15:03:15.622" v="217" actId="478"/>
          <ac:spMkLst>
            <pc:docMk/>
            <pc:sldMk cId="3849138195" sldId="417"/>
            <ac:spMk id="7" creationId="{289BF6A6-2C14-2BC8-676C-9FB3826CBC92}"/>
          </ac:spMkLst>
        </pc:spChg>
        <pc:spChg chg="del">
          <ac:chgData name="Pierre Vuylsteker" userId="e12bd24c-24e7-440b-ac11-9b50f03d872d" providerId="ADAL" clId="{F839C1DF-9A17-430E-8AB4-4047558B8DB0}" dt="2025-04-23T15:03:20.773" v="218" actId="478"/>
          <ac:spMkLst>
            <pc:docMk/>
            <pc:sldMk cId="3849138195" sldId="417"/>
            <ac:spMk id="9" creationId="{855B9F94-2FBB-4D0D-04C4-C5DE8C3FE0EF}"/>
          </ac:spMkLst>
        </pc:spChg>
        <pc:spChg chg="add mod">
          <ac:chgData name="Pierre Vuylsteker" userId="e12bd24c-24e7-440b-ac11-9b50f03d872d" providerId="ADAL" clId="{F839C1DF-9A17-430E-8AB4-4047558B8DB0}" dt="2025-04-23T15:03:30.619" v="226" actId="403"/>
          <ac:spMkLst>
            <pc:docMk/>
            <pc:sldMk cId="3849138195" sldId="417"/>
            <ac:spMk id="10" creationId="{A9DC923E-E043-B769-1EC4-CAA815B19563}"/>
          </ac:spMkLst>
        </pc:spChg>
        <pc:spChg chg="add mod">
          <ac:chgData name="Pierre Vuylsteker" userId="e12bd24c-24e7-440b-ac11-9b50f03d872d" providerId="ADAL" clId="{F839C1DF-9A17-430E-8AB4-4047558B8DB0}" dt="2025-04-23T15:04:06.899" v="252" actId="403"/>
          <ac:spMkLst>
            <pc:docMk/>
            <pc:sldMk cId="3849138195" sldId="417"/>
            <ac:spMk id="12" creationId="{B0052A06-FE38-39C7-E7C8-32C28DEEE0CC}"/>
          </ac:spMkLst>
        </pc:spChg>
        <pc:spChg chg="add del">
          <ac:chgData name="Pierre Vuylsteker" userId="e12bd24c-24e7-440b-ac11-9b50f03d872d" providerId="ADAL" clId="{F839C1DF-9A17-430E-8AB4-4047558B8DB0}" dt="2025-04-23T15:03:55.801" v="235" actId="22"/>
          <ac:spMkLst>
            <pc:docMk/>
            <pc:sldMk cId="3849138195" sldId="417"/>
            <ac:spMk id="14" creationId="{E369E431-B5C2-88CB-8915-765A7354E376}"/>
          </ac:spMkLst>
        </pc:spChg>
        <pc:spChg chg="add mod">
          <ac:chgData name="Pierre Vuylsteker" userId="e12bd24c-24e7-440b-ac11-9b50f03d872d" providerId="ADAL" clId="{F839C1DF-9A17-430E-8AB4-4047558B8DB0}" dt="2025-04-23T15:04:41.454" v="319" actId="14100"/>
          <ac:spMkLst>
            <pc:docMk/>
            <pc:sldMk cId="3849138195" sldId="417"/>
            <ac:spMk id="15" creationId="{384CCA6C-474C-6123-C459-F550E462FD0E}"/>
          </ac:spMkLst>
        </pc:spChg>
        <pc:spChg chg="add mod">
          <ac:chgData name="Pierre Vuylsteker" userId="e12bd24c-24e7-440b-ac11-9b50f03d872d" providerId="ADAL" clId="{F839C1DF-9A17-430E-8AB4-4047558B8DB0}" dt="2025-04-23T15:05:32.482" v="340" actId="14100"/>
          <ac:spMkLst>
            <pc:docMk/>
            <pc:sldMk cId="3849138195" sldId="417"/>
            <ac:spMk id="17" creationId="{86A23643-A61A-B6DF-DE9F-086747F35A5A}"/>
          </ac:spMkLst>
        </pc:spChg>
        <pc:spChg chg="add del">
          <ac:chgData name="Pierre Vuylsteker" userId="e12bd24c-24e7-440b-ac11-9b50f03d872d" providerId="ADAL" clId="{F839C1DF-9A17-430E-8AB4-4047558B8DB0}" dt="2025-04-23T15:05:42.408" v="343" actId="22"/>
          <ac:spMkLst>
            <pc:docMk/>
            <pc:sldMk cId="3849138195" sldId="417"/>
            <ac:spMk id="19" creationId="{578B5293-3238-17B1-4D69-CD2121CD23AB}"/>
          </ac:spMkLst>
        </pc:spChg>
        <pc:picChg chg="del">
          <ac:chgData name="Pierre Vuylsteker" userId="e12bd24c-24e7-440b-ac11-9b50f03d872d" providerId="ADAL" clId="{F839C1DF-9A17-430E-8AB4-4047558B8DB0}" dt="2025-04-23T15:03:15.622" v="217" actId="478"/>
          <ac:picMkLst>
            <pc:docMk/>
            <pc:sldMk cId="3849138195" sldId="417"/>
            <ac:picMk id="8" creationId="{A2A02969-7E56-897A-0206-A42D717A991F}"/>
          </ac:picMkLst>
        </pc:picChg>
      </pc:sldChg>
      <pc:sldChg chg="addSp delSp modSp add mod delAnim">
        <pc:chgData name="Pierre Vuylsteker" userId="e12bd24c-24e7-440b-ac11-9b50f03d872d" providerId="ADAL" clId="{F839C1DF-9A17-430E-8AB4-4047558B8DB0}" dt="2025-04-23T15:08:27.655" v="386" actId="20577"/>
        <pc:sldMkLst>
          <pc:docMk/>
          <pc:sldMk cId="794021624" sldId="418"/>
        </pc:sldMkLst>
        <pc:spChg chg="del">
          <ac:chgData name="Pierre Vuylsteker" userId="e12bd24c-24e7-440b-ac11-9b50f03d872d" providerId="ADAL" clId="{F839C1DF-9A17-430E-8AB4-4047558B8DB0}" dt="2025-04-23T15:05:53.513" v="345" actId="478"/>
          <ac:spMkLst>
            <pc:docMk/>
            <pc:sldMk cId="794021624" sldId="418"/>
            <ac:spMk id="3" creationId="{59B21486-3BF4-9C93-16EF-BB3521030A00}"/>
          </ac:spMkLst>
        </pc:spChg>
        <pc:spChg chg="del">
          <ac:chgData name="Pierre Vuylsteker" userId="e12bd24c-24e7-440b-ac11-9b50f03d872d" providerId="ADAL" clId="{F839C1DF-9A17-430E-8AB4-4047558B8DB0}" dt="2025-04-23T15:05:55.061" v="346" actId="478"/>
          <ac:spMkLst>
            <pc:docMk/>
            <pc:sldMk cId="794021624" sldId="418"/>
            <ac:spMk id="5" creationId="{FB1351ED-8981-C682-DF6A-897749E5399D}"/>
          </ac:spMkLst>
        </pc:spChg>
        <pc:spChg chg="add mod">
          <ac:chgData name="Pierre Vuylsteker" userId="e12bd24c-24e7-440b-ac11-9b50f03d872d" providerId="ADAL" clId="{F839C1DF-9A17-430E-8AB4-4047558B8DB0}" dt="2025-04-23T15:06:12.939" v="352" actId="14100"/>
          <ac:spMkLst>
            <pc:docMk/>
            <pc:sldMk cId="794021624" sldId="418"/>
            <ac:spMk id="6" creationId="{31E1804D-FE77-D5B5-5AF5-480A56BA2906}"/>
          </ac:spMkLst>
        </pc:spChg>
        <pc:spChg chg="add mod">
          <ac:chgData name="Pierre Vuylsteker" userId="e12bd24c-24e7-440b-ac11-9b50f03d872d" providerId="ADAL" clId="{F839C1DF-9A17-430E-8AB4-4047558B8DB0}" dt="2025-04-23T15:08:27.655" v="386" actId="20577"/>
          <ac:spMkLst>
            <pc:docMk/>
            <pc:sldMk cId="794021624" sldId="418"/>
            <ac:spMk id="8" creationId="{C1E93307-83D5-1A7B-6EFA-9C576F7421A6}"/>
          </ac:spMkLst>
        </pc:spChg>
        <pc:spChg chg="del">
          <ac:chgData name="Pierre Vuylsteker" userId="e12bd24c-24e7-440b-ac11-9b50f03d872d" providerId="ADAL" clId="{F839C1DF-9A17-430E-8AB4-4047558B8DB0}" dt="2025-04-23T15:05:53.513" v="345" actId="478"/>
          <ac:spMkLst>
            <pc:docMk/>
            <pc:sldMk cId="794021624" sldId="418"/>
            <ac:spMk id="10" creationId="{DDC1F8B7-56CE-BFFC-A7A9-7088BB33E475}"/>
          </ac:spMkLst>
        </pc:spChg>
        <pc:spChg chg="del">
          <ac:chgData name="Pierre Vuylsteker" userId="e12bd24c-24e7-440b-ac11-9b50f03d872d" providerId="ADAL" clId="{F839C1DF-9A17-430E-8AB4-4047558B8DB0}" dt="2025-04-23T15:05:53.513" v="345" actId="478"/>
          <ac:spMkLst>
            <pc:docMk/>
            <pc:sldMk cId="794021624" sldId="418"/>
            <ac:spMk id="12" creationId="{E229C58A-38F7-7339-1A0E-99B5018347D7}"/>
          </ac:spMkLst>
        </pc:spChg>
        <pc:spChg chg="del">
          <ac:chgData name="Pierre Vuylsteker" userId="e12bd24c-24e7-440b-ac11-9b50f03d872d" providerId="ADAL" clId="{F839C1DF-9A17-430E-8AB4-4047558B8DB0}" dt="2025-04-23T15:05:53.513" v="345" actId="478"/>
          <ac:spMkLst>
            <pc:docMk/>
            <pc:sldMk cId="794021624" sldId="418"/>
            <ac:spMk id="15" creationId="{7F3B5D45-8B88-5BBF-3E1C-3B0F781994E2}"/>
          </ac:spMkLst>
        </pc:spChg>
        <pc:spChg chg="del">
          <ac:chgData name="Pierre Vuylsteker" userId="e12bd24c-24e7-440b-ac11-9b50f03d872d" providerId="ADAL" clId="{F839C1DF-9A17-430E-8AB4-4047558B8DB0}" dt="2025-04-23T15:05:53.513" v="345" actId="478"/>
          <ac:spMkLst>
            <pc:docMk/>
            <pc:sldMk cId="794021624" sldId="418"/>
            <ac:spMk id="17" creationId="{C2BC9AE0-A7AD-A254-2663-85F1E42260CC}"/>
          </ac:spMkLst>
        </pc:spChg>
      </pc:sldChg>
    </pc:docChg>
  </pc:docChgLst>
  <pc:docChgLst>
    <pc:chgData name="pierre.vuylsteker@ac-lille.fr" userId="e12bd24c-24e7-440b-ac11-9b50f03d872d" providerId="ADAL" clId="{FE55C20A-F29E-417F-BC3B-A51CF41CA065}"/>
    <pc:docChg chg="undo custSel modSld">
      <pc:chgData name="pierre.vuylsteker@ac-lille.fr" userId="e12bd24c-24e7-440b-ac11-9b50f03d872d" providerId="ADAL" clId="{FE55C20A-F29E-417F-BC3B-A51CF41CA065}" dt="2022-10-14T14:47:25.402" v="13" actId="1076"/>
      <pc:docMkLst>
        <pc:docMk/>
      </pc:docMkLst>
      <pc:sldChg chg="addSp delSp modSp mod">
        <pc:chgData name="pierre.vuylsteker@ac-lille.fr" userId="e12bd24c-24e7-440b-ac11-9b50f03d872d" providerId="ADAL" clId="{FE55C20A-F29E-417F-BC3B-A51CF41CA065}" dt="2022-10-14T14:47:25.402" v="13" actId="1076"/>
        <pc:sldMkLst>
          <pc:docMk/>
          <pc:sldMk cId="4222677601" sldId="361"/>
        </pc:sldMkLst>
      </pc:sldChg>
    </pc:docChg>
  </pc:docChgLst>
  <pc:docChgLst>
    <pc:chgData name="Pierre Vuylsteker" userId="e12bd24c-24e7-440b-ac11-9b50f03d872d" providerId="ADAL" clId="{A965B550-C0AC-4DD5-8A7E-FDC6BF9687D3}"/>
    <pc:docChg chg="undo custSel addSld delSld modSld">
      <pc:chgData name="Pierre Vuylsteker" userId="e12bd24c-24e7-440b-ac11-9b50f03d872d" providerId="ADAL" clId="{A965B550-C0AC-4DD5-8A7E-FDC6BF9687D3}" dt="2025-03-14T21:13:44.523" v="725" actId="1076"/>
      <pc:docMkLst>
        <pc:docMk/>
      </pc:docMkLst>
      <pc:sldChg chg="modSp mod">
        <pc:chgData name="Pierre Vuylsteker" userId="e12bd24c-24e7-440b-ac11-9b50f03d872d" providerId="ADAL" clId="{A965B550-C0AC-4DD5-8A7E-FDC6BF9687D3}" dt="2025-03-14T20:39:12.416" v="129" actId="20577"/>
        <pc:sldMkLst>
          <pc:docMk/>
          <pc:sldMk cId="0" sldId="265"/>
        </pc:sldMkLst>
        <pc:spChg chg="mod">
          <ac:chgData name="Pierre Vuylsteker" userId="e12bd24c-24e7-440b-ac11-9b50f03d872d" providerId="ADAL" clId="{A965B550-C0AC-4DD5-8A7E-FDC6BF9687D3}" dt="2025-03-14T20:35:31.112" v="39" actId="20577"/>
          <ac:spMkLst>
            <pc:docMk/>
            <pc:sldMk cId="0" sldId="265"/>
            <ac:spMk id="2053" creationId="{8891B687-0FB6-4EEB-9F31-F1C41505CCA7}"/>
          </ac:spMkLst>
        </pc:spChg>
        <pc:graphicFrameChg chg="mod modGraphic">
          <ac:chgData name="Pierre Vuylsteker" userId="e12bd24c-24e7-440b-ac11-9b50f03d872d" providerId="ADAL" clId="{A965B550-C0AC-4DD5-8A7E-FDC6BF9687D3}" dt="2025-03-14T20:39:12.416" v="129" actId="20577"/>
          <ac:graphicFrameMkLst>
            <pc:docMk/>
            <pc:sldMk cId="0" sldId="265"/>
            <ac:graphicFrameMk id="3" creationId="{1AC6A1B1-DD5B-CAEB-FCED-CB5F814D054B}"/>
          </ac:graphicFrameMkLst>
        </pc:graphicFrameChg>
      </pc:sldChg>
      <pc:sldChg chg="addSp delSp modSp add del mod delAnim">
        <pc:chgData name="Pierre Vuylsteker" userId="e12bd24c-24e7-440b-ac11-9b50f03d872d" providerId="ADAL" clId="{A965B550-C0AC-4DD5-8A7E-FDC6BF9687D3}" dt="2025-03-14T20:41:15.649" v="146" actId="12"/>
        <pc:sldMkLst>
          <pc:docMk/>
          <pc:sldMk cId="2589664507" sldId="32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247304279" sldId="38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640011050" sldId="38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643510928" sldId="38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183628079" sldId="38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244890907" sldId="38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59616707" sldId="38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458856646" sldId="39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1714573" sldId="39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699212629" sldId="392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605760372" sldId="393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994891107" sldId="39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625494992" sldId="39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305250399" sldId="39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813295912" sldId="39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017034228" sldId="39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719145158" sldId="39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478712281" sldId="40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742189784" sldId="40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880062993" sldId="402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559387658" sldId="403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706786635" sldId="40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33576891" sldId="40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844426737" sldId="40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272772325" sldId="40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798392009" sldId="40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962415882" sldId="40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102872138" sldId="41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5496740" sldId="41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769090810" sldId="412"/>
        </pc:sldMkLst>
      </pc:sldChg>
      <pc:sldChg chg="addSp delSp modSp add mod">
        <pc:chgData name="Pierre Vuylsteker" userId="e12bd24c-24e7-440b-ac11-9b50f03d872d" providerId="ADAL" clId="{A965B550-C0AC-4DD5-8A7E-FDC6BF9687D3}" dt="2025-03-14T20:46:54.970" v="217" actId="1076"/>
        <pc:sldMkLst>
          <pc:docMk/>
          <pc:sldMk cId="451680388" sldId="413"/>
        </pc:sldMkLst>
      </pc:sldChg>
      <pc:sldChg chg="addSp delSp modSp add del mod">
        <pc:chgData name="Pierre Vuylsteker" userId="e12bd24c-24e7-440b-ac11-9b50f03d872d" providerId="ADAL" clId="{A965B550-C0AC-4DD5-8A7E-FDC6BF9687D3}" dt="2025-03-14T20:43:49.276" v="197"/>
        <pc:sldMkLst>
          <pc:docMk/>
          <pc:sldMk cId="4202412661" sldId="413"/>
        </pc:sldMkLst>
      </pc:sldChg>
      <pc:sldChg chg="addSp delSp modSp add mod">
        <pc:chgData name="Pierre Vuylsteker" userId="e12bd24c-24e7-440b-ac11-9b50f03d872d" providerId="ADAL" clId="{A965B550-C0AC-4DD5-8A7E-FDC6BF9687D3}" dt="2025-03-14T20:48:45.873" v="243" actId="1038"/>
        <pc:sldMkLst>
          <pc:docMk/>
          <pc:sldMk cId="2367265271" sldId="414"/>
        </pc:sldMkLst>
      </pc:sldChg>
      <pc:sldChg chg="addSp delSp modSp add mod">
        <pc:chgData name="Pierre Vuylsteker" userId="e12bd24c-24e7-440b-ac11-9b50f03d872d" providerId="ADAL" clId="{A965B550-C0AC-4DD5-8A7E-FDC6BF9687D3}" dt="2025-03-14T20:49:47.930" v="258" actId="1076"/>
        <pc:sldMkLst>
          <pc:docMk/>
          <pc:sldMk cId="2446204136" sldId="415"/>
        </pc:sldMkLst>
      </pc:sldChg>
      <pc:sldChg chg="addSp delSp modSp add mod">
        <pc:chgData name="Pierre Vuylsteker" userId="e12bd24c-24e7-440b-ac11-9b50f03d872d" providerId="ADAL" clId="{A965B550-C0AC-4DD5-8A7E-FDC6BF9687D3}" dt="2025-03-14T20:53:24.808" v="287" actId="14100"/>
        <pc:sldMkLst>
          <pc:docMk/>
          <pc:sldMk cId="2823317474" sldId="416"/>
        </pc:sldMkLst>
      </pc:sldChg>
      <pc:sldChg chg="addSp delSp modSp add mod">
        <pc:chgData name="Pierre Vuylsteker" userId="e12bd24c-24e7-440b-ac11-9b50f03d872d" providerId="ADAL" clId="{A965B550-C0AC-4DD5-8A7E-FDC6BF9687D3}" dt="2025-03-14T20:59:49.789" v="453" actId="20577"/>
        <pc:sldMkLst>
          <pc:docMk/>
          <pc:sldMk cId="4107279638" sldId="417"/>
        </pc:sldMkLst>
      </pc:sldChg>
      <pc:sldChg chg="addSp delSp modSp add mod">
        <pc:chgData name="Pierre Vuylsteker" userId="e12bd24c-24e7-440b-ac11-9b50f03d872d" providerId="ADAL" clId="{A965B550-C0AC-4DD5-8A7E-FDC6BF9687D3}" dt="2025-03-14T20:58:33.168" v="324" actId="1076"/>
        <pc:sldMkLst>
          <pc:docMk/>
          <pc:sldMk cId="1117604864" sldId="418"/>
        </pc:sldMkLst>
      </pc:sldChg>
      <pc:sldChg chg="addSp delSp modSp add mod">
        <pc:chgData name="Pierre Vuylsteker" userId="e12bd24c-24e7-440b-ac11-9b50f03d872d" providerId="ADAL" clId="{A965B550-C0AC-4DD5-8A7E-FDC6BF9687D3}" dt="2025-03-14T21:01:55.422" v="582" actId="167"/>
        <pc:sldMkLst>
          <pc:docMk/>
          <pc:sldMk cId="761244672" sldId="419"/>
        </pc:sldMkLst>
      </pc:sldChg>
      <pc:sldChg chg="addSp delSp modSp add mod">
        <pc:chgData name="Pierre Vuylsteker" userId="e12bd24c-24e7-440b-ac11-9b50f03d872d" providerId="ADAL" clId="{A965B550-C0AC-4DD5-8A7E-FDC6BF9687D3}" dt="2025-03-14T21:09:44.749" v="674" actId="22"/>
        <pc:sldMkLst>
          <pc:docMk/>
          <pc:sldMk cId="4077691534" sldId="420"/>
        </pc:sldMkLst>
      </pc:sldChg>
      <pc:sldChg chg="addSp delSp modSp add mod">
        <pc:chgData name="Pierre Vuylsteker" userId="e12bd24c-24e7-440b-ac11-9b50f03d872d" providerId="ADAL" clId="{A965B550-C0AC-4DD5-8A7E-FDC6BF9687D3}" dt="2025-03-14T21:12:54.869" v="715" actId="22"/>
        <pc:sldMkLst>
          <pc:docMk/>
          <pc:sldMk cId="3541310675" sldId="421"/>
        </pc:sldMkLst>
      </pc:sldChg>
      <pc:sldChg chg="addSp delSp modSp add mod">
        <pc:chgData name="Pierre Vuylsteker" userId="e12bd24c-24e7-440b-ac11-9b50f03d872d" providerId="ADAL" clId="{A965B550-C0AC-4DD5-8A7E-FDC6BF9687D3}" dt="2025-03-14T21:13:44.523" v="725" actId="1076"/>
        <pc:sldMkLst>
          <pc:docMk/>
          <pc:sldMk cId="3271334435" sldId="422"/>
        </pc:sldMkLst>
      </pc:sldChg>
    </pc:docChg>
  </pc:docChgLst>
  <pc:docChgLst>
    <pc:chgData name="Pierre Vuylsteker" userId="e12bd24c-24e7-440b-ac11-9b50f03d872d" providerId="ADAL" clId="{FB5DA3A4-B858-4AE1-AC68-0468169EC311}"/>
    <pc:docChg chg="undo redo custSel addSld delSld modSld modMainMaster modNotesMaster">
      <pc:chgData name="Pierre Vuylsteker" userId="e12bd24c-24e7-440b-ac11-9b50f03d872d" providerId="ADAL" clId="{FB5DA3A4-B858-4AE1-AC68-0468169EC311}" dt="2025-01-04T09:33:46.499" v="163"/>
      <pc:docMkLst>
        <pc:docMk/>
      </pc:docMkLst>
      <pc:sldChg chg="addSp delSp modSp mod modNotes">
        <pc:chgData name="Pierre Vuylsteker" userId="e12bd24c-24e7-440b-ac11-9b50f03d872d" providerId="ADAL" clId="{FB5DA3A4-B858-4AE1-AC68-0468169EC311}" dt="2025-01-04T09:27:53.613" v="107" actId="1036"/>
        <pc:sldMkLst>
          <pc:docMk/>
          <pc:sldMk cId="0" sldId="265"/>
        </pc:sldMkLst>
      </pc:sldChg>
      <pc:sldChg chg="addSp delSp modSp del mod modNotes">
        <pc:chgData name="Pierre Vuylsteker" userId="e12bd24c-24e7-440b-ac11-9b50f03d872d" providerId="ADAL" clId="{FB5DA3A4-B858-4AE1-AC68-0468169EC311}" dt="2025-01-04T09:28:37.999" v="127" actId="47"/>
        <pc:sldMkLst>
          <pc:docMk/>
          <pc:sldMk cId="0" sldId="266"/>
        </pc:sldMkLst>
      </pc:sldChg>
      <pc:sldChg chg="delSp modSp del modNotes">
        <pc:chgData name="Pierre Vuylsteker" userId="e12bd24c-24e7-440b-ac11-9b50f03d872d" providerId="ADAL" clId="{FB5DA3A4-B858-4AE1-AC68-0468169EC311}" dt="2025-01-04T09:33:23.603" v="159" actId="47"/>
        <pc:sldMkLst>
          <pc:docMk/>
          <pc:sldMk cId="0" sldId="28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233693875" sldId="29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500562415" sldId="29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55434866" sldId="29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84995683" sldId="29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00833408" sldId="295"/>
        </pc:sldMkLst>
      </pc:sldChg>
      <pc:sldChg chg="modSp del modNotes">
        <pc:chgData name="Pierre Vuylsteker" userId="e12bd24c-24e7-440b-ac11-9b50f03d872d" providerId="ADAL" clId="{FB5DA3A4-B858-4AE1-AC68-0468169EC311}" dt="2025-01-04T09:33:24.855" v="160" actId="47"/>
        <pc:sldMkLst>
          <pc:docMk/>
          <pc:sldMk cId="876237805" sldId="296"/>
        </pc:sldMkLst>
      </pc:sldChg>
      <pc:sldChg chg="modSp del modNotes">
        <pc:chgData name="Pierre Vuylsteker" userId="e12bd24c-24e7-440b-ac11-9b50f03d872d" providerId="ADAL" clId="{FB5DA3A4-B858-4AE1-AC68-0468169EC311}" dt="2025-01-04T09:33:27.576" v="161" actId="47"/>
        <pc:sldMkLst>
          <pc:docMk/>
          <pc:sldMk cId="3854207870" sldId="29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479164486" sldId="29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837595678" sldId="29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846585702" sldId="30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002466542" sldId="30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952775860" sldId="30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193047453" sldId="30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100694435" sldId="30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458693938" sldId="305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330698859" sldId="306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729178664" sldId="30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89577839" sldId="30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453655794" sldId="30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423697128" sldId="31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36731109" sldId="31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947081563" sldId="31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868683653" sldId="31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550069667" sldId="31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520819245" sldId="315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704118496" sldId="316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249001403" sldId="31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69296390" sldId="31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926330063" sldId="31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197689870" sldId="32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327344028" sldId="32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780386472" sldId="32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577022167" sldId="323"/>
        </pc:sldMkLst>
      </pc:sldChg>
      <pc:sldChg chg="addSp delSp modSp add mod">
        <pc:chgData name="Pierre Vuylsteker" userId="e12bd24c-24e7-440b-ac11-9b50f03d872d" providerId="ADAL" clId="{FB5DA3A4-B858-4AE1-AC68-0468169EC311}" dt="2025-01-04T09:31:56.285" v="148" actId="1036"/>
        <pc:sldMkLst>
          <pc:docMk/>
          <pc:sldMk cId="2589664507" sldId="324"/>
        </pc:sldMkLst>
      </pc:sldChg>
      <pc:sldChg chg="addSp delSp modSp add mod modAnim">
        <pc:chgData name="Pierre Vuylsteker" userId="e12bd24c-24e7-440b-ac11-9b50f03d872d" providerId="ADAL" clId="{FB5DA3A4-B858-4AE1-AC68-0468169EC311}" dt="2025-01-04T09:33:46.499" v="163"/>
        <pc:sldMkLst>
          <pc:docMk/>
          <pc:sldMk cId="4246476894" sldId="325"/>
        </pc:sldMkLst>
      </pc:sldChg>
      <pc:sldMasterChg chg="modSp modSldLayout">
        <pc:chgData name="Pierre Vuylsteker" userId="e12bd24c-24e7-440b-ac11-9b50f03d872d" providerId="ADAL" clId="{FB5DA3A4-B858-4AE1-AC68-0468169EC311}" dt="2025-01-04T09:24:44.088" v="0"/>
        <pc:sldMasterMkLst>
          <pc:docMk/>
          <pc:sldMasterMk cId="0" sldId="2147483684"/>
        </pc:sldMasterMkLst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3094702669" sldId="2147483685"/>
          </pc:sldLayoutMkLst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1457783449" sldId="2147483687"/>
          </pc:sldLayoutMkLst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602789206" sldId="2147483688"/>
          </pc:sldLayoutMkLst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662093840" sldId="2147483689"/>
          </pc:sldLayoutMkLst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3037118350" sldId="2147483692"/>
          </pc:sldLayoutMkLst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793497513" sldId="2147483693"/>
          </pc:sldLayoutMkLst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107211009" sldId="2147483695"/>
          </pc:sldLayoutMkLst>
        </pc:sldLayoutChg>
      </pc:sldMasterChg>
    </pc:docChg>
  </pc:docChgLst>
  <pc:docChgLst>
    <pc:chgData name="Pierre Vuylsteker" userId="e12bd24c-24e7-440b-ac11-9b50f03d872d" providerId="ADAL" clId="{85CB7782-C130-407A-A86E-C4460A16C6CA}"/>
    <pc:docChg chg="undo redo custSel addSld delSld modSld">
      <pc:chgData name="Pierre Vuylsteker" userId="e12bd24c-24e7-440b-ac11-9b50f03d872d" providerId="ADAL" clId="{85CB7782-C130-407A-A86E-C4460A16C6CA}" dt="2025-02-23T10:29:18.860" v="1504" actId="20577"/>
      <pc:docMkLst>
        <pc:docMk/>
      </pc:docMkLst>
      <pc:sldChg chg="addSp delSp modSp mod">
        <pc:chgData name="Pierre Vuylsteker" userId="e12bd24c-24e7-440b-ac11-9b50f03d872d" providerId="ADAL" clId="{85CB7782-C130-407A-A86E-C4460A16C6CA}" dt="2025-02-22T19:53:58.033" v="142" actId="1076"/>
        <pc:sldMkLst>
          <pc:docMk/>
          <pc:sldMk cId="0" sldId="265"/>
        </pc:sldMkLst>
        <pc:spChg chg="mod">
          <ac:chgData name="Pierre Vuylsteker" userId="e12bd24c-24e7-440b-ac11-9b50f03d872d" providerId="ADAL" clId="{85CB7782-C130-407A-A86E-C4460A16C6CA}" dt="2025-02-22T19:50:58.299" v="17" actId="20577"/>
          <ac:spMkLst>
            <pc:docMk/>
            <pc:sldMk cId="0" sldId="265"/>
            <ac:spMk id="2053" creationId="{8891B687-0FB6-4EEB-9F31-F1C41505CCA7}"/>
          </ac:spMkLst>
        </pc:spChg>
        <pc:graphicFrameChg chg="add mod modGraphic">
          <ac:chgData name="Pierre Vuylsteker" userId="e12bd24c-24e7-440b-ac11-9b50f03d872d" providerId="ADAL" clId="{85CB7782-C130-407A-A86E-C4460A16C6CA}" dt="2025-02-22T19:53:58.033" v="142" actId="1076"/>
          <ac:graphicFrameMkLst>
            <pc:docMk/>
            <pc:sldMk cId="0" sldId="265"/>
            <ac:graphicFrameMk id="3" creationId="{1AC6A1B1-DD5B-CAEB-FCED-CB5F814D054B}"/>
          </ac:graphicFrameMkLst>
        </pc:graphicFrameChg>
      </pc:sldChg>
      <pc:sldChg chg="addSp delSp modSp mod modAnim">
        <pc:chgData name="Pierre Vuylsteker" userId="e12bd24c-24e7-440b-ac11-9b50f03d872d" providerId="ADAL" clId="{85CB7782-C130-407A-A86E-C4460A16C6CA}" dt="2025-02-22T19:56:53.962" v="174" actId="1036"/>
        <pc:sldMkLst>
          <pc:docMk/>
          <pc:sldMk cId="2589664507" sldId="324"/>
        </pc:sldMkLst>
      </pc:sldChg>
      <pc:sldChg chg="addSp delSp modSp mod delAnim">
        <pc:chgData name="Pierre Vuylsteker" userId="e12bd24c-24e7-440b-ac11-9b50f03d872d" providerId="ADAL" clId="{85CB7782-C130-407A-A86E-C4460A16C6CA}" dt="2025-02-23T09:40:25.671" v="464" actId="1076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578363527" sldId="370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874324320" sldId="371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32784923" sldId="372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726641064" sldId="373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077825404" sldId="374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15267025" sldId="377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252769360" sldId="378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407764305" sldId="379"/>
        </pc:sldMkLst>
      </pc:sldChg>
      <pc:sldChg chg="del">
        <pc:chgData name="Pierre Vuylsteker" userId="e12bd24c-24e7-440b-ac11-9b50f03d872d" providerId="ADAL" clId="{85CB7782-C130-407A-A86E-C4460A16C6CA}" dt="2025-02-23T09:13:05.085" v="225" actId="47"/>
        <pc:sldMkLst>
          <pc:docMk/>
          <pc:sldMk cId="202787777" sldId="380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41151129" sldId="381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993189417" sldId="382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696107873" sldId="383"/>
        </pc:sldMkLst>
      </pc:sldChg>
      <pc:sldChg chg="addSp delSp modSp add mod delAnim modAnim">
        <pc:chgData name="Pierre Vuylsteker" userId="e12bd24c-24e7-440b-ac11-9b50f03d872d" providerId="ADAL" clId="{85CB7782-C130-407A-A86E-C4460A16C6CA}" dt="2025-02-23T10:16:06.768" v="1325" actId="1076"/>
        <pc:sldMkLst>
          <pc:docMk/>
          <pc:sldMk cId="4247304279" sldId="384"/>
        </pc:sldMkLst>
      </pc:sldChg>
      <pc:sldChg chg="addSp delSp modSp add mod modAnim">
        <pc:chgData name="Pierre Vuylsteker" userId="e12bd24c-24e7-440b-ac11-9b50f03d872d" providerId="ADAL" clId="{85CB7782-C130-407A-A86E-C4460A16C6CA}" dt="2025-02-23T10:20:21.483" v="1400"/>
        <pc:sldMkLst>
          <pc:docMk/>
          <pc:sldMk cId="2640011050" sldId="385"/>
        </pc:sldMkLst>
      </pc:sldChg>
      <pc:sldChg chg="addSp delSp modSp add mod">
        <pc:chgData name="Pierre Vuylsteker" userId="e12bd24c-24e7-440b-ac11-9b50f03d872d" providerId="ADAL" clId="{85CB7782-C130-407A-A86E-C4460A16C6CA}" dt="2025-02-23T09:39:11.907" v="454" actId="1076"/>
        <pc:sldMkLst>
          <pc:docMk/>
          <pc:sldMk cId="1643510928" sldId="386"/>
        </pc:sldMkLst>
      </pc:sldChg>
      <pc:sldChg chg="addSp delSp modSp add mod">
        <pc:chgData name="Pierre Vuylsteker" userId="e12bd24c-24e7-440b-ac11-9b50f03d872d" providerId="ADAL" clId="{85CB7782-C130-407A-A86E-C4460A16C6CA}" dt="2025-02-23T09:19:28.295" v="293" actId="14100"/>
        <pc:sldMkLst>
          <pc:docMk/>
          <pc:sldMk cId="4183628079" sldId="387"/>
        </pc:sldMkLst>
      </pc:sldChg>
      <pc:sldChg chg="addSp delSp modSp add mod modAnim">
        <pc:chgData name="Pierre Vuylsteker" userId="e12bd24c-24e7-440b-ac11-9b50f03d872d" providerId="ADAL" clId="{85CB7782-C130-407A-A86E-C4460A16C6CA}" dt="2025-02-23T10:20:58.917" v="1405"/>
        <pc:sldMkLst>
          <pc:docMk/>
          <pc:sldMk cId="2244890907" sldId="388"/>
        </pc:sldMkLst>
      </pc:sldChg>
      <pc:sldChg chg="addSp delSp modSp add mod">
        <pc:chgData name="Pierre Vuylsteker" userId="e12bd24c-24e7-440b-ac11-9b50f03d872d" providerId="ADAL" clId="{85CB7782-C130-407A-A86E-C4460A16C6CA}" dt="2025-02-23T09:32:00.474" v="430" actId="14100"/>
        <pc:sldMkLst>
          <pc:docMk/>
          <pc:sldMk cId="459616707" sldId="389"/>
        </pc:sldMkLst>
      </pc:sldChg>
      <pc:sldChg chg="addSp delSp modSp add mod">
        <pc:chgData name="Pierre Vuylsteker" userId="e12bd24c-24e7-440b-ac11-9b50f03d872d" providerId="ADAL" clId="{85CB7782-C130-407A-A86E-C4460A16C6CA}" dt="2025-02-23T09:32:41.067" v="442" actId="14100"/>
        <pc:sldMkLst>
          <pc:docMk/>
          <pc:sldMk cId="3458856646" sldId="390"/>
        </pc:sldMkLst>
      </pc:sldChg>
      <pc:sldChg chg="addSp delSp modSp add mod modAnim">
        <pc:chgData name="Pierre Vuylsteker" userId="e12bd24c-24e7-440b-ac11-9b50f03d872d" providerId="ADAL" clId="{85CB7782-C130-407A-A86E-C4460A16C6CA}" dt="2025-02-23T10:21:25.822" v="1406"/>
        <pc:sldMkLst>
          <pc:docMk/>
          <pc:sldMk cId="21714573" sldId="391"/>
        </pc:sldMkLst>
      </pc:sldChg>
      <pc:sldChg chg="addSp delSp modSp add mod modAnim">
        <pc:chgData name="Pierre Vuylsteker" userId="e12bd24c-24e7-440b-ac11-9b50f03d872d" providerId="ADAL" clId="{85CB7782-C130-407A-A86E-C4460A16C6CA}" dt="2025-02-23T10:21:38.105" v="1408"/>
        <pc:sldMkLst>
          <pc:docMk/>
          <pc:sldMk cId="2699212629" sldId="392"/>
        </pc:sldMkLst>
      </pc:sldChg>
      <pc:sldChg chg="addSp delSp modSp add mod modAnim">
        <pc:chgData name="Pierre Vuylsteker" userId="e12bd24c-24e7-440b-ac11-9b50f03d872d" providerId="ADAL" clId="{85CB7782-C130-407A-A86E-C4460A16C6CA}" dt="2025-02-23T10:22:03.355" v="1415"/>
        <pc:sldMkLst>
          <pc:docMk/>
          <pc:sldMk cId="3605760372" sldId="393"/>
        </pc:sldMkLst>
      </pc:sldChg>
      <pc:sldChg chg="addSp delSp modSp add mod modAnim">
        <pc:chgData name="Pierre Vuylsteker" userId="e12bd24c-24e7-440b-ac11-9b50f03d872d" providerId="ADAL" clId="{85CB7782-C130-407A-A86E-C4460A16C6CA}" dt="2025-02-23T10:22:27.680" v="1417"/>
        <pc:sldMkLst>
          <pc:docMk/>
          <pc:sldMk cId="3994891107" sldId="394"/>
        </pc:sldMkLst>
      </pc:sldChg>
      <pc:sldChg chg="addSp delSp modSp add mod">
        <pc:chgData name="Pierre Vuylsteker" userId="e12bd24c-24e7-440b-ac11-9b50f03d872d" providerId="ADAL" clId="{85CB7782-C130-407A-A86E-C4460A16C6CA}" dt="2025-02-23T09:48:27.534" v="653" actId="14100"/>
        <pc:sldMkLst>
          <pc:docMk/>
          <pc:sldMk cId="3625494992" sldId="395"/>
        </pc:sldMkLst>
      </pc:sldChg>
      <pc:sldChg chg="addSp delSp modSp add mod">
        <pc:chgData name="Pierre Vuylsteker" userId="e12bd24c-24e7-440b-ac11-9b50f03d872d" providerId="ADAL" clId="{85CB7782-C130-407A-A86E-C4460A16C6CA}" dt="2025-02-23T09:51:34.089" v="740" actId="22"/>
        <pc:sldMkLst>
          <pc:docMk/>
          <pc:sldMk cId="3305250399" sldId="396"/>
        </pc:sldMkLst>
      </pc:sldChg>
      <pc:sldChg chg="addSp delSp modSp add mod">
        <pc:chgData name="Pierre Vuylsteker" userId="e12bd24c-24e7-440b-ac11-9b50f03d872d" providerId="ADAL" clId="{85CB7782-C130-407A-A86E-C4460A16C6CA}" dt="2025-02-23T09:53:28.857" v="797" actId="1036"/>
        <pc:sldMkLst>
          <pc:docMk/>
          <pc:sldMk cId="3813295912" sldId="397"/>
        </pc:sldMkLst>
      </pc:sldChg>
      <pc:sldChg chg="addSp delSp modSp add mod modAnim">
        <pc:chgData name="Pierre Vuylsteker" userId="e12bd24c-24e7-440b-ac11-9b50f03d872d" providerId="ADAL" clId="{85CB7782-C130-407A-A86E-C4460A16C6CA}" dt="2025-02-23T10:23:11.534" v="1420"/>
        <pc:sldMkLst>
          <pc:docMk/>
          <pc:sldMk cId="2017034228" sldId="398"/>
        </pc:sldMkLst>
      </pc:sldChg>
      <pc:sldChg chg="addSp delSp modSp add del mod">
        <pc:chgData name="Pierre Vuylsteker" userId="e12bd24c-24e7-440b-ac11-9b50f03d872d" providerId="ADAL" clId="{85CB7782-C130-407A-A86E-C4460A16C6CA}" dt="2025-02-23T09:52:13.743" v="757" actId="47"/>
        <pc:sldMkLst>
          <pc:docMk/>
          <pc:sldMk cId="2829922678" sldId="398"/>
        </pc:sldMkLst>
      </pc:sldChg>
      <pc:sldChg chg="addSp delSp modSp add mod">
        <pc:chgData name="Pierre Vuylsteker" userId="e12bd24c-24e7-440b-ac11-9b50f03d872d" providerId="ADAL" clId="{85CB7782-C130-407A-A86E-C4460A16C6CA}" dt="2025-02-23T09:57:53.012" v="877" actId="122"/>
        <pc:sldMkLst>
          <pc:docMk/>
          <pc:sldMk cId="719145158" sldId="399"/>
        </pc:sldMkLst>
      </pc:sldChg>
      <pc:sldChg chg="addSp delSp modSp add mod">
        <pc:chgData name="Pierre Vuylsteker" userId="e12bd24c-24e7-440b-ac11-9b50f03d872d" providerId="ADAL" clId="{85CB7782-C130-407A-A86E-C4460A16C6CA}" dt="2025-02-23T09:58:55.090" v="894" actId="22"/>
        <pc:sldMkLst>
          <pc:docMk/>
          <pc:sldMk cId="1478712281" sldId="400"/>
        </pc:sldMkLst>
      </pc:sldChg>
      <pc:sldChg chg="addSp delSp modSp add mod modAnim">
        <pc:chgData name="Pierre Vuylsteker" userId="e12bd24c-24e7-440b-ac11-9b50f03d872d" providerId="ADAL" clId="{85CB7782-C130-407A-A86E-C4460A16C6CA}" dt="2025-02-23T10:23:34.022" v="1421"/>
        <pc:sldMkLst>
          <pc:docMk/>
          <pc:sldMk cId="1742189784" sldId="401"/>
        </pc:sldMkLst>
      </pc:sldChg>
      <pc:sldChg chg="addSp delSp modSp add mod">
        <pc:chgData name="Pierre Vuylsteker" userId="e12bd24c-24e7-440b-ac11-9b50f03d872d" providerId="ADAL" clId="{85CB7782-C130-407A-A86E-C4460A16C6CA}" dt="2025-02-23T10:00:30.691" v="928" actId="22"/>
        <pc:sldMkLst>
          <pc:docMk/>
          <pc:sldMk cId="2880062993" sldId="402"/>
        </pc:sldMkLst>
      </pc:sldChg>
      <pc:sldChg chg="addSp delSp modSp add mod modAnim">
        <pc:chgData name="Pierre Vuylsteker" userId="e12bd24c-24e7-440b-ac11-9b50f03d872d" providerId="ADAL" clId="{85CB7782-C130-407A-A86E-C4460A16C6CA}" dt="2025-02-23T10:24:48.728" v="1433"/>
        <pc:sldMkLst>
          <pc:docMk/>
          <pc:sldMk cId="1559387658" sldId="403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00.917" v="1434"/>
        <pc:sldMkLst>
          <pc:docMk/>
          <pc:sldMk cId="3706786635" sldId="404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08.155" v="1435"/>
        <pc:sldMkLst>
          <pc:docMk/>
          <pc:sldMk cId="333576891" sldId="405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25.631" v="1437"/>
        <pc:sldMkLst>
          <pc:docMk/>
          <pc:sldMk cId="844426737" sldId="406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36.555" v="1438"/>
        <pc:sldMkLst>
          <pc:docMk/>
          <pc:sldMk cId="2272772325" sldId="407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52.232" v="1439"/>
        <pc:sldMkLst>
          <pc:docMk/>
          <pc:sldMk cId="1798392009" sldId="408"/>
        </pc:sldMkLst>
      </pc:sldChg>
      <pc:sldChg chg="addSp delSp modSp add mod modAnim">
        <pc:chgData name="Pierre Vuylsteker" userId="e12bd24c-24e7-440b-ac11-9b50f03d872d" providerId="ADAL" clId="{85CB7782-C130-407A-A86E-C4460A16C6CA}" dt="2025-02-23T10:26:01.546" v="1440"/>
        <pc:sldMkLst>
          <pc:docMk/>
          <pc:sldMk cId="962415882" sldId="409"/>
        </pc:sldMkLst>
      </pc:sldChg>
      <pc:sldChg chg="addSp delSp modSp add mod modAnim">
        <pc:chgData name="Pierre Vuylsteker" userId="e12bd24c-24e7-440b-ac11-9b50f03d872d" providerId="ADAL" clId="{85CB7782-C130-407A-A86E-C4460A16C6CA}" dt="2025-02-23T10:26:25.463" v="1441"/>
        <pc:sldMkLst>
          <pc:docMk/>
          <pc:sldMk cId="4102872138" sldId="410"/>
        </pc:sldMkLst>
      </pc:sldChg>
      <pc:sldChg chg="addSp delSp modSp add mod">
        <pc:chgData name="Pierre Vuylsteker" userId="e12bd24c-24e7-440b-ac11-9b50f03d872d" providerId="ADAL" clId="{85CB7782-C130-407A-A86E-C4460A16C6CA}" dt="2025-02-23T10:29:18.860" v="1504" actId="20577"/>
        <pc:sldMkLst>
          <pc:docMk/>
          <pc:sldMk cId="5496740" sldId="411"/>
        </pc:sldMkLst>
      </pc:sldChg>
      <pc:sldChg chg="addSp delSp modSp add mod">
        <pc:chgData name="Pierre Vuylsteker" userId="e12bd24c-24e7-440b-ac11-9b50f03d872d" providerId="ADAL" clId="{85CB7782-C130-407A-A86E-C4460A16C6CA}" dt="2025-02-23T10:24:10.066" v="1427" actId="122"/>
        <pc:sldMkLst>
          <pc:docMk/>
          <pc:sldMk cId="3769090810" sldId="412"/>
        </pc:sldMkLst>
      </pc:sldChg>
    </pc:docChg>
  </pc:docChgLst>
  <pc:docChgLst>
    <pc:chgData name="Pierre Vuylsteker" userId="e12bd24c-24e7-440b-ac11-9b50f03d872d" providerId="ADAL" clId="{19C0AE4D-A33B-4BC6-A919-9C52408C782F}"/>
    <pc:docChg chg="modSld">
      <pc:chgData name="Pierre Vuylsteker" userId="e12bd24c-24e7-440b-ac11-9b50f03d872d" providerId="ADAL" clId="{19C0AE4D-A33B-4BC6-A919-9C52408C782F}" dt="2022-10-19T04:22:20.114" v="1" actId="20577"/>
      <pc:docMkLst>
        <pc:docMk/>
      </pc:docMkLst>
      <pc:sldChg chg="modSp mod">
        <pc:chgData name="Pierre Vuylsteker" userId="e12bd24c-24e7-440b-ac11-9b50f03d872d" providerId="ADAL" clId="{19C0AE4D-A33B-4BC6-A919-9C52408C782F}" dt="2022-10-19T04:22:20.114" v="1" actId="20577"/>
        <pc:sldMkLst>
          <pc:docMk/>
          <pc:sldMk cId="0" sldId="265"/>
        </pc:sldMkLst>
      </pc:sldChg>
    </pc:docChg>
  </pc:docChgLst>
  <pc:docChgLst>
    <pc:chgData name="Pierre Vuylsteker" userId="e12bd24c-24e7-440b-ac11-9b50f03d872d" providerId="ADAL" clId="{68FC6A92-BC85-4864-BEB4-AA3EC412A728}"/>
    <pc:docChg chg="modSld">
      <pc:chgData name="Pierre Vuylsteker" userId="e12bd24c-24e7-440b-ac11-9b50f03d872d" providerId="ADAL" clId="{68FC6A92-BC85-4864-BEB4-AA3EC412A728}" dt="2024-02-14T22:26:44.440" v="1" actId="20577"/>
      <pc:docMkLst>
        <pc:docMk/>
      </pc:docMkLst>
      <pc:sldChg chg="modSp mod">
        <pc:chgData name="Pierre Vuylsteker" userId="e12bd24c-24e7-440b-ac11-9b50f03d872d" providerId="ADAL" clId="{68FC6A92-BC85-4864-BEB4-AA3EC412A728}" dt="2024-02-14T22:26:44.440" v="1" actId="20577"/>
        <pc:sldMkLst>
          <pc:docMk/>
          <pc:sldMk cId="0" sldId="265"/>
        </pc:sldMkLst>
      </pc:sldChg>
    </pc:docChg>
  </pc:docChgLst>
  <pc:docChgLst>
    <pc:chgData name="Pierre Vuylsteker" userId="e12bd24c-24e7-440b-ac11-9b50f03d872d" providerId="ADAL" clId="{678CDFC7-83BE-457B-A060-F4B97EE0A049}"/>
    <pc:docChg chg="undo redo custSel addSld delSld modSld sldOrd">
      <pc:chgData name="Pierre Vuylsteker" userId="e12bd24c-24e7-440b-ac11-9b50f03d872d" providerId="ADAL" clId="{678CDFC7-83BE-457B-A060-F4B97EE0A049}" dt="2025-01-05T21:27:22.485" v="1071"/>
      <pc:docMkLst>
        <pc:docMk/>
      </pc:docMkLst>
      <pc:sldChg chg="addSp delSp modSp mod">
        <pc:chgData name="Pierre Vuylsteker" userId="e12bd24c-24e7-440b-ac11-9b50f03d872d" providerId="ADAL" clId="{678CDFC7-83BE-457B-A060-F4B97EE0A049}" dt="2025-01-05T20:37:54.254" v="27" actId="14100"/>
        <pc:sldMkLst>
          <pc:docMk/>
          <pc:sldMk cId="0" sldId="265"/>
        </pc:sldMkLst>
      </pc:sldChg>
      <pc:sldChg chg="addSp delSp modSp mod modAnim">
        <pc:chgData name="Pierre Vuylsteker" userId="e12bd24c-24e7-440b-ac11-9b50f03d872d" providerId="ADAL" clId="{678CDFC7-83BE-457B-A060-F4B97EE0A049}" dt="2025-01-05T20:52:34.367" v="364"/>
        <pc:sldMkLst>
          <pc:docMk/>
          <pc:sldMk cId="2589664507" sldId="324"/>
        </pc:sldMkLst>
      </pc:sldChg>
      <pc:sldChg chg="del">
        <pc:chgData name="Pierre Vuylsteker" userId="e12bd24c-24e7-440b-ac11-9b50f03d872d" providerId="ADAL" clId="{678CDFC7-83BE-457B-A060-F4B97EE0A049}" dt="2025-01-05T21:01:57.530" v="588" actId="47"/>
        <pc:sldMkLst>
          <pc:docMk/>
          <pc:sldMk cId="4246476894" sldId="325"/>
        </pc:sldMkLst>
      </pc:sldChg>
      <pc:sldChg chg="addSp delSp modSp add mod">
        <pc:chgData name="Pierre Vuylsteker" userId="e12bd24c-24e7-440b-ac11-9b50f03d872d" providerId="ADAL" clId="{678CDFC7-83BE-457B-A060-F4B97EE0A049}" dt="2025-01-05T20:50:15.071" v="285" actId="1076"/>
        <pc:sldMkLst>
          <pc:docMk/>
          <pc:sldMk cId="2988656930" sldId="326"/>
        </pc:sldMkLst>
      </pc:sldChg>
      <pc:sldChg chg="addSp delSp modSp add mod">
        <pc:chgData name="Pierre Vuylsteker" userId="e12bd24c-24e7-440b-ac11-9b50f03d872d" providerId="ADAL" clId="{678CDFC7-83BE-457B-A060-F4B97EE0A049}" dt="2025-01-05T20:57:38.159" v="462" actId="404"/>
        <pc:sldMkLst>
          <pc:docMk/>
          <pc:sldMk cId="2892159233" sldId="327"/>
        </pc:sldMkLst>
      </pc:sldChg>
      <pc:sldChg chg="add del">
        <pc:chgData name="Pierre Vuylsteker" userId="e12bd24c-24e7-440b-ac11-9b50f03d872d" providerId="ADAL" clId="{678CDFC7-83BE-457B-A060-F4B97EE0A049}" dt="2025-01-05T20:43:13.054" v="136"/>
        <pc:sldMkLst>
          <pc:docMk/>
          <pc:sldMk cId="3099584852" sldId="327"/>
        </pc:sldMkLst>
      </pc:sldChg>
      <pc:sldChg chg="addSp delSp modSp add mod ord">
        <pc:chgData name="Pierre Vuylsteker" userId="e12bd24c-24e7-440b-ac11-9b50f03d872d" providerId="ADAL" clId="{678CDFC7-83BE-457B-A060-F4B97EE0A049}" dt="2025-01-05T20:51:45.976" v="360" actId="1076"/>
        <pc:sldMkLst>
          <pc:docMk/>
          <pc:sldMk cId="1164307585" sldId="328"/>
        </pc:sldMkLst>
      </pc:sldChg>
      <pc:sldChg chg="addSp delSp modSp add mod modAnim">
        <pc:chgData name="Pierre Vuylsteker" userId="e12bd24c-24e7-440b-ac11-9b50f03d872d" providerId="ADAL" clId="{678CDFC7-83BE-457B-A060-F4B97EE0A049}" dt="2025-01-05T20:52:45.298" v="367"/>
        <pc:sldMkLst>
          <pc:docMk/>
          <pc:sldMk cId="2567858373" sldId="329"/>
        </pc:sldMkLst>
      </pc:sldChg>
      <pc:sldChg chg="modSp add mod">
        <pc:chgData name="Pierre Vuylsteker" userId="e12bd24c-24e7-440b-ac11-9b50f03d872d" providerId="ADAL" clId="{678CDFC7-83BE-457B-A060-F4B97EE0A049}" dt="2025-01-05T20:51:00.960" v="333" actId="20577"/>
        <pc:sldMkLst>
          <pc:docMk/>
          <pc:sldMk cId="931699533" sldId="330"/>
        </pc:sldMkLst>
      </pc:sldChg>
      <pc:sldChg chg="addSp delSp modSp add mod modAnim">
        <pc:chgData name="Pierre Vuylsteker" userId="e12bd24c-24e7-440b-ac11-9b50f03d872d" providerId="ADAL" clId="{678CDFC7-83BE-457B-A060-F4B97EE0A049}" dt="2025-01-05T20:56:06.423" v="430"/>
        <pc:sldMkLst>
          <pc:docMk/>
          <pc:sldMk cId="946505068" sldId="331"/>
        </pc:sldMkLst>
      </pc:sldChg>
      <pc:sldChg chg="addSp delSp modSp add mod delAnim modAnim">
        <pc:chgData name="Pierre Vuylsteker" userId="e12bd24c-24e7-440b-ac11-9b50f03d872d" providerId="ADAL" clId="{678CDFC7-83BE-457B-A060-F4B97EE0A049}" dt="2025-01-05T20:57:33.346" v="460" actId="404"/>
        <pc:sldMkLst>
          <pc:docMk/>
          <pc:sldMk cId="2909435806" sldId="332"/>
        </pc:sldMkLst>
      </pc:sldChg>
      <pc:sldChg chg="addSp modSp add mod ord modAnim">
        <pc:chgData name="Pierre Vuylsteker" userId="e12bd24c-24e7-440b-ac11-9b50f03d872d" providerId="ADAL" clId="{678CDFC7-83BE-457B-A060-F4B97EE0A049}" dt="2025-01-05T20:59:01.699" v="539"/>
        <pc:sldMkLst>
          <pc:docMk/>
          <pc:sldMk cId="1092141211" sldId="333"/>
        </pc:sldMkLst>
      </pc:sldChg>
      <pc:sldChg chg="add del">
        <pc:chgData name="Pierre Vuylsteker" userId="e12bd24c-24e7-440b-ac11-9b50f03d872d" providerId="ADAL" clId="{678CDFC7-83BE-457B-A060-F4B97EE0A049}" dt="2025-01-05T20:57:56.793" v="466" actId="47"/>
        <pc:sldMkLst>
          <pc:docMk/>
          <pc:sldMk cId="1147135379" sldId="333"/>
        </pc:sldMkLst>
      </pc:sldChg>
      <pc:sldChg chg="addSp delSp modSp add mod modAnim">
        <pc:chgData name="Pierre Vuylsteker" userId="e12bd24c-24e7-440b-ac11-9b50f03d872d" providerId="ADAL" clId="{678CDFC7-83BE-457B-A060-F4B97EE0A049}" dt="2025-01-05T21:27:22.485" v="1071"/>
        <pc:sldMkLst>
          <pc:docMk/>
          <pc:sldMk cId="3428818254" sldId="334"/>
        </pc:sldMkLst>
      </pc:sldChg>
      <pc:sldChg chg="addSp delSp modSp add mod modAnim">
        <pc:chgData name="Pierre Vuylsteker" userId="e12bd24c-24e7-440b-ac11-9b50f03d872d" providerId="ADAL" clId="{678CDFC7-83BE-457B-A060-F4B97EE0A049}" dt="2025-01-05T21:19:43.178" v="1049"/>
        <pc:sldMkLst>
          <pc:docMk/>
          <pc:sldMk cId="34606138" sldId="335"/>
        </pc:sldMkLst>
      </pc:sldChg>
      <pc:sldChg chg="addSp delSp modSp add mod">
        <pc:chgData name="Pierre Vuylsteker" userId="e12bd24c-24e7-440b-ac11-9b50f03d872d" providerId="ADAL" clId="{678CDFC7-83BE-457B-A060-F4B97EE0A049}" dt="2025-01-05T21:04:44.862" v="674" actId="20577"/>
        <pc:sldMkLst>
          <pc:docMk/>
          <pc:sldMk cId="2938875874" sldId="336"/>
        </pc:sldMkLst>
      </pc:sldChg>
      <pc:sldChg chg="addSp delSp modSp add mod addAnim delAnim modAnim">
        <pc:chgData name="Pierre Vuylsteker" userId="e12bd24c-24e7-440b-ac11-9b50f03d872d" providerId="ADAL" clId="{678CDFC7-83BE-457B-A060-F4B97EE0A049}" dt="2025-01-05T21:25:06.928" v="1063" actId="1076"/>
        <pc:sldMkLst>
          <pc:docMk/>
          <pc:sldMk cId="453902854" sldId="337"/>
        </pc:sldMkLst>
      </pc:sldChg>
      <pc:sldChg chg="addSp modSp add mod ord modAnim">
        <pc:chgData name="Pierre Vuylsteker" userId="e12bd24c-24e7-440b-ac11-9b50f03d872d" providerId="ADAL" clId="{678CDFC7-83BE-457B-A060-F4B97EE0A049}" dt="2025-01-05T21:24:47.494" v="1060"/>
        <pc:sldMkLst>
          <pc:docMk/>
          <pc:sldMk cId="3616604443" sldId="338"/>
        </pc:sldMkLst>
      </pc:sldChg>
      <pc:sldChg chg="addSp delSp modSp add mod">
        <pc:chgData name="Pierre Vuylsteker" userId="e12bd24c-24e7-440b-ac11-9b50f03d872d" providerId="ADAL" clId="{678CDFC7-83BE-457B-A060-F4B97EE0A049}" dt="2025-01-05T21:18:13.208" v="1043"/>
        <pc:sldMkLst>
          <pc:docMk/>
          <pc:sldMk cId="3535341276" sldId="339"/>
        </pc:sldMkLst>
      </pc:sldChg>
      <pc:sldChg chg="addSp delSp modSp add mod modAnim">
        <pc:chgData name="Pierre Vuylsteker" userId="e12bd24c-24e7-440b-ac11-9b50f03d872d" providerId="ADAL" clId="{678CDFC7-83BE-457B-A060-F4B97EE0A049}" dt="2025-01-05T21:26:17.670" v="1068"/>
        <pc:sldMkLst>
          <pc:docMk/>
          <pc:sldMk cId="2373099438" sldId="340"/>
        </pc:sldMkLst>
      </pc:sldChg>
      <pc:sldChg chg="add del">
        <pc:chgData name="Pierre Vuylsteker" userId="e12bd24c-24e7-440b-ac11-9b50f03d872d" providerId="ADAL" clId="{678CDFC7-83BE-457B-A060-F4B97EE0A049}" dt="2025-01-05T21:13:08.775" v="882" actId="47"/>
        <pc:sldMkLst>
          <pc:docMk/>
          <pc:sldMk cId="3901277090" sldId="340"/>
        </pc:sldMkLst>
      </pc:sldChg>
      <pc:sldChg chg="addSp delSp modSp add mod modAnim">
        <pc:chgData name="Pierre Vuylsteker" userId="e12bd24c-24e7-440b-ac11-9b50f03d872d" providerId="ADAL" clId="{678CDFC7-83BE-457B-A060-F4B97EE0A049}" dt="2025-01-05T21:26:20.901" v="1069"/>
        <pc:sldMkLst>
          <pc:docMk/>
          <pc:sldMk cId="757859351" sldId="341"/>
        </pc:sldMkLst>
      </pc:sldChg>
      <pc:sldChg chg="delSp modSp add mod modAnim">
        <pc:chgData name="Pierre Vuylsteker" userId="e12bd24c-24e7-440b-ac11-9b50f03d872d" providerId="ADAL" clId="{678CDFC7-83BE-457B-A060-F4B97EE0A049}" dt="2025-01-05T21:16:08.928" v="1032" actId="478"/>
        <pc:sldMkLst>
          <pc:docMk/>
          <pc:sldMk cId="333684102" sldId="342"/>
        </pc:sldMkLst>
      </pc:sldChg>
    </pc:docChg>
  </pc:docChgLst>
  <pc:docChgLst>
    <pc:chgData name="pierre.vuylsteker@ac-lille.fr" userId="e12bd24c-24e7-440b-ac11-9b50f03d872d" providerId="ADAL" clId="{24DCF5C5-28F1-4547-8892-B356528BF34B}"/>
    <pc:docChg chg="undo redo custSel addSld delSld modSld">
      <pc:chgData name="pierre.vuylsteker@ac-lille.fr" userId="e12bd24c-24e7-440b-ac11-9b50f03d872d" providerId="ADAL" clId="{24DCF5C5-28F1-4547-8892-B356528BF34B}" dt="2022-11-23T21:49:28.372" v="5045"/>
      <pc:docMkLst>
        <pc:docMk/>
      </pc:docMkLst>
      <pc:sldChg chg="modSp mod">
        <pc:chgData name="pierre.vuylsteker@ac-lille.fr" userId="e12bd24c-24e7-440b-ac11-9b50f03d872d" providerId="ADAL" clId="{24DCF5C5-28F1-4547-8892-B356528BF34B}" dt="2022-11-23T21:02:58.488" v="200" actId="255"/>
        <pc:sldMkLst>
          <pc:docMk/>
          <pc:sldMk cId="0" sldId="265"/>
        </pc:sldMkLst>
      </pc:sldChg>
      <pc:sldChg chg="addSp delSp modSp mod modAnim">
        <pc:chgData name="pierre.vuylsteker@ac-lille.fr" userId="e12bd24c-24e7-440b-ac11-9b50f03d872d" providerId="ADAL" clId="{24DCF5C5-28F1-4547-8892-B356528BF34B}" dt="2022-11-23T21:08:31.624" v="983" actId="1076"/>
        <pc:sldMkLst>
          <pc:docMk/>
          <pc:sldMk cId="0" sldId="266"/>
        </pc:sldMkLst>
      </pc:sldChg>
      <pc:sldChg chg="delSp del mod">
        <pc:chgData name="pierre.vuylsteker@ac-lille.fr" userId="e12bd24c-24e7-440b-ac11-9b50f03d872d" providerId="ADAL" clId="{24DCF5C5-28F1-4547-8892-B356528BF34B}" dt="2022-11-23T21:05:08.124" v="532" actId="47"/>
        <pc:sldMkLst>
          <pc:docMk/>
          <pc:sldMk cId="0" sldId="284"/>
        </pc:sldMkLst>
      </pc:sldChg>
      <pc:sldChg chg="addSp delSp modSp mod modAnim">
        <pc:chgData name="pierre.vuylsteker@ac-lille.fr" userId="e12bd24c-24e7-440b-ac11-9b50f03d872d" providerId="ADAL" clId="{24DCF5C5-28F1-4547-8892-B356528BF34B}" dt="2022-11-23T21:46:33.941" v="5020"/>
        <pc:sldMkLst>
          <pc:docMk/>
          <pc:sldMk cId="0" sldId="28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80322083" sldId="290"/>
        </pc:sldMkLst>
      </pc:sldChg>
      <pc:sldChg chg="addSp delSp modSp mod">
        <pc:chgData name="pierre.vuylsteker@ac-lille.fr" userId="e12bd24c-24e7-440b-ac11-9b50f03d872d" providerId="ADAL" clId="{24DCF5C5-28F1-4547-8892-B356528BF34B}" dt="2022-11-23T21:45:33.652" v="5006" actId="1076"/>
        <pc:sldMkLst>
          <pc:docMk/>
          <pc:sldMk cId="3281382257" sldId="353"/>
        </pc:sldMkLst>
      </pc:sldChg>
      <pc:sldChg chg="addSp delSp modSp mod">
        <pc:chgData name="pierre.vuylsteker@ac-lille.fr" userId="e12bd24c-24e7-440b-ac11-9b50f03d872d" providerId="ADAL" clId="{24DCF5C5-28F1-4547-8892-B356528BF34B}" dt="2022-11-23T21:45:44.196" v="5010" actId="1076"/>
        <pc:sldMkLst>
          <pc:docMk/>
          <pc:sldMk cId="2488567247" sldId="35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610015862" sldId="35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32:35.001" v="4288" actId="20577"/>
        <pc:sldMkLst>
          <pc:docMk/>
          <pc:sldMk cId="4032849467" sldId="35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687377579" sldId="35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32:29.336" v="4270" actId="20577"/>
        <pc:sldMkLst>
          <pc:docMk/>
          <pc:sldMk cId="3384541100" sldId="35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6:45.240" v="5021"/>
        <pc:sldMkLst>
          <pc:docMk/>
          <pc:sldMk cId="454653735" sldId="35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344394162" sldId="357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6:51.017" v="5022"/>
        <pc:sldMkLst>
          <pc:docMk/>
          <pc:sldMk cId="805147109" sldId="35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47010877" sldId="358"/>
        </pc:sldMkLst>
      </pc:sldChg>
      <pc:sldChg chg="add">
        <pc:chgData name="pierre.vuylsteker@ac-lille.fr" userId="e12bd24c-24e7-440b-ac11-9b50f03d872d" providerId="ADAL" clId="{24DCF5C5-28F1-4547-8892-B356528BF34B}" dt="2022-11-23T21:11:10.073" v="1173"/>
        <pc:sldMkLst>
          <pc:docMk/>
          <pc:sldMk cId="726568023" sldId="35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07362477" sldId="359"/>
        </pc:sldMkLst>
      </pc:sldChg>
      <pc:sldChg chg="addSp modSp add mod">
        <pc:chgData name="pierre.vuylsteker@ac-lille.fr" userId="e12bd24c-24e7-440b-ac11-9b50f03d872d" providerId="ADAL" clId="{24DCF5C5-28F1-4547-8892-B356528BF34B}" dt="2022-11-23T21:14:15.233" v="1869" actId="1076"/>
        <pc:sldMkLst>
          <pc:docMk/>
          <pc:sldMk cId="578309764" sldId="36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134484100" sldId="36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5:04.020" v="1880" actId="14100"/>
        <pc:sldMkLst>
          <pc:docMk/>
          <pc:sldMk cId="767313367" sldId="36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222677601" sldId="36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214274499" sldId="36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7:51.704" v="2178"/>
        <pc:sldMkLst>
          <pc:docMk/>
          <pc:sldMk cId="3518874259" sldId="36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6:44.654" v="2072" actId="1076"/>
        <pc:sldMkLst>
          <pc:docMk/>
          <pc:sldMk cId="1584922853" sldId="36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833189388" sldId="363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7:20.414" v="2128" actId="1076"/>
        <pc:sldMkLst>
          <pc:docMk/>
          <pc:sldMk cId="611384458" sldId="36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632013778" sldId="364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7:20.396" v="5026"/>
        <pc:sldMkLst>
          <pc:docMk/>
          <pc:sldMk cId="754454843" sldId="36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73667440" sldId="36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766789102" sldId="36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8:47.378" v="2231" actId="20577"/>
        <pc:sldMkLst>
          <pc:docMk/>
          <pc:sldMk cId="1892306773" sldId="36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9:24.432" v="2327"/>
        <pc:sldMkLst>
          <pc:docMk/>
          <pc:sldMk cId="950231788" sldId="36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626492929" sldId="367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9:57.784" v="2489" actId="20577"/>
        <pc:sldMkLst>
          <pc:docMk/>
          <pc:sldMk cId="1948560670" sldId="36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969089600" sldId="368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0:30.447" v="2499" actId="1076"/>
        <pc:sldMkLst>
          <pc:docMk/>
          <pc:sldMk cId="497780172" sldId="36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451311906" sldId="369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7:57.325" v="5037"/>
        <pc:sldMkLst>
          <pc:docMk/>
          <pc:sldMk cId="3562630202" sldId="37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185850692" sldId="37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2:24.094" v="2859"/>
        <pc:sldMkLst>
          <pc:docMk/>
          <pc:sldMk cId="1217565057" sldId="37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495755671" sldId="371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08.368" v="5038"/>
        <pc:sldMkLst>
          <pc:docMk/>
          <pc:sldMk cId="3053646253" sldId="37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118978294" sldId="37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4:37.907" v="3259" actId="1076"/>
        <pc:sldMkLst>
          <pc:docMk/>
          <pc:sldMk cId="1756305536" sldId="37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934785063" sldId="37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208488852" sldId="374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37:30.459" v="4352" actId="1038"/>
        <pc:sldMkLst>
          <pc:docMk/>
          <pc:sldMk cId="4222515816" sldId="37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902310303" sldId="37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23.728" v="5039"/>
        <pc:sldMkLst>
          <pc:docMk/>
          <pc:sldMk cId="2449428096" sldId="37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46597179" sldId="37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7:42.537" v="3848" actId="20577"/>
        <pc:sldMkLst>
          <pc:docMk/>
          <pc:sldMk cId="641989152" sldId="37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9:11.806" v="4057" actId="14100"/>
        <pc:sldMkLst>
          <pc:docMk/>
          <pc:sldMk cId="832862746" sldId="37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058692646" sldId="377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30:15.514" v="4068"/>
        <pc:sldMkLst>
          <pc:docMk/>
          <pc:sldMk cId="54288055" sldId="37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7094525" sldId="37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035275078" sldId="379"/>
        </pc:sldMkLst>
      </pc:sldChg>
      <pc:sldChg chg="addSp delSp modSp add del mod modAnim">
        <pc:chgData name="pierre.vuylsteker@ac-lille.fr" userId="e12bd24c-24e7-440b-ac11-9b50f03d872d" providerId="ADAL" clId="{24DCF5C5-28F1-4547-8892-B356528BF34B}" dt="2022-11-23T21:40:44.958" v="4543" actId="47"/>
        <pc:sldMkLst>
          <pc:docMk/>
          <pc:sldMk cId="1131405996" sldId="379"/>
        </pc:sldMkLst>
      </pc:sldChg>
      <pc:sldChg chg="addSp modSp add del mod modAnim">
        <pc:chgData name="pierre.vuylsteker@ac-lille.fr" userId="e12bd24c-24e7-440b-ac11-9b50f03d872d" providerId="ADAL" clId="{24DCF5C5-28F1-4547-8892-B356528BF34B}" dt="2022-11-23T21:48:47.291" v="5040"/>
        <pc:sldMkLst>
          <pc:docMk/>
          <pc:sldMk cId="1518246288" sldId="38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60447860" sldId="38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57.470" v="5041"/>
        <pc:sldMkLst>
          <pc:docMk/>
          <pc:sldMk cId="2022699600" sldId="38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641518618" sldId="381"/>
        </pc:sldMkLst>
      </pc:sldChg>
      <pc:sldChg chg="delSp add modAnim">
        <pc:chgData name="pierre.vuylsteker@ac-lille.fr" userId="e12bd24c-24e7-440b-ac11-9b50f03d872d" providerId="ADAL" clId="{24DCF5C5-28F1-4547-8892-B356528BF34B}" dt="2022-11-23T21:40:56.253" v="4544" actId="478"/>
        <pc:sldMkLst>
          <pc:docMk/>
          <pc:sldMk cId="1083222117" sldId="38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13673912" sldId="38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304049185" sldId="383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04.696" v="5042"/>
        <pc:sldMkLst>
          <pc:docMk/>
          <pc:sldMk cId="3144478660" sldId="383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3:35.052" v="4882" actId="478"/>
        <pc:sldMkLst>
          <pc:docMk/>
          <pc:sldMk cId="196910471" sldId="38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759899394" sldId="38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05226118" sldId="38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21.390" v="5044"/>
        <pc:sldMkLst>
          <pc:docMk/>
          <pc:sldMk cId="1793733841" sldId="38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094443318" sldId="38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28.372" v="5045"/>
        <pc:sldMkLst>
          <pc:docMk/>
          <pc:sldMk cId="3398776067" sldId="386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15092035" sldId="387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47:49.537" v="5036" actId="1076"/>
        <pc:sldMkLst>
          <pc:docMk/>
          <pc:sldMk cId="4169344384" sldId="38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618569289" sldId="38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80159925" sldId="38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827859070" sldId="39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382675232" sldId="391"/>
        </pc:sldMkLst>
      </pc:sldChg>
      <pc:sldChg chg="del">
        <pc:chgData name="pierre.vuylsteker@ac-lille.fr" userId="e12bd24c-24e7-440b-ac11-9b50f03d872d" providerId="ADAL" clId="{24DCF5C5-28F1-4547-8892-B356528BF34B}" dt="2022-11-23T21:05:03.995" v="530" actId="47"/>
        <pc:sldMkLst>
          <pc:docMk/>
          <pc:sldMk cId="3411321839" sldId="392"/>
        </pc:sldMkLst>
      </pc:sldChg>
      <pc:sldChg chg="del">
        <pc:chgData name="pierre.vuylsteker@ac-lille.fr" userId="e12bd24c-24e7-440b-ac11-9b50f03d872d" providerId="ADAL" clId="{24DCF5C5-28F1-4547-8892-B356528BF34B}" dt="2022-11-23T21:05:04.410" v="531" actId="47"/>
        <pc:sldMkLst>
          <pc:docMk/>
          <pc:sldMk cId="3322018555" sldId="393"/>
        </pc:sldMkLst>
      </pc:sldChg>
    </pc:docChg>
  </pc:docChgLst>
  <pc:docChgLst>
    <pc:chgData name="Pierre Vuylsteker" userId="e12bd24c-24e7-440b-ac11-9b50f03d872d" providerId="ADAL" clId="{B7FEE1E6-C0CB-4FB2-BC18-FEAAE0811791}"/>
    <pc:docChg chg="undo redo custSel addSld delSld modSld sldOrd">
      <pc:chgData name="Pierre Vuylsteker" userId="e12bd24c-24e7-440b-ac11-9b50f03d872d" providerId="ADAL" clId="{B7FEE1E6-C0CB-4FB2-BC18-FEAAE0811791}" dt="2025-01-19T21:27:41.759" v="1736" actId="47"/>
      <pc:docMkLst>
        <pc:docMk/>
      </pc:docMkLst>
      <pc:sldChg chg="modSp add del mod">
        <pc:chgData name="Pierre Vuylsteker" userId="e12bd24c-24e7-440b-ac11-9b50f03d872d" providerId="ADAL" clId="{B7FEE1E6-C0CB-4FB2-BC18-FEAAE0811791}" dt="2025-01-19T21:27:31.482" v="1718" actId="47"/>
        <pc:sldMkLst>
          <pc:docMk/>
          <pc:sldMk cId="0" sldId="265"/>
        </pc:sldMkLst>
      </pc:sldChg>
      <pc:sldChg chg="addSp delSp modSp add del mod">
        <pc:chgData name="Pierre Vuylsteker" userId="e12bd24c-24e7-440b-ac11-9b50f03d872d" providerId="ADAL" clId="{B7FEE1E6-C0CB-4FB2-BC18-FEAAE0811791}" dt="2025-01-19T21:27:31.811" v="1719" actId="47"/>
        <pc:sldMkLst>
          <pc:docMk/>
          <pc:sldMk cId="2589664507" sldId="324"/>
        </pc:sldMkLst>
      </pc:sldChg>
      <pc:sldChg chg="add del">
        <pc:chgData name="Pierre Vuylsteker" userId="e12bd24c-24e7-440b-ac11-9b50f03d872d" providerId="ADAL" clId="{B7FEE1E6-C0CB-4FB2-BC18-FEAAE0811791}" dt="2025-01-19T21:27:41.159" v="1735" actId="47"/>
        <pc:sldMkLst>
          <pc:docMk/>
          <pc:sldMk cId="333684102" sldId="342"/>
        </pc:sldMkLst>
      </pc:sldChg>
      <pc:sldChg chg="del">
        <pc:chgData name="Pierre Vuylsteker" userId="e12bd24c-24e7-440b-ac11-9b50f03d872d" providerId="ADAL" clId="{B7FEE1E6-C0CB-4FB2-BC18-FEAAE0811791}" dt="2025-01-19T20:50:45.176" v="119" actId="47"/>
        <pc:sldMkLst>
          <pc:docMk/>
          <pc:sldMk cId="3470473165" sldId="343"/>
        </pc:sldMkLst>
      </pc:sldChg>
      <pc:sldChg chg="del">
        <pc:chgData name="Pierre Vuylsteker" userId="e12bd24c-24e7-440b-ac11-9b50f03d872d" providerId="ADAL" clId="{B7FEE1E6-C0CB-4FB2-BC18-FEAAE0811791}" dt="2025-01-19T20:50:46.763" v="120" actId="47"/>
        <pc:sldMkLst>
          <pc:docMk/>
          <pc:sldMk cId="2043427317" sldId="344"/>
        </pc:sldMkLst>
      </pc:sldChg>
      <pc:sldChg chg="del">
        <pc:chgData name="Pierre Vuylsteker" userId="e12bd24c-24e7-440b-ac11-9b50f03d872d" providerId="ADAL" clId="{B7FEE1E6-C0CB-4FB2-BC18-FEAAE0811791}" dt="2025-01-19T20:50:47.365" v="121" actId="47"/>
        <pc:sldMkLst>
          <pc:docMk/>
          <pc:sldMk cId="2053208103" sldId="345"/>
        </pc:sldMkLst>
      </pc:sldChg>
      <pc:sldChg chg="addSp modSp add del mod modAnim">
        <pc:chgData name="Pierre Vuylsteker" userId="e12bd24c-24e7-440b-ac11-9b50f03d872d" providerId="ADAL" clId="{B7FEE1E6-C0CB-4FB2-BC18-FEAAE0811791}" dt="2025-01-19T21:27:32.090" v="1720" actId="47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B7FEE1E6-C0CB-4FB2-BC18-FEAAE0811791}" dt="2025-01-19T21:27:28.549" v="1680" actId="47"/>
        <pc:sldMkLst>
          <pc:docMk/>
          <pc:sldMk cId="3458761298" sldId="348"/>
        </pc:sldMkLst>
      </pc:sldChg>
      <pc:sldChg chg="del">
        <pc:chgData name="Pierre Vuylsteker" userId="e12bd24c-24e7-440b-ac11-9b50f03d872d" providerId="ADAL" clId="{B7FEE1E6-C0CB-4FB2-BC18-FEAAE0811791}" dt="2025-01-19T21:27:29.045" v="1681" actId="47"/>
        <pc:sldMkLst>
          <pc:docMk/>
          <pc:sldMk cId="3921563165" sldId="349"/>
        </pc:sldMkLst>
      </pc:sldChg>
      <pc:sldChg chg="del">
        <pc:chgData name="Pierre Vuylsteker" userId="e12bd24c-24e7-440b-ac11-9b50f03d872d" providerId="ADAL" clId="{B7FEE1E6-C0CB-4FB2-BC18-FEAAE0811791}" dt="2025-01-19T21:27:29.076" v="1682" actId="47"/>
        <pc:sldMkLst>
          <pc:docMk/>
          <pc:sldMk cId="175702162" sldId="350"/>
        </pc:sldMkLst>
      </pc:sldChg>
      <pc:sldChg chg="del">
        <pc:chgData name="Pierre Vuylsteker" userId="e12bd24c-24e7-440b-ac11-9b50f03d872d" providerId="ADAL" clId="{B7FEE1E6-C0CB-4FB2-BC18-FEAAE0811791}" dt="2025-01-19T21:27:29.110" v="1683" actId="47"/>
        <pc:sldMkLst>
          <pc:docMk/>
          <pc:sldMk cId="1668087146" sldId="351"/>
        </pc:sldMkLst>
      </pc:sldChg>
      <pc:sldChg chg="del">
        <pc:chgData name="Pierre Vuylsteker" userId="e12bd24c-24e7-440b-ac11-9b50f03d872d" providerId="ADAL" clId="{B7FEE1E6-C0CB-4FB2-BC18-FEAAE0811791}" dt="2025-01-19T21:27:29.137" v="1684" actId="47"/>
        <pc:sldMkLst>
          <pc:docMk/>
          <pc:sldMk cId="3750883291" sldId="352"/>
        </pc:sldMkLst>
      </pc:sldChg>
      <pc:sldChg chg="del">
        <pc:chgData name="Pierre Vuylsteker" userId="e12bd24c-24e7-440b-ac11-9b50f03d872d" providerId="ADAL" clId="{B7FEE1E6-C0CB-4FB2-BC18-FEAAE0811791}" dt="2025-01-19T21:27:29.170" v="1685" actId="47"/>
        <pc:sldMkLst>
          <pc:docMk/>
          <pc:sldMk cId="3281382257" sldId="353"/>
        </pc:sldMkLst>
      </pc:sldChg>
      <pc:sldChg chg="del">
        <pc:chgData name="Pierre Vuylsteker" userId="e12bd24c-24e7-440b-ac11-9b50f03d872d" providerId="ADAL" clId="{B7FEE1E6-C0CB-4FB2-BC18-FEAAE0811791}" dt="2025-01-19T21:27:29.206" v="1686" actId="47"/>
        <pc:sldMkLst>
          <pc:docMk/>
          <pc:sldMk cId="2488567247" sldId="354"/>
        </pc:sldMkLst>
      </pc:sldChg>
      <pc:sldChg chg="del">
        <pc:chgData name="Pierre Vuylsteker" userId="e12bd24c-24e7-440b-ac11-9b50f03d872d" providerId="ADAL" clId="{B7FEE1E6-C0CB-4FB2-BC18-FEAAE0811791}" dt="2025-01-19T21:27:29.236" v="1687" actId="47"/>
        <pc:sldMkLst>
          <pc:docMk/>
          <pc:sldMk cId="672245101" sldId="355"/>
        </pc:sldMkLst>
      </pc:sldChg>
      <pc:sldChg chg="del">
        <pc:chgData name="Pierre Vuylsteker" userId="e12bd24c-24e7-440b-ac11-9b50f03d872d" providerId="ADAL" clId="{B7FEE1E6-C0CB-4FB2-BC18-FEAAE0811791}" dt="2025-01-19T21:27:29.264" v="1688" actId="47"/>
        <pc:sldMkLst>
          <pc:docMk/>
          <pc:sldMk cId="1589122132" sldId="356"/>
        </pc:sldMkLst>
      </pc:sldChg>
      <pc:sldChg chg="del">
        <pc:chgData name="Pierre Vuylsteker" userId="e12bd24c-24e7-440b-ac11-9b50f03d872d" providerId="ADAL" clId="{B7FEE1E6-C0CB-4FB2-BC18-FEAAE0811791}" dt="2025-01-19T21:27:29.296" v="1689" actId="47"/>
        <pc:sldMkLst>
          <pc:docMk/>
          <pc:sldMk cId="3106465824" sldId="357"/>
        </pc:sldMkLst>
      </pc:sldChg>
      <pc:sldChg chg="del">
        <pc:chgData name="Pierre Vuylsteker" userId="e12bd24c-24e7-440b-ac11-9b50f03d872d" providerId="ADAL" clId="{B7FEE1E6-C0CB-4FB2-BC18-FEAAE0811791}" dt="2025-01-19T21:27:29.326" v="1690" actId="47"/>
        <pc:sldMkLst>
          <pc:docMk/>
          <pc:sldMk cId="2231929895" sldId="358"/>
        </pc:sldMkLst>
      </pc:sldChg>
      <pc:sldChg chg="del">
        <pc:chgData name="Pierre Vuylsteker" userId="e12bd24c-24e7-440b-ac11-9b50f03d872d" providerId="ADAL" clId="{B7FEE1E6-C0CB-4FB2-BC18-FEAAE0811791}" dt="2025-01-19T21:27:29.344" v="1691" actId="47"/>
        <pc:sldMkLst>
          <pc:docMk/>
          <pc:sldMk cId="2758830305" sldId="359"/>
        </pc:sldMkLst>
      </pc:sldChg>
      <pc:sldChg chg="del">
        <pc:chgData name="Pierre Vuylsteker" userId="e12bd24c-24e7-440b-ac11-9b50f03d872d" providerId="ADAL" clId="{B7FEE1E6-C0CB-4FB2-BC18-FEAAE0811791}" dt="2025-01-19T21:27:29.383" v="1692" actId="47"/>
        <pc:sldMkLst>
          <pc:docMk/>
          <pc:sldMk cId="4190778060" sldId="360"/>
        </pc:sldMkLst>
      </pc:sldChg>
      <pc:sldChg chg="del">
        <pc:chgData name="Pierre Vuylsteker" userId="e12bd24c-24e7-440b-ac11-9b50f03d872d" providerId="ADAL" clId="{B7FEE1E6-C0CB-4FB2-BC18-FEAAE0811791}" dt="2025-01-19T21:27:29.417" v="1693" actId="47"/>
        <pc:sldMkLst>
          <pc:docMk/>
          <pc:sldMk cId="412719331" sldId="361"/>
        </pc:sldMkLst>
      </pc:sldChg>
      <pc:sldChg chg="del">
        <pc:chgData name="Pierre Vuylsteker" userId="e12bd24c-24e7-440b-ac11-9b50f03d872d" providerId="ADAL" clId="{B7FEE1E6-C0CB-4FB2-BC18-FEAAE0811791}" dt="2025-01-19T21:27:29.439" v="1694" actId="47"/>
        <pc:sldMkLst>
          <pc:docMk/>
          <pc:sldMk cId="398253591" sldId="362"/>
        </pc:sldMkLst>
      </pc:sldChg>
      <pc:sldChg chg="del">
        <pc:chgData name="Pierre Vuylsteker" userId="e12bd24c-24e7-440b-ac11-9b50f03d872d" providerId="ADAL" clId="{B7FEE1E6-C0CB-4FB2-BC18-FEAAE0811791}" dt="2025-01-19T21:27:29.470" v="1695" actId="47"/>
        <pc:sldMkLst>
          <pc:docMk/>
          <pc:sldMk cId="970543739" sldId="363"/>
        </pc:sldMkLst>
      </pc:sldChg>
      <pc:sldChg chg="del">
        <pc:chgData name="Pierre Vuylsteker" userId="e12bd24c-24e7-440b-ac11-9b50f03d872d" providerId="ADAL" clId="{B7FEE1E6-C0CB-4FB2-BC18-FEAAE0811791}" dt="2025-01-19T21:27:29.492" v="1696" actId="47"/>
        <pc:sldMkLst>
          <pc:docMk/>
          <pc:sldMk cId="4049520385" sldId="364"/>
        </pc:sldMkLst>
      </pc:sldChg>
      <pc:sldChg chg="del">
        <pc:chgData name="Pierre Vuylsteker" userId="e12bd24c-24e7-440b-ac11-9b50f03d872d" providerId="ADAL" clId="{B7FEE1E6-C0CB-4FB2-BC18-FEAAE0811791}" dt="2025-01-19T21:27:29.520" v="1697" actId="47"/>
        <pc:sldMkLst>
          <pc:docMk/>
          <pc:sldMk cId="2298961847" sldId="365"/>
        </pc:sldMkLst>
      </pc:sldChg>
      <pc:sldChg chg="del">
        <pc:chgData name="Pierre Vuylsteker" userId="e12bd24c-24e7-440b-ac11-9b50f03d872d" providerId="ADAL" clId="{B7FEE1E6-C0CB-4FB2-BC18-FEAAE0811791}" dt="2025-01-19T21:27:29.546" v="1698" actId="47"/>
        <pc:sldMkLst>
          <pc:docMk/>
          <pc:sldMk cId="2064327626" sldId="366"/>
        </pc:sldMkLst>
      </pc:sldChg>
      <pc:sldChg chg="del">
        <pc:chgData name="Pierre Vuylsteker" userId="e12bd24c-24e7-440b-ac11-9b50f03d872d" providerId="ADAL" clId="{B7FEE1E6-C0CB-4FB2-BC18-FEAAE0811791}" dt="2025-01-19T21:27:29.567" v="1699" actId="47"/>
        <pc:sldMkLst>
          <pc:docMk/>
          <pc:sldMk cId="3744589222" sldId="367"/>
        </pc:sldMkLst>
      </pc:sldChg>
      <pc:sldChg chg="del">
        <pc:chgData name="Pierre Vuylsteker" userId="e12bd24c-24e7-440b-ac11-9b50f03d872d" providerId="ADAL" clId="{B7FEE1E6-C0CB-4FB2-BC18-FEAAE0811791}" dt="2025-01-19T21:27:29.605" v="1700" actId="47"/>
        <pc:sldMkLst>
          <pc:docMk/>
          <pc:sldMk cId="3402162302" sldId="368"/>
        </pc:sldMkLst>
      </pc:sldChg>
      <pc:sldChg chg="add del">
        <pc:chgData name="Pierre Vuylsteker" userId="e12bd24c-24e7-440b-ac11-9b50f03d872d" providerId="ADAL" clId="{B7FEE1E6-C0CB-4FB2-BC18-FEAAE0811791}" dt="2025-01-19T21:27:41.759" v="1736" actId="47"/>
        <pc:sldMkLst>
          <pc:docMk/>
          <pc:sldMk cId="1988201736" sldId="369"/>
        </pc:sldMkLst>
      </pc:sldChg>
      <pc:sldChg chg="addSp modSp add del mod modAnim">
        <pc:chgData name="Pierre Vuylsteker" userId="e12bd24c-24e7-440b-ac11-9b50f03d872d" providerId="ADAL" clId="{B7FEE1E6-C0CB-4FB2-BC18-FEAAE0811791}" dt="2025-01-19T21:27:32.303" v="1721" actId="47"/>
        <pc:sldMkLst>
          <pc:docMk/>
          <pc:sldMk cId="2578363527" sldId="370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2.619" v="1723" actId="47"/>
        <pc:sldMkLst>
          <pc:docMk/>
          <pc:sldMk cId="1874324320" sldId="371"/>
        </pc:sldMkLst>
      </pc:sldChg>
      <pc:sldChg chg="addSp modSp add del mod modAnim">
        <pc:chgData name="Pierre Vuylsteker" userId="e12bd24c-24e7-440b-ac11-9b50f03d872d" providerId="ADAL" clId="{B7FEE1E6-C0CB-4FB2-BC18-FEAAE0811791}" dt="2025-01-19T21:27:33.044" v="1725" actId="47"/>
        <pc:sldMkLst>
          <pc:docMk/>
          <pc:sldMk cId="3732784923" sldId="372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3.281" v="1726" actId="47"/>
        <pc:sldMkLst>
          <pc:docMk/>
          <pc:sldMk cId="2726641064" sldId="373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3.757" v="1728" actId="47"/>
        <pc:sldMkLst>
          <pc:docMk/>
          <pc:sldMk cId="1077825404" sldId="374"/>
        </pc:sldMkLst>
      </pc:sldChg>
      <pc:sldChg chg="modSp add del">
        <pc:chgData name="Pierre Vuylsteker" userId="e12bd24c-24e7-440b-ac11-9b50f03d872d" providerId="ADAL" clId="{B7FEE1E6-C0CB-4FB2-BC18-FEAAE0811791}" dt="2025-01-19T21:13:54.076" v="1515" actId="47"/>
        <pc:sldMkLst>
          <pc:docMk/>
          <pc:sldMk cId="2781290650" sldId="375"/>
        </pc:sldMkLst>
      </pc:sldChg>
      <pc:sldChg chg="delSp modSp add del mod delAnim">
        <pc:chgData name="Pierre Vuylsteker" userId="e12bd24c-24e7-440b-ac11-9b50f03d872d" providerId="ADAL" clId="{B7FEE1E6-C0CB-4FB2-BC18-FEAAE0811791}" dt="2025-01-19T21:14:18.276" v="1523" actId="47"/>
        <pc:sldMkLst>
          <pc:docMk/>
          <pc:sldMk cId="3027609494" sldId="376"/>
        </pc:sldMkLst>
      </pc:sldChg>
      <pc:sldChg chg="addSp modSp add del mod modAnim">
        <pc:chgData name="Pierre Vuylsteker" userId="e12bd24c-24e7-440b-ac11-9b50f03d872d" providerId="ADAL" clId="{B7FEE1E6-C0CB-4FB2-BC18-FEAAE0811791}" dt="2025-01-19T21:27:33.995" v="1729" actId="47"/>
        <pc:sldMkLst>
          <pc:docMk/>
          <pc:sldMk cId="3715267025" sldId="377"/>
        </pc:sldMkLst>
      </pc:sldChg>
      <pc:sldChg chg="addSp delSp modSp add del mod modAnim">
        <pc:chgData name="Pierre Vuylsteker" userId="e12bd24c-24e7-440b-ac11-9b50f03d872d" providerId="ADAL" clId="{B7FEE1E6-C0CB-4FB2-BC18-FEAAE0811791}" dt="2025-01-19T21:27:34.310" v="1730" actId="47"/>
        <pc:sldMkLst>
          <pc:docMk/>
          <pc:sldMk cId="2252769360" sldId="378"/>
        </pc:sldMkLst>
      </pc:sldChg>
      <pc:sldChg chg="addSp modSp add del mod modAnim">
        <pc:chgData name="Pierre Vuylsteker" userId="e12bd24c-24e7-440b-ac11-9b50f03d872d" providerId="ADAL" clId="{B7FEE1E6-C0CB-4FB2-BC18-FEAAE0811791}" dt="2025-01-19T21:27:34.690" v="1731" actId="47"/>
        <pc:sldMkLst>
          <pc:docMk/>
          <pc:sldMk cId="1407764305" sldId="379"/>
        </pc:sldMkLst>
      </pc:sldChg>
      <pc:sldChg chg="addSp delSp modSp add del mod addAnim delAnim">
        <pc:chgData name="Pierre Vuylsteker" userId="e12bd24c-24e7-440b-ac11-9b50f03d872d" providerId="ADAL" clId="{B7FEE1E6-C0CB-4FB2-BC18-FEAAE0811791}" dt="2025-01-19T21:27:35.021" v="1732" actId="47"/>
        <pc:sldMkLst>
          <pc:docMk/>
          <pc:sldMk cId="202787777" sldId="380"/>
        </pc:sldMkLst>
      </pc:sldChg>
      <pc:sldChg chg="delSp add del mod ord delAnim">
        <pc:chgData name="Pierre Vuylsteker" userId="e12bd24c-24e7-440b-ac11-9b50f03d872d" providerId="ADAL" clId="{B7FEE1E6-C0CB-4FB2-BC18-FEAAE0811791}" dt="2025-01-19T21:27:32.461" v="1722" actId="47"/>
        <pc:sldMkLst>
          <pc:docMk/>
          <pc:sldMk cId="3741151129" sldId="381"/>
        </pc:sldMkLst>
      </pc:sldChg>
      <pc:sldChg chg="addSp delSp modSp add del mod modAnim">
        <pc:chgData name="Pierre Vuylsteker" userId="e12bd24c-24e7-440b-ac11-9b50f03d872d" providerId="ADAL" clId="{B7FEE1E6-C0CB-4FB2-BC18-FEAAE0811791}" dt="2025-01-19T21:27:32.793" v="1724" actId="47"/>
        <pc:sldMkLst>
          <pc:docMk/>
          <pc:sldMk cId="2993189417" sldId="382"/>
        </pc:sldMkLst>
      </pc:sldChg>
      <pc:sldChg chg="addSp delSp modSp add del mod">
        <pc:chgData name="Pierre Vuylsteker" userId="e12bd24c-24e7-440b-ac11-9b50f03d872d" providerId="ADAL" clId="{B7FEE1E6-C0CB-4FB2-BC18-FEAAE0811791}" dt="2025-01-19T21:27:33.535" v="1727" actId="47"/>
        <pc:sldMkLst>
          <pc:docMk/>
          <pc:sldMk cId="1696107873" sldId="383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14:16.749" v="1522" actId="47"/>
        <pc:sldMkLst>
          <pc:docMk/>
          <pc:sldMk cId="3177052785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DC0A66-BC3D-4F20-A5E7-47BCAC99A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889457-D58B-4AC1-82BD-57B0F085C8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4C493-1741-4A42-B62B-9AC4045E7CED}" type="datetimeFigureOut">
              <a:rPr lang="fr-FR"/>
              <a:pPr>
                <a:defRPr/>
              </a:pPr>
              <a:t>23/04/2025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748AB63-02AA-4822-917A-F156E626FC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44E744D-4A84-41D0-9444-66DC18263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922D4D-4738-4139-A50E-05878AC184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3752DD-9B99-4DDC-86A1-F563F4052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EAD41A-C55B-492C-8600-02FD57007C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9983BC3-2429-4851-8C34-0FAF5EF8B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2EE35B-8DC9-4F87-8860-0B7A7A6B381D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2D1F3463-6003-45C0-86AE-E95B5AD43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9E1D902-F6FE-4DA3-90B6-5777513BB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15587D4A-66B7-4E81-885B-62C8B9E6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50EA0-32FD-4039-A7C0-C99BEB0B1A4D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04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59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2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3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19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6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29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2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3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74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21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7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9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04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3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5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7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2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13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90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9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0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0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0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3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8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14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49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85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52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59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76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20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534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96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57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9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449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35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953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76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42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330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911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626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229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850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C9A1A-46E8-5314-E74A-F51E6ECA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91C8159-C47D-252A-1A86-D74A8E2D9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8D1C55A1-63CE-9FFE-9532-B8E40FA9A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24E06D5-978B-9EF3-331A-88C608FFD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E3A0B49-B40F-B79F-E968-FB48B900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7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758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A6C60-C7F4-7035-696D-4509D0B5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514BAD1-450B-8B6D-8334-3918AC65E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A6BC3AB5-E494-DF99-8196-5F87761B2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9739B62-31E4-D81B-7747-3B430EE8D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E2CFD007-94BD-1F49-155B-278B664E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22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2BB99-EF52-3DD9-44C9-1DB219230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3F86CF3-5A86-3EEA-422A-0CCBF5FB2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3A77572-5A14-9ABD-F2D6-525C57592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BCD13E9-C1E3-8D56-74E4-571127701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9AA05778-10B6-FDA8-2162-05894A02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489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A2B98-EECA-67B8-3B38-04AB6ABE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1D4DBC-1AEA-13C8-CCA3-A70A0C679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6C0E4B61-6E0E-697C-36E2-CFFD8BEFE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9C6E86D-3B4D-01BB-5DC9-F070F0388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FF91C015-F121-5C44-B2D3-9FAC223D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57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91253-925D-02F3-D39F-80941CF4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093C922-1D20-CE86-CAD6-10856B2AD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54A836B5-E5A5-F7C0-E1EA-23C7B9DD6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6EE051E6-06C1-358C-70E1-3564491B8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FEF5FD15-444C-CED6-E319-AB169E79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591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16017-FBF8-1F2E-C6BE-4BBEBD6D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1CFA927-4EA8-1983-1851-0D1C2991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EDDC727-E5AD-C5D2-B7DF-D6FEAE856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B6269BA-211F-228F-0FCD-4C99835DE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1140A1B9-60B3-9EB7-5B16-CD44E1AC7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884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2E6DE-AE2A-2AD1-C785-F30B0AC6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17768FC-B679-E416-9A95-14164D8B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55629F82-CBF0-EDA4-2896-3F1793A2E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B47E20D-85F6-561E-258F-77B0187CD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EB5D87FE-32BB-7C46-C3F8-961E82DB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919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086DF-378D-D913-7F70-6FEC44F3B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D017D8F-29B8-10E2-292D-040CAA3AC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95670E5-CF21-2ACE-81D5-1BD2C8FF0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208ACF3-CA10-3B4A-38DD-0E064BF55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E1D1EBEC-E2F2-878D-7389-E8AB4453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4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8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F4D15-1ADC-4DCA-B3EF-05FBBEBA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57152-9405-472F-8058-4AF867CA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088EA-6740-4D47-8CCE-67D61F02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6ECC-C307-45EC-9E36-7A4022CF4B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7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E3E8A-2B38-4B52-993C-EE365187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FCE247-1AD2-4442-9E1E-C899D55E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9BE22-9F1D-4145-9D17-32BDF1F3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0D7F-D1AF-40F0-99C4-0EFBF35920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E2B27-C252-48AF-B39D-228C41CC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46BCF-C44D-4B92-9EF7-40E158A9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D8007-D775-4A1D-825C-B06DB0C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5C77-5778-4103-8E1C-6B73FAD6A1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2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EB403-BCF2-4AD5-90A7-5D29E565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F3AB3-3934-40F6-972E-5509E9C8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BBFB2-6E81-4068-AAA5-4F0D6188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9925-2737-44E4-81F3-FAA323291B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56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4EA1A-9546-4A5B-9EB5-8BBE7136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9C6F6-C896-4AEF-8363-299AECDC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AA2F8-784E-4AD2-9179-F53561F5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4207-66B3-4D41-94AC-3E83021CA8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7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308175C-3CA1-451E-B2F5-A69AC972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3656A56-5194-4E91-8F77-3DE7A02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6A753E2-13DC-4944-8367-CC6C53EA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DE9F-A041-4E83-AD47-38B223DB05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27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7AD167D-3495-43E9-93DB-AA9B1FE0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DD5B562-303B-4420-849E-1EC3EBE6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75D6A6F-E424-4C8A-8019-940607D3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A8CA-D840-45FF-8FE8-97B7A8F77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209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357AFCC-6B68-4745-8071-DA0F3A42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75BDC14-6E52-4956-93B5-AF3E1127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1D8F7B5-3C12-417B-873D-0F4B2A72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CE87-CBA1-4200-B364-693E2728B9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97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E376C0C-3E83-4005-95B2-44A38D5A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DF0F658-EAA1-4FCD-B9CF-0ECEB478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CF0E5AD-9875-449E-8EF4-4490EE22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7E66-79C6-4975-85B9-AF8C8A47F2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616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68F2019-B73B-4DDE-BE34-7C5D1DCD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43107CC-0264-4C3E-AA73-FFD4CD5A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FD4A1A-68B6-4853-94B3-823DAA6B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8741-67AC-43A6-8067-5D3DE0F7DD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711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E605D61-37E7-4699-A83E-ED5D660B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0D333C-8026-4A40-911E-B1E7B25D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489333E-85F9-4790-83FD-1C75631D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F0E2-E393-472D-A649-34EF00BC3B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34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1745145-4A7B-4BF7-A85F-8E6776C1A1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19DEC6B-40CC-4804-9F39-BD13D82D5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A19E66-D6C4-4298-9EB0-2B4C7D4C5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4C29E-3C57-445F-A6BE-1CA6F3500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A7DF0-8B3E-4635-AB15-68F55C65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592F8C-5B76-4806-A71F-223DBCAC8E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4" indent="-3428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#_Toc196293403"/><Relationship Id="rId3" Type="http://schemas.openxmlformats.org/officeDocument/2006/relationships/hyperlink" Target="#_Toc196291474"/><Relationship Id="rId7" Type="http://schemas.openxmlformats.org/officeDocument/2006/relationships/hyperlink" Target="#_Toc196293400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#_Toc196293397"/><Relationship Id="rId11" Type="http://schemas.openxmlformats.org/officeDocument/2006/relationships/hyperlink" Target="#_Toc196293413"/><Relationship Id="rId5" Type="http://schemas.openxmlformats.org/officeDocument/2006/relationships/hyperlink" Target="#_Toc196293392"/><Relationship Id="rId10" Type="http://schemas.openxmlformats.org/officeDocument/2006/relationships/hyperlink" Target="#_Toc196293409"/><Relationship Id="rId4" Type="http://schemas.openxmlformats.org/officeDocument/2006/relationships/hyperlink" Target="#_Toc196291479"/><Relationship Id="rId9" Type="http://schemas.openxmlformats.org/officeDocument/2006/relationships/hyperlink" Target="#_Toc196293404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>
            <a:extLst>
              <a:ext uri="{FF2B5EF4-FFF2-40B4-BE49-F238E27FC236}">
                <a16:creationId xmlns:a16="http://schemas.microsoft.com/office/drawing/2014/main" id="{6978C953-FD15-4963-83FE-962259397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8891B687-0FB6-4EEB-9F31-F1C41505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39830"/>
            <a:ext cx="11593288" cy="10793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100" b="1" dirty="0">
                <a:solidFill>
                  <a:srgbClr val="1F497D"/>
                </a:solidFill>
                <a:ea typeface="Microsoft YaHei" pitchFamily="34" charset="-122"/>
                <a:cs typeface="Arial" charset="0"/>
              </a:rPr>
              <a:t>Chapitre 09 – Les stratifications sociales et l’analyse des rapports sociaux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AC6A1B1-DD5B-CAEB-FCED-CB5F814D0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71012"/>
              </p:ext>
            </p:extLst>
          </p:nvPr>
        </p:nvGraphicFramePr>
        <p:xfrm>
          <a:off x="335360" y="1052736"/>
          <a:ext cx="1116124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1146702197"/>
                    </a:ext>
                  </a:extLst>
                </a:gridCol>
              </a:tblGrid>
              <a:tr h="5608320">
                <a:tc>
                  <a:txBody>
                    <a:bodyPr/>
                    <a:lstStyle/>
                    <a:p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 – Les inégalités économiques et sociales sont-elles à l’origine du conflit politique ?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I. Les analyses de la stratification sociale dans la tradition sociologique (XIX</a:t>
                      </a:r>
                      <a:r>
                        <a:rPr lang="fr-FR" sz="2300" b="1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-XX</a:t>
                      </a:r>
                      <a:r>
                        <a:rPr lang="fr-FR" sz="2300" b="1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siècle)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</a:t>
                      </a:r>
                      <a:r>
                        <a:rPr lang="fr-FR" sz="2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Les « classes sociales », principal instrument d’analyse des rapports sociaux du XIX</a:t>
                      </a:r>
                      <a:r>
                        <a:rPr lang="fr-FR" sz="2300" b="1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B. La classification sociale et les mutations de la structure sociale au second XX</a:t>
                      </a:r>
                      <a:r>
                        <a:rPr lang="fr-FR" sz="2300" b="1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ème </a:t>
                      </a: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siècle (1945-1990)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 D’une société plus fluide à une société sans classe ?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II. La notion de « classe sociale » à l’épreuve des mutations contemporaines de la société française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</a:t>
                      </a:r>
                      <a:r>
                        <a:rPr lang="fr-FR" sz="2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L’effritement de la société salariale : une individualisation des inégalités sociales ?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B.</a:t>
                      </a:r>
                      <a:r>
                        <a:rPr lang="fr-FR" sz="2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Les analyses en termes de classes sociales gardent cependant une pertinence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Conclusion – Articuler les analyses standards de la stratification sociale avec la pluralité des rapports sociaux</a:t>
                      </a:r>
                      <a:endParaRPr lang="fr-FR" sz="23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23" marR="281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4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5B3BB-F8E0-4B22-8AE3-6D04AF24F762}"/>
              </a:ext>
            </a:extLst>
          </p:cNvPr>
          <p:cNvSpPr/>
          <p:nvPr/>
        </p:nvSpPr>
        <p:spPr>
          <a:xfrm>
            <a:off x="191344" y="1146955"/>
            <a:ext cx="12000656" cy="10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Les fondements politiques et économiques d’une société de classe au XIX</a:t>
            </a:r>
            <a:r>
              <a:rPr lang="fr-FR" sz="24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D’une société d’ordre aristocratique à une société de classe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E61A6-CDE5-4935-92DB-46C3A875B9F5}"/>
              </a:ext>
            </a:extLst>
          </p:cNvPr>
          <p:cNvSpPr/>
          <p:nvPr/>
        </p:nvSpPr>
        <p:spPr>
          <a:xfrm>
            <a:off x="199422" y="2383906"/>
            <a:ext cx="9424969" cy="10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Tocqueville,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Démocratie en Amérique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1835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A. de Tocqueville, </a:t>
            </a:r>
            <a:r>
              <a:rPr lang="fr-FR" sz="2400" i="1" dirty="0"/>
              <a:t>L’Ancien régime et la révolution</a:t>
            </a:r>
            <a:r>
              <a:rPr lang="fr-FR" sz="2400" dirty="0"/>
              <a:t>, 1856</a:t>
            </a:r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97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5B3BB-F8E0-4B22-8AE3-6D04AF24F762}"/>
              </a:ext>
            </a:extLst>
          </p:cNvPr>
          <p:cNvSpPr/>
          <p:nvPr/>
        </p:nvSpPr>
        <p:spPr>
          <a:xfrm>
            <a:off x="191344" y="1146955"/>
            <a:ext cx="1200065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Les fondements politiques et économiques d’une société de classe au XIX</a:t>
            </a:r>
            <a:r>
              <a:rPr lang="fr-FR" sz="24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28807-4A26-4D4E-968A-D26DE0C97BE2}"/>
              </a:ext>
            </a:extLst>
          </p:cNvPr>
          <p:cNvSpPr/>
          <p:nvPr/>
        </p:nvSpPr>
        <p:spPr>
          <a:xfrm>
            <a:off x="0" y="1794017"/>
            <a:ext cx="1200065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Mutations économiques et structure socio-professionnelle au XIX</a:t>
            </a:r>
            <a:r>
              <a:rPr lang="fr-FR" sz="2400" b="1" i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EE4A3-C344-48FF-95CD-14DD8AF1F3A4}"/>
              </a:ext>
            </a:extLst>
          </p:cNvPr>
          <p:cNvSpPr/>
          <p:nvPr/>
        </p:nvSpPr>
        <p:spPr>
          <a:xfrm>
            <a:off x="191344" y="2441079"/>
            <a:ext cx="1123324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 – Structure professionnelle en France au début du XIX</a:t>
            </a:r>
            <a:r>
              <a:rPr lang="fr-FR" sz="2400" b="1" baseline="30000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820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5B3BB-F8E0-4B22-8AE3-6D04AF24F762}"/>
              </a:ext>
            </a:extLst>
          </p:cNvPr>
          <p:cNvSpPr/>
          <p:nvPr/>
        </p:nvSpPr>
        <p:spPr>
          <a:xfrm>
            <a:off x="191344" y="1146955"/>
            <a:ext cx="1200065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Les fondements politiques et économiques d’une société de classe au XIX</a:t>
            </a:r>
            <a:r>
              <a:rPr lang="fr-FR" sz="24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28807-4A26-4D4E-968A-D26DE0C97BE2}"/>
              </a:ext>
            </a:extLst>
          </p:cNvPr>
          <p:cNvSpPr/>
          <p:nvPr/>
        </p:nvSpPr>
        <p:spPr>
          <a:xfrm>
            <a:off x="0" y="1794017"/>
            <a:ext cx="1200065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Mutations économiques et structure socio-professionnelle au XIX</a:t>
            </a:r>
            <a:r>
              <a:rPr lang="fr-FR" sz="2400" b="1" i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1AD5-4070-4166-AAF6-FE0515601239}"/>
              </a:ext>
            </a:extLst>
          </p:cNvPr>
          <p:cNvSpPr/>
          <p:nvPr/>
        </p:nvSpPr>
        <p:spPr>
          <a:xfrm>
            <a:off x="335361" y="2420913"/>
            <a:ext cx="5904656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4 – Evolution de la structure sociale 1850-1990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7DF62F-1CF4-4839-8D6F-8B9F3F6752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270424"/>
            <a:ext cx="6244377" cy="4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8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3984C-5080-41BA-9297-7F91BA6078B9}"/>
              </a:ext>
            </a:extLst>
          </p:cNvPr>
          <p:cNvSpPr/>
          <p:nvPr/>
        </p:nvSpPr>
        <p:spPr>
          <a:xfrm>
            <a:off x="263352" y="1137687"/>
            <a:ext cx="11377264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Antagonismes économiques et rapports de classes chez K. Marx et F. Engels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0A1B2-D90F-4BA1-B3AF-F51077CBAC61}"/>
              </a:ext>
            </a:extLst>
          </p:cNvPr>
          <p:cNvSpPr/>
          <p:nvPr/>
        </p:nvSpPr>
        <p:spPr>
          <a:xfrm>
            <a:off x="263352" y="2200213"/>
            <a:ext cx="10513168" cy="10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Karl Marx (1818-1883),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 Manifeste du parti communiste,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1848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K. Marx, </a:t>
            </a:r>
            <a:r>
              <a:rPr lang="fr-FR" sz="2400" i="1" dirty="0"/>
              <a:t>Le 18 Brumaire de Louis Bonaparte</a:t>
            </a:r>
            <a:r>
              <a:rPr lang="fr-FR" sz="2400" dirty="0"/>
              <a:t>, 1852</a:t>
            </a:r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4D9194-F817-4191-92EF-67BAA30F1E30}"/>
              </a:ext>
            </a:extLst>
          </p:cNvPr>
          <p:cNvSpPr/>
          <p:nvPr/>
        </p:nvSpPr>
        <p:spPr>
          <a:xfrm>
            <a:off x="263352" y="3402264"/>
            <a:ext cx="1890261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5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E8E53E-37AF-45EB-BE1A-FEB590324CCF}"/>
              </a:ext>
            </a:extLst>
          </p:cNvPr>
          <p:cNvSpPr/>
          <p:nvPr/>
        </p:nvSpPr>
        <p:spPr>
          <a:xfrm>
            <a:off x="263352" y="4040058"/>
            <a:ext cx="11665296" cy="189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Comment Marx explique-t-il le basculement de la révolution de 1848 au coup d’état de 1852 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En quoi voit-on ici que les classes sociales sont, pour Marx, bien plus qu’un critère de classification des fortunes ?</a:t>
            </a:r>
          </a:p>
        </p:txBody>
      </p:sp>
    </p:spTree>
    <p:extLst>
      <p:ext uri="{BB962C8B-B14F-4D97-AF65-F5344CB8AC3E}">
        <p14:creationId xmlns:p14="http://schemas.microsoft.com/office/powerpoint/2010/main" val="3073673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247B0-0FD1-4811-B104-9B051D7C66C6}"/>
              </a:ext>
            </a:extLst>
          </p:cNvPr>
          <p:cNvSpPr/>
          <p:nvPr/>
        </p:nvSpPr>
        <p:spPr>
          <a:xfrm>
            <a:off x="0" y="1143539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pionniers de l’analyse sociologique des classes sociales : modes de vie et frontières de classes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20AF2-8F0D-4372-97A3-7545F7D694DF}"/>
              </a:ext>
            </a:extLst>
          </p:cNvPr>
          <p:cNvSpPr/>
          <p:nvPr/>
        </p:nvSpPr>
        <p:spPr>
          <a:xfrm>
            <a:off x="235402" y="4131156"/>
            <a:ext cx="1890261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6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8CFB55-05F7-44C5-BF38-DC5622750893}"/>
              </a:ext>
            </a:extLst>
          </p:cNvPr>
          <p:cNvSpPr/>
          <p:nvPr/>
        </p:nvSpPr>
        <p:spPr>
          <a:xfrm>
            <a:off x="0" y="2211917"/>
            <a:ext cx="1185664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Les classes sociales comme représentation collective chez M. Halbwachs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C8F47-D8DB-444F-BA72-5AA4229E3711}"/>
              </a:ext>
            </a:extLst>
          </p:cNvPr>
          <p:cNvSpPr/>
          <p:nvPr/>
        </p:nvSpPr>
        <p:spPr>
          <a:xfrm>
            <a:off x="235402" y="4774802"/>
            <a:ext cx="11621238" cy="189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Quels sont les critères de hiérarchisation de la société proposés par M. Halbwachs dans ce texte 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En quoi l’étude précise des conditions de vie des ouvriers permet, selon lui, de mieux comprendre leur place dans la société 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2C2E6-B652-4571-A621-30E9AB9B4B30}"/>
              </a:ext>
            </a:extLst>
          </p:cNvPr>
          <p:cNvSpPr/>
          <p:nvPr/>
        </p:nvSpPr>
        <p:spPr>
          <a:xfrm>
            <a:off x="231717" y="2855563"/>
            <a:ext cx="6096000" cy="1045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Maurice Halbwachs (1877-1945)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M. Villermé ; F. Le Play</a:t>
            </a:r>
          </a:p>
        </p:txBody>
      </p:sp>
    </p:spTree>
    <p:extLst>
      <p:ext uri="{BB962C8B-B14F-4D97-AF65-F5344CB8AC3E}">
        <p14:creationId xmlns:p14="http://schemas.microsoft.com/office/powerpoint/2010/main" val="1710836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247B0-0FD1-4811-B104-9B051D7C66C6}"/>
              </a:ext>
            </a:extLst>
          </p:cNvPr>
          <p:cNvSpPr/>
          <p:nvPr/>
        </p:nvSpPr>
        <p:spPr>
          <a:xfrm>
            <a:off x="0" y="1143539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pionniers de l’analyse sociologique des classes sociales : modes de vie et frontières de classes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8CFB55-05F7-44C5-BF38-DC5622750893}"/>
              </a:ext>
            </a:extLst>
          </p:cNvPr>
          <p:cNvSpPr/>
          <p:nvPr/>
        </p:nvSpPr>
        <p:spPr>
          <a:xfrm>
            <a:off x="0" y="2211917"/>
            <a:ext cx="1185664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Les classes sociales comme représentation collective chez M. Halbwachs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page29image19678016">
            <a:extLst>
              <a:ext uri="{FF2B5EF4-FFF2-40B4-BE49-F238E27FC236}">
                <a16:creationId xmlns:a16="http://schemas.microsoft.com/office/drawing/2014/main" id="{DC58C682-072F-4C05-A175-A9B343F00C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62" y="2810487"/>
            <a:ext cx="6134075" cy="4024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9533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247B0-0FD1-4811-B104-9B051D7C66C6}"/>
              </a:ext>
            </a:extLst>
          </p:cNvPr>
          <p:cNvSpPr/>
          <p:nvPr/>
        </p:nvSpPr>
        <p:spPr>
          <a:xfrm>
            <a:off x="0" y="1143539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pionniers de l’analyse sociologique des classes sociales : modes de vie et frontières de classes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D4FC8-BD19-4AD4-B1CC-85B48AD9276F}"/>
              </a:ext>
            </a:extLst>
          </p:cNvPr>
          <p:cNvSpPr/>
          <p:nvPr/>
        </p:nvSpPr>
        <p:spPr>
          <a:xfrm>
            <a:off x="0" y="2211917"/>
            <a:ext cx="12432704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Théorie de la classe de loisir de T. Veblen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BB02-CC2D-40B4-8A1C-49C647675E40}"/>
              </a:ext>
            </a:extLst>
          </p:cNvPr>
          <p:cNvSpPr/>
          <p:nvPr/>
        </p:nvSpPr>
        <p:spPr>
          <a:xfrm>
            <a:off x="407368" y="2915411"/>
            <a:ext cx="866462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Thorstein Veblen (1857-1929),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Théorie de la classe de loisirs,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1899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607CE4-7D1C-4FF1-A672-AF518A79BDCF}"/>
              </a:ext>
            </a:extLst>
          </p:cNvPr>
          <p:cNvSpPr/>
          <p:nvPr/>
        </p:nvSpPr>
        <p:spPr>
          <a:xfrm>
            <a:off x="407368" y="3600775"/>
            <a:ext cx="11161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Ashley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Mears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Very Important People. Argent, gloire et beauté : enquête au cœur de la jet-set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706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247B0-0FD1-4811-B104-9B051D7C66C6}"/>
              </a:ext>
            </a:extLst>
          </p:cNvPr>
          <p:cNvSpPr/>
          <p:nvPr/>
        </p:nvSpPr>
        <p:spPr>
          <a:xfrm>
            <a:off x="0" y="1143539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pionniers de l’analyse sociologique des classes sociales : modes de vie et frontières de classes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2CD2F-32CB-4FB9-BD9A-9DCABE6A46F0}"/>
              </a:ext>
            </a:extLst>
          </p:cNvPr>
          <p:cNvSpPr/>
          <p:nvPr/>
        </p:nvSpPr>
        <p:spPr>
          <a:xfrm>
            <a:off x="0" y="2214095"/>
            <a:ext cx="6567632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La barrière et le niveau d’E. Goblot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5DF4B-FC93-4EA9-BAE2-D959CF38511B}"/>
              </a:ext>
            </a:extLst>
          </p:cNvPr>
          <p:cNvSpPr/>
          <p:nvPr/>
        </p:nvSpPr>
        <p:spPr>
          <a:xfrm>
            <a:off x="407368" y="2859919"/>
            <a:ext cx="1890261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7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1127A-2336-4CE1-A11C-BEFE442AFEF6}"/>
              </a:ext>
            </a:extLst>
          </p:cNvPr>
          <p:cNvSpPr/>
          <p:nvPr/>
        </p:nvSpPr>
        <p:spPr>
          <a:xfrm>
            <a:off x="482652" y="3425046"/>
            <a:ext cx="11373987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Qu’est ce qui caractérise la classe bourgeoise pour E. Goblot 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Quels sont les deux éléments qui conditionnent l’existence des classes sociales selon lui ?</a:t>
            </a:r>
          </a:p>
        </p:txBody>
      </p:sp>
    </p:spTree>
    <p:extLst>
      <p:ext uri="{BB962C8B-B14F-4D97-AF65-F5344CB8AC3E}">
        <p14:creationId xmlns:p14="http://schemas.microsoft.com/office/powerpoint/2010/main" val="15188531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3A09F-C552-4408-8B91-DD4FA7D34BB5}"/>
              </a:ext>
            </a:extLst>
          </p:cNvPr>
          <p:cNvSpPr/>
          <p:nvPr/>
        </p:nvSpPr>
        <p:spPr>
          <a:xfrm>
            <a:off x="0" y="47261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3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« classes sociales », principal instrument d’analyse des rapports sociaux du XIX</a:t>
            </a:r>
            <a:r>
              <a:rPr lang="fr-FR" sz="23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3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81E1C-2F2C-4064-BA20-FA4F2832EFD7}"/>
              </a:ext>
            </a:extLst>
          </p:cNvPr>
          <p:cNvSpPr/>
          <p:nvPr/>
        </p:nvSpPr>
        <p:spPr>
          <a:xfrm>
            <a:off x="1" y="1265731"/>
            <a:ext cx="5015880" cy="133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L’analyse multidimensionnelle de M. Weber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F891F1-A9B3-4270-ADB7-6CF8E60B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5" y="1008004"/>
            <a:ext cx="6888326" cy="58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98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68F35-32AC-4D18-9BAB-5C964A5EE4FC}"/>
              </a:ext>
            </a:extLst>
          </p:cNvPr>
          <p:cNvSpPr/>
          <p:nvPr/>
        </p:nvSpPr>
        <p:spPr>
          <a:xfrm>
            <a:off x="0" y="1196398"/>
            <a:ext cx="11928648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Une taxinomie officielle pour représenter la société française : des CSP de 1954 aux PCS de 1982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D6B66-E9FB-47A8-AB18-8E86EF66B38F}"/>
              </a:ext>
            </a:extLst>
          </p:cNvPr>
          <p:cNvSpPr/>
          <p:nvPr/>
        </p:nvSpPr>
        <p:spPr>
          <a:xfrm>
            <a:off x="335360" y="2317635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Desrosières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L. Thévenot,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Les Catégories socioprofessionnelles,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fr-F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A96E2-F46B-4880-866E-BE81102F83E9}"/>
              </a:ext>
            </a:extLst>
          </p:cNvPr>
          <p:cNvSpPr/>
          <p:nvPr/>
        </p:nvSpPr>
        <p:spPr>
          <a:xfrm>
            <a:off x="0" y="2994968"/>
            <a:ext cx="1219200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Une approche « réaliste » et efficace des groupes sociaux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78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EA40E-B4F9-4F5E-B521-1FEC7B70FDAD}"/>
              </a:ext>
            </a:extLst>
          </p:cNvPr>
          <p:cNvSpPr/>
          <p:nvPr/>
        </p:nvSpPr>
        <p:spPr>
          <a:xfrm>
            <a:off x="335360" y="1268760"/>
            <a:ext cx="736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J. Cagé et T. Piketty,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Une Histoire du conflit politique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75E9F3-1FFD-4407-B1AD-3B2B3F82C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04" y="2018454"/>
            <a:ext cx="7754192" cy="47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45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84F33-A382-48D1-AA3B-2286AA73DDC7}"/>
              </a:ext>
            </a:extLst>
          </p:cNvPr>
          <p:cNvSpPr/>
          <p:nvPr/>
        </p:nvSpPr>
        <p:spPr>
          <a:xfrm>
            <a:off x="407368" y="1248422"/>
            <a:ext cx="1890261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8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 descr="page38image38009888">
            <a:extLst>
              <a:ext uri="{FF2B5EF4-FFF2-40B4-BE49-F238E27FC236}">
                <a16:creationId xmlns:a16="http://schemas.microsoft.com/office/drawing/2014/main" id="{4A40C953-BBBA-4C0C-B2F6-2F86E67BD2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59" y="1013691"/>
            <a:ext cx="3760481" cy="5845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0198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256DE-AE38-4E81-AB1F-D15006CBF82B}"/>
              </a:ext>
            </a:extLst>
          </p:cNvPr>
          <p:cNvSpPr/>
          <p:nvPr/>
        </p:nvSpPr>
        <p:spPr>
          <a:xfrm>
            <a:off x="248755" y="1248422"/>
            <a:ext cx="1890261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9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7D16E6-6227-4E56-9DFA-41DC1F2B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23" y="1045624"/>
            <a:ext cx="7908354" cy="57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46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256DE-AE38-4E81-AB1F-D15006CBF82B}"/>
              </a:ext>
            </a:extLst>
          </p:cNvPr>
          <p:cNvSpPr/>
          <p:nvPr/>
        </p:nvSpPr>
        <p:spPr>
          <a:xfrm>
            <a:off x="407368" y="1248422"/>
            <a:ext cx="6924909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10 – Différentes manières de se loger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F5C99B-6FB6-4990-9176-F2448A02B5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06" y="1729259"/>
            <a:ext cx="6073056" cy="51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11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E1623-A129-412D-8513-3F605ECEB27B}"/>
              </a:ext>
            </a:extLst>
          </p:cNvPr>
          <p:cNvSpPr/>
          <p:nvPr/>
        </p:nvSpPr>
        <p:spPr>
          <a:xfrm>
            <a:off x="0" y="1198528"/>
            <a:ext cx="12191998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L’usage des PCS et ses effets sur les représentations collectives : l’exemple des cadres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4A7DB-7DD4-4269-BA37-69F97CFC6FF9}"/>
              </a:ext>
            </a:extLst>
          </p:cNvPr>
          <p:cNvSpPr/>
          <p:nvPr/>
        </p:nvSpPr>
        <p:spPr>
          <a:xfrm>
            <a:off x="479376" y="2321895"/>
            <a:ext cx="788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L. Boltanski,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Les cadres. La formation d’un groupe social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1982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238466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F1B0AD-BA14-4012-9170-AA72C59DDA00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évolutions de la composition et des représentations des CSP/PCS en France (1945-1990)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7338C-BD16-4125-8FC0-D10A0FE5EF92}"/>
              </a:ext>
            </a:extLst>
          </p:cNvPr>
          <p:cNvSpPr/>
          <p:nvPr/>
        </p:nvSpPr>
        <p:spPr>
          <a:xfrm>
            <a:off x="3514" y="2317635"/>
            <a:ext cx="11853125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Les grandes mutations économiques de la société française au cours des « Trente glorieuses »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27323-A29B-4AFB-A685-4B9B16E860AC}"/>
              </a:ext>
            </a:extLst>
          </p:cNvPr>
          <p:cNvSpPr/>
          <p:nvPr/>
        </p:nvSpPr>
        <p:spPr>
          <a:xfrm>
            <a:off x="479376" y="3394378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11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2E95B7-F794-402E-8A65-9B42328A7772}"/>
              </a:ext>
            </a:extLst>
          </p:cNvPr>
          <p:cNvSpPr/>
          <p:nvPr/>
        </p:nvSpPr>
        <p:spPr>
          <a:xfrm>
            <a:off x="479375" y="4048012"/>
            <a:ext cx="11377263" cy="10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Comparez les structures socioprofessionnelles des deux villages.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Comparez les niveaux de vie et les conditions de vie des habitants des deux villages.</a:t>
            </a:r>
          </a:p>
        </p:txBody>
      </p:sp>
    </p:spTree>
    <p:extLst>
      <p:ext uri="{BB962C8B-B14F-4D97-AF65-F5344CB8AC3E}">
        <p14:creationId xmlns:p14="http://schemas.microsoft.com/office/powerpoint/2010/main" val="2400381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67448-09CB-4F84-A978-4B51FC3A7E6E}"/>
              </a:ext>
            </a:extLst>
          </p:cNvPr>
          <p:cNvSpPr/>
          <p:nvPr/>
        </p:nvSpPr>
        <p:spPr>
          <a:xfrm>
            <a:off x="335360" y="1196398"/>
            <a:ext cx="5328592" cy="133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12 – Répartition des emplois par secteur d’activité de 1962 à 2017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362FEA-E679-40AF-8558-7B7D53FC82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044001"/>
            <a:ext cx="6361075" cy="57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11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1BFF6-190B-4867-9E04-09D1488F00CA}"/>
              </a:ext>
            </a:extLst>
          </p:cNvPr>
          <p:cNvSpPr/>
          <p:nvPr/>
        </p:nvSpPr>
        <p:spPr>
          <a:xfrm>
            <a:off x="335360" y="2194078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13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879636-D2D7-46C6-B6B5-3C688715D8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101967"/>
            <a:ext cx="4943870" cy="47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03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AA1A7-44B2-4B37-B36D-23B1D14D5D87}"/>
              </a:ext>
            </a:extLst>
          </p:cNvPr>
          <p:cNvSpPr/>
          <p:nvPr/>
        </p:nvSpPr>
        <p:spPr>
          <a:xfrm>
            <a:off x="407368" y="2317635"/>
            <a:ext cx="701506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Henri Mendras,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Fin des paysans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1967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/>
              <a:t>P. Bourdieu, </a:t>
            </a:r>
            <a:r>
              <a:rPr lang="fr-FR" sz="2400" i="1" dirty="0"/>
              <a:t>La Distinction</a:t>
            </a:r>
            <a:r>
              <a:rPr lang="fr-FR" sz="2400" dirty="0"/>
              <a:t>, 1979</a:t>
            </a:r>
          </a:p>
          <a:p>
            <a:endParaRPr lang="fr-FR" sz="2400" dirty="0"/>
          </a:p>
          <a:p>
            <a:r>
              <a:rPr lang="fr-FR" sz="2400" dirty="0" err="1"/>
              <a:t>Desrosières</a:t>
            </a:r>
            <a:r>
              <a:rPr lang="fr-FR" sz="2400" dirty="0"/>
              <a:t> et Thévenot</a:t>
            </a:r>
          </a:p>
          <a:p>
            <a:endParaRPr lang="fr-FR" sz="2400" dirty="0"/>
          </a:p>
          <a:p>
            <a:r>
              <a:rPr lang="fr-FR" sz="2400" dirty="0"/>
              <a:t>S. Bosc, </a:t>
            </a:r>
            <a:r>
              <a:rPr lang="fr-FR" sz="2400" i="1" dirty="0"/>
              <a:t>Sociologie des classes moyennes</a:t>
            </a:r>
            <a:r>
              <a:rPr lang="fr-FR" sz="2400" dirty="0"/>
              <a:t>, 2022</a:t>
            </a:r>
          </a:p>
          <a:p>
            <a:endParaRPr lang="fr-FR" sz="2400" dirty="0"/>
          </a:p>
          <a:p>
            <a:r>
              <a:rPr lang="fr-FR" sz="2400" dirty="0"/>
              <a:t>Margaret Maruani, </a:t>
            </a:r>
            <a:r>
              <a:rPr lang="fr-FR" sz="2400" i="1" dirty="0"/>
              <a:t>Travail et emploi des femmes</a:t>
            </a:r>
            <a:r>
              <a:rPr lang="fr-FR" sz="24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7652429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AFB27-7FFB-4A6D-82CE-3C85F67AED0C}"/>
              </a:ext>
            </a:extLst>
          </p:cNvPr>
          <p:cNvSpPr/>
          <p:nvPr/>
        </p:nvSpPr>
        <p:spPr>
          <a:xfrm>
            <a:off x="335360" y="2317635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14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E14592-939A-4FC1-AFB7-91249F7A6D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75" y="2880283"/>
            <a:ext cx="7837449" cy="35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44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AFB27-7FFB-4A6D-82CE-3C85F67AED0C}"/>
              </a:ext>
            </a:extLst>
          </p:cNvPr>
          <p:cNvSpPr/>
          <p:nvPr/>
        </p:nvSpPr>
        <p:spPr>
          <a:xfrm>
            <a:off x="335360" y="2317635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15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491815-8C5A-4E48-B9ED-050D9B91DD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5" y="2798472"/>
            <a:ext cx="5939376" cy="39428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4EA913-4B0E-483D-B4A4-D1F0CE7DA7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52" y="2798471"/>
            <a:ext cx="5887546" cy="37919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15C019-88D9-4C06-A548-B3AFD413F8FB}"/>
              </a:ext>
            </a:extLst>
          </p:cNvPr>
          <p:cNvSpPr/>
          <p:nvPr/>
        </p:nvSpPr>
        <p:spPr>
          <a:xfrm>
            <a:off x="8760296" y="2219386"/>
            <a:ext cx="326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A. Chenu (2005)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79948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EA40E-B4F9-4F5E-B521-1FEC7B70FDAD}"/>
              </a:ext>
            </a:extLst>
          </p:cNvPr>
          <p:cNvSpPr/>
          <p:nvPr/>
        </p:nvSpPr>
        <p:spPr>
          <a:xfrm>
            <a:off x="335360" y="1268760"/>
            <a:ext cx="736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J. Cagé et T. Piketty,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Une Histoire du conflit politique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66245D-560F-415F-8EB8-2E85B7AFD1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2" y="2018455"/>
            <a:ext cx="7436136" cy="48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30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AFB27-7FFB-4A6D-82CE-3C85F67AED0C}"/>
              </a:ext>
            </a:extLst>
          </p:cNvPr>
          <p:cNvSpPr/>
          <p:nvPr/>
        </p:nvSpPr>
        <p:spPr>
          <a:xfrm>
            <a:off x="335361" y="2317635"/>
            <a:ext cx="6192688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16 – Répartition de l’emploi par CSP de 1962 à 2007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1B72EE-C7E2-40B0-8E80-19D02F78AE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101967"/>
            <a:ext cx="5294744" cy="47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17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60102-63C6-4E4E-8633-E9304AE71DF5}"/>
              </a:ext>
            </a:extLst>
          </p:cNvPr>
          <p:cNvSpPr/>
          <p:nvPr/>
        </p:nvSpPr>
        <p:spPr>
          <a:xfrm>
            <a:off x="335360" y="2317635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Gérard Noiriel,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Les Ouvriers dans la société française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1986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/>
              <a:t>O. Schwartz; </a:t>
            </a:r>
            <a:r>
              <a:rPr lang="fr-FR" sz="2400" i="1" dirty="0"/>
              <a:t>Le Monde privé des ouvriers</a:t>
            </a:r>
            <a:r>
              <a:rPr lang="fr-FR" sz="2400" dirty="0"/>
              <a:t>, 1990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A1E74-C4D8-4894-BEBE-B2E9E4B583D8}"/>
              </a:ext>
            </a:extLst>
          </p:cNvPr>
          <p:cNvSpPr/>
          <p:nvPr/>
        </p:nvSpPr>
        <p:spPr>
          <a:xfrm>
            <a:off x="335360" y="3733632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17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7ECE56-43FB-4C5B-B493-A525CB8C059C}"/>
              </a:ext>
            </a:extLst>
          </p:cNvPr>
          <p:cNvSpPr/>
          <p:nvPr/>
        </p:nvSpPr>
        <p:spPr>
          <a:xfrm>
            <a:off x="335360" y="4366520"/>
            <a:ext cx="11521280" cy="189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Parmi les évolutions décrites par O. Schwartz, lesquelles peuvent être associées à une dégradation collective des conditions de vie ouvrière 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Lesquelles peuvent plutôt faire penser à une dislocation de l’identité collective des ouvriers ?</a:t>
            </a:r>
          </a:p>
        </p:txBody>
      </p:sp>
    </p:spTree>
    <p:extLst>
      <p:ext uri="{BB962C8B-B14F-4D97-AF65-F5344CB8AC3E}">
        <p14:creationId xmlns:p14="http://schemas.microsoft.com/office/powerpoint/2010/main" val="37315901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5D3EB-2D68-4D90-A8AA-476C4EC5164B}"/>
              </a:ext>
            </a:extLst>
          </p:cNvPr>
          <p:cNvSpPr/>
          <p:nvPr/>
        </p:nvSpPr>
        <p:spPr>
          <a:xfrm>
            <a:off x="-456729" y="470300"/>
            <a:ext cx="12648727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classification sociale et les mutations de la structure sociale au second XX</a:t>
            </a:r>
            <a:r>
              <a:rPr lang="fr-FR" sz="2000" b="1" baseline="30000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(1945-1990)</a:t>
            </a:r>
            <a:endParaRPr lang="fr-FR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0DC55-6DB5-4EC9-90CF-AC4D454FB9BD}"/>
              </a:ext>
            </a:extLst>
          </p:cNvPr>
          <p:cNvSpPr/>
          <p:nvPr/>
        </p:nvSpPr>
        <p:spPr>
          <a:xfrm>
            <a:off x="0" y="1196398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transformations de la structure socioprofessionnelle et leurs effets sur les CSP des années 1950 aux années 1990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6CCA8-1851-4BB2-BCD3-08DF28139C34}"/>
              </a:ext>
            </a:extLst>
          </p:cNvPr>
          <p:cNvSpPr/>
          <p:nvPr/>
        </p:nvSpPr>
        <p:spPr>
          <a:xfrm>
            <a:off x="407368" y="2317635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18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B7F61F8-648A-4395-88DA-4C85EB33E9B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>
          <a:xfrm>
            <a:off x="425894" y="2798472"/>
            <a:ext cx="6246170" cy="39428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303479-6AA6-42D7-B045-2F898F7347D4}"/>
              </a:ext>
            </a:extLst>
          </p:cNvPr>
          <p:cNvSpPr/>
          <p:nvPr/>
        </p:nvSpPr>
        <p:spPr>
          <a:xfrm>
            <a:off x="6999310" y="5820102"/>
            <a:ext cx="5192690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Maurin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L’égalité des possibles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24036854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1AEAB-554E-4B74-82A6-620B5BD6D783}"/>
              </a:ext>
            </a:extLst>
          </p:cNvPr>
          <p:cNvSpPr/>
          <p:nvPr/>
        </p:nvSpPr>
        <p:spPr>
          <a:xfrm>
            <a:off x="0" y="1137687"/>
            <a:ext cx="1128057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La mobilité sociale et les promesses d’une société plus « fluide »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A4046-9074-44FD-9EC4-19F1AD926D47}"/>
              </a:ext>
            </a:extLst>
          </p:cNvPr>
          <p:cNvSpPr/>
          <p:nvPr/>
        </p:nvSpPr>
        <p:spPr>
          <a:xfrm>
            <a:off x="407368" y="1773247"/>
            <a:ext cx="4379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R. Aron,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lutte des classes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1964</a:t>
            </a:r>
            <a:endParaRPr lang="fr-FR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13960-31AE-486D-9F96-9510342C2E37}"/>
              </a:ext>
            </a:extLst>
          </p:cNvPr>
          <p:cNvSpPr/>
          <p:nvPr/>
        </p:nvSpPr>
        <p:spPr>
          <a:xfrm>
            <a:off x="0" y="2389635"/>
            <a:ext cx="7536422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Les enquêtes FQP et les tables de mobilité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0C220DA-2585-485C-A71D-94BEA5D148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621388"/>
            <a:ext cx="3604503" cy="5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63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42393F-F7AE-496F-BB93-B6732551C9CD}"/>
              </a:ext>
            </a:extLst>
          </p:cNvPr>
          <p:cNvSpPr/>
          <p:nvPr/>
        </p:nvSpPr>
        <p:spPr>
          <a:xfrm>
            <a:off x="407368" y="1137687"/>
            <a:ext cx="1116124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19 – La table de destinée (France 2014-2015, Enquête FQP, INSEE)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317F37-D525-4B67-B5BA-92E57468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775480"/>
            <a:ext cx="11449272" cy="44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27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F449C-56F8-4B47-A4DF-221E5BA65F51}"/>
              </a:ext>
            </a:extLst>
          </p:cNvPr>
          <p:cNvSpPr/>
          <p:nvPr/>
        </p:nvSpPr>
        <p:spPr>
          <a:xfrm>
            <a:off x="335360" y="1137687"/>
            <a:ext cx="1152128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20 – La table de recrutement (France 2014-2015, Enquête FQP, INSEE)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953F57-E504-4BFF-80D8-0A8E4FF4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6" y="1775481"/>
            <a:ext cx="11697335" cy="46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398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7C018-9951-45A7-B48B-891BAB87442D}"/>
              </a:ext>
            </a:extLst>
          </p:cNvPr>
          <p:cNvSpPr/>
          <p:nvPr/>
        </p:nvSpPr>
        <p:spPr>
          <a:xfrm>
            <a:off x="0" y="1250769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hausse de la mobilité observée des années 1950 à 1990 : effet structurel ou hausse de la fluidité sociale ? 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BCE2F-A3A4-432C-A162-23A021B10B02}"/>
              </a:ext>
            </a:extLst>
          </p:cNvPr>
          <p:cNvSpPr/>
          <p:nvPr/>
        </p:nvSpPr>
        <p:spPr>
          <a:xfrm>
            <a:off x="551384" y="2276872"/>
            <a:ext cx="7344816" cy="133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21 – Décomposition de la mobilité sociale observée entre 1977 et 2015, pour les hommes comparés à leur père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54F72B-6B2C-427F-B748-1B47B9CB23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813170"/>
            <a:ext cx="4151784" cy="50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421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7C018-9951-45A7-B48B-891BAB87442D}"/>
              </a:ext>
            </a:extLst>
          </p:cNvPr>
          <p:cNvSpPr/>
          <p:nvPr/>
        </p:nvSpPr>
        <p:spPr>
          <a:xfrm>
            <a:off x="0" y="1250769"/>
            <a:ext cx="1185664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hausse de la mobilité observée des années 1950 à 1990 : effet structurel ou hausse de la fluidité sociale ? 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2704E-0DBE-413A-BDEF-541DC9ECB53D}"/>
              </a:ext>
            </a:extLst>
          </p:cNvPr>
          <p:cNvSpPr/>
          <p:nvPr/>
        </p:nvSpPr>
        <p:spPr>
          <a:xfrm>
            <a:off x="335360" y="2398791"/>
            <a:ext cx="11521280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Louis André Vallet, « 40 années de mobilité sociale en France »,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Revue Française de Sociologie,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398301660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2DB8E-87B4-467B-9AF7-D89A5488F2EF}"/>
              </a:ext>
            </a:extLst>
          </p:cNvPr>
          <p:cNvSpPr/>
          <p:nvPr/>
        </p:nvSpPr>
        <p:spPr>
          <a:xfrm>
            <a:off x="407368" y="1260567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22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figure im1">
            <a:extLst>
              <a:ext uri="{FF2B5EF4-FFF2-40B4-BE49-F238E27FC236}">
                <a16:creationId xmlns:a16="http://schemas.microsoft.com/office/drawing/2014/main" id="{93ED739F-F8A7-4C00-B7E6-FC0F60B119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15147"/>
            <a:ext cx="5544616" cy="372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figure im2">
            <a:extLst>
              <a:ext uri="{FF2B5EF4-FFF2-40B4-BE49-F238E27FC236}">
                <a16:creationId xmlns:a16="http://schemas.microsoft.com/office/drawing/2014/main" id="{8CE047DF-A4E5-4A65-86D1-C7FAACFBD8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5147"/>
            <a:ext cx="5925830" cy="37272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079D92-07A7-47F0-878C-720B283F133B}"/>
              </a:ext>
            </a:extLst>
          </p:cNvPr>
          <p:cNvSpPr/>
          <p:nvPr/>
        </p:nvSpPr>
        <p:spPr>
          <a:xfrm>
            <a:off x="407368" y="5577140"/>
            <a:ext cx="11614462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Champ : hommes et femmes français âgés de 35 à 59 ans, actifs occupés ou anciens actifs occupés à la date d’enquête.</a:t>
            </a:r>
          </a:p>
          <a:p>
            <a:r>
              <a:rPr lang="fr-FR" sz="20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Insee, enquêtes « Formation et qualification professionnelle » de 1977, 1985, 1993 et 2003.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585027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2DB8E-87B4-467B-9AF7-D89A5488F2EF}"/>
              </a:ext>
            </a:extLst>
          </p:cNvPr>
          <p:cNvSpPr/>
          <p:nvPr/>
        </p:nvSpPr>
        <p:spPr>
          <a:xfrm>
            <a:off x="335360" y="1283122"/>
            <a:ext cx="778046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23 – La société fictive de Louis-André Vallet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12BF52-90C8-44E8-A95A-3EC35F3D3B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4" y="2066350"/>
            <a:ext cx="11088351" cy="25867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3DBA5D-9BE9-4E7B-BCB0-2613F58400FA}"/>
              </a:ext>
            </a:extLst>
          </p:cNvPr>
          <p:cNvSpPr/>
          <p:nvPr/>
        </p:nvSpPr>
        <p:spPr>
          <a:xfrm>
            <a:off x="335360" y="5507939"/>
            <a:ext cx="5565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Camille Peugny,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 Destin au berceau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815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EA40E-B4F9-4F5E-B521-1FEC7B70FDAD}"/>
              </a:ext>
            </a:extLst>
          </p:cNvPr>
          <p:cNvSpPr/>
          <p:nvPr/>
        </p:nvSpPr>
        <p:spPr>
          <a:xfrm>
            <a:off x="335360" y="1268760"/>
            <a:ext cx="736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J. Cagé et T. Piketty,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Une Histoire du conflit politique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0B2361-78C5-49F5-90F8-31DE080C4F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38" y="2018455"/>
            <a:ext cx="7721123" cy="48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44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78E5D-4CCD-42C7-9CDF-B784A5860543}"/>
              </a:ext>
            </a:extLst>
          </p:cNvPr>
          <p:cNvSpPr/>
          <p:nvPr/>
        </p:nvSpPr>
        <p:spPr>
          <a:xfrm>
            <a:off x="0" y="1137687"/>
            <a:ext cx="11856640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La « seconde révolution française » et la « moyennisation de la société »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FA24B-D8F1-4D03-9A74-533CD7765994}"/>
              </a:ext>
            </a:extLst>
          </p:cNvPr>
          <p:cNvSpPr/>
          <p:nvPr/>
        </p:nvSpPr>
        <p:spPr>
          <a:xfrm>
            <a:off x="335360" y="1810237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Henri Mendras,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Seconde révolution française (1965-1984)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1988</a:t>
            </a:r>
            <a:endParaRPr lang="fr-F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F02A64-0DD7-48E5-8AC6-4CF9180D9941}"/>
              </a:ext>
            </a:extLst>
          </p:cNvPr>
          <p:cNvSpPr/>
          <p:nvPr/>
        </p:nvSpPr>
        <p:spPr>
          <a:xfrm>
            <a:off x="335360" y="2676021"/>
            <a:ext cx="61143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24 – La toupie d’Henri Mendras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A4B5A1-F277-48E1-B14D-43CFA97DDE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775481"/>
            <a:ext cx="4124367" cy="51250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902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94A1F-CD33-4805-ADD2-074416BAFFD7}"/>
              </a:ext>
            </a:extLst>
          </p:cNvPr>
          <p:cNvSpPr/>
          <p:nvPr/>
        </p:nvSpPr>
        <p:spPr>
          <a:xfrm>
            <a:off x="335360" y="1137687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25 – Salaires annuels nets en € de 2005 (entreprises, salariés à temps plein)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2C2CE2-9EA4-459C-A701-C4E7B165408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/>
          <a:stretch/>
        </p:blipFill>
        <p:spPr bwMode="auto">
          <a:xfrm>
            <a:off x="335360" y="2200212"/>
            <a:ext cx="7128792" cy="4579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6F4CDC-30E8-4EFF-A4CA-0D8C9DADA17B}"/>
              </a:ext>
            </a:extLst>
          </p:cNvPr>
          <p:cNvSpPr/>
          <p:nvPr/>
        </p:nvSpPr>
        <p:spPr>
          <a:xfrm>
            <a:off x="7320136" y="5457868"/>
            <a:ext cx="4536504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22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G. Cornilleau, « Inégalités de salaires et de revenus », OFCE, 2012</a:t>
            </a:r>
          </a:p>
        </p:txBody>
      </p:sp>
    </p:spTree>
    <p:extLst>
      <p:ext uri="{BB962C8B-B14F-4D97-AF65-F5344CB8AC3E}">
        <p14:creationId xmlns:p14="http://schemas.microsoft.com/office/powerpoint/2010/main" val="37271827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94A1F-CD33-4805-ADD2-074416BAFFD7}"/>
              </a:ext>
            </a:extLst>
          </p:cNvPr>
          <p:cNvSpPr/>
          <p:nvPr/>
        </p:nvSpPr>
        <p:spPr>
          <a:xfrm>
            <a:off x="335360" y="1137687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26 – Taux de croissance annuel du pouvoir d’achat du salaire net annuel moyen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F4CDC-30E8-4EFF-A4CA-0D8C9DADA17B}"/>
              </a:ext>
            </a:extLst>
          </p:cNvPr>
          <p:cNvSpPr/>
          <p:nvPr/>
        </p:nvSpPr>
        <p:spPr>
          <a:xfrm>
            <a:off x="7320136" y="5457868"/>
            <a:ext cx="4536504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22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G. Cornilleau, « Inégalités de salaires et de revenus », OFCE, 2012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E63F16C-6725-4D50-A0BA-55E34F5862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/>
          <a:stretch/>
        </p:blipFill>
        <p:spPr bwMode="auto">
          <a:xfrm>
            <a:off x="335360" y="2180943"/>
            <a:ext cx="7128792" cy="4384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47480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63B96-521F-4C7E-AEBF-CED3CB0CD037}"/>
              </a:ext>
            </a:extLst>
          </p:cNvPr>
          <p:cNvSpPr/>
          <p:nvPr/>
        </p:nvSpPr>
        <p:spPr>
          <a:xfrm>
            <a:off x="407368" y="1137687"/>
            <a:ext cx="11449272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27 – Evolution des inégalités de niveaux de vie avant redistribution de 1975 à 2016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4DF903-78B4-44E8-8F5A-2D0147437B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/>
          <a:stretch/>
        </p:blipFill>
        <p:spPr bwMode="auto">
          <a:xfrm>
            <a:off x="2711624" y="2017597"/>
            <a:ext cx="6768752" cy="4766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990409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94EE5-E1E8-4DAA-A4B3-20DC96686B4F}"/>
              </a:ext>
            </a:extLst>
          </p:cNvPr>
          <p:cNvSpPr/>
          <p:nvPr/>
        </p:nvSpPr>
        <p:spPr>
          <a:xfrm>
            <a:off x="-456728" y="465137"/>
            <a:ext cx="12313368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D’une société plus fluide à une société sans classe ?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A2C52-1F6F-4AB0-9230-4623059555DA}"/>
              </a:ext>
            </a:extLst>
          </p:cNvPr>
          <p:cNvSpPr/>
          <p:nvPr/>
        </p:nvSpPr>
        <p:spPr>
          <a:xfrm>
            <a:off x="335360" y="1137687"/>
            <a:ext cx="10009112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28 – Sentiment d’appartenance de classe de 1965 à 2005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93BE26-76A8-4BBA-A468-484CFA74FAC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/>
          <a:stretch/>
        </p:blipFill>
        <p:spPr bwMode="auto">
          <a:xfrm>
            <a:off x="2215827" y="1775481"/>
            <a:ext cx="7760345" cy="5074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207112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657D9-3D6C-4022-888C-4C0A0914D4C0}"/>
              </a:ext>
            </a:extLst>
          </p:cNvPr>
          <p:cNvSpPr/>
          <p:nvPr/>
        </p:nvSpPr>
        <p:spPr>
          <a:xfrm>
            <a:off x="335360" y="1170068"/>
            <a:ext cx="1058517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29 – Taux de chômage en France au sens du BIT depuis 1975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9FA114-E59E-4E74-B278-65EF6F14D9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4" y="1840243"/>
            <a:ext cx="7128792" cy="48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8125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DB4E-FE46-4D4A-9EE7-746F2A2D4C42}"/>
              </a:ext>
            </a:extLst>
          </p:cNvPr>
          <p:cNvSpPr/>
          <p:nvPr/>
        </p:nvSpPr>
        <p:spPr>
          <a:xfrm>
            <a:off x="335360" y="1122418"/>
            <a:ext cx="1130525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30 – Evolution du taux de chômage selon la catégorie sociale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49B531-566D-47E1-832D-3265A0F746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83" y="1744943"/>
            <a:ext cx="4680520" cy="5085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9C458F-51B1-432C-B746-ACEFFF6D5163}"/>
              </a:ext>
            </a:extLst>
          </p:cNvPr>
          <p:cNvSpPr/>
          <p:nvPr/>
        </p:nvSpPr>
        <p:spPr>
          <a:xfrm>
            <a:off x="5968103" y="6021288"/>
            <a:ext cx="5744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Observatoire des inégalités et INSEE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998135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CDB4E-FE46-4D4A-9EE7-746F2A2D4C42}"/>
              </a:ext>
            </a:extLst>
          </p:cNvPr>
          <p:cNvSpPr/>
          <p:nvPr/>
        </p:nvSpPr>
        <p:spPr>
          <a:xfrm>
            <a:off x="335360" y="1122418"/>
            <a:ext cx="11305256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31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D48575-4B6C-4066-BC5A-EB427C126E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10" y="1603255"/>
            <a:ext cx="7075986" cy="43741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39B9A-30DF-4B68-8D84-E7E36C706239}"/>
              </a:ext>
            </a:extLst>
          </p:cNvPr>
          <p:cNvSpPr/>
          <p:nvPr/>
        </p:nvSpPr>
        <p:spPr>
          <a:xfrm>
            <a:off x="335360" y="6249246"/>
            <a:ext cx="11593288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Source :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T. Piketty et al., « Inégalités de revenu en France, 1900 – 2014 », Banque de France </a:t>
            </a: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870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1ACB3-6CEF-4A95-A383-D6A59AB50CCB}"/>
              </a:ext>
            </a:extLst>
          </p:cNvPr>
          <p:cNvSpPr/>
          <p:nvPr/>
        </p:nvSpPr>
        <p:spPr>
          <a:xfrm>
            <a:off x="407368" y="1200969"/>
            <a:ext cx="6900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Pierre Rosanvallon,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crise de l’Etat-Providence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1981</a:t>
            </a:r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F7E5FA-4777-4600-ADA0-C6DFBC4EA6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1685724"/>
            <a:ext cx="7189748" cy="42204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B6EDEC-1D17-4FDF-88E1-80908AFDFDCF}"/>
              </a:ext>
            </a:extLst>
          </p:cNvPr>
          <p:cNvSpPr/>
          <p:nvPr/>
        </p:nvSpPr>
        <p:spPr>
          <a:xfrm>
            <a:off x="407368" y="5965874"/>
            <a:ext cx="740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R. Castel, </a:t>
            </a:r>
            <a:r>
              <a:rPr lang="fr-FR" sz="2400" i="1" dirty="0"/>
              <a:t>Les Métamorphoses de la question sociale</a:t>
            </a:r>
            <a:r>
              <a:rPr lang="fr-FR" sz="2400" dirty="0"/>
              <a:t>, 1995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1839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F025C-47C7-47A4-9C7A-98542D38A9DF}"/>
              </a:ext>
            </a:extLst>
          </p:cNvPr>
          <p:cNvSpPr/>
          <p:nvPr/>
        </p:nvSpPr>
        <p:spPr>
          <a:xfrm>
            <a:off x="551384" y="1110412"/>
            <a:ext cx="11305256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L’individualisation de la précarité au travail et la prise en compte des situations familiales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AD010-BF3E-45EC-B799-84C0953A22A2}"/>
              </a:ext>
            </a:extLst>
          </p:cNvPr>
          <p:cNvSpPr/>
          <p:nvPr/>
        </p:nvSpPr>
        <p:spPr>
          <a:xfrm>
            <a:off x="551384" y="2174568"/>
            <a:ext cx="5244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Éric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Maurin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L’égalité des possibles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endParaRPr lang="fr-FR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9324E-1431-4934-A62C-3D5EC751623A}"/>
              </a:ext>
            </a:extLst>
          </p:cNvPr>
          <p:cNvSpPr/>
          <p:nvPr/>
        </p:nvSpPr>
        <p:spPr>
          <a:xfrm>
            <a:off x="551384" y="2794820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32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F3B4564-CE0B-4E7B-A7C1-B35F2542E6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87" y="2674497"/>
            <a:ext cx="8728197" cy="41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EA40E-B4F9-4F5E-B521-1FEC7B70FDAD}"/>
              </a:ext>
            </a:extLst>
          </p:cNvPr>
          <p:cNvSpPr/>
          <p:nvPr/>
        </p:nvSpPr>
        <p:spPr>
          <a:xfrm>
            <a:off x="335360" y="1268760"/>
            <a:ext cx="736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J. Cagé et T. Piketty,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Une Histoire du conflit politique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AC6129-039C-4DB3-9BFF-EB68ACF94B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06" y="2018455"/>
            <a:ext cx="8016388" cy="48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454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CD997-EC4A-4508-B797-A5759A50DC14}"/>
              </a:ext>
            </a:extLst>
          </p:cNvPr>
          <p:cNvSpPr/>
          <p:nvPr/>
        </p:nvSpPr>
        <p:spPr>
          <a:xfrm>
            <a:off x="407368" y="1110412"/>
            <a:ext cx="11784632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effets d’âge et les effets de génération sur le marché du travail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B5867-148B-4B79-AABD-CEC40DC1BAE6}"/>
              </a:ext>
            </a:extLst>
          </p:cNvPr>
          <p:cNvSpPr/>
          <p:nvPr/>
        </p:nvSpPr>
        <p:spPr>
          <a:xfrm>
            <a:off x="407368" y="1756529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33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90C9AE-8EA0-453D-9434-00F014481B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50" y="1756529"/>
            <a:ext cx="4882294" cy="50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060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CD997-EC4A-4508-B797-A5759A50DC14}"/>
              </a:ext>
            </a:extLst>
          </p:cNvPr>
          <p:cNvSpPr/>
          <p:nvPr/>
        </p:nvSpPr>
        <p:spPr>
          <a:xfrm>
            <a:off x="407368" y="1110412"/>
            <a:ext cx="11784632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effets d’âge et les effets de génération sur le marché du travail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EBD0D8-8115-4294-8319-473DF5550EA2}"/>
              </a:ext>
            </a:extLst>
          </p:cNvPr>
          <p:cNvSpPr/>
          <p:nvPr/>
        </p:nvSpPr>
        <p:spPr>
          <a:xfrm>
            <a:off x="407368" y="1720931"/>
            <a:ext cx="54748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O. Galland,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Sociologie de la jeunesse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/>
              <a:t>Louis Chauvel</a:t>
            </a:r>
          </a:p>
          <a:p>
            <a:endParaRPr lang="fr-FR" sz="2400" dirty="0"/>
          </a:p>
          <a:p>
            <a:r>
              <a:rPr lang="fr-FR" sz="2400" dirty="0"/>
              <a:t>Camille Peugny, </a:t>
            </a:r>
            <a:r>
              <a:rPr lang="fr-FR" sz="2400" i="1" dirty="0"/>
              <a:t>Le Déclassement</a:t>
            </a:r>
            <a:r>
              <a:rPr lang="fr-FR" sz="24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69318563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FA9D4-5394-47F7-BD70-B350EEF7F828}"/>
              </a:ext>
            </a:extLst>
          </p:cNvPr>
          <p:cNvSpPr/>
          <p:nvPr/>
        </p:nvSpPr>
        <p:spPr>
          <a:xfrm>
            <a:off x="335360" y="1112953"/>
            <a:ext cx="6533776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Inégalités de genre et conditions d’emploi  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36C43-39DA-4921-ADF5-D86178D3678D}"/>
              </a:ext>
            </a:extLst>
          </p:cNvPr>
          <p:cNvSpPr/>
          <p:nvPr/>
        </p:nvSpPr>
        <p:spPr>
          <a:xfrm>
            <a:off x="983432" y="1726013"/>
            <a:ext cx="10873208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eriod"/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temps partiel féminin et l’inactivité : des contraintes supplémentaires liée au genre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96E2D-61A0-4426-86CE-C3CBADA73B53}"/>
              </a:ext>
            </a:extLst>
          </p:cNvPr>
          <p:cNvSpPr/>
          <p:nvPr/>
        </p:nvSpPr>
        <p:spPr>
          <a:xfrm>
            <a:off x="479376" y="2763805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34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F21451-F6E6-4D2B-85E9-EE11710F4B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61" y="2339072"/>
            <a:ext cx="4175807" cy="44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40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75C2BB-8AF4-4EAD-AF12-BA8C482228F8}"/>
              </a:ext>
            </a:extLst>
          </p:cNvPr>
          <p:cNvSpPr/>
          <p:nvPr/>
        </p:nvSpPr>
        <p:spPr>
          <a:xfrm>
            <a:off x="1199456" y="1200969"/>
            <a:ext cx="10153128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Au-delà du statut d’emploi, les femmes : une vie professionnelle moins reconnue 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7E04E-4F27-4F7C-A097-6C6DE39E92D2}"/>
              </a:ext>
            </a:extLst>
          </p:cNvPr>
          <p:cNvSpPr/>
          <p:nvPr/>
        </p:nvSpPr>
        <p:spPr>
          <a:xfrm>
            <a:off x="479376" y="2326777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35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4A3FBC-D612-4D24-906F-DE6E061A50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66586"/>
            <a:ext cx="5184576" cy="51955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11A624-DF7D-4CDE-A890-71DF82A1C744}"/>
              </a:ext>
            </a:extLst>
          </p:cNvPr>
          <p:cNvSpPr/>
          <p:nvPr/>
        </p:nvSpPr>
        <p:spPr>
          <a:xfrm>
            <a:off x="8276472" y="1772816"/>
            <a:ext cx="3915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Cécile Guillaume et Sophie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Pochic</a:t>
            </a:r>
            <a:r>
              <a:rPr lang="fr-FR" sz="2400" dirty="0"/>
              <a:t>, 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« La fabrication organisationnelle des dirigeants »,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Travail, Genre et Société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6637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2CD29-1408-407C-A7E9-08C8577987D6}"/>
              </a:ext>
            </a:extLst>
          </p:cNvPr>
          <p:cNvSpPr/>
          <p:nvPr/>
        </p:nvSpPr>
        <p:spPr>
          <a:xfrm>
            <a:off x="695400" y="1112953"/>
            <a:ext cx="6635919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Inégalités et discriminations ethno-raciales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9D9F7A-410C-4906-997C-E7BF4BB134E8}"/>
              </a:ext>
            </a:extLst>
          </p:cNvPr>
          <p:cNvSpPr/>
          <p:nvPr/>
        </p:nvSpPr>
        <p:spPr>
          <a:xfrm>
            <a:off x="407368" y="1741530"/>
            <a:ext cx="108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Didier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Fassin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intitulé « L’Invention française de la discrimination », 2002</a:t>
            </a:r>
          </a:p>
          <a:p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cs typeface="Times New Roman" panose="02020603050405020304" pitchFamily="18" charset="0"/>
              </a:rPr>
              <a:t>D. </a:t>
            </a:r>
            <a:r>
              <a:rPr lang="fr-FR" sz="2400" dirty="0" err="1">
                <a:cs typeface="Times New Roman" panose="02020603050405020304" pitchFamily="18" charset="0"/>
              </a:rPr>
              <a:t>Fassin</a:t>
            </a:r>
            <a:r>
              <a:rPr lang="fr-FR" sz="2400" dirty="0">
                <a:cs typeface="Times New Roman" panose="02020603050405020304" pitchFamily="18" charset="0"/>
              </a:rPr>
              <a:t> et E. </a:t>
            </a:r>
            <a:r>
              <a:rPr lang="fr-FR" sz="2400" dirty="0" err="1">
                <a:cs typeface="Times New Roman" panose="02020603050405020304" pitchFamily="18" charset="0"/>
              </a:rPr>
              <a:t>Fassin</a:t>
            </a:r>
            <a:r>
              <a:rPr lang="fr-FR" sz="2400" dirty="0"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cs typeface="Times New Roman" panose="02020603050405020304" pitchFamily="18" charset="0"/>
              </a:rPr>
              <a:t>dir</a:t>
            </a:r>
            <a:r>
              <a:rPr lang="fr-FR" sz="2400" dirty="0">
                <a:cs typeface="Times New Roman" panose="02020603050405020304" pitchFamily="18" charset="0"/>
              </a:rPr>
              <a:t>.), </a:t>
            </a:r>
            <a:r>
              <a:rPr lang="fr-FR" sz="2400" i="1" dirty="0"/>
              <a:t>De la</a:t>
            </a:r>
            <a:r>
              <a:rPr lang="fr-FR" sz="2400" dirty="0"/>
              <a:t> </a:t>
            </a:r>
            <a:r>
              <a:rPr lang="fr-FR" sz="2400" i="1" dirty="0"/>
              <a:t>question sociale à la question raciale ?</a:t>
            </a:r>
            <a:r>
              <a:rPr lang="fr-FR" sz="2400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288996427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02593-8E36-463E-A27B-E5F13371CC13}"/>
              </a:ext>
            </a:extLst>
          </p:cNvPr>
          <p:cNvSpPr/>
          <p:nvPr/>
        </p:nvSpPr>
        <p:spPr>
          <a:xfrm>
            <a:off x="936302" y="1068437"/>
            <a:ext cx="10920338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eriod"/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Crise économique, déclassement et montée des antagonismes liés à la race en France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8D15C-FA14-4760-84D5-469A6C6868EB}"/>
              </a:ext>
            </a:extLst>
          </p:cNvPr>
          <p:cNvSpPr/>
          <p:nvPr/>
        </p:nvSpPr>
        <p:spPr>
          <a:xfrm>
            <a:off x="407368" y="2061713"/>
            <a:ext cx="10729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Stéphane Beaud et Michel Pialoux,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Violences urbaines, violence sociale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/>
              <a:t>A. </a:t>
            </a:r>
            <a:r>
              <a:rPr lang="fr-FR" sz="2400" dirty="0" err="1"/>
              <a:t>Sayad</a:t>
            </a:r>
            <a:r>
              <a:rPr lang="fr-FR" sz="2400" dirty="0"/>
              <a:t>, « Une famille déplacée », </a:t>
            </a:r>
            <a:r>
              <a:rPr lang="fr-FR" sz="2400" i="1" dirty="0"/>
              <a:t>La Misère du monde</a:t>
            </a:r>
            <a:r>
              <a:rPr lang="fr-FR" sz="2400" dirty="0"/>
              <a:t>, 1993</a:t>
            </a:r>
          </a:p>
          <a:p>
            <a:endParaRPr lang="fr-FR" sz="2400" dirty="0"/>
          </a:p>
          <a:p>
            <a:r>
              <a:rPr lang="fr-FR" sz="2400" dirty="0" err="1"/>
              <a:t>Eric</a:t>
            </a:r>
            <a:r>
              <a:rPr lang="fr-FR" sz="2400" dirty="0"/>
              <a:t> </a:t>
            </a:r>
            <a:r>
              <a:rPr lang="fr-FR" sz="2400" dirty="0" err="1"/>
              <a:t>Maurin</a:t>
            </a:r>
            <a:r>
              <a:rPr lang="fr-FR" sz="2400" dirty="0"/>
              <a:t>, </a:t>
            </a:r>
            <a:r>
              <a:rPr lang="fr-FR" sz="2400" i="1" dirty="0"/>
              <a:t>Le Ghetto français</a:t>
            </a:r>
            <a:r>
              <a:rPr lang="fr-FR" sz="2400" dirty="0"/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20696925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46CBF-E6BE-42C7-A758-B32975A71618}"/>
              </a:ext>
            </a:extLst>
          </p:cNvPr>
          <p:cNvSpPr/>
          <p:nvPr/>
        </p:nvSpPr>
        <p:spPr>
          <a:xfrm>
            <a:off x="16395" y="440237"/>
            <a:ext cx="12175603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L’effritement de la société salariale : une individualisation des inégalités sociales ?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F7B1F-A341-4A24-96C6-53F0BC67DD95}"/>
              </a:ext>
            </a:extLst>
          </p:cNvPr>
          <p:cNvSpPr/>
          <p:nvPr/>
        </p:nvSpPr>
        <p:spPr>
          <a:xfrm>
            <a:off x="1127448" y="1083271"/>
            <a:ext cx="10369152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inégalités liées à la nationalité, au lieu de naissance ou à la couleur de peau</a:t>
            </a:r>
            <a:endParaRPr lang="fr-FR" sz="24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0FF0E-4E88-4C69-AB0C-A5631D1375DA}"/>
              </a:ext>
            </a:extLst>
          </p:cNvPr>
          <p:cNvSpPr/>
          <p:nvPr/>
        </p:nvSpPr>
        <p:spPr>
          <a:xfrm>
            <a:off x="1124778" y="2348880"/>
            <a:ext cx="10369152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La notion de « ghetto » : une articulation entre inégalités raciales, sociales et spatiales</a:t>
            </a:r>
            <a:endParaRPr lang="fr-FR" sz="28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FE3BF4-E8DD-4BFF-9180-0DA4736B5C1D}"/>
              </a:ext>
            </a:extLst>
          </p:cNvPr>
          <p:cNvSpPr/>
          <p:nvPr/>
        </p:nvSpPr>
        <p:spPr>
          <a:xfrm>
            <a:off x="623392" y="3462469"/>
            <a:ext cx="4700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Loïc Wacquant,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Parias urbains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54592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127DF-D27B-40BD-903F-BF6E1D047208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FA90E-F7B9-4C36-BD66-0D4D4BB02C5D}"/>
              </a:ext>
            </a:extLst>
          </p:cNvPr>
          <p:cNvSpPr/>
          <p:nvPr/>
        </p:nvSpPr>
        <p:spPr>
          <a:xfrm>
            <a:off x="551384" y="1922792"/>
            <a:ext cx="11089232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PCS : un instrument toujours efficace de description de la stratification sociale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223BA6-72B4-4B1C-AB88-2B6352C811DA}"/>
              </a:ext>
            </a:extLst>
          </p:cNvPr>
          <p:cNvSpPr/>
          <p:nvPr/>
        </p:nvSpPr>
        <p:spPr>
          <a:xfrm>
            <a:off x="335360" y="2958043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Laurence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Coutrot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« Les catégories socioprofessionnelles : changement de condition, permanence des conditions », 2002</a:t>
            </a:r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8EBD8-1FCA-4F6C-B9AF-D309EB2995C7}"/>
              </a:ext>
            </a:extLst>
          </p:cNvPr>
          <p:cNvSpPr/>
          <p:nvPr/>
        </p:nvSpPr>
        <p:spPr>
          <a:xfrm>
            <a:off x="335360" y="1250583"/>
            <a:ext cx="10513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Louis Chauvel, « Le Retour des classes sociales »,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Revue de l’OFCE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06970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26F98-E513-483F-AB34-FCBBB0D62BE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127DF-D27B-40BD-903F-BF6E1D047208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22171-A04D-4EF7-A18F-5E27E9BE836E}"/>
              </a:ext>
            </a:extLst>
          </p:cNvPr>
          <p:cNvSpPr/>
          <p:nvPr/>
        </p:nvSpPr>
        <p:spPr>
          <a:xfrm>
            <a:off x="407368" y="1221147"/>
            <a:ext cx="207300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36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FE505E2-82EA-4679-8DFB-1010EAF634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2" y="1762212"/>
            <a:ext cx="9145016" cy="50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629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86C5C-9761-B807-F1EE-BB47707F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801BEBB3-9ACF-9DD3-D4DC-EB22FBA0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12316DC8-486B-6789-9163-200A8939F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BB69131F-9E9F-7901-73BD-50A88F6F0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6CFDD-0A50-EFAC-1D05-9F12AD1A0956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05CE5-9E12-6A27-08EB-83CD0B3C464C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7FBC1-A251-6F9B-804E-D664597857AD}"/>
              </a:ext>
            </a:extLst>
          </p:cNvPr>
          <p:cNvSpPr/>
          <p:nvPr/>
        </p:nvSpPr>
        <p:spPr>
          <a:xfrm>
            <a:off x="335360" y="1112953"/>
            <a:ext cx="694972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37 – Inégalités scolaires selon les PCS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F69FE6-8869-CC8C-5EDA-6B8F38D3C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b="-1"/>
          <a:stretch/>
        </p:blipFill>
        <p:spPr bwMode="auto">
          <a:xfrm>
            <a:off x="803412" y="1654039"/>
            <a:ext cx="10585176" cy="5180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5113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EA40E-B4F9-4F5E-B521-1FEC7B70FDAD}"/>
              </a:ext>
            </a:extLst>
          </p:cNvPr>
          <p:cNvSpPr/>
          <p:nvPr/>
        </p:nvSpPr>
        <p:spPr>
          <a:xfrm>
            <a:off x="335360" y="1268760"/>
            <a:ext cx="736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J. Cagé et T. Piketty,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Une Histoire du conflit politique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4F761A-1FC5-4BDF-B66B-3824142C6E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93" y="2018455"/>
            <a:ext cx="7810814" cy="48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800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F541F-E04C-0E92-752A-3C63E3DEC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7C4AA422-9C5D-1442-CB51-5B2F2E0F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7E899813-3C8B-286E-EE66-AE73067E4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15EF309-45CE-EF6F-743A-7EF7B71D8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12976-71B2-2222-88FE-3BF4A4077507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0DF0E9-43C7-4483-2AF7-440ACCD418C7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8A8127-625D-3D58-7E0F-5B6255FE2855}"/>
              </a:ext>
            </a:extLst>
          </p:cNvPr>
          <p:cNvSpPr txBox="1"/>
          <p:nvPr/>
        </p:nvSpPr>
        <p:spPr>
          <a:xfrm>
            <a:off x="407368" y="1200969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Bihr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Pfefferkorn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Système des inégalités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Amossé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7091644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2620-3F32-4F2D-84DF-EE3BDD58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900A3501-56DC-EB24-0B23-ADE1B1E0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6CC15AAB-1D65-2FBE-88CC-A54B3372D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59774385-1200-3920-D033-D13E4D366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C3EA6-D254-4119-6CD9-9B2F99E387D1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9F1E9-F3FC-AB01-B9EA-E93768EF606F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5906E5-AEF2-9298-A207-D8454E406DDC}"/>
              </a:ext>
            </a:extLst>
          </p:cNvPr>
          <p:cNvSpPr txBox="1"/>
          <p:nvPr/>
        </p:nvSpPr>
        <p:spPr>
          <a:xfrm>
            <a:off x="767408" y="1054769"/>
            <a:ext cx="10873208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analyses relationnelles des classes sociales : une permanence des antagonismes entre « dominants » et « dominés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F3C244-A5E6-5E94-FA06-C702B71A827D}"/>
              </a:ext>
            </a:extLst>
          </p:cNvPr>
          <p:cNvSpPr txBox="1"/>
          <p:nvPr/>
        </p:nvSpPr>
        <p:spPr>
          <a:xfrm>
            <a:off x="335360" y="2062719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Olivier Schwartz,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Monde privé des ouvriers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1990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6A3520-638A-EC64-DEC5-05CC16DAD21F}"/>
              </a:ext>
            </a:extLst>
          </p:cNvPr>
          <p:cNvSpPr txBox="1"/>
          <p:nvPr/>
        </p:nvSpPr>
        <p:spPr>
          <a:xfrm>
            <a:off x="2125662" y="2662883"/>
            <a:ext cx="9514953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24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« capital culturel » comme rapport de pouvoir : des classes populaires définies par le manque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CD61142-7CF3-1BD2-3EBA-62EC52BB581C}"/>
              </a:ext>
            </a:extLst>
          </p:cNvPr>
          <p:cNvSpPr txBox="1"/>
          <p:nvPr/>
        </p:nvSpPr>
        <p:spPr>
          <a:xfrm>
            <a:off x="335359" y="3867791"/>
            <a:ext cx="11305255" cy="2338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Bourdieu,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Distinction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 Peterson, «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audience segmentation :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mass to omnivore and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univore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», </a:t>
            </a:r>
            <a:r>
              <a:rPr lang="fr-FR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Poetics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1992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Coulangeon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Goût de l’altérité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27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1797-98DE-85D2-140A-D453E7987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014D36A0-97C6-475F-1916-E9E7AA73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0D56E2CA-BC54-389B-667B-03EBC3A9CB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D99D25DB-CACD-3A15-599A-0F650D0E2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94B99-2DFE-D91B-F38C-3E69C60D7CBF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DC82B-C651-7276-9396-D0F36D03BAD7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1E7D7A-64AD-B849-C160-3DBFD64C1842}"/>
              </a:ext>
            </a:extLst>
          </p:cNvPr>
          <p:cNvSpPr txBox="1"/>
          <p:nvPr/>
        </p:nvSpPr>
        <p:spPr>
          <a:xfrm>
            <a:off x="1973263" y="1137463"/>
            <a:ext cx="9667352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permanence d’une « culture populaire » 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4D14B5-DD6A-05F6-F61F-5EB6CFEFA23A}"/>
              </a:ext>
            </a:extLst>
          </p:cNvPr>
          <p:cNvSpPr txBox="1"/>
          <p:nvPr/>
        </p:nvSpPr>
        <p:spPr>
          <a:xfrm>
            <a:off x="407368" y="1775033"/>
            <a:ext cx="6140668" cy="159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Richard Hoggart,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Culture du pauvre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1957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Renahy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Gars du coin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4191158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EECE-F6A9-D6C5-CA1A-3BE17A51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9A435B3A-812F-8DAE-36A0-942567DD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15EA4E6C-8290-1148-2AFE-6CDF3C7D3F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29299866-3D5D-1B96-CA1F-47EE08E25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EEAB6-51FF-405F-9E0C-59952A2DABDA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2AA5D-C498-3CB3-8647-5FA2A01A315B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698BFF-C04A-C7EA-179D-8801A59742BF}"/>
              </a:ext>
            </a:extLst>
          </p:cNvPr>
          <p:cNvSpPr txBox="1"/>
          <p:nvPr/>
        </p:nvSpPr>
        <p:spPr>
          <a:xfrm>
            <a:off x="407368" y="1110412"/>
            <a:ext cx="11089232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classes supérieures : un idéal-type des classes sociales 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FA2511-1523-6CC7-6275-B9B414613DE2}"/>
              </a:ext>
            </a:extLst>
          </p:cNvPr>
          <p:cNvSpPr txBox="1"/>
          <p:nvPr/>
        </p:nvSpPr>
        <p:spPr>
          <a:xfrm>
            <a:off x="1487488" y="1720931"/>
            <a:ext cx="10009112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24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domination économique par les revenus et les patrimoines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ED3DDB-F425-B4F5-5A6A-C1113380C5B5}"/>
              </a:ext>
            </a:extLst>
          </p:cNvPr>
          <p:cNvSpPr txBox="1"/>
          <p:nvPr/>
        </p:nvSpPr>
        <p:spPr>
          <a:xfrm>
            <a:off x="407368" y="2331450"/>
            <a:ext cx="614066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 Piketty,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Capital au XXI</a:t>
            </a:r>
            <a:r>
              <a:rPr lang="fr-FR" sz="2400" i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siècle, 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0BB729B-0406-DDC1-607B-3F1A7B4A50E8}"/>
              </a:ext>
            </a:extLst>
          </p:cNvPr>
          <p:cNvSpPr txBox="1"/>
          <p:nvPr/>
        </p:nvSpPr>
        <p:spPr>
          <a:xfrm>
            <a:off x="407368" y="2958501"/>
            <a:ext cx="6140668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38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2E29CC4-3999-4458-BA04-82CE706AB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88" y="2201768"/>
            <a:ext cx="6140668" cy="46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11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BC57F-7CEC-AC69-C238-ECE05742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29746094-B347-C444-B3C9-00E147E5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B4727895-78BE-F4B3-186A-29D5EC5C1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F53B104F-8B16-D40F-CE68-AA4263A16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59FCF-6BAE-DFA0-6815-34D22B99AFA9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86A4E-4DBF-2291-8814-49816E29BFFB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589C4D-E2A6-551E-6DC0-F541A8C52D25}"/>
              </a:ext>
            </a:extLst>
          </p:cNvPr>
          <p:cNvSpPr txBox="1"/>
          <p:nvPr/>
        </p:nvSpPr>
        <p:spPr>
          <a:xfrm>
            <a:off x="407368" y="1110412"/>
            <a:ext cx="11089232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Les classes supérieures : un idéal-type des classes sociales 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66501B-22BF-953D-0BFB-4301876C9C3C}"/>
              </a:ext>
            </a:extLst>
          </p:cNvPr>
          <p:cNvSpPr txBox="1"/>
          <p:nvPr/>
        </p:nvSpPr>
        <p:spPr>
          <a:xfrm>
            <a:off x="1487488" y="1720931"/>
            <a:ext cx="10009112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24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domination économique par les revenus et les patrimoines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43B5E2-4D04-12B3-1229-0CF142605080}"/>
              </a:ext>
            </a:extLst>
          </p:cNvPr>
          <p:cNvSpPr txBox="1"/>
          <p:nvPr/>
        </p:nvSpPr>
        <p:spPr>
          <a:xfrm>
            <a:off x="407368" y="2331450"/>
            <a:ext cx="6140668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6CABF5-3A25-8FDA-4C90-8CD02BB54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331450"/>
            <a:ext cx="6840760" cy="45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483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1D6B-118D-239D-2C30-81D7CC342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58A8DB2-4F17-E19A-24FE-83F39E5D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0475D8D4-2F0B-2376-6BD8-23230CD24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B609193B-19A7-1D48-A243-71CAEE5D1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9A2B3-3B15-2302-F8BE-336E13915FA9}"/>
              </a:ext>
            </a:extLst>
          </p:cNvPr>
          <p:cNvSpPr/>
          <p:nvPr/>
        </p:nvSpPr>
        <p:spPr>
          <a:xfrm>
            <a:off x="0" y="7939"/>
            <a:ext cx="12192000" cy="43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1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notion de « classe sociale » à l’épreuve des mutations contemporaines de la société française </a:t>
            </a:r>
            <a:endParaRPr lang="fr-FR" sz="21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8A323-98DE-A9FF-978D-6FD63E4D63A4}"/>
              </a:ext>
            </a:extLst>
          </p:cNvPr>
          <p:cNvSpPr/>
          <p:nvPr/>
        </p:nvSpPr>
        <p:spPr>
          <a:xfrm>
            <a:off x="31101" y="440237"/>
            <a:ext cx="12160897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Les analyses en termes de classes sociales gardent cependant une pertinence</a:t>
            </a:r>
            <a:endParaRPr lang="fr-FR" sz="24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DC923E-E043-B769-1EC4-CAA815B19563}"/>
              </a:ext>
            </a:extLst>
          </p:cNvPr>
          <p:cNvSpPr txBox="1"/>
          <p:nvPr/>
        </p:nvSpPr>
        <p:spPr>
          <a:xfrm>
            <a:off x="1973263" y="1137463"/>
            <a:ext cx="6140668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Une classe « collectiviste » et mobilisée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052A06-FE38-39C7-E7C8-32C28DEEE0CC}"/>
              </a:ext>
            </a:extLst>
          </p:cNvPr>
          <p:cNvSpPr txBox="1"/>
          <p:nvPr/>
        </p:nvSpPr>
        <p:spPr>
          <a:xfrm>
            <a:off x="407368" y="1775033"/>
            <a:ext cx="9721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Monique Pinçon-Charlot et Michel Pinçon,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Sociologie de la bourgeoisie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</a:p>
          <a:p>
            <a:endParaRPr lang="fr-FR" sz="2400" dirty="0"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Alizée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Delpierre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Servir les riches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fr-FR" sz="3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4CCA6C-474C-6123-C459-F550E462FD0E}"/>
              </a:ext>
            </a:extLst>
          </p:cNvPr>
          <p:cNvSpPr txBox="1"/>
          <p:nvPr/>
        </p:nvSpPr>
        <p:spPr>
          <a:xfrm>
            <a:off x="1979596" y="3188581"/>
            <a:ext cx="7716803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24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La dimension internationale des classes dominantes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A23643-A61A-B6DF-DE9F-086747F35A5A}"/>
              </a:ext>
            </a:extLst>
          </p:cNvPr>
          <p:cNvSpPr txBox="1"/>
          <p:nvPr/>
        </p:nvSpPr>
        <p:spPr>
          <a:xfrm>
            <a:off x="407368" y="3882637"/>
            <a:ext cx="972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A-C Wagner,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Mondialisation des classes sociales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913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EC511-0878-1A27-76D1-008421F8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9C46ECBC-3D08-7E6E-9533-1ED5C912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70CE8EFC-E045-5545-871E-69B9DE6318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3986F4B-8285-DB5A-D30D-629526874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E1804D-FE77-D5B5-5AF5-480A56BA2906}"/>
              </a:ext>
            </a:extLst>
          </p:cNvPr>
          <p:cNvSpPr txBox="1"/>
          <p:nvPr/>
        </p:nvSpPr>
        <p:spPr>
          <a:xfrm>
            <a:off x="263352" y="7939"/>
            <a:ext cx="11737304" cy="905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24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 – Articuler les analyses standards de la stratification sociale avec la pluralité des rapports sociaux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E93307-83D5-1A7B-6EFA-9C576F7421A6}"/>
              </a:ext>
            </a:extLst>
          </p:cNvPr>
          <p:cNvSpPr txBox="1"/>
          <p:nvPr/>
        </p:nvSpPr>
        <p:spPr>
          <a:xfrm>
            <a:off x="263352" y="1268760"/>
            <a:ext cx="11737304" cy="270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Desrosières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Politique des grands nombres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1993</a:t>
            </a:r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  <a:p>
            <a:endParaRPr lang="fr-FR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Yaëlle Amsellem-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Mainguy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Filles du coin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sz="2400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Renahy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Gars du coin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940216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EA40E-B4F9-4F5E-B521-1FEC7B70FDAD}"/>
              </a:ext>
            </a:extLst>
          </p:cNvPr>
          <p:cNvSpPr/>
          <p:nvPr/>
        </p:nvSpPr>
        <p:spPr>
          <a:xfrm>
            <a:off x="335360" y="1268760"/>
            <a:ext cx="736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J. Cagé et T. Piketty, </a:t>
            </a:r>
            <a:r>
              <a:rPr lang="fr-FR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Une Histoire du conflit politique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fr-F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60FF7-6F6E-47E7-92C7-DED7044A8752}"/>
              </a:ext>
            </a:extLst>
          </p:cNvPr>
          <p:cNvSpPr/>
          <p:nvPr/>
        </p:nvSpPr>
        <p:spPr>
          <a:xfrm>
            <a:off x="335360" y="2018455"/>
            <a:ext cx="11233248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 – Portrait synthétique de la France de 2022, vue à partir de ses choix électoraux </a:t>
            </a:r>
            <a:endParaRPr lang="fr-FR" sz="20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2AE432-BE52-493C-B507-CDB2627D9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473705"/>
            <a:ext cx="11377264" cy="38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46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FA486-BFCD-4429-9FBF-E79485932266}"/>
              </a:ext>
            </a:extLst>
          </p:cNvPr>
          <p:cNvSpPr/>
          <p:nvPr/>
        </p:nvSpPr>
        <p:spPr>
          <a:xfrm>
            <a:off x="335360" y="4"/>
            <a:ext cx="11521280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4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– Les inégalités économiques et sociales sont-elles à l’origine du conflit politique 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18B3D-0913-42CE-BB48-50AABDFFB37E}"/>
              </a:ext>
            </a:extLst>
          </p:cNvPr>
          <p:cNvSpPr/>
          <p:nvPr/>
        </p:nvSpPr>
        <p:spPr>
          <a:xfrm>
            <a:off x="335360" y="1268760"/>
            <a:ext cx="5280228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43F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 – Les inégalités sociales</a:t>
            </a:r>
            <a:endParaRPr lang="fr-FR" sz="2400" b="1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B4FD7-13A8-4DDB-85C8-A347A1AE30A5}"/>
              </a:ext>
            </a:extLst>
          </p:cNvPr>
          <p:cNvSpPr/>
          <p:nvPr/>
        </p:nvSpPr>
        <p:spPr>
          <a:xfrm>
            <a:off x="335360" y="1967661"/>
            <a:ext cx="11233248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Quels sont les éléments déterminants d’une inégalité sociale pour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Bihr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Pfefferkorn</a:t>
            </a: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Quelles sont les principales difficultés à surmonter pour rendre compte des inégalités sociales ?</a:t>
            </a:r>
          </a:p>
        </p:txBody>
      </p:sp>
    </p:spTree>
    <p:extLst>
      <p:ext uri="{BB962C8B-B14F-4D97-AF65-F5344CB8AC3E}">
        <p14:creationId xmlns:p14="http://schemas.microsoft.com/office/powerpoint/2010/main" val="16051442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59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F5ED-C465-4BE1-A882-677460997F8E}"/>
              </a:ext>
            </a:extLst>
          </p:cNvPr>
          <p:cNvSpPr/>
          <p:nvPr/>
        </p:nvSpPr>
        <p:spPr>
          <a:xfrm>
            <a:off x="0" y="7939"/>
            <a:ext cx="12192000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analyses de la stratification sociale dans la tradition sociologique (XIX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-XX</a:t>
            </a:r>
            <a:r>
              <a:rPr lang="fr-FR" sz="2300" b="1" kern="0" baseline="3000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3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siècle)</a:t>
            </a:r>
            <a:endParaRPr lang="fr-FR" sz="23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4C64-5738-48CF-8B12-B9A5420D4209}"/>
              </a:ext>
            </a:extLst>
          </p:cNvPr>
          <p:cNvSpPr/>
          <p:nvPr/>
        </p:nvSpPr>
        <p:spPr>
          <a:xfrm>
            <a:off x="335360" y="1196752"/>
            <a:ext cx="12415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K. Marx</a:t>
            </a:r>
          </a:p>
          <a:p>
            <a:endParaRPr lang="fr-F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F. Engels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C1178-1CB3-42E7-BD5D-E7E09B8888D7}"/>
              </a:ext>
            </a:extLst>
          </p:cNvPr>
          <p:cNvSpPr/>
          <p:nvPr/>
        </p:nvSpPr>
        <p:spPr>
          <a:xfrm>
            <a:off x="335360" y="2996952"/>
            <a:ext cx="1152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ea typeface="Times New Roman" panose="02020603050405020304" pitchFamily="18" charset="0"/>
              </a:rPr>
              <a:t>« Nous dirons qu’une société est soumise à ce régime si elle est divisée en un grand nombre de groupes héréditairement spécialisés, hiérarchiquement superposés, et mutuellement opposés – si elle ne tolère en principe ni parvenus, ni métis, ni transfuges de la profession – si elle s’oppose à la fois aux mélanges de sangs, aux conquêtes de rangs et aux changements de métiers » (</a:t>
            </a:r>
            <a:r>
              <a:rPr lang="fr-FR" sz="2400" dirty="0">
                <a:ea typeface="Times New Roman" panose="02020603050405020304" pitchFamily="18" charset="0"/>
              </a:rPr>
              <a:t>C. Bouglé</a:t>
            </a:r>
            <a:r>
              <a:rPr lang="fr-FR" sz="2400" i="1" dirty="0">
                <a:ea typeface="Times New Roman" panose="02020603050405020304" pitchFamily="18" charset="0"/>
              </a:rPr>
              <a:t>, Essai sur le régime des castes,</a:t>
            </a:r>
            <a:r>
              <a:rPr lang="fr-FR" sz="2400" dirty="0">
                <a:ea typeface="Times New Roman" panose="02020603050405020304" pitchFamily="18" charset="0"/>
              </a:rPr>
              <a:t> 1908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0499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4237</Words>
  <Application>Microsoft Office PowerPoint</Application>
  <PresentationFormat>Grand écran</PresentationFormat>
  <Paragraphs>454</Paragraphs>
  <Slides>66</Slides>
  <Notes>66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2" baseType="lpstr">
      <vt:lpstr>Microsoft YaHei</vt:lpstr>
      <vt:lpstr>Arial</vt:lpstr>
      <vt:lpstr>Calibri</vt:lpstr>
      <vt:lpstr>Cambria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Vuylsteker</dc:creator>
  <cp:lastModifiedBy>Pierre Vuylsteker</cp:lastModifiedBy>
  <cp:revision>719</cp:revision>
  <dcterms:created xsi:type="dcterms:W3CDTF">2013-06-25T08:03:09Z</dcterms:created>
  <dcterms:modified xsi:type="dcterms:W3CDTF">2025-04-23T15:08:30Z</dcterms:modified>
</cp:coreProperties>
</file>