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65" r:id="rId2"/>
    <p:sldId id="324" r:id="rId3"/>
    <p:sldId id="413" r:id="rId4"/>
    <p:sldId id="414" r:id="rId5"/>
    <p:sldId id="415" r:id="rId6"/>
    <p:sldId id="416" r:id="rId7"/>
    <p:sldId id="417" r:id="rId8"/>
    <p:sldId id="418" r:id="rId9"/>
    <p:sldId id="419" r:id="rId10"/>
    <p:sldId id="420" r:id="rId11"/>
    <p:sldId id="421" r:id="rId12"/>
    <p:sldId id="422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5B550-C0AC-4DD5-8A7E-FDC6BF9687D3}" v="24" dt="2025-03-14T21:13:22.3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67" autoAdjust="0"/>
    <p:restoredTop sz="94653" autoAdjust="0"/>
  </p:normalViewPr>
  <p:slideViewPr>
    <p:cSldViewPr>
      <p:cViewPr varScale="1">
        <p:scale>
          <a:sx n="49" d="100"/>
          <a:sy n="49" d="100"/>
        </p:scale>
        <p:origin x="67" y="6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rre Vuylsteker" userId="e12bd24c-24e7-440b-ac11-9b50f03d872d" providerId="ADAL" clId="{678CDFC7-83BE-457B-A060-F4B97EE0A049}"/>
    <pc:docChg chg="undo redo custSel addSld delSld modSld sldOrd">
      <pc:chgData name="Pierre Vuylsteker" userId="e12bd24c-24e7-440b-ac11-9b50f03d872d" providerId="ADAL" clId="{678CDFC7-83BE-457B-A060-F4B97EE0A049}" dt="2025-01-05T21:27:22.485" v="1071"/>
      <pc:docMkLst>
        <pc:docMk/>
      </pc:docMkLst>
      <pc:sldChg chg="addSp delSp modSp mod">
        <pc:chgData name="Pierre Vuylsteker" userId="e12bd24c-24e7-440b-ac11-9b50f03d872d" providerId="ADAL" clId="{678CDFC7-83BE-457B-A060-F4B97EE0A049}" dt="2025-01-05T20:37:54.254" v="27" actId="14100"/>
        <pc:sldMkLst>
          <pc:docMk/>
          <pc:sldMk cId="0" sldId="265"/>
        </pc:sldMkLst>
      </pc:sldChg>
      <pc:sldChg chg="addSp delSp modSp mod modAnim">
        <pc:chgData name="Pierre Vuylsteker" userId="e12bd24c-24e7-440b-ac11-9b50f03d872d" providerId="ADAL" clId="{678CDFC7-83BE-457B-A060-F4B97EE0A049}" dt="2025-01-05T20:52:34.367" v="364"/>
        <pc:sldMkLst>
          <pc:docMk/>
          <pc:sldMk cId="2589664507" sldId="324"/>
        </pc:sldMkLst>
      </pc:sldChg>
      <pc:sldChg chg="del">
        <pc:chgData name="Pierre Vuylsteker" userId="e12bd24c-24e7-440b-ac11-9b50f03d872d" providerId="ADAL" clId="{678CDFC7-83BE-457B-A060-F4B97EE0A049}" dt="2025-01-05T21:01:57.530" v="588" actId="47"/>
        <pc:sldMkLst>
          <pc:docMk/>
          <pc:sldMk cId="4246476894" sldId="325"/>
        </pc:sldMkLst>
      </pc:sldChg>
      <pc:sldChg chg="addSp delSp modSp add mod">
        <pc:chgData name="Pierre Vuylsteker" userId="e12bd24c-24e7-440b-ac11-9b50f03d872d" providerId="ADAL" clId="{678CDFC7-83BE-457B-A060-F4B97EE0A049}" dt="2025-01-05T20:50:15.071" v="285" actId="1076"/>
        <pc:sldMkLst>
          <pc:docMk/>
          <pc:sldMk cId="2988656930" sldId="326"/>
        </pc:sldMkLst>
      </pc:sldChg>
      <pc:sldChg chg="addSp delSp modSp add mod">
        <pc:chgData name="Pierre Vuylsteker" userId="e12bd24c-24e7-440b-ac11-9b50f03d872d" providerId="ADAL" clId="{678CDFC7-83BE-457B-A060-F4B97EE0A049}" dt="2025-01-05T20:57:38.159" v="462" actId="404"/>
        <pc:sldMkLst>
          <pc:docMk/>
          <pc:sldMk cId="2892159233" sldId="327"/>
        </pc:sldMkLst>
      </pc:sldChg>
      <pc:sldChg chg="add del">
        <pc:chgData name="Pierre Vuylsteker" userId="e12bd24c-24e7-440b-ac11-9b50f03d872d" providerId="ADAL" clId="{678CDFC7-83BE-457B-A060-F4B97EE0A049}" dt="2025-01-05T20:43:13.054" v="136"/>
        <pc:sldMkLst>
          <pc:docMk/>
          <pc:sldMk cId="3099584852" sldId="327"/>
        </pc:sldMkLst>
      </pc:sldChg>
      <pc:sldChg chg="addSp delSp modSp add mod ord">
        <pc:chgData name="Pierre Vuylsteker" userId="e12bd24c-24e7-440b-ac11-9b50f03d872d" providerId="ADAL" clId="{678CDFC7-83BE-457B-A060-F4B97EE0A049}" dt="2025-01-05T20:51:45.976" v="360" actId="1076"/>
        <pc:sldMkLst>
          <pc:docMk/>
          <pc:sldMk cId="1164307585" sldId="328"/>
        </pc:sldMkLst>
      </pc:sldChg>
      <pc:sldChg chg="addSp delSp modSp add mod modAnim">
        <pc:chgData name="Pierre Vuylsteker" userId="e12bd24c-24e7-440b-ac11-9b50f03d872d" providerId="ADAL" clId="{678CDFC7-83BE-457B-A060-F4B97EE0A049}" dt="2025-01-05T20:52:45.298" v="367"/>
        <pc:sldMkLst>
          <pc:docMk/>
          <pc:sldMk cId="2567858373" sldId="329"/>
        </pc:sldMkLst>
      </pc:sldChg>
      <pc:sldChg chg="modSp add mod">
        <pc:chgData name="Pierre Vuylsteker" userId="e12bd24c-24e7-440b-ac11-9b50f03d872d" providerId="ADAL" clId="{678CDFC7-83BE-457B-A060-F4B97EE0A049}" dt="2025-01-05T20:51:00.960" v="333" actId="20577"/>
        <pc:sldMkLst>
          <pc:docMk/>
          <pc:sldMk cId="931699533" sldId="330"/>
        </pc:sldMkLst>
      </pc:sldChg>
      <pc:sldChg chg="addSp delSp modSp add mod modAnim">
        <pc:chgData name="Pierre Vuylsteker" userId="e12bd24c-24e7-440b-ac11-9b50f03d872d" providerId="ADAL" clId="{678CDFC7-83BE-457B-A060-F4B97EE0A049}" dt="2025-01-05T20:56:06.423" v="430"/>
        <pc:sldMkLst>
          <pc:docMk/>
          <pc:sldMk cId="946505068" sldId="331"/>
        </pc:sldMkLst>
      </pc:sldChg>
      <pc:sldChg chg="addSp delSp modSp add mod delAnim modAnim">
        <pc:chgData name="Pierre Vuylsteker" userId="e12bd24c-24e7-440b-ac11-9b50f03d872d" providerId="ADAL" clId="{678CDFC7-83BE-457B-A060-F4B97EE0A049}" dt="2025-01-05T20:57:33.346" v="460" actId="404"/>
        <pc:sldMkLst>
          <pc:docMk/>
          <pc:sldMk cId="2909435806" sldId="332"/>
        </pc:sldMkLst>
      </pc:sldChg>
      <pc:sldChg chg="addSp modSp add mod ord modAnim">
        <pc:chgData name="Pierre Vuylsteker" userId="e12bd24c-24e7-440b-ac11-9b50f03d872d" providerId="ADAL" clId="{678CDFC7-83BE-457B-A060-F4B97EE0A049}" dt="2025-01-05T20:59:01.699" v="539"/>
        <pc:sldMkLst>
          <pc:docMk/>
          <pc:sldMk cId="1092141211" sldId="333"/>
        </pc:sldMkLst>
      </pc:sldChg>
      <pc:sldChg chg="add del">
        <pc:chgData name="Pierre Vuylsteker" userId="e12bd24c-24e7-440b-ac11-9b50f03d872d" providerId="ADAL" clId="{678CDFC7-83BE-457B-A060-F4B97EE0A049}" dt="2025-01-05T20:57:56.793" v="466" actId="47"/>
        <pc:sldMkLst>
          <pc:docMk/>
          <pc:sldMk cId="1147135379" sldId="333"/>
        </pc:sldMkLst>
      </pc:sldChg>
      <pc:sldChg chg="addSp delSp modSp add mod modAnim">
        <pc:chgData name="Pierre Vuylsteker" userId="e12bd24c-24e7-440b-ac11-9b50f03d872d" providerId="ADAL" clId="{678CDFC7-83BE-457B-A060-F4B97EE0A049}" dt="2025-01-05T21:27:22.485" v="1071"/>
        <pc:sldMkLst>
          <pc:docMk/>
          <pc:sldMk cId="3428818254" sldId="334"/>
        </pc:sldMkLst>
      </pc:sldChg>
      <pc:sldChg chg="addSp delSp modSp add mod modAnim">
        <pc:chgData name="Pierre Vuylsteker" userId="e12bd24c-24e7-440b-ac11-9b50f03d872d" providerId="ADAL" clId="{678CDFC7-83BE-457B-A060-F4B97EE0A049}" dt="2025-01-05T21:19:43.178" v="1049"/>
        <pc:sldMkLst>
          <pc:docMk/>
          <pc:sldMk cId="34606138" sldId="335"/>
        </pc:sldMkLst>
      </pc:sldChg>
      <pc:sldChg chg="addSp delSp modSp add mod">
        <pc:chgData name="Pierre Vuylsteker" userId="e12bd24c-24e7-440b-ac11-9b50f03d872d" providerId="ADAL" clId="{678CDFC7-83BE-457B-A060-F4B97EE0A049}" dt="2025-01-05T21:04:44.862" v="674" actId="20577"/>
        <pc:sldMkLst>
          <pc:docMk/>
          <pc:sldMk cId="2938875874" sldId="336"/>
        </pc:sldMkLst>
      </pc:sldChg>
      <pc:sldChg chg="addSp delSp modSp add mod addAnim delAnim modAnim">
        <pc:chgData name="Pierre Vuylsteker" userId="e12bd24c-24e7-440b-ac11-9b50f03d872d" providerId="ADAL" clId="{678CDFC7-83BE-457B-A060-F4B97EE0A049}" dt="2025-01-05T21:25:06.928" v="1063" actId="1076"/>
        <pc:sldMkLst>
          <pc:docMk/>
          <pc:sldMk cId="453902854" sldId="337"/>
        </pc:sldMkLst>
      </pc:sldChg>
      <pc:sldChg chg="addSp modSp add mod ord modAnim">
        <pc:chgData name="Pierre Vuylsteker" userId="e12bd24c-24e7-440b-ac11-9b50f03d872d" providerId="ADAL" clId="{678CDFC7-83BE-457B-A060-F4B97EE0A049}" dt="2025-01-05T21:24:47.494" v="1060"/>
        <pc:sldMkLst>
          <pc:docMk/>
          <pc:sldMk cId="3616604443" sldId="338"/>
        </pc:sldMkLst>
      </pc:sldChg>
      <pc:sldChg chg="addSp delSp modSp add mod">
        <pc:chgData name="Pierre Vuylsteker" userId="e12bd24c-24e7-440b-ac11-9b50f03d872d" providerId="ADAL" clId="{678CDFC7-83BE-457B-A060-F4B97EE0A049}" dt="2025-01-05T21:18:13.208" v="1043"/>
        <pc:sldMkLst>
          <pc:docMk/>
          <pc:sldMk cId="3535341276" sldId="339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17.670" v="1068"/>
        <pc:sldMkLst>
          <pc:docMk/>
          <pc:sldMk cId="2373099438" sldId="340"/>
        </pc:sldMkLst>
      </pc:sldChg>
      <pc:sldChg chg="add del">
        <pc:chgData name="Pierre Vuylsteker" userId="e12bd24c-24e7-440b-ac11-9b50f03d872d" providerId="ADAL" clId="{678CDFC7-83BE-457B-A060-F4B97EE0A049}" dt="2025-01-05T21:13:08.775" v="882" actId="47"/>
        <pc:sldMkLst>
          <pc:docMk/>
          <pc:sldMk cId="3901277090" sldId="340"/>
        </pc:sldMkLst>
      </pc:sldChg>
      <pc:sldChg chg="addSp delSp modSp add mod modAnim">
        <pc:chgData name="Pierre Vuylsteker" userId="e12bd24c-24e7-440b-ac11-9b50f03d872d" providerId="ADAL" clId="{678CDFC7-83BE-457B-A060-F4B97EE0A049}" dt="2025-01-05T21:26:20.901" v="1069"/>
        <pc:sldMkLst>
          <pc:docMk/>
          <pc:sldMk cId="757859351" sldId="341"/>
        </pc:sldMkLst>
      </pc:sldChg>
      <pc:sldChg chg="delSp modSp add mod modAnim">
        <pc:chgData name="Pierre Vuylsteker" userId="e12bd24c-24e7-440b-ac11-9b50f03d872d" providerId="ADAL" clId="{678CDFC7-83BE-457B-A060-F4B97EE0A049}" dt="2025-01-05T21:16:08.928" v="1032" actId="478"/>
        <pc:sldMkLst>
          <pc:docMk/>
          <pc:sldMk cId="333684102" sldId="342"/>
        </pc:sldMkLst>
      </pc:sldChg>
    </pc:docChg>
  </pc:docChgLst>
  <pc:docChgLst>
    <pc:chgData name="Pierre Vuylsteker" userId="e12bd24c-24e7-440b-ac11-9b50f03d872d" providerId="ADAL" clId="{A965B550-C0AC-4DD5-8A7E-FDC6BF9687D3}"/>
    <pc:docChg chg="undo custSel addSld delSld modSld">
      <pc:chgData name="Pierre Vuylsteker" userId="e12bd24c-24e7-440b-ac11-9b50f03d872d" providerId="ADAL" clId="{A965B550-C0AC-4DD5-8A7E-FDC6BF9687D3}" dt="2025-03-14T21:13:44.523" v="725" actId="1076"/>
      <pc:docMkLst>
        <pc:docMk/>
      </pc:docMkLst>
      <pc:sldChg chg="modSp mod">
        <pc:chgData name="Pierre Vuylsteker" userId="e12bd24c-24e7-440b-ac11-9b50f03d872d" providerId="ADAL" clId="{A965B550-C0AC-4DD5-8A7E-FDC6BF9687D3}" dt="2025-03-14T20:39:12.416" v="129" actId="20577"/>
        <pc:sldMkLst>
          <pc:docMk/>
          <pc:sldMk cId="0" sldId="265"/>
        </pc:sldMkLst>
        <pc:spChg chg="mod">
          <ac:chgData name="Pierre Vuylsteker" userId="e12bd24c-24e7-440b-ac11-9b50f03d872d" providerId="ADAL" clId="{A965B550-C0AC-4DD5-8A7E-FDC6BF9687D3}" dt="2025-03-14T20:35:31.112" v="39" actId="20577"/>
          <ac:spMkLst>
            <pc:docMk/>
            <pc:sldMk cId="0" sldId="265"/>
            <ac:spMk id="2053" creationId="{8891B687-0FB6-4EEB-9F31-F1C41505CCA7}"/>
          </ac:spMkLst>
        </pc:spChg>
        <pc:graphicFrameChg chg="mod modGraphic">
          <ac:chgData name="Pierre Vuylsteker" userId="e12bd24c-24e7-440b-ac11-9b50f03d872d" providerId="ADAL" clId="{A965B550-C0AC-4DD5-8A7E-FDC6BF9687D3}" dt="2025-03-14T20:39:12.416" v="129" actId="20577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add del mod delAnim">
        <pc:chgData name="Pierre Vuylsteker" userId="e12bd24c-24e7-440b-ac11-9b50f03d872d" providerId="ADAL" clId="{A965B550-C0AC-4DD5-8A7E-FDC6BF9687D3}" dt="2025-03-14T20:41:15.649" v="146" actId="12"/>
        <pc:sldMkLst>
          <pc:docMk/>
          <pc:sldMk cId="2589664507" sldId="324"/>
        </pc:sldMkLst>
        <pc:spChg chg="add mod">
          <ac:chgData name="Pierre Vuylsteker" userId="e12bd24c-24e7-440b-ac11-9b50f03d872d" providerId="ADAL" clId="{A965B550-C0AC-4DD5-8A7E-FDC6BF9687D3}" dt="2025-03-14T20:40:19.614" v="135" actId="14100"/>
          <ac:spMkLst>
            <pc:docMk/>
            <pc:sldMk cId="2589664507" sldId="324"/>
            <ac:spMk id="4" creationId="{75A39ED1-952C-0143-F3E6-35988D61ACE6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5" creationId="{7CC27C91-996A-4E29-EA04-C1E6B61FCA3D}"/>
          </ac:spMkLst>
        </pc:spChg>
        <pc:spChg chg="add del mod">
          <ac:chgData name="Pierre Vuylsteker" userId="e12bd24c-24e7-440b-ac11-9b50f03d872d" providerId="ADAL" clId="{A965B550-C0AC-4DD5-8A7E-FDC6BF9687D3}" dt="2025-03-14T20:40:53.977" v="142" actId="478"/>
          <ac:spMkLst>
            <pc:docMk/>
            <pc:sldMk cId="2589664507" sldId="324"/>
            <ac:spMk id="7" creationId="{C5366F7B-C780-1AC9-9F3D-5267C416468F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8" creationId="{31A83323-7300-B5DD-83A5-5F845E98C4AF}"/>
          </ac:spMkLst>
        </pc:spChg>
        <pc:spChg chg="del">
          <ac:chgData name="Pierre Vuylsteker" userId="e12bd24c-24e7-440b-ac11-9b50f03d872d" providerId="ADAL" clId="{A965B550-C0AC-4DD5-8A7E-FDC6BF9687D3}" dt="2025-03-14T20:40:10.971" v="132" actId="478"/>
          <ac:spMkLst>
            <pc:docMk/>
            <pc:sldMk cId="2589664507" sldId="324"/>
            <ac:spMk id="11" creationId="{3BA95779-AB25-A9F6-9E5E-601C21BC7876}"/>
          </ac:spMkLst>
        </pc:spChg>
        <pc:spChg chg="add mod">
          <ac:chgData name="Pierre Vuylsteker" userId="e12bd24c-24e7-440b-ac11-9b50f03d872d" providerId="ADAL" clId="{A965B550-C0AC-4DD5-8A7E-FDC6BF9687D3}" dt="2025-03-14T20:41:15.649" v="146" actId="12"/>
          <ac:spMkLst>
            <pc:docMk/>
            <pc:sldMk cId="2589664507" sldId="324"/>
            <ac:spMk id="12" creationId="{4D090F1C-314B-5216-1819-E874089F4548}"/>
          </ac:spMkLst>
        </pc:spChg>
        <pc:picChg chg="del">
          <ac:chgData name="Pierre Vuylsteker" userId="e12bd24c-24e7-440b-ac11-9b50f03d872d" providerId="ADAL" clId="{A965B550-C0AC-4DD5-8A7E-FDC6BF9687D3}" dt="2025-03-14T20:40:10.971" v="132" actId="478"/>
          <ac:picMkLst>
            <pc:docMk/>
            <pc:sldMk cId="2589664507" sldId="324"/>
            <ac:picMk id="13" creationId="{9B6DF370-7FED-F654-CFED-80C2E62A1E59}"/>
          </ac:picMkLst>
        </pc:picChg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247304279" sldId="38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40011050" sldId="38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643510928" sldId="38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83628079" sldId="38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44890907" sldId="38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59616707" sldId="38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458856646" sldId="39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1714573" sldId="39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699212629" sldId="39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05760372" sldId="39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994891107" sldId="39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625494992" sldId="39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05250399" sldId="39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813295912" sldId="39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017034228" sldId="39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719145158" sldId="39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478712281" sldId="40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42189784" sldId="40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880062993" sldId="402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559387658" sldId="403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06786635" sldId="404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33576891" sldId="405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844426737" sldId="406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2272772325" sldId="407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1798392009" sldId="408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962415882" sldId="409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4102872138" sldId="410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5496740" sldId="411"/>
        </pc:sldMkLst>
      </pc:sldChg>
      <pc:sldChg chg="del">
        <pc:chgData name="Pierre Vuylsteker" userId="e12bd24c-24e7-440b-ac11-9b50f03d872d" providerId="ADAL" clId="{A965B550-C0AC-4DD5-8A7E-FDC6BF9687D3}" dt="2025-03-14T20:50:26.665" v="265" actId="47"/>
        <pc:sldMkLst>
          <pc:docMk/>
          <pc:sldMk cId="3769090810" sldId="412"/>
        </pc:sldMkLst>
      </pc:sldChg>
      <pc:sldChg chg="addSp delSp modSp add mod">
        <pc:chgData name="Pierre Vuylsteker" userId="e12bd24c-24e7-440b-ac11-9b50f03d872d" providerId="ADAL" clId="{A965B550-C0AC-4DD5-8A7E-FDC6BF9687D3}" dt="2025-03-14T20:46:54.970" v="217" actId="1076"/>
        <pc:sldMkLst>
          <pc:docMk/>
          <pc:sldMk cId="451680388" sldId="413"/>
        </pc:sldMkLst>
        <pc:spChg chg="del">
          <ac:chgData name="Pierre Vuylsteker" userId="e12bd24c-24e7-440b-ac11-9b50f03d872d" providerId="ADAL" clId="{A965B550-C0AC-4DD5-8A7E-FDC6BF9687D3}" dt="2025-03-14T20:45:08.500" v="204" actId="478"/>
          <ac:spMkLst>
            <pc:docMk/>
            <pc:sldMk cId="451680388" sldId="413"/>
            <ac:spMk id="4" creationId="{4DA9F4CA-BF3F-07D3-7353-63CF5D1BD7D0}"/>
          </ac:spMkLst>
        </pc:spChg>
        <pc:spChg chg="add mod">
          <ac:chgData name="Pierre Vuylsteker" userId="e12bd24c-24e7-440b-ac11-9b50f03d872d" providerId="ADAL" clId="{A965B550-C0AC-4DD5-8A7E-FDC6BF9687D3}" dt="2025-03-14T20:44:33.640" v="203" actId="1076"/>
          <ac:spMkLst>
            <pc:docMk/>
            <pc:sldMk cId="451680388" sldId="413"/>
            <ac:spMk id="5" creationId="{1AF1A41E-4359-E731-32FB-55CD16170856}"/>
          </ac:spMkLst>
        </pc:spChg>
        <pc:spChg chg="add mod">
          <ac:chgData name="Pierre Vuylsteker" userId="e12bd24c-24e7-440b-ac11-9b50f03d872d" providerId="ADAL" clId="{A965B550-C0AC-4DD5-8A7E-FDC6BF9687D3}" dt="2025-03-14T20:45:15.408" v="206" actId="1076"/>
          <ac:spMkLst>
            <pc:docMk/>
            <pc:sldMk cId="451680388" sldId="413"/>
            <ac:spMk id="7" creationId="{1EB15978-4CDD-462E-1514-AF5B4DB14A6B}"/>
          </ac:spMkLst>
        </pc:spChg>
        <pc:spChg chg="add mod">
          <ac:chgData name="Pierre Vuylsteker" userId="e12bd24c-24e7-440b-ac11-9b50f03d872d" providerId="ADAL" clId="{A965B550-C0AC-4DD5-8A7E-FDC6BF9687D3}" dt="2025-03-14T20:45:23.326" v="208" actId="1076"/>
          <ac:spMkLst>
            <pc:docMk/>
            <pc:sldMk cId="451680388" sldId="413"/>
            <ac:spMk id="9" creationId="{A6C615B7-1E1F-973B-CAE6-EDE829D24CD1}"/>
          </ac:spMkLst>
        </pc:spChg>
        <pc:spChg chg="mod">
          <ac:chgData name="Pierre Vuylsteker" userId="e12bd24c-24e7-440b-ac11-9b50f03d872d" providerId="ADAL" clId="{A965B550-C0AC-4DD5-8A7E-FDC6BF9687D3}" dt="2025-03-14T20:44:07.540" v="200" actId="1076"/>
          <ac:spMkLst>
            <pc:docMk/>
            <pc:sldMk cId="451680388" sldId="413"/>
            <ac:spMk id="10" creationId="{631381F7-70E9-B657-D2B2-FBA311BC18F9}"/>
          </ac:spMkLst>
        </pc:spChg>
        <pc:spChg chg="del">
          <ac:chgData name="Pierre Vuylsteker" userId="e12bd24c-24e7-440b-ac11-9b50f03d872d" providerId="ADAL" clId="{A965B550-C0AC-4DD5-8A7E-FDC6BF9687D3}" dt="2025-03-14T20:45:08.500" v="204" actId="478"/>
          <ac:spMkLst>
            <pc:docMk/>
            <pc:sldMk cId="451680388" sldId="413"/>
            <ac:spMk id="12" creationId="{504589C7-C150-4314-B04D-48BE61A727EA}"/>
          </ac:spMkLst>
        </pc:spChg>
        <pc:spChg chg="add mod">
          <ac:chgData name="Pierre Vuylsteker" userId="e12bd24c-24e7-440b-ac11-9b50f03d872d" providerId="ADAL" clId="{A965B550-C0AC-4DD5-8A7E-FDC6BF9687D3}" dt="2025-03-14T20:45:40.768" v="210" actId="1076"/>
          <ac:spMkLst>
            <pc:docMk/>
            <pc:sldMk cId="451680388" sldId="413"/>
            <ac:spMk id="13" creationId="{724D3FDF-4EF7-3392-2F56-C4CBF75E85DE}"/>
          </ac:spMkLst>
        </pc:spChg>
        <pc:spChg chg="add mod">
          <ac:chgData name="Pierre Vuylsteker" userId="e12bd24c-24e7-440b-ac11-9b50f03d872d" providerId="ADAL" clId="{A965B550-C0AC-4DD5-8A7E-FDC6BF9687D3}" dt="2025-03-14T20:46:35.445" v="213" actId="1076"/>
          <ac:spMkLst>
            <pc:docMk/>
            <pc:sldMk cId="451680388" sldId="413"/>
            <ac:spMk id="15" creationId="{0E48AC83-17A0-4FBA-64EB-8BDE9D944C22}"/>
          </ac:spMkLst>
        </pc:spChg>
        <pc:picChg chg="add mod">
          <ac:chgData name="Pierre Vuylsteker" userId="e12bd24c-24e7-440b-ac11-9b50f03d872d" providerId="ADAL" clId="{A965B550-C0AC-4DD5-8A7E-FDC6BF9687D3}" dt="2025-03-14T20:46:54.970" v="217" actId="1076"/>
          <ac:picMkLst>
            <pc:docMk/>
            <pc:sldMk cId="451680388" sldId="413"/>
            <ac:picMk id="16" creationId="{51D52805-30AB-54FF-A66F-4E5CE162246C}"/>
          </ac:picMkLst>
        </pc:picChg>
      </pc:sldChg>
      <pc:sldChg chg="addSp delSp modSp add del mod">
        <pc:chgData name="Pierre Vuylsteker" userId="e12bd24c-24e7-440b-ac11-9b50f03d872d" providerId="ADAL" clId="{A965B550-C0AC-4DD5-8A7E-FDC6BF9687D3}" dt="2025-03-14T20:43:49.276" v="197"/>
        <pc:sldMkLst>
          <pc:docMk/>
          <pc:sldMk cId="4202412661" sldId="413"/>
        </pc:sldMkLst>
        <pc:spChg chg="add del mod">
          <ac:chgData name="Pierre Vuylsteker" userId="e12bd24c-24e7-440b-ac11-9b50f03d872d" providerId="ADAL" clId="{A965B550-C0AC-4DD5-8A7E-FDC6BF9687D3}" dt="2025-03-14T20:43:09.060" v="166" actId="22"/>
          <ac:spMkLst>
            <pc:docMk/>
            <pc:sldMk cId="4202412661" sldId="413"/>
            <ac:spMk id="5" creationId="{A3326592-17F1-556C-74E5-4B8B6E2C68C1}"/>
          </ac:spMkLst>
        </pc:spChg>
        <pc:spChg chg="add del mod">
          <ac:chgData name="Pierre Vuylsteker" userId="e12bd24c-24e7-440b-ac11-9b50f03d872d" providerId="ADAL" clId="{A965B550-C0AC-4DD5-8A7E-FDC6BF9687D3}" dt="2025-03-14T20:43:48.926" v="196" actId="20577"/>
          <ac:spMkLst>
            <pc:docMk/>
            <pc:sldMk cId="4202412661" sldId="413"/>
            <ac:spMk id="10" creationId="{4DF35677-A67D-F1D9-64C9-1607660F99D7}"/>
          </ac:spMkLst>
        </pc:spChg>
      </pc:sldChg>
      <pc:sldChg chg="addSp delSp modSp add mod">
        <pc:chgData name="Pierre Vuylsteker" userId="e12bd24c-24e7-440b-ac11-9b50f03d872d" providerId="ADAL" clId="{A965B550-C0AC-4DD5-8A7E-FDC6BF9687D3}" dt="2025-03-14T20:48:45.873" v="243" actId="1038"/>
        <pc:sldMkLst>
          <pc:docMk/>
          <pc:sldMk cId="2367265271" sldId="414"/>
        </pc:sldMkLst>
        <pc:spChg chg="add mod">
          <ac:chgData name="Pierre Vuylsteker" userId="e12bd24c-24e7-440b-ac11-9b50f03d872d" providerId="ADAL" clId="{A965B550-C0AC-4DD5-8A7E-FDC6BF9687D3}" dt="2025-03-14T20:47:23.287" v="226" actId="1076"/>
          <ac:spMkLst>
            <pc:docMk/>
            <pc:sldMk cId="2367265271" sldId="414"/>
            <ac:spMk id="4" creationId="{DE0B1971-94A4-4120-611B-B6E31FED6309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7" creationId="{97ECDDD6-84C4-E8D2-8863-99230D2B62AA}"/>
          </ac:spMkLst>
        </pc:spChg>
        <pc:spChg chg="add mod">
          <ac:chgData name="Pierre Vuylsteker" userId="e12bd24c-24e7-440b-ac11-9b50f03d872d" providerId="ADAL" clId="{A965B550-C0AC-4DD5-8A7E-FDC6BF9687D3}" dt="2025-03-14T20:47:41.539" v="229" actId="1076"/>
          <ac:spMkLst>
            <pc:docMk/>
            <pc:sldMk cId="2367265271" sldId="414"/>
            <ac:spMk id="8" creationId="{F3D00010-9776-2BBF-3489-A787A56D2590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9" creationId="{213FFE74-E22D-354C-622E-C22349A82C5D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13" creationId="{8C45571C-A495-6E23-310D-A997EDFB628B}"/>
          </ac:spMkLst>
        </pc:spChg>
        <pc:spChg chg="del">
          <ac:chgData name="Pierre Vuylsteker" userId="e12bd24c-24e7-440b-ac11-9b50f03d872d" providerId="ADAL" clId="{A965B550-C0AC-4DD5-8A7E-FDC6BF9687D3}" dt="2025-03-14T20:47:07.913" v="219" actId="478"/>
          <ac:spMkLst>
            <pc:docMk/>
            <pc:sldMk cId="2367265271" sldId="414"/>
            <ac:spMk id="15" creationId="{63405AB2-223D-2858-BA7A-C2EB825309FD}"/>
          </ac:spMkLst>
        </pc:spChg>
        <pc:picChg chg="add mod">
          <ac:chgData name="Pierre Vuylsteker" userId="e12bd24c-24e7-440b-ac11-9b50f03d872d" providerId="ADAL" clId="{A965B550-C0AC-4DD5-8A7E-FDC6BF9687D3}" dt="2025-03-14T20:48:45.873" v="243" actId="1038"/>
          <ac:picMkLst>
            <pc:docMk/>
            <pc:sldMk cId="2367265271" sldId="414"/>
            <ac:picMk id="11" creationId="{10DE229D-7600-3198-819C-ABA1E3AF0996}"/>
          </ac:picMkLst>
        </pc:picChg>
        <pc:picChg chg="add mod">
          <ac:chgData name="Pierre Vuylsteker" userId="e12bd24c-24e7-440b-ac11-9b50f03d872d" providerId="ADAL" clId="{A965B550-C0AC-4DD5-8A7E-FDC6BF9687D3}" dt="2025-03-14T20:48:43.305" v="239" actId="1038"/>
          <ac:picMkLst>
            <pc:docMk/>
            <pc:sldMk cId="2367265271" sldId="414"/>
            <ac:picMk id="12" creationId="{2371F85D-3843-045B-3A5E-B96DE1BE3BBD}"/>
          </ac:picMkLst>
        </pc:picChg>
        <pc:picChg chg="del">
          <ac:chgData name="Pierre Vuylsteker" userId="e12bd24c-24e7-440b-ac11-9b50f03d872d" providerId="ADAL" clId="{A965B550-C0AC-4DD5-8A7E-FDC6BF9687D3}" dt="2025-03-14T20:47:07.913" v="219" actId="478"/>
          <ac:picMkLst>
            <pc:docMk/>
            <pc:sldMk cId="2367265271" sldId="414"/>
            <ac:picMk id="16" creationId="{D0091C0D-8D19-9264-B486-BE8B426289BB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49:47.930" v="258" actId="1076"/>
        <pc:sldMkLst>
          <pc:docMk/>
          <pc:sldMk cId="2446204136" sldId="415"/>
        </pc:sldMkLst>
        <pc:spChg chg="del">
          <ac:chgData name="Pierre Vuylsteker" userId="e12bd24c-24e7-440b-ac11-9b50f03d872d" providerId="ADAL" clId="{A965B550-C0AC-4DD5-8A7E-FDC6BF9687D3}" dt="2025-03-14T20:48:58.701" v="245" actId="478"/>
          <ac:spMkLst>
            <pc:docMk/>
            <pc:sldMk cId="2446204136" sldId="415"/>
            <ac:spMk id="4" creationId="{0B1C4887-C987-3019-295A-A3511EFB11C2}"/>
          </ac:spMkLst>
        </pc:spChg>
        <pc:spChg chg="add mod">
          <ac:chgData name="Pierre Vuylsteker" userId="e12bd24c-24e7-440b-ac11-9b50f03d872d" providerId="ADAL" clId="{A965B550-C0AC-4DD5-8A7E-FDC6BF9687D3}" dt="2025-03-14T20:49:13.319" v="251" actId="1076"/>
          <ac:spMkLst>
            <pc:docMk/>
            <pc:sldMk cId="2446204136" sldId="415"/>
            <ac:spMk id="6" creationId="{85DEDE04-27EC-B50E-A256-8EC474DA7073}"/>
          </ac:spMkLst>
        </pc:spChg>
        <pc:spChg chg="del">
          <ac:chgData name="Pierre Vuylsteker" userId="e12bd24c-24e7-440b-ac11-9b50f03d872d" providerId="ADAL" clId="{A965B550-C0AC-4DD5-8A7E-FDC6BF9687D3}" dt="2025-03-14T20:48:58.701" v="245" actId="478"/>
          <ac:spMkLst>
            <pc:docMk/>
            <pc:sldMk cId="2446204136" sldId="415"/>
            <ac:spMk id="8" creationId="{9791A373-AF9C-F7F5-4455-400DF8D8223F}"/>
          </ac:spMkLst>
        </pc:spChg>
        <pc:spChg chg="add mod">
          <ac:chgData name="Pierre Vuylsteker" userId="e12bd24c-24e7-440b-ac11-9b50f03d872d" providerId="ADAL" clId="{A965B550-C0AC-4DD5-8A7E-FDC6BF9687D3}" dt="2025-03-14T20:49:30.102" v="254" actId="14100"/>
          <ac:spMkLst>
            <pc:docMk/>
            <pc:sldMk cId="2446204136" sldId="415"/>
            <ac:spMk id="9" creationId="{B59E827E-ECC7-1A47-12C2-D1CF47445A43}"/>
          </ac:spMkLst>
        </pc:spChg>
        <pc:picChg chg="del">
          <ac:chgData name="Pierre Vuylsteker" userId="e12bd24c-24e7-440b-ac11-9b50f03d872d" providerId="ADAL" clId="{A965B550-C0AC-4DD5-8A7E-FDC6BF9687D3}" dt="2025-03-14T20:48:58.701" v="245" actId="478"/>
          <ac:picMkLst>
            <pc:docMk/>
            <pc:sldMk cId="2446204136" sldId="415"/>
            <ac:picMk id="11" creationId="{3AC47FF1-740F-0BDF-050D-3801822218DA}"/>
          </ac:picMkLst>
        </pc:picChg>
        <pc:picChg chg="del">
          <ac:chgData name="Pierre Vuylsteker" userId="e12bd24c-24e7-440b-ac11-9b50f03d872d" providerId="ADAL" clId="{A965B550-C0AC-4DD5-8A7E-FDC6BF9687D3}" dt="2025-03-14T20:48:58.701" v="245" actId="478"/>
          <ac:picMkLst>
            <pc:docMk/>
            <pc:sldMk cId="2446204136" sldId="415"/>
            <ac:picMk id="12" creationId="{4DAA82D1-6C75-0E84-04C9-F0A35F90AEDE}"/>
          </ac:picMkLst>
        </pc:picChg>
        <pc:picChg chg="add mod">
          <ac:chgData name="Pierre Vuylsteker" userId="e12bd24c-24e7-440b-ac11-9b50f03d872d" providerId="ADAL" clId="{A965B550-C0AC-4DD5-8A7E-FDC6BF9687D3}" dt="2025-03-14T20:49:47.930" v="258" actId="1076"/>
          <ac:picMkLst>
            <pc:docMk/>
            <pc:sldMk cId="2446204136" sldId="415"/>
            <ac:picMk id="13" creationId="{BD072882-78AD-3B96-745A-6CE2A744A21A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3:24.808" v="287" actId="14100"/>
        <pc:sldMkLst>
          <pc:docMk/>
          <pc:sldMk cId="2823317474" sldId="416"/>
        </pc:sldMkLst>
        <pc:spChg chg="add mod">
          <ac:chgData name="Pierre Vuylsteker" userId="e12bd24c-24e7-440b-ac11-9b50f03d872d" providerId="ADAL" clId="{A965B550-C0AC-4DD5-8A7E-FDC6BF9687D3}" dt="2025-03-14T20:51:39.534" v="274" actId="1076"/>
          <ac:spMkLst>
            <pc:docMk/>
            <pc:sldMk cId="2823317474" sldId="416"/>
            <ac:spMk id="4" creationId="{40BB1179-04D3-70E6-5214-EC9C76D7E3E2}"/>
          </ac:spMkLst>
        </pc:spChg>
        <pc:spChg chg="mod">
          <ac:chgData name="Pierre Vuylsteker" userId="e12bd24c-24e7-440b-ac11-9b50f03d872d" providerId="ADAL" clId="{A965B550-C0AC-4DD5-8A7E-FDC6BF9687D3}" dt="2025-03-14T20:50:11.915" v="261" actId="14100"/>
          <ac:spMkLst>
            <pc:docMk/>
            <pc:sldMk cId="2823317474" sldId="416"/>
            <ac:spMk id="5" creationId="{A2B55A02-221D-5504-78EC-FA9BE5A0B4A8}"/>
          </ac:spMkLst>
        </pc:spChg>
        <pc:spChg chg="mod">
          <ac:chgData name="Pierre Vuylsteker" userId="e12bd24c-24e7-440b-ac11-9b50f03d872d" providerId="ADAL" clId="{A965B550-C0AC-4DD5-8A7E-FDC6BF9687D3}" dt="2025-03-14T20:50:18.622" v="263" actId="14100"/>
          <ac:spMkLst>
            <pc:docMk/>
            <pc:sldMk cId="2823317474" sldId="416"/>
            <ac:spMk id="6" creationId="{6E8E0D90-6B49-5366-1764-F3F44EBEFD55}"/>
          </ac:spMkLst>
        </pc:spChg>
        <pc:spChg chg="add mod">
          <ac:chgData name="Pierre Vuylsteker" userId="e12bd24c-24e7-440b-ac11-9b50f03d872d" providerId="ADAL" clId="{A965B550-C0AC-4DD5-8A7E-FDC6BF9687D3}" dt="2025-03-14T20:51:44.971" v="275" actId="1076"/>
          <ac:spMkLst>
            <pc:docMk/>
            <pc:sldMk cId="2823317474" sldId="416"/>
            <ac:spMk id="8" creationId="{ABFCFF44-33AB-60F6-6F02-E79326173E24}"/>
          </ac:spMkLst>
        </pc:spChg>
        <pc:spChg chg="del">
          <ac:chgData name="Pierre Vuylsteker" userId="e12bd24c-24e7-440b-ac11-9b50f03d872d" providerId="ADAL" clId="{A965B550-C0AC-4DD5-8A7E-FDC6BF9687D3}" dt="2025-03-14T20:50:20.495" v="264" actId="478"/>
          <ac:spMkLst>
            <pc:docMk/>
            <pc:sldMk cId="2823317474" sldId="416"/>
            <ac:spMk id="9" creationId="{30E0D090-CF43-D522-E290-6A4A645944E7}"/>
          </ac:spMkLst>
        </pc:spChg>
        <pc:spChg chg="add mod">
          <ac:chgData name="Pierre Vuylsteker" userId="e12bd24c-24e7-440b-ac11-9b50f03d872d" providerId="ADAL" clId="{A965B550-C0AC-4DD5-8A7E-FDC6BF9687D3}" dt="2025-03-14T20:52:04.081" v="279" actId="20577"/>
          <ac:spMkLst>
            <pc:docMk/>
            <pc:sldMk cId="2823317474" sldId="416"/>
            <ac:spMk id="12" creationId="{21389858-988C-F530-FAA5-9998F777C32F}"/>
          </ac:spMkLst>
        </pc:spChg>
        <pc:picChg chg="del">
          <ac:chgData name="Pierre Vuylsteker" userId="e12bd24c-24e7-440b-ac11-9b50f03d872d" providerId="ADAL" clId="{A965B550-C0AC-4DD5-8A7E-FDC6BF9687D3}" dt="2025-03-14T20:50:20.495" v="264" actId="478"/>
          <ac:picMkLst>
            <pc:docMk/>
            <pc:sldMk cId="2823317474" sldId="416"/>
            <ac:picMk id="13" creationId="{323AF1BE-7F42-B40A-9556-1BE2B7779359}"/>
          </ac:picMkLst>
        </pc:picChg>
        <pc:picChg chg="add mod">
          <ac:chgData name="Pierre Vuylsteker" userId="e12bd24c-24e7-440b-ac11-9b50f03d872d" providerId="ADAL" clId="{A965B550-C0AC-4DD5-8A7E-FDC6BF9687D3}" dt="2025-03-14T20:53:04.913" v="282" actId="14100"/>
          <ac:picMkLst>
            <pc:docMk/>
            <pc:sldMk cId="2823317474" sldId="416"/>
            <ac:picMk id="14" creationId="{B3D5C267-D738-8B90-799E-623A9ED5ED30}"/>
          </ac:picMkLst>
        </pc:picChg>
        <pc:picChg chg="add mod">
          <ac:chgData name="Pierre Vuylsteker" userId="e12bd24c-24e7-440b-ac11-9b50f03d872d" providerId="ADAL" clId="{A965B550-C0AC-4DD5-8A7E-FDC6BF9687D3}" dt="2025-03-14T20:53:24.808" v="287" actId="14100"/>
          <ac:picMkLst>
            <pc:docMk/>
            <pc:sldMk cId="2823317474" sldId="416"/>
            <ac:picMk id="15" creationId="{5E8BFFDF-6648-F6E4-53D6-EEC433AAA360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9:49.789" v="453" actId="20577"/>
        <pc:sldMkLst>
          <pc:docMk/>
          <pc:sldMk cId="4107279638" sldId="417"/>
        </pc:sldMkLst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4" creationId="{CC6A2FC5-E580-E5C2-A7DD-75A5506885EC}"/>
          </ac:spMkLst>
        </pc:spChg>
        <pc:spChg chg="del mod">
          <ac:chgData name="Pierre Vuylsteker" userId="e12bd24c-24e7-440b-ac11-9b50f03d872d" providerId="ADAL" clId="{A965B550-C0AC-4DD5-8A7E-FDC6BF9687D3}" dt="2025-03-14T20:55:55.944" v="294" actId="478"/>
          <ac:spMkLst>
            <pc:docMk/>
            <pc:sldMk cId="4107279638" sldId="417"/>
            <ac:spMk id="6" creationId="{E5D4BA73-C015-484D-693A-ECECD756EFFB}"/>
          </ac:spMkLst>
        </pc:spChg>
        <pc:spChg chg="add mod">
          <ac:chgData name="Pierre Vuylsteker" userId="e12bd24c-24e7-440b-ac11-9b50f03d872d" providerId="ADAL" clId="{A965B550-C0AC-4DD5-8A7E-FDC6BF9687D3}" dt="2025-03-14T20:56:23.330" v="298" actId="1076"/>
          <ac:spMkLst>
            <pc:docMk/>
            <pc:sldMk cId="4107279638" sldId="417"/>
            <ac:spMk id="7" creationId="{47E6605E-4F04-BBD0-8B31-F3700B92C9FA}"/>
          </ac:spMkLst>
        </pc:spChg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8" creationId="{CFE2B1D3-DAB8-39C5-8835-5FBBDEBFE43F}"/>
          </ac:spMkLst>
        </pc:spChg>
        <pc:spChg chg="add mod">
          <ac:chgData name="Pierre Vuylsteker" userId="e12bd24c-24e7-440b-ac11-9b50f03d872d" providerId="ADAL" clId="{A965B550-C0AC-4DD5-8A7E-FDC6BF9687D3}" dt="2025-03-14T20:56:39.880" v="301" actId="1076"/>
          <ac:spMkLst>
            <pc:docMk/>
            <pc:sldMk cId="4107279638" sldId="417"/>
            <ac:spMk id="11" creationId="{8811D37B-9BEE-063F-2613-960811680991}"/>
          </ac:spMkLst>
        </pc:spChg>
        <pc:spChg chg="del">
          <ac:chgData name="Pierre Vuylsteker" userId="e12bd24c-24e7-440b-ac11-9b50f03d872d" providerId="ADAL" clId="{A965B550-C0AC-4DD5-8A7E-FDC6BF9687D3}" dt="2025-03-14T20:56:32.932" v="299" actId="478"/>
          <ac:spMkLst>
            <pc:docMk/>
            <pc:sldMk cId="4107279638" sldId="417"/>
            <ac:spMk id="12" creationId="{D5369A99-82BB-3B95-BF3A-DD4AC3C09F5F}"/>
          </ac:spMkLst>
        </pc:spChg>
        <pc:spChg chg="add mod">
          <ac:chgData name="Pierre Vuylsteker" userId="e12bd24c-24e7-440b-ac11-9b50f03d872d" providerId="ADAL" clId="{A965B550-C0AC-4DD5-8A7E-FDC6BF9687D3}" dt="2025-03-14T20:59:24.243" v="448" actId="1037"/>
          <ac:spMkLst>
            <pc:docMk/>
            <pc:sldMk cId="4107279638" sldId="417"/>
            <ac:spMk id="16" creationId="{4779836A-C2EC-FB54-5584-10A1CC9CEC70}"/>
          </ac:spMkLst>
        </pc:spChg>
        <pc:spChg chg="add mod">
          <ac:chgData name="Pierre Vuylsteker" userId="e12bd24c-24e7-440b-ac11-9b50f03d872d" providerId="ADAL" clId="{A965B550-C0AC-4DD5-8A7E-FDC6BF9687D3}" dt="2025-03-14T20:59:49.789" v="453" actId="20577"/>
          <ac:spMkLst>
            <pc:docMk/>
            <pc:sldMk cId="4107279638" sldId="417"/>
            <ac:spMk id="19" creationId="{C64A57C0-C0A0-D924-1BD9-60D359B853CC}"/>
          </ac:spMkLst>
        </pc:spChg>
        <pc:picChg chg="del">
          <ac:chgData name="Pierre Vuylsteker" userId="e12bd24c-24e7-440b-ac11-9b50f03d872d" providerId="ADAL" clId="{A965B550-C0AC-4DD5-8A7E-FDC6BF9687D3}" dt="2025-03-14T20:56:32.932" v="299" actId="478"/>
          <ac:picMkLst>
            <pc:docMk/>
            <pc:sldMk cId="4107279638" sldId="417"/>
            <ac:picMk id="14" creationId="{EDC7DA32-8576-0F33-8236-D80846EC786B}"/>
          </ac:picMkLst>
        </pc:picChg>
        <pc:picChg chg="del">
          <ac:chgData name="Pierre Vuylsteker" userId="e12bd24c-24e7-440b-ac11-9b50f03d872d" providerId="ADAL" clId="{A965B550-C0AC-4DD5-8A7E-FDC6BF9687D3}" dt="2025-03-14T20:56:32.932" v="299" actId="478"/>
          <ac:picMkLst>
            <pc:docMk/>
            <pc:sldMk cId="4107279638" sldId="417"/>
            <ac:picMk id="15" creationId="{64950513-ECFE-75F8-66C2-BB4191BD4986}"/>
          </ac:picMkLst>
        </pc:picChg>
        <pc:picChg chg="add mod">
          <ac:chgData name="Pierre Vuylsteker" userId="e12bd24c-24e7-440b-ac11-9b50f03d872d" providerId="ADAL" clId="{A965B550-C0AC-4DD5-8A7E-FDC6BF9687D3}" dt="2025-03-14T20:59:12.689" v="362" actId="1038"/>
          <ac:picMkLst>
            <pc:docMk/>
            <pc:sldMk cId="4107279638" sldId="417"/>
            <ac:picMk id="17" creationId="{37DAC9B2-CD94-B231-717F-5CDA3B2D9E41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0:58:33.168" v="324" actId="1076"/>
        <pc:sldMkLst>
          <pc:docMk/>
          <pc:sldMk cId="1117604864" sldId="418"/>
        </pc:sldMkLst>
        <pc:spChg chg="add mod">
          <ac:chgData name="Pierre Vuylsteker" userId="e12bd24c-24e7-440b-ac11-9b50f03d872d" providerId="ADAL" clId="{A965B550-C0AC-4DD5-8A7E-FDC6BF9687D3}" dt="2025-03-14T20:57:59.335" v="317" actId="20577"/>
          <ac:spMkLst>
            <pc:docMk/>
            <pc:sldMk cId="1117604864" sldId="418"/>
            <ac:spMk id="4" creationId="{72CC53B8-356C-62C3-3A38-036BE54FEC53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7" creationId="{12339357-041D-7B26-643D-8FE33926759E}"/>
          </ac:spMkLst>
        </pc:spChg>
        <pc:spChg chg="add mod">
          <ac:chgData name="Pierre Vuylsteker" userId="e12bd24c-24e7-440b-ac11-9b50f03d872d" providerId="ADAL" clId="{A965B550-C0AC-4DD5-8A7E-FDC6BF9687D3}" dt="2025-03-14T20:58:13.440" v="320" actId="1076"/>
          <ac:spMkLst>
            <pc:docMk/>
            <pc:sldMk cId="1117604864" sldId="418"/>
            <ac:spMk id="8" creationId="{25574E40-4EB2-2F3F-AD97-434078144E07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11" creationId="{62BA475C-56BC-8E60-6ECC-745A4C3B8C9F}"/>
          </ac:spMkLst>
        </pc:spChg>
        <pc:spChg chg="del">
          <ac:chgData name="Pierre Vuylsteker" userId="e12bd24c-24e7-440b-ac11-9b50f03d872d" providerId="ADAL" clId="{A965B550-C0AC-4DD5-8A7E-FDC6BF9687D3}" dt="2025-03-14T20:57:29.885" v="311" actId="478"/>
          <ac:spMkLst>
            <pc:docMk/>
            <pc:sldMk cId="1117604864" sldId="418"/>
            <ac:spMk id="16" creationId="{A358A52A-3264-D631-60A4-536C7671DC75}"/>
          </ac:spMkLst>
        </pc:spChg>
        <pc:picChg chg="add mod">
          <ac:chgData name="Pierre Vuylsteker" userId="e12bd24c-24e7-440b-ac11-9b50f03d872d" providerId="ADAL" clId="{A965B550-C0AC-4DD5-8A7E-FDC6BF9687D3}" dt="2025-03-14T20:58:33.168" v="324" actId="1076"/>
          <ac:picMkLst>
            <pc:docMk/>
            <pc:sldMk cId="1117604864" sldId="418"/>
            <ac:picMk id="9" creationId="{B6B33D7E-3710-0856-A712-F6E3E8F542D7}"/>
          </ac:picMkLst>
        </pc:picChg>
        <pc:picChg chg="del">
          <ac:chgData name="Pierre Vuylsteker" userId="e12bd24c-24e7-440b-ac11-9b50f03d872d" providerId="ADAL" clId="{A965B550-C0AC-4DD5-8A7E-FDC6BF9687D3}" dt="2025-03-14T20:58:01.282" v="318" actId="478"/>
          <ac:picMkLst>
            <pc:docMk/>
            <pc:sldMk cId="1117604864" sldId="418"/>
            <ac:picMk id="17" creationId="{E58C4722-F4E9-1FAE-63CF-CB8E2D18F2A9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01:55.422" v="582" actId="167"/>
        <pc:sldMkLst>
          <pc:docMk/>
          <pc:sldMk cId="761244672" sldId="419"/>
        </pc:sldMkLst>
        <pc:spChg chg="mod">
          <ac:chgData name="Pierre Vuylsteker" userId="e12bd24c-24e7-440b-ac11-9b50f03d872d" providerId="ADAL" clId="{A965B550-C0AC-4DD5-8A7E-FDC6BF9687D3}" dt="2025-03-14T20:58:56.342" v="332" actId="20577"/>
          <ac:spMkLst>
            <pc:docMk/>
            <pc:sldMk cId="761244672" sldId="419"/>
            <ac:spMk id="4" creationId="{2AFD8076-EB2E-21D2-36B4-A3D6816D865F}"/>
          </ac:spMkLst>
        </pc:spChg>
        <pc:spChg chg="add mod">
          <ac:chgData name="Pierre Vuylsteker" userId="e12bd24c-24e7-440b-ac11-9b50f03d872d" providerId="ADAL" clId="{A965B550-C0AC-4DD5-8A7E-FDC6BF9687D3}" dt="2025-03-14T21:00:57.966" v="576" actId="20577"/>
          <ac:spMkLst>
            <pc:docMk/>
            <pc:sldMk cId="761244672" sldId="419"/>
            <ac:spMk id="6" creationId="{A6D96028-8393-3E49-7551-E0E4610DE78B}"/>
          </ac:spMkLst>
        </pc:spChg>
        <pc:spChg chg="mod">
          <ac:chgData name="Pierre Vuylsteker" userId="e12bd24c-24e7-440b-ac11-9b50f03d872d" providerId="ADAL" clId="{A965B550-C0AC-4DD5-8A7E-FDC6BF9687D3}" dt="2025-03-14T21:01:40.427" v="577"/>
          <ac:spMkLst>
            <pc:docMk/>
            <pc:sldMk cId="761244672" sldId="419"/>
            <ac:spMk id="8" creationId="{7020DA7A-6FE6-2E88-A54E-0FEE1B43D664}"/>
          </ac:spMkLst>
        </pc:spChg>
        <pc:picChg chg="add mod ord">
          <ac:chgData name="Pierre Vuylsteker" userId="e12bd24c-24e7-440b-ac11-9b50f03d872d" providerId="ADAL" clId="{A965B550-C0AC-4DD5-8A7E-FDC6BF9687D3}" dt="2025-03-14T21:01:55.422" v="582" actId="167"/>
          <ac:picMkLst>
            <pc:docMk/>
            <pc:sldMk cId="761244672" sldId="419"/>
            <ac:picMk id="7" creationId="{C48E869C-E644-F45A-9355-A26BD23F7B55}"/>
          </ac:picMkLst>
        </pc:picChg>
        <pc:picChg chg="del mod">
          <ac:chgData name="Pierre Vuylsteker" userId="e12bd24c-24e7-440b-ac11-9b50f03d872d" providerId="ADAL" clId="{A965B550-C0AC-4DD5-8A7E-FDC6BF9687D3}" dt="2025-03-14T21:01:41.866" v="578" actId="478"/>
          <ac:picMkLst>
            <pc:docMk/>
            <pc:sldMk cId="761244672" sldId="419"/>
            <ac:picMk id="9" creationId="{6C989F97-5303-AB98-8744-AB4843BA27F2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09:44.749" v="674" actId="22"/>
        <pc:sldMkLst>
          <pc:docMk/>
          <pc:sldMk cId="4077691534" sldId="420"/>
        </pc:sldMkLst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4" creationId="{EAC7370B-0EA8-C1C4-BDF0-35C31B1593D1}"/>
          </ac:spMkLst>
        </pc:spChg>
        <pc:spChg chg="mod">
          <ac:chgData name="Pierre Vuylsteker" userId="e12bd24c-24e7-440b-ac11-9b50f03d872d" providerId="ADAL" clId="{A965B550-C0AC-4DD5-8A7E-FDC6BF9687D3}" dt="2025-03-14T21:02:27.068" v="584"/>
          <ac:spMkLst>
            <pc:docMk/>
            <pc:sldMk cId="4077691534" sldId="420"/>
            <ac:spMk id="5" creationId="{150791CD-B0ED-7A39-3878-4E8A50F36BF0}"/>
          </ac:spMkLst>
        </pc:spChg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6" creationId="{FF54047A-7865-A978-853A-0FD2C590A64D}"/>
          </ac:spMkLst>
        </pc:spChg>
        <pc:spChg chg="del">
          <ac:chgData name="Pierre Vuylsteker" userId="e12bd24c-24e7-440b-ac11-9b50f03d872d" providerId="ADAL" clId="{A965B550-C0AC-4DD5-8A7E-FDC6BF9687D3}" dt="2025-03-14T21:02:31.729" v="585" actId="478"/>
          <ac:spMkLst>
            <pc:docMk/>
            <pc:sldMk cId="4077691534" sldId="420"/>
            <ac:spMk id="8" creationId="{9BDB5FD2-A90A-EF2B-64F3-D63791C535F9}"/>
          </ac:spMkLst>
        </pc:spChg>
        <pc:spChg chg="add mod">
          <ac:chgData name="Pierre Vuylsteker" userId="e12bd24c-24e7-440b-ac11-9b50f03d872d" providerId="ADAL" clId="{A965B550-C0AC-4DD5-8A7E-FDC6BF9687D3}" dt="2025-03-14T21:02:44.356" v="587" actId="1076"/>
          <ac:spMkLst>
            <pc:docMk/>
            <pc:sldMk cId="4077691534" sldId="420"/>
            <ac:spMk id="9" creationId="{25A84151-4F12-D0B9-C163-A068019E865D}"/>
          </ac:spMkLst>
        </pc:spChg>
        <pc:spChg chg="add mod">
          <ac:chgData name="Pierre Vuylsteker" userId="e12bd24c-24e7-440b-ac11-9b50f03d872d" providerId="ADAL" clId="{A965B550-C0AC-4DD5-8A7E-FDC6BF9687D3}" dt="2025-03-14T21:06:53.133" v="627" actId="1076"/>
          <ac:spMkLst>
            <pc:docMk/>
            <pc:sldMk cId="4077691534" sldId="420"/>
            <ac:spMk id="12" creationId="{3BAB508B-ABAD-A07E-4181-AC7BAFFA8098}"/>
          </ac:spMkLst>
        </pc:spChg>
        <pc:spChg chg="add mod">
          <ac:chgData name="Pierre Vuylsteker" userId="e12bd24c-24e7-440b-ac11-9b50f03d872d" providerId="ADAL" clId="{A965B550-C0AC-4DD5-8A7E-FDC6BF9687D3}" dt="2025-03-14T21:06:53.133" v="627" actId="1076"/>
          <ac:spMkLst>
            <pc:docMk/>
            <pc:sldMk cId="4077691534" sldId="420"/>
            <ac:spMk id="14" creationId="{6EA4439E-3FD0-E8C8-1CEB-40F6432FB591}"/>
          </ac:spMkLst>
        </pc:spChg>
        <pc:spChg chg="add mod">
          <ac:chgData name="Pierre Vuylsteker" userId="e12bd24c-24e7-440b-ac11-9b50f03d872d" providerId="ADAL" clId="{A965B550-C0AC-4DD5-8A7E-FDC6BF9687D3}" dt="2025-03-14T21:06:30.471" v="625" actId="1037"/>
          <ac:spMkLst>
            <pc:docMk/>
            <pc:sldMk cId="4077691534" sldId="420"/>
            <ac:spMk id="16" creationId="{E47C0736-D082-D6D3-6111-A10DD125BEA9}"/>
          </ac:spMkLst>
        </pc:spChg>
        <pc:spChg chg="add mod">
          <ac:chgData name="Pierre Vuylsteker" userId="e12bd24c-24e7-440b-ac11-9b50f03d872d" providerId="ADAL" clId="{A965B550-C0AC-4DD5-8A7E-FDC6BF9687D3}" dt="2025-03-14T21:07:10.860" v="629" actId="1076"/>
          <ac:spMkLst>
            <pc:docMk/>
            <pc:sldMk cId="4077691534" sldId="420"/>
            <ac:spMk id="18" creationId="{04F072EE-0FE5-EECD-6880-21B6D5751FD6}"/>
          </ac:spMkLst>
        </pc:spChg>
        <pc:spChg chg="add mod">
          <ac:chgData name="Pierre Vuylsteker" userId="e12bd24c-24e7-440b-ac11-9b50f03d872d" providerId="ADAL" clId="{A965B550-C0AC-4DD5-8A7E-FDC6BF9687D3}" dt="2025-03-14T21:07:40.985" v="635" actId="20577"/>
          <ac:spMkLst>
            <pc:docMk/>
            <pc:sldMk cId="4077691534" sldId="420"/>
            <ac:spMk id="20" creationId="{CC94E576-F8D6-4FB5-9752-4D2A2BDED16D}"/>
          </ac:spMkLst>
        </pc:spChg>
        <pc:spChg chg="add mod">
          <ac:chgData name="Pierre Vuylsteker" userId="e12bd24c-24e7-440b-ac11-9b50f03d872d" providerId="ADAL" clId="{A965B550-C0AC-4DD5-8A7E-FDC6BF9687D3}" dt="2025-03-14T21:08:11.871" v="643" actId="1076"/>
          <ac:spMkLst>
            <pc:docMk/>
            <pc:sldMk cId="4077691534" sldId="420"/>
            <ac:spMk id="22" creationId="{175DCF45-78B8-AE18-F626-9B548CE08207}"/>
          </ac:spMkLst>
        </pc:spChg>
        <pc:spChg chg="add mod">
          <ac:chgData name="Pierre Vuylsteker" userId="e12bd24c-24e7-440b-ac11-9b50f03d872d" providerId="ADAL" clId="{A965B550-C0AC-4DD5-8A7E-FDC6BF9687D3}" dt="2025-03-14T21:08:37.687" v="645" actId="1076"/>
          <ac:spMkLst>
            <pc:docMk/>
            <pc:sldMk cId="4077691534" sldId="420"/>
            <ac:spMk id="24" creationId="{2D138254-A5F2-4451-4CAA-02230ED25118}"/>
          </ac:spMkLst>
        </pc:spChg>
        <pc:spChg chg="add mod">
          <ac:chgData name="Pierre Vuylsteker" userId="e12bd24c-24e7-440b-ac11-9b50f03d872d" providerId="ADAL" clId="{A965B550-C0AC-4DD5-8A7E-FDC6BF9687D3}" dt="2025-03-14T21:09:26.014" v="672" actId="14100"/>
          <ac:spMkLst>
            <pc:docMk/>
            <pc:sldMk cId="4077691534" sldId="420"/>
            <ac:spMk id="26" creationId="{0DEAA5AD-6CD9-C89B-94C1-B77755D2F5DD}"/>
          </ac:spMkLst>
        </pc:spChg>
        <pc:spChg chg="add del">
          <ac:chgData name="Pierre Vuylsteker" userId="e12bd24c-24e7-440b-ac11-9b50f03d872d" providerId="ADAL" clId="{A965B550-C0AC-4DD5-8A7E-FDC6BF9687D3}" dt="2025-03-14T21:09:44.749" v="674" actId="22"/>
          <ac:spMkLst>
            <pc:docMk/>
            <pc:sldMk cId="4077691534" sldId="420"/>
            <ac:spMk id="28" creationId="{51BC9D9A-03BB-4E0C-BC23-ACE402D7005A}"/>
          </ac:spMkLst>
        </pc:spChg>
        <pc:picChg chg="del">
          <ac:chgData name="Pierre Vuylsteker" userId="e12bd24c-24e7-440b-ac11-9b50f03d872d" providerId="ADAL" clId="{A965B550-C0AC-4DD5-8A7E-FDC6BF9687D3}" dt="2025-03-14T21:02:31.729" v="585" actId="478"/>
          <ac:picMkLst>
            <pc:docMk/>
            <pc:sldMk cId="4077691534" sldId="420"/>
            <ac:picMk id="7" creationId="{79B67A3B-827D-0ACF-0A89-0CA151D700A6}"/>
          </ac:picMkLst>
        </pc:picChg>
      </pc:sldChg>
      <pc:sldChg chg="addSp delSp modSp add mod">
        <pc:chgData name="Pierre Vuylsteker" userId="e12bd24c-24e7-440b-ac11-9b50f03d872d" providerId="ADAL" clId="{A965B550-C0AC-4DD5-8A7E-FDC6BF9687D3}" dt="2025-03-14T21:12:54.869" v="715" actId="22"/>
        <pc:sldMkLst>
          <pc:docMk/>
          <pc:sldMk cId="3541310675" sldId="421"/>
        </pc:sldMkLst>
        <pc:spChg chg="add mod">
          <ac:chgData name="Pierre Vuylsteker" userId="e12bd24c-24e7-440b-ac11-9b50f03d872d" providerId="ADAL" clId="{A965B550-C0AC-4DD5-8A7E-FDC6BF9687D3}" dt="2025-03-14T21:10:37.308" v="688" actId="1076"/>
          <ac:spMkLst>
            <pc:docMk/>
            <pc:sldMk cId="3541310675" sldId="421"/>
            <ac:spMk id="4" creationId="{8FF19CD2-F97B-A9D4-4942-13085D5D1AA7}"/>
          </ac:spMkLst>
        </pc:spChg>
        <pc:spChg chg="add mod">
          <ac:chgData name="Pierre Vuylsteker" userId="e12bd24c-24e7-440b-ac11-9b50f03d872d" providerId="ADAL" clId="{A965B550-C0AC-4DD5-8A7E-FDC6BF9687D3}" dt="2025-03-14T21:11:13.463" v="697" actId="14100"/>
          <ac:spMkLst>
            <pc:docMk/>
            <pc:sldMk cId="3541310675" sldId="421"/>
            <ac:spMk id="7" creationId="{38067665-9BD2-FF7E-C379-E6E5D990C29A}"/>
          </ac:spMkLst>
        </pc:spChg>
        <pc:spChg chg="mod">
          <ac:chgData name="Pierre Vuylsteker" userId="e12bd24c-24e7-440b-ac11-9b50f03d872d" providerId="ADAL" clId="{A965B550-C0AC-4DD5-8A7E-FDC6BF9687D3}" dt="2025-03-14T21:09:55.502" v="677" actId="14100"/>
          <ac:spMkLst>
            <pc:docMk/>
            <pc:sldMk cId="3541310675" sldId="421"/>
            <ac:spMk id="9" creationId="{A5B7C87F-EE67-4D38-D55E-3D3AE9F58178}"/>
          </ac:spMkLst>
        </pc:spChg>
        <pc:spChg chg="add mod">
          <ac:chgData name="Pierre Vuylsteker" userId="e12bd24c-24e7-440b-ac11-9b50f03d872d" providerId="ADAL" clId="{A965B550-C0AC-4DD5-8A7E-FDC6BF9687D3}" dt="2025-03-14T21:11:31.064" v="700" actId="14100"/>
          <ac:spMkLst>
            <pc:docMk/>
            <pc:sldMk cId="3541310675" sldId="421"/>
            <ac:spMk id="11" creationId="{AE42092D-0FA1-CDBC-AF32-2E212B91AA6C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2" creationId="{372B896B-875D-FF94-8F96-D3AD4A8B3A54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4" creationId="{28E04D93-CDD9-46FF-5317-3C928CDECDC5}"/>
          </ac:spMkLst>
        </pc:spChg>
        <pc:spChg chg="add mod">
          <ac:chgData name="Pierre Vuylsteker" userId="e12bd24c-24e7-440b-ac11-9b50f03d872d" providerId="ADAL" clId="{A965B550-C0AC-4DD5-8A7E-FDC6BF9687D3}" dt="2025-03-14T21:11:55.041" v="707" actId="20577"/>
          <ac:spMkLst>
            <pc:docMk/>
            <pc:sldMk cId="3541310675" sldId="421"/>
            <ac:spMk id="15" creationId="{FDC417EE-0377-D9FB-3B70-FA7A5BA0E5C1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6" creationId="{AA62A6B1-6E2D-A040-C1C9-FE5AC0D524C4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18" creationId="{72708732-6290-A052-D21B-A9704E76A2BE}"/>
          </ac:spMkLst>
        </pc:spChg>
        <pc:spChg chg="add mod">
          <ac:chgData name="Pierre Vuylsteker" userId="e12bd24c-24e7-440b-ac11-9b50f03d872d" providerId="ADAL" clId="{A965B550-C0AC-4DD5-8A7E-FDC6BF9687D3}" dt="2025-03-14T21:12:16.655" v="713" actId="20577"/>
          <ac:spMkLst>
            <pc:docMk/>
            <pc:sldMk cId="3541310675" sldId="421"/>
            <ac:spMk id="19" creationId="{2A13ED03-D673-48B8-A142-0E6314655D4E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0" creationId="{8EE629DA-2F44-5110-17D3-254415D3A1DD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2" creationId="{E94543AB-396E-F4CD-B7DE-386A3C62BDEF}"/>
          </ac:spMkLst>
        </pc:spChg>
        <pc:spChg chg="add del">
          <ac:chgData name="Pierre Vuylsteker" userId="e12bd24c-24e7-440b-ac11-9b50f03d872d" providerId="ADAL" clId="{A965B550-C0AC-4DD5-8A7E-FDC6BF9687D3}" dt="2025-03-14T21:12:54.869" v="715" actId="22"/>
          <ac:spMkLst>
            <pc:docMk/>
            <pc:sldMk cId="3541310675" sldId="421"/>
            <ac:spMk id="23" creationId="{6C1969B7-F1D3-6724-7404-F3EAF8E6A075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4" creationId="{7BE934FE-AF6D-7682-C8BC-2BE74BA467B7}"/>
          </ac:spMkLst>
        </pc:spChg>
        <pc:spChg chg="del">
          <ac:chgData name="Pierre Vuylsteker" userId="e12bd24c-24e7-440b-ac11-9b50f03d872d" providerId="ADAL" clId="{A965B550-C0AC-4DD5-8A7E-FDC6BF9687D3}" dt="2025-03-14T21:10:22.180" v="678" actId="478"/>
          <ac:spMkLst>
            <pc:docMk/>
            <pc:sldMk cId="3541310675" sldId="421"/>
            <ac:spMk id="26" creationId="{B31A6360-ACE3-3BF0-A378-ECDD77E84FF5}"/>
          </ac:spMkLst>
        </pc:spChg>
      </pc:sldChg>
      <pc:sldChg chg="addSp delSp modSp add mod">
        <pc:chgData name="Pierre Vuylsteker" userId="e12bd24c-24e7-440b-ac11-9b50f03d872d" providerId="ADAL" clId="{A965B550-C0AC-4DD5-8A7E-FDC6BF9687D3}" dt="2025-03-14T21:13:44.523" v="725" actId="1076"/>
        <pc:sldMkLst>
          <pc:docMk/>
          <pc:sldMk cId="3271334435" sldId="422"/>
        </pc:sldMkLst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4" creationId="{10A8E383-C556-FF58-2945-FA903D6A56EB}"/>
          </ac:spMkLst>
        </pc:spChg>
        <pc:spChg chg="add mod">
          <ac:chgData name="Pierre Vuylsteker" userId="e12bd24c-24e7-440b-ac11-9b50f03d872d" providerId="ADAL" clId="{A965B550-C0AC-4DD5-8A7E-FDC6BF9687D3}" dt="2025-03-14T21:13:16.237" v="720" actId="14100"/>
          <ac:spMkLst>
            <pc:docMk/>
            <pc:sldMk cId="3271334435" sldId="422"/>
            <ac:spMk id="6" creationId="{C8FA41E5-F78C-517E-A45B-7EEE21A5C7E2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7" creationId="{CC10133A-3197-482E-267D-1A68974618CC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9" creationId="{806E7996-F979-0388-F3F3-B65AC3DB1AE9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1" creationId="{FC5981AB-95CF-32BB-A792-4F6CF8FAE6CD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5" creationId="{F1E5CE72-BDE1-0BE3-890A-94B001827FA5}"/>
          </ac:spMkLst>
        </pc:spChg>
        <pc:spChg chg="del">
          <ac:chgData name="Pierre Vuylsteker" userId="e12bd24c-24e7-440b-ac11-9b50f03d872d" providerId="ADAL" clId="{A965B550-C0AC-4DD5-8A7E-FDC6BF9687D3}" dt="2025-03-14T21:13:03.576" v="717" actId="478"/>
          <ac:spMkLst>
            <pc:docMk/>
            <pc:sldMk cId="3271334435" sldId="422"/>
            <ac:spMk id="19" creationId="{2EC1D98A-E7B6-112A-6296-0E7FAB70451F}"/>
          </ac:spMkLst>
        </pc:spChg>
        <pc:picChg chg="add mod">
          <ac:chgData name="Pierre Vuylsteker" userId="e12bd24c-24e7-440b-ac11-9b50f03d872d" providerId="ADAL" clId="{A965B550-C0AC-4DD5-8A7E-FDC6BF9687D3}" dt="2025-03-14T21:13:44.523" v="725" actId="1076"/>
          <ac:picMkLst>
            <pc:docMk/>
            <pc:sldMk cId="3271334435" sldId="422"/>
            <ac:picMk id="8" creationId="{1D3AAA5B-98E6-9B97-714F-5EC79D73FB65}"/>
          </ac:picMkLst>
        </pc:picChg>
      </pc:sldChg>
    </pc:docChg>
  </pc:docChgLst>
  <pc:docChgLst>
    <pc:chgData name="Pierre Vuylsteker" userId="e12bd24c-24e7-440b-ac11-9b50f03d872d" providerId="ADAL" clId="{FB5DA3A4-B858-4AE1-AC68-0468169EC311}"/>
    <pc:docChg chg="undo redo custSel addSld delSld modSld modMainMaster modNotesMaster">
      <pc:chgData name="Pierre Vuylsteker" userId="e12bd24c-24e7-440b-ac11-9b50f03d872d" providerId="ADAL" clId="{FB5DA3A4-B858-4AE1-AC68-0468169EC311}" dt="2025-01-04T09:33:46.499" v="163"/>
      <pc:docMkLst>
        <pc:docMk/>
      </pc:docMkLst>
      <pc:sldChg chg="addSp delSp modSp mod modNotes">
        <pc:chgData name="Pierre Vuylsteker" userId="e12bd24c-24e7-440b-ac11-9b50f03d872d" providerId="ADAL" clId="{FB5DA3A4-B858-4AE1-AC68-0468169EC311}" dt="2025-01-04T09:27:53.613" v="107" actId="1036"/>
        <pc:sldMkLst>
          <pc:docMk/>
          <pc:sldMk cId="0" sldId="265"/>
        </pc:sldMkLst>
        <pc:spChg chg="mod">
          <ac:chgData name="Pierre Vuylsteker" userId="e12bd24c-24e7-440b-ac11-9b50f03d872d" providerId="ADAL" clId="{FB5DA3A4-B858-4AE1-AC68-0468169EC311}" dt="2025-01-04T09:27:53.613" v="107" actId="1036"/>
          <ac:spMkLst>
            <pc:docMk/>
            <pc:sldMk cId="0" sldId="265"/>
            <ac:spMk id="2053" creationId="{8891B687-0FB6-4EEB-9F31-F1C41505CCA7}"/>
          </ac:spMkLst>
        </pc:spChg>
        <pc:spChg chg="mod">
          <ac:chgData name="Pierre Vuylsteker" userId="e12bd24c-24e7-440b-ac11-9b50f03d872d" providerId="ADAL" clId="{FB5DA3A4-B858-4AE1-AC68-0468169EC311}" dt="2025-01-04T09:25:42.437" v="12" actId="14100"/>
          <ac:spMkLst>
            <pc:docMk/>
            <pc:sldMk cId="0" sldId="265"/>
            <ac:spMk id="3075" creationId="{6978C953-FD15-4963-83FE-962259397615}"/>
          </ac:spMkLst>
        </pc:spChg>
      </pc:sldChg>
      <pc:sldChg chg="addSp delSp modSp del mod modNotes">
        <pc:chgData name="Pierre Vuylsteker" userId="e12bd24c-24e7-440b-ac11-9b50f03d872d" providerId="ADAL" clId="{FB5DA3A4-B858-4AE1-AC68-0468169EC311}" dt="2025-01-04T09:28:37.999" v="127" actId="47"/>
        <pc:sldMkLst>
          <pc:docMk/>
          <pc:sldMk cId="0" sldId="266"/>
        </pc:sldMkLst>
      </pc:sldChg>
      <pc:sldChg chg="delSp modSp del modNotes">
        <pc:chgData name="Pierre Vuylsteker" userId="e12bd24c-24e7-440b-ac11-9b50f03d872d" providerId="ADAL" clId="{FB5DA3A4-B858-4AE1-AC68-0468169EC311}" dt="2025-01-04T09:33:23.603" v="159" actId="47"/>
        <pc:sldMkLst>
          <pc:docMk/>
          <pc:sldMk cId="0" sldId="28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33693875" sldId="29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00562415" sldId="29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55434866" sldId="29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84995683" sldId="29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00833408" sldId="295"/>
        </pc:sldMkLst>
      </pc:sldChg>
      <pc:sldChg chg="modSp del modNotes">
        <pc:chgData name="Pierre Vuylsteker" userId="e12bd24c-24e7-440b-ac11-9b50f03d872d" providerId="ADAL" clId="{FB5DA3A4-B858-4AE1-AC68-0468169EC311}" dt="2025-01-04T09:33:24.855" v="160" actId="47"/>
        <pc:sldMkLst>
          <pc:docMk/>
          <pc:sldMk cId="876237805" sldId="296"/>
        </pc:sldMkLst>
      </pc:sldChg>
      <pc:sldChg chg="modSp del modNotes">
        <pc:chgData name="Pierre Vuylsteker" userId="e12bd24c-24e7-440b-ac11-9b50f03d872d" providerId="ADAL" clId="{FB5DA3A4-B858-4AE1-AC68-0468169EC311}" dt="2025-01-04T09:33:27.576" v="161" actId="47"/>
        <pc:sldMkLst>
          <pc:docMk/>
          <pc:sldMk cId="3854207870" sldId="29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79164486" sldId="29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37595678" sldId="29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846585702" sldId="30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002466542" sldId="30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52775860" sldId="30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3047453" sldId="30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100694435" sldId="30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58693938" sldId="30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330698859" sldId="30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29178664" sldId="30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89577839" sldId="30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453655794" sldId="30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423697128" sldId="31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336731109" sldId="31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947081563" sldId="31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868683653" sldId="313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550069667" sldId="314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520819245" sldId="315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704118496" sldId="316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249001403" sldId="317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69296390" sldId="318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926330063" sldId="319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3197689870" sldId="320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2327344028" sldId="321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1780386472" sldId="322"/>
        </pc:sldMkLst>
      </pc:sldChg>
      <pc:sldChg chg="modSp del modNotes">
        <pc:chgData name="Pierre Vuylsteker" userId="e12bd24c-24e7-440b-ac11-9b50f03d872d" providerId="ADAL" clId="{FB5DA3A4-B858-4AE1-AC68-0468169EC311}" dt="2025-01-04T09:33:38.816" v="162" actId="47"/>
        <pc:sldMkLst>
          <pc:docMk/>
          <pc:sldMk cId="577022167" sldId="323"/>
        </pc:sldMkLst>
      </pc:sldChg>
      <pc:sldChg chg="addSp delSp modSp add mod">
        <pc:chgData name="Pierre Vuylsteker" userId="e12bd24c-24e7-440b-ac11-9b50f03d872d" providerId="ADAL" clId="{FB5DA3A4-B858-4AE1-AC68-0468169EC311}" dt="2025-01-04T09:31:56.285" v="148" actId="1036"/>
        <pc:sldMkLst>
          <pc:docMk/>
          <pc:sldMk cId="2589664507" sldId="324"/>
        </pc:sldMkLst>
      </pc:sldChg>
      <pc:sldChg chg="addSp delSp modSp add mod modAnim">
        <pc:chgData name="Pierre Vuylsteker" userId="e12bd24c-24e7-440b-ac11-9b50f03d872d" providerId="ADAL" clId="{FB5DA3A4-B858-4AE1-AC68-0468169EC311}" dt="2025-01-04T09:33:46.499" v="163"/>
        <pc:sldMkLst>
          <pc:docMk/>
          <pc:sldMk cId="4246476894" sldId="325"/>
        </pc:sldMkLst>
      </pc:sldChg>
      <pc:sldMasterChg chg="modSp modSldLayout">
        <pc:chgData name="Pierre Vuylsteker" userId="e12bd24c-24e7-440b-ac11-9b50f03d872d" providerId="ADAL" clId="{FB5DA3A4-B858-4AE1-AC68-0468169EC311}" dt="2025-01-04T09:24:44.088" v="0"/>
        <pc:sldMasterMkLst>
          <pc:docMk/>
          <pc:sldMasterMk cId="0" sldId="2147483684"/>
        </pc:sldMasterMkLst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4" creationId="{98A19E66-D6C4-4298-9EB0-2B4C7D4C5B7B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5" creationId="{C164C29E-3C57-445F-A6BE-1CA6F35007BA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6" creationId="{F5DA7DF0-8B3E-4635-AB15-68F55C65C224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1026" creationId="{21745145-4A7B-4BF7-A85F-8E6776C1A158}"/>
          </ac:spMkLst>
        </pc:spChg>
        <pc:spChg chg="mod">
          <ac:chgData name="Pierre Vuylsteker" userId="e12bd24c-24e7-440b-ac11-9b50f03d872d" providerId="ADAL" clId="{FB5DA3A4-B858-4AE1-AC68-0468169EC311}" dt="2025-01-04T09:24:44.088" v="0"/>
          <ac:spMkLst>
            <pc:docMk/>
            <pc:sldMasterMk cId="0" sldId="2147483684"/>
            <ac:spMk id="1027" creationId="{519DEC6B-40CC-4804-9F39-BD13D82D56D8}"/>
          </ac:spMkLst>
        </pc:sp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94702669" sldId="2147483685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94702669" sldId="2147483685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94702669" sldId="2147483685"/>
              <ac:spMk id="3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457783449" sldId="2147483687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457783449" sldId="2147483687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457783449" sldId="2147483687"/>
              <ac:spMk id="3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02789206" sldId="2147483688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02789206" sldId="2147483688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02789206" sldId="2147483688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662093840" sldId="2147483689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4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5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662093840" sldId="2147483689"/>
              <ac:spMk id="6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3037118350" sldId="2147483692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3037118350" sldId="2147483692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2793497513" sldId="2147483693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3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2793497513" sldId="2147483693"/>
              <ac:spMk id="4" creationId="{00000000-0000-0000-0000-000000000000}"/>
            </ac:spMkLst>
          </pc:spChg>
        </pc:sldLayoutChg>
        <pc:sldLayoutChg chg="modSp">
          <pc:chgData name="Pierre Vuylsteker" userId="e12bd24c-24e7-440b-ac11-9b50f03d872d" providerId="ADAL" clId="{FB5DA3A4-B858-4AE1-AC68-0468169EC311}" dt="2025-01-04T09:24:44.088" v="0"/>
          <pc:sldLayoutMkLst>
            <pc:docMk/>
            <pc:sldMasterMk cId="0" sldId="2147483684"/>
            <pc:sldLayoutMk cId="107211009" sldId="2147483695"/>
          </pc:sldLayoutMkLst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07211009" sldId="2147483695"/>
              <ac:spMk id="2" creationId="{00000000-0000-0000-0000-000000000000}"/>
            </ac:spMkLst>
          </pc:spChg>
          <pc:spChg chg="mod">
            <ac:chgData name="Pierre Vuylsteker" userId="e12bd24c-24e7-440b-ac11-9b50f03d872d" providerId="ADAL" clId="{FB5DA3A4-B858-4AE1-AC68-0468169EC311}" dt="2025-01-04T09:24:44.088" v="0"/>
            <ac:spMkLst>
              <pc:docMk/>
              <pc:sldMasterMk cId="0" sldId="2147483684"/>
              <pc:sldLayoutMk cId="107211009" sldId="2147483695"/>
              <ac:spMk id="3" creationId="{00000000-0000-0000-0000-000000000000}"/>
            </ac:spMkLst>
          </pc:spChg>
        </pc:sldLayoutChg>
      </pc:sldMasterChg>
    </pc:docChg>
  </pc:docChgLst>
  <pc:docChgLst>
    <pc:chgData name="pierre.vuylsteker@ac-lille.fr" userId="e12bd24c-24e7-440b-ac11-9b50f03d872d" providerId="ADAL" clId="{24DCF5C5-28F1-4547-8892-B356528BF34B}"/>
    <pc:docChg chg="undo redo custSel addSld delSld modSld">
      <pc:chgData name="pierre.vuylsteker@ac-lille.fr" userId="e12bd24c-24e7-440b-ac11-9b50f03d872d" providerId="ADAL" clId="{24DCF5C5-28F1-4547-8892-B356528BF34B}" dt="2022-11-23T21:49:28.372" v="5045"/>
      <pc:docMkLst>
        <pc:docMk/>
      </pc:docMkLst>
      <pc:sldChg chg="modSp mod">
        <pc:chgData name="pierre.vuylsteker@ac-lille.fr" userId="e12bd24c-24e7-440b-ac11-9b50f03d872d" providerId="ADAL" clId="{24DCF5C5-28F1-4547-8892-B356528BF34B}" dt="2022-11-23T21:02:58.488" v="200" actId="255"/>
        <pc:sldMkLst>
          <pc:docMk/>
          <pc:sldMk cId="0" sldId="265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08:31.624" v="983" actId="1076"/>
        <pc:sldMkLst>
          <pc:docMk/>
          <pc:sldMk cId="0" sldId="266"/>
        </pc:sldMkLst>
      </pc:sldChg>
      <pc:sldChg chg="delSp del mod">
        <pc:chgData name="pierre.vuylsteker@ac-lille.fr" userId="e12bd24c-24e7-440b-ac11-9b50f03d872d" providerId="ADAL" clId="{24DCF5C5-28F1-4547-8892-B356528BF34B}" dt="2022-11-23T21:05:08.124" v="532" actId="47"/>
        <pc:sldMkLst>
          <pc:docMk/>
          <pc:sldMk cId="0" sldId="284"/>
        </pc:sldMkLst>
      </pc:sldChg>
      <pc:sldChg chg="addSp delSp modSp mod modAnim">
        <pc:chgData name="pierre.vuylsteker@ac-lille.fr" userId="e12bd24c-24e7-440b-ac11-9b50f03d872d" providerId="ADAL" clId="{24DCF5C5-28F1-4547-8892-B356528BF34B}" dt="2022-11-23T21:46:33.941" v="5020"/>
        <pc:sldMkLst>
          <pc:docMk/>
          <pc:sldMk cId="0" sldId="2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80322083" sldId="290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33.652" v="5006" actId="1076"/>
        <pc:sldMkLst>
          <pc:docMk/>
          <pc:sldMk cId="3281382257" sldId="353"/>
        </pc:sldMkLst>
      </pc:sldChg>
      <pc:sldChg chg="addSp delSp modSp mod">
        <pc:chgData name="pierre.vuylsteker@ac-lille.fr" userId="e12bd24c-24e7-440b-ac11-9b50f03d872d" providerId="ADAL" clId="{24DCF5C5-28F1-4547-8892-B356528BF34B}" dt="2022-11-23T21:45:44.196" v="5010" actId="1076"/>
        <pc:sldMkLst>
          <pc:docMk/>
          <pc:sldMk cId="2488567247" sldId="35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10015862" sldId="35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2:35.001" v="4288" actId="20577"/>
        <pc:sldMkLst>
          <pc:docMk/>
          <pc:sldMk cId="4032849467" sldId="35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87377579" sldId="35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2:29.336" v="4270" actId="20577"/>
        <pc:sldMkLst>
          <pc:docMk/>
          <pc:sldMk cId="3384541100" sldId="35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45.240" v="5021"/>
        <pc:sldMkLst>
          <pc:docMk/>
          <pc:sldMk cId="454653735" sldId="35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44394162" sldId="35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6:51.017" v="5022"/>
        <pc:sldMkLst>
          <pc:docMk/>
          <pc:sldMk cId="805147109" sldId="35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47010877" sldId="358"/>
        </pc:sldMkLst>
      </pc:sldChg>
      <pc:sldChg chg="add">
        <pc:chgData name="pierre.vuylsteker@ac-lille.fr" userId="e12bd24c-24e7-440b-ac11-9b50f03d872d" providerId="ADAL" clId="{24DCF5C5-28F1-4547-8892-B356528BF34B}" dt="2022-11-23T21:11:10.073" v="1173"/>
        <pc:sldMkLst>
          <pc:docMk/>
          <pc:sldMk cId="726568023" sldId="35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07362477" sldId="359"/>
        </pc:sldMkLst>
      </pc:sldChg>
      <pc:sldChg chg="addSp modSp add mod">
        <pc:chgData name="pierre.vuylsteker@ac-lille.fr" userId="e12bd24c-24e7-440b-ac11-9b50f03d872d" providerId="ADAL" clId="{24DCF5C5-28F1-4547-8892-B356528BF34B}" dt="2022-11-23T21:14:15.233" v="1869" actId="1076"/>
        <pc:sldMkLst>
          <pc:docMk/>
          <pc:sldMk cId="578309764" sldId="36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134484100" sldId="36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5:04.020" v="1880" actId="14100"/>
        <pc:sldMkLst>
          <pc:docMk/>
          <pc:sldMk cId="767313367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22677601" sldId="36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21427449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7:51.704" v="2178"/>
        <pc:sldMkLst>
          <pc:docMk/>
          <pc:sldMk cId="3518874259" sldId="36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6:44.654" v="2072" actId="1076"/>
        <pc:sldMkLst>
          <pc:docMk/>
          <pc:sldMk cId="1584922853" sldId="36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833189388" sldId="363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7:20.414" v="2128" actId="1076"/>
        <pc:sldMkLst>
          <pc:docMk/>
          <pc:sldMk cId="611384458" sldId="36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632013778" sldId="36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20.396" v="5026"/>
        <pc:sldMkLst>
          <pc:docMk/>
          <pc:sldMk cId="754454843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3667440" sldId="36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766789102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8:47.378" v="2231" actId="20577"/>
        <pc:sldMkLst>
          <pc:docMk/>
          <pc:sldMk cId="1892306773" sldId="366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19:24.432" v="2327"/>
        <pc:sldMkLst>
          <pc:docMk/>
          <pc:sldMk cId="950231788" sldId="36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626492929" sldId="367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19:57.784" v="2489" actId="20577"/>
        <pc:sldMkLst>
          <pc:docMk/>
          <pc:sldMk cId="1948560670" sldId="36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69089600" sldId="368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0:30.447" v="2499" actId="1076"/>
        <pc:sldMkLst>
          <pc:docMk/>
          <pc:sldMk cId="497780172" sldId="36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451311906" sldId="369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7:57.325" v="5037"/>
        <pc:sldMkLst>
          <pc:docMk/>
          <pc:sldMk cId="3562630202" sldId="37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85850692" sldId="37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2:24.094" v="2859"/>
        <pc:sldMkLst>
          <pc:docMk/>
          <pc:sldMk cId="1217565057" sldId="37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495755671" sldId="371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08.368" v="5038"/>
        <pc:sldMkLst>
          <pc:docMk/>
          <pc:sldMk cId="3053646253" sldId="37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118978294" sldId="372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4:37.907" v="3259" actId="1076"/>
        <pc:sldMkLst>
          <pc:docMk/>
          <pc:sldMk cId="1756305536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934785063" sldId="373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208488852" sldId="374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37:30.459" v="4352" actId="1038"/>
        <pc:sldMkLst>
          <pc:docMk/>
          <pc:sldMk cId="4222515816" sldId="37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902310303" sldId="37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23.728" v="5039"/>
        <pc:sldMkLst>
          <pc:docMk/>
          <pc:sldMk cId="2449428096" sldId="37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46597179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7:42.537" v="3848" actId="20577"/>
        <pc:sldMkLst>
          <pc:docMk/>
          <pc:sldMk cId="641989152" sldId="37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29:11.806" v="4057" actId="14100"/>
        <pc:sldMkLst>
          <pc:docMk/>
          <pc:sldMk cId="832862746" sldId="37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58692646" sldId="37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30:15.514" v="4068"/>
        <pc:sldMkLst>
          <pc:docMk/>
          <pc:sldMk cId="5428805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77094525" sldId="37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035275078" sldId="379"/>
        </pc:sldMkLst>
      </pc:sldChg>
      <pc:sldChg chg="addSp delSp modSp add del mod modAnim">
        <pc:chgData name="pierre.vuylsteker@ac-lille.fr" userId="e12bd24c-24e7-440b-ac11-9b50f03d872d" providerId="ADAL" clId="{24DCF5C5-28F1-4547-8892-B356528BF34B}" dt="2022-11-23T21:40:44.958" v="4543" actId="47"/>
        <pc:sldMkLst>
          <pc:docMk/>
          <pc:sldMk cId="1131405996" sldId="379"/>
        </pc:sldMkLst>
      </pc:sldChg>
      <pc:sldChg chg="addSp modSp add del mod modAnim">
        <pc:chgData name="pierre.vuylsteker@ac-lille.fr" userId="e12bd24c-24e7-440b-ac11-9b50f03d872d" providerId="ADAL" clId="{24DCF5C5-28F1-4547-8892-B356528BF34B}" dt="2022-11-23T21:48:47.291" v="5040"/>
        <pc:sldMkLst>
          <pc:docMk/>
          <pc:sldMk cId="1518246288" sldId="38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60447860" sldId="380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8:57.470" v="5041"/>
        <pc:sldMkLst>
          <pc:docMk/>
          <pc:sldMk cId="2022699600" sldId="381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641518618" sldId="381"/>
        </pc:sldMkLst>
      </pc:sldChg>
      <pc:sldChg chg="delSp add modAnim">
        <pc:chgData name="pierre.vuylsteker@ac-lille.fr" userId="e12bd24c-24e7-440b-ac11-9b50f03d872d" providerId="ADAL" clId="{24DCF5C5-28F1-4547-8892-B356528BF34B}" dt="2022-11-23T21:40:56.253" v="4544" actId="478"/>
        <pc:sldMkLst>
          <pc:docMk/>
          <pc:sldMk cId="1083222117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3673912" sldId="382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304049185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04.696" v="5042"/>
        <pc:sldMkLst>
          <pc:docMk/>
          <pc:sldMk cId="3144478660" sldId="383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3:35.052" v="4882" actId="478"/>
        <pc:sldMkLst>
          <pc:docMk/>
          <pc:sldMk cId="196910471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759899394" sldId="384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405226118" sldId="385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1.390" v="5044"/>
        <pc:sldMkLst>
          <pc:docMk/>
          <pc:sldMk cId="1793733841" sldId="385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2094443318" sldId="386"/>
        </pc:sldMkLst>
      </pc:sldChg>
      <pc:sldChg chg="addSp delSp modSp add mod modAnim">
        <pc:chgData name="pierre.vuylsteker@ac-lille.fr" userId="e12bd24c-24e7-440b-ac11-9b50f03d872d" providerId="ADAL" clId="{24DCF5C5-28F1-4547-8892-B356528BF34B}" dt="2022-11-23T21:49:28.372" v="5045"/>
        <pc:sldMkLst>
          <pc:docMk/>
          <pc:sldMk cId="3398776067" sldId="386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715092035" sldId="387"/>
        </pc:sldMkLst>
      </pc:sldChg>
      <pc:sldChg chg="addSp delSp modSp add mod">
        <pc:chgData name="pierre.vuylsteker@ac-lille.fr" userId="e12bd24c-24e7-440b-ac11-9b50f03d872d" providerId="ADAL" clId="{24DCF5C5-28F1-4547-8892-B356528BF34B}" dt="2022-11-23T21:47:49.537" v="5036" actId="1076"/>
        <pc:sldMkLst>
          <pc:docMk/>
          <pc:sldMk cId="4169344384" sldId="387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1618569289" sldId="388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180159925" sldId="389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827859070" sldId="390"/>
        </pc:sldMkLst>
      </pc:sldChg>
      <pc:sldChg chg="del">
        <pc:chgData name="pierre.vuylsteker@ac-lille.fr" userId="e12bd24c-24e7-440b-ac11-9b50f03d872d" providerId="ADAL" clId="{24DCF5C5-28F1-4547-8892-B356528BF34B}" dt="2022-11-23T21:04:59.906" v="528" actId="47"/>
        <pc:sldMkLst>
          <pc:docMk/>
          <pc:sldMk cId="3382675232" sldId="391"/>
        </pc:sldMkLst>
      </pc:sldChg>
      <pc:sldChg chg="del">
        <pc:chgData name="pierre.vuylsteker@ac-lille.fr" userId="e12bd24c-24e7-440b-ac11-9b50f03d872d" providerId="ADAL" clId="{24DCF5C5-28F1-4547-8892-B356528BF34B}" dt="2022-11-23T21:05:03.995" v="530" actId="47"/>
        <pc:sldMkLst>
          <pc:docMk/>
          <pc:sldMk cId="3411321839" sldId="392"/>
        </pc:sldMkLst>
      </pc:sldChg>
      <pc:sldChg chg="del">
        <pc:chgData name="pierre.vuylsteker@ac-lille.fr" userId="e12bd24c-24e7-440b-ac11-9b50f03d872d" providerId="ADAL" clId="{24DCF5C5-28F1-4547-8892-B356528BF34B}" dt="2022-11-23T21:05:04.410" v="531" actId="47"/>
        <pc:sldMkLst>
          <pc:docMk/>
          <pc:sldMk cId="3322018555" sldId="393"/>
        </pc:sldMkLst>
      </pc:sldChg>
    </pc:docChg>
  </pc:docChgLst>
  <pc:docChgLst>
    <pc:chgData name="Pierre Vuylsteker" userId="e12bd24c-24e7-440b-ac11-9b50f03d872d" providerId="ADAL" clId="{85CB7782-C130-407A-A86E-C4460A16C6CA}"/>
    <pc:docChg chg="undo redo custSel addSld delSld modSld">
      <pc:chgData name="Pierre Vuylsteker" userId="e12bd24c-24e7-440b-ac11-9b50f03d872d" providerId="ADAL" clId="{85CB7782-C130-407A-A86E-C4460A16C6CA}" dt="2025-02-23T10:29:18.860" v="1504" actId="20577"/>
      <pc:docMkLst>
        <pc:docMk/>
      </pc:docMkLst>
      <pc:sldChg chg="addSp delSp modSp mod">
        <pc:chgData name="Pierre Vuylsteker" userId="e12bd24c-24e7-440b-ac11-9b50f03d872d" providerId="ADAL" clId="{85CB7782-C130-407A-A86E-C4460A16C6CA}" dt="2025-02-22T19:53:58.033" v="142" actId="1076"/>
        <pc:sldMkLst>
          <pc:docMk/>
          <pc:sldMk cId="0" sldId="265"/>
        </pc:sldMkLst>
        <pc:spChg chg="mod">
          <ac:chgData name="Pierre Vuylsteker" userId="e12bd24c-24e7-440b-ac11-9b50f03d872d" providerId="ADAL" clId="{85CB7782-C130-407A-A86E-C4460A16C6CA}" dt="2025-02-22T19:50:58.299" v="17" actId="20577"/>
          <ac:spMkLst>
            <pc:docMk/>
            <pc:sldMk cId="0" sldId="265"/>
            <ac:spMk id="2053" creationId="{8891B687-0FB6-4EEB-9F31-F1C41505CCA7}"/>
          </ac:spMkLst>
        </pc:spChg>
        <pc:graphicFrameChg chg="add mod modGraphic">
          <ac:chgData name="Pierre Vuylsteker" userId="e12bd24c-24e7-440b-ac11-9b50f03d872d" providerId="ADAL" clId="{85CB7782-C130-407A-A86E-C4460A16C6CA}" dt="2025-02-22T19:53:58.033" v="142" actId="1076"/>
          <ac:graphicFrameMkLst>
            <pc:docMk/>
            <pc:sldMk cId="0" sldId="265"/>
            <ac:graphicFrameMk id="3" creationId="{1AC6A1B1-DD5B-CAEB-FCED-CB5F814D054B}"/>
          </ac:graphicFrameMkLst>
        </pc:graphicFrameChg>
      </pc:sldChg>
      <pc:sldChg chg="addSp delSp modSp mod modAnim">
        <pc:chgData name="Pierre Vuylsteker" userId="e12bd24c-24e7-440b-ac11-9b50f03d872d" providerId="ADAL" clId="{85CB7782-C130-407A-A86E-C4460A16C6CA}" dt="2025-02-22T19:56:53.962" v="174" actId="1036"/>
        <pc:sldMkLst>
          <pc:docMk/>
          <pc:sldMk cId="2589664507" sldId="324"/>
        </pc:sldMkLst>
      </pc:sldChg>
      <pc:sldChg chg="addSp delSp modSp mod delAnim">
        <pc:chgData name="Pierre Vuylsteker" userId="e12bd24c-24e7-440b-ac11-9b50f03d872d" providerId="ADAL" clId="{85CB7782-C130-407A-A86E-C4460A16C6CA}" dt="2025-02-23T09:40:25.671" v="464" actId="1076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578363527" sldId="37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874324320" sldId="37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32784923" sldId="37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726641064" sldId="373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077825404" sldId="374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15267025" sldId="377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252769360" sldId="378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407764305" sldId="379"/>
        </pc:sldMkLst>
      </pc:sldChg>
      <pc:sldChg chg="del">
        <pc:chgData name="Pierre Vuylsteker" userId="e12bd24c-24e7-440b-ac11-9b50f03d872d" providerId="ADAL" clId="{85CB7782-C130-407A-A86E-C4460A16C6CA}" dt="2025-02-23T09:13:05.085" v="225" actId="47"/>
        <pc:sldMkLst>
          <pc:docMk/>
          <pc:sldMk cId="202787777" sldId="380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3741151129" sldId="381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2993189417" sldId="382"/>
        </pc:sldMkLst>
      </pc:sldChg>
      <pc:sldChg chg="del">
        <pc:chgData name="Pierre Vuylsteker" userId="e12bd24c-24e7-440b-ac11-9b50f03d872d" providerId="ADAL" clId="{85CB7782-C130-407A-A86E-C4460A16C6CA}" dt="2025-02-22T20:01:18.796" v="214" actId="47"/>
        <pc:sldMkLst>
          <pc:docMk/>
          <pc:sldMk cId="1696107873" sldId="383"/>
        </pc:sldMkLst>
      </pc:sldChg>
      <pc:sldChg chg="addSp delSp modSp add mod delAnim modAnim">
        <pc:chgData name="Pierre Vuylsteker" userId="e12bd24c-24e7-440b-ac11-9b50f03d872d" providerId="ADAL" clId="{85CB7782-C130-407A-A86E-C4460A16C6CA}" dt="2025-02-23T10:16:06.768" v="1325" actId="1076"/>
        <pc:sldMkLst>
          <pc:docMk/>
          <pc:sldMk cId="4247304279" sldId="384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21.483" v="1400"/>
        <pc:sldMkLst>
          <pc:docMk/>
          <pc:sldMk cId="2640011050" sldId="385"/>
        </pc:sldMkLst>
      </pc:sldChg>
      <pc:sldChg chg="addSp delSp modSp add mod">
        <pc:chgData name="Pierre Vuylsteker" userId="e12bd24c-24e7-440b-ac11-9b50f03d872d" providerId="ADAL" clId="{85CB7782-C130-407A-A86E-C4460A16C6CA}" dt="2025-02-23T09:39:11.907" v="454" actId="1076"/>
        <pc:sldMkLst>
          <pc:docMk/>
          <pc:sldMk cId="1643510928" sldId="386"/>
        </pc:sldMkLst>
      </pc:sldChg>
      <pc:sldChg chg="addSp delSp modSp add mod">
        <pc:chgData name="Pierre Vuylsteker" userId="e12bd24c-24e7-440b-ac11-9b50f03d872d" providerId="ADAL" clId="{85CB7782-C130-407A-A86E-C4460A16C6CA}" dt="2025-02-23T09:19:28.295" v="293" actId="14100"/>
        <pc:sldMkLst>
          <pc:docMk/>
          <pc:sldMk cId="4183628079" sldId="387"/>
        </pc:sldMkLst>
      </pc:sldChg>
      <pc:sldChg chg="addSp delSp modSp add mod modAnim">
        <pc:chgData name="Pierre Vuylsteker" userId="e12bd24c-24e7-440b-ac11-9b50f03d872d" providerId="ADAL" clId="{85CB7782-C130-407A-A86E-C4460A16C6CA}" dt="2025-02-23T10:20:58.917" v="1405"/>
        <pc:sldMkLst>
          <pc:docMk/>
          <pc:sldMk cId="2244890907" sldId="388"/>
        </pc:sldMkLst>
      </pc:sldChg>
      <pc:sldChg chg="addSp delSp modSp add mod">
        <pc:chgData name="Pierre Vuylsteker" userId="e12bd24c-24e7-440b-ac11-9b50f03d872d" providerId="ADAL" clId="{85CB7782-C130-407A-A86E-C4460A16C6CA}" dt="2025-02-23T09:32:00.474" v="430" actId="14100"/>
        <pc:sldMkLst>
          <pc:docMk/>
          <pc:sldMk cId="459616707" sldId="389"/>
        </pc:sldMkLst>
      </pc:sldChg>
      <pc:sldChg chg="addSp delSp modSp add mod">
        <pc:chgData name="Pierre Vuylsteker" userId="e12bd24c-24e7-440b-ac11-9b50f03d872d" providerId="ADAL" clId="{85CB7782-C130-407A-A86E-C4460A16C6CA}" dt="2025-02-23T09:32:41.067" v="442" actId="14100"/>
        <pc:sldMkLst>
          <pc:docMk/>
          <pc:sldMk cId="3458856646" sldId="390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25.822" v="1406"/>
        <pc:sldMkLst>
          <pc:docMk/>
          <pc:sldMk cId="21714573" sldId="391"/>
        </pc:sldMkLst>
      </pc:sldChg>
      <pc:sldChg chg="addSp delSp modSp add mod modAnim">
        <pc:chgData name="Pierre Vuylsteker" userId="e12bd24c-24e7-440b-ac11-9b50f03d872d" providerId="ADAL" clId="{85CB7782-C130-407A-A86E-C4460A16C6CA}" dt="2025-02-23T10:21:38.105" v="1408"/>
        <pc:sldMkLst>
          <pc:docMk/>
          <pc:sldMk cId="2699212629" sldId="392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03.355" v="1415"/>
        <pc:sldMkLst>
          <pc:docMk/>
          <pc:sldMk cId="3605760372" sldId="393"/>
        </pc:sldMkLst>
      </pc:sldChg>
      <pc:sldChg chg="addSp delSp modSp add mod modAnim">
        <pc:chgData name="Pierre Vuylsteker" userId="e12bd24c-24e7-440b-ac11-9b50f03d872d" providerId="ADAL" clId="{85CB7782-C130-407A-A86E-C4460A16C6CA}" dt="2025-02-23T10:22:27.680" v="1417"/>
        <pc:sldMkLst>
          <pc:docMk/>
          <pc:sldMk cId="3994891107" sldId="394"/>
        </pc:sldMkLst>
      </pc:sldChg>
      <pc:sldChg chg="addSp delSp modSp add mod">
        <pc:chgData name="Pierre Vuylsteker" userId="e12bd24c-24e7-440b-ac11-9b50f03d872d" providerId="ADAL" clId="{85CB7782-C130-407A-A86E-C4460A16C6CA}" dt="2025-02-23T09:48:27.534" v="653" actId="14100"/>
        <pc:sldMkLst>
          <pc:docMk/>
          <pc:sldMk cId="3625494992" sldId="395"/>
        </pc:sldMkLst>
      </pc:sldChg>
      <pc:sldChg chg="addSp delSp modSp add mod">
        <pc:chgData name="Pierre Vuylsteker" userId="e12bd24c-24e7-440b-ac11-9b50f03d872d" providerId="ADAL" clId="{85CB7782-C130-407A-A86E-C4460A16C6CA}" dt="2025-02-23T09:51:34.089" v="740" actId="22"/>
        <pc:sldMkLst>
          <pc:docMk/>
          <pc:sldMk cId="3305250399" sldId="396"/>
        </pc:sldMkLst>
      </pc:sldChg>
      <pc:sldChg chg="addSp delSp modSp add mod">
        <pc:chgData name="Pierre Vuylsteker" userId="e12bd24c-24e7-440b-ac11-9b50f03d872d" providerId="ADAL" clId="{85CB7782-C130-407A-A86E-C4460A16C6CA}" dt="2025-02-23T09:53:28.857" v="797" actId="1036"/>
        <pc:sldMkLst>
          <pc:docMk/>
          <pc:sldMk cId="3813295912" sldId="397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11.534" v="1420"/>
        <pc:sldMkLst>
          <pc:docMk/>
          <pc:sldMk cId="2017034228" sldId="398"/>
        </pc:sldMkLst>
      </pc:sldChg>
      <pc:sldChg chg="addSp delSp modSp add del mod">
        <pc:chgData name="Pierre Vuylsteker" userId="e12bd24c-24e7-440b-ac11-9b50f03d872d" providerId="ADAL" clId="{85CB7782-C130-407A-A86E-C4460A16C6CA}" dt="2025-02-23T09:52:13.743" v="757" actId="47"/>
        <pc:sldMkLst>
          <pc:docMk/>
          <pc:sldMk cId="2829922678" sldId="398"/>
        </pc:sldMkLst>
      </pc:sldChg>
      <pc:sldChg chg="addSp delSp modSp add mod">
        <pc:chgData name="Pierre Vuylsteker" userId="e12bd24c-24e7-440b-ac11-9b50f03d872d" providerId="ADAL" clId="{85CB7782-C130-407A-A86E-C4460A16C6CA}" dt="2025-02-23T09:57:53.012" v="877" actId="122"/>
        <pc:sldMkLst>
          <pc:docMk/>
          <pc:sldMk cId="719145158" sldId="399"/>
        </pc:sldMkLst>
      </pc:sldChg>
      <pc:sldChg chg="addSp delSp modSp add mod">
        <pc:chgData name="Pierre Vuylsteker" userId="e12bd24c-24e7-440b-ac11-9b50f03d872d" providerId="ADAL" clId="{85CB7782-C130-407A-A86E-C4460A16C6CA}" dt="2025-02-23T09:58:55.090" v="894" actId="22"/>
        <pc:sldMkLst>
          <pc:docMk/>
          <pc:sldMk cId="1478712281" sldId="400"/>
        </pc:sldMkLst>
      </pc:sldChg>
      <pc:sldChg chg="addSp delSp modSp add mod modAnim">
        <pc:chgData name="Pierre Vuylsteker" userId="e12bd24c-24e7-440b-ac11-9b50f03d872d" providerId="ADAL" clId="{85CB7782-C130-407A-A86E-C4460A16C6CA}" dt="2025-02-23T10:23:34.022" v="1421"/>
        <pc:sldMkLst>
          <pc:docMk/>
          <pc:sldMk cId="1742189784" sldId="401"/>
        </pc:sldMkLst>
      </pc:sldChg>
      <pc:sldChg chg="addSp delSp modSp add mod">
        <pc:chgData name="Pierre Vuylsteker" userId="e12bd24c-24e7-440b-ac11-9b50f03d872d" providerId="ADAL" clId="{85CB7782-C130-407A-A86E-C4460A16C6CA}" dt="2025-02-23T10:00:30.691" v="928" actId="22"/>
        <pc:sldMkLst>
          <pc:docMk/>
          <pc:sldMk cId="2880062993" sldId="402"/>
        </pc:sldMkLst>
      </pc:sldChg>
      <pc:sldChg chg="addSp delSp modSp add mod modAnim">
        <pc:chgData name="Pierre Vuylsteker" userId="e12bd24c-24e7-440b-ac11-9b50f03d872d" providerId="ADAL" clId="{85CB7782-C130-407A-A86E-C4460A16C6CA}" dt="2025-02-23T10:24:48.728" v="1433"/>
        <pc:sldMkLst>
          <pc:docMk/>
          <pc:sldMk cId="1559387658" sldId="403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0.917" v="1434"/>
        <pc:sldMkLst>
          <pc:docMk/>
          <pc:sldMk cId="3706786635" sldId="404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08.155" v="1435"/>
        <pc:sldMkLst>
          <pc:docMk/>
          <pc:sldMk cId="333576891" sldId="405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25.631" v="1437"/>
        <pc:sldMkLst>
          <pc:docMk/>
          <pc:sldMk cId="844426737" sldId="406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36.555" v="1438"/>
        <pc:sldMkLst>
          <pc:docMk/>
          <pc:sldMk cId="2272772325" sldId="407"/>
        </pc:sldMkLst>
      </pc:sldChg>
      <pc:sldChg chg="addSp delSp modSp add mod modAnim">
        <pc:chgData name="Pierre Vuylsteker" userId="e12bd24c-24e7-440b-ac11-9b50f03d872d" providerId="ADAL" clId="{85CB7782-C130-407A-A86E-C4460A16C6CA}" dt="2025-02-23T10:25:52.232" v="1439"/>
        <pc:sldMkLst>
          <pc:docMk/>
          <pc:sldMk cId="1798392009" sldId="408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01.546" v="1440"/>
        <pc:sldMkLst>
          <pc:docMk/>
          <pc:sldMk cId="962415882" sldId="409"/>
        </pc:sldMkLst>
      </pc:sldChg>
      <pc:sldChg chg="addSp delSp modSp add mod modAnim">
        <pc:chgData name="Pierre Vuylsteker" userId="e12bd24c-24e7-440b-ac11-9b50f03d872d" providerId="ADAL" clId="{85CB7782-C130-407A-A86E-C4460A16C6CA}" dt="2025-02-23T10:26:25.463" v="1441"/>
        <pc:sldMkLst>
          <pc:docMk/>
          <pc:sldMk cId="4102872138" sldId="410"/>
        </pc:sldMkLst>
      </pc:sldChg>
      <pc:sldChg chg="addSp delSp modSp add mod">
        <pc:chgData name="Pierre Vuylsteker" userId="e12bd24c-24e7-440b-ac11-9b50f03d872d" providerId="ADAL" clId="{85CB7782-C130-407A-A86E-C4460A16C6CA}" dt="2025-02-23T10:29:18.860" v="1504" actId="20577"/>
        <pc:sldMkLst>
          <pc:docMk/>
          <pc:sldMk cId="5496740" sldId="411"/>
        </pc:sldMkLst>
      </pc:sldChg>
      <pc:sldChg chg="addSp delSp modSp add mod">
        <pc:chgData name="Pierre Vuylsteker" userId="e12bd24c-24e7-440b-ac11-9b50f03d872d" providerId="ADAL" clId="{85CB7782-C130-407A-A86E-C4460A16C6CA}" dt="2025-02-23T10:24:10.066" v="1427" actId="122"/>
        <pc:sldMkLst>
          <pc:docMk/>
          <pc:sldMk cId="3769090810" sldId="412"/>
        </pc:sldMkLst>
      </pc:sldChg>
    </pc:docChg>
  </pc:docChgLst>
  <pc:docChgLst>
    <pc:chgData name="pierre.vuylsteker@ac-lille.fr" userId="e12bd24c-24e7-440b-ac11-9b50f03d872d" providerId="ADAL" clId="{FE55C20A-F29E-417F-BC3B-A51CF41CA065}"/>
    <pc:docChg chg="undo custSel modSld">
      <pc:chgData name="pierre.vuylsteker@ac-lille.fr" userId="e12bd24c-24e7-440b-ac11-9b50f03d872d" providerId="ADAL" clId="{FE55C20A-F29E-417F-BC3B-A51CF41CA065}" dt="2022-10-14T14:47:25.402" v="13" actId="1076"/>
      <pc:docMkLst>
        <pc:docMk/>
      </pc:docMkLst>
      <pc:sldChg chg="addSp delSp modSp mod">
        <pc:chgData name="pierre.vuylsteker@ac-lille.fr" userId="e12bd24c-24e7-440b-ac11-9b50f03d872d" providerId="ADAL" clId="{FE55C20A-F29E-417F-BC3B-A51CF41CA065}" dt="2022-10-14T14:47:25.402" v="13" actId="1076"/>
        <pc:sldMkLst>
          <pc:docMk/>
          <pc:sldMk cId="4222677601" sldId="361"/>
        </pc:sldMkLst>
      </pc:sldChg>
    </pc:docChg>
  </pc:docChgLst>
  <pc:docChgLst>
    <pc:chgData name="Pierre Vuylsteker" userId="e12bd24c-24e7-440b-ac11-9b50f03d872d" providerId="ADAL" clId="{B7FEE1E6-C0CB-4FB2-BC18-FEAAE0811791}"/>
    <pc:docChg chg="undo redo custSel addSld delSld modSld sldOrd">
      <pc:chgData name="Pierre Vuylsteker" userId="e12bd24c-24e7-440b-ac11-9b50f03d872d" providerId="ADAL" clId="{B7FEE1E6-C0CB-4FB2-BC18-FEAAE0811791}" dt="2025-01-19T21:27:41.759" v="1736" actId="47"/>
      <pc:docMkLst>
        <pc:docMk/>
      </pc:docMkLst>
      <pc:sldChg chg="modSp add del mod">
        <pc:chgData name="Pierre Vuylsteker" userId="e12bd24c-24e7-440b-ac11-9b50f03d872d" providerId="ADAL" clId="{B7FEE1E6-C0CB-4FB2-BC18-FEAAE0811791}" dt="2025-01-19T21:27:31.482" v="1718" actId="47"/>
        <pc:sldMkLst>
          <pc:docMk/>
          <pc:sldMk cId="0" sldId="265"/>
        </pc:sldMkLst>
        <pc:spChg chg="mod">
          <ac:chgData name="Pierre Vuylsteker" userId="e12bd24c-24e7-440b-ac11-9b50f03d872d" providerId="ADAL" clId="{B7FEE1E6-C0CB-4FB2-BC18-FEAAE0811791}" dt="2025-01-19T21:26:44.776" v="1679" actId="20577"/>
          <ac:spMkLst>
            <pc:docMk/>
            <pc:sldMk cId="0" sldId="265"/>
            <ac:spMk id="2053" creationId="{8891B687-0FB6-4EEB-9F31-F1C41505CCA7}"/>
          </ac:spMkLst>
        </pc:spChg>
      </pc:sldChg>
      <pc:sldChg chg="addSp delSp modSp add del mod">
        <pc:chgData name="Pierre Vuylsteker" userId="e12bd24c-24e7-440b-ac11-9b50f03d872d" providerId="ADAL" clId="{B7FEE1E6-C0CB-4FB2-BC18-FEAAE0811791}" dt="2025-01-19T21:27:31.811" v="1719" actId="47"/>
        <pc:sldMkLst>
          <pc:docMk/>
          <pc:sldMk cId="2589664507" sldId="324"/>
        </pc:sldMkLst>
        <pc:spChg chg="mod">
          <ac:chgData name="Pierre Vuylsteker" userId="e12bd24c-24e7-440b-ac11-9b50f03d872d" providerId="ADAL" clId="{B7FEE1E6-C0CB-4FB2-BC18-FEAAE0811791}" dt="2025-01-19T20:50:41.734" v="118" actId="1076"/>
          <ac:spMkLst>
            <pc:docMk/>
            <pc:sldMk cId="2589664507" sldId="324"/>
            <ac:spMk id="10" creationId="{81CB2E67-DAE9-4A5D-A7E0-ED48F20D8047}"/>
          </ac:spMkLst>
        </pc:spChg>
      </pc:sldChg>
      <pc:sldChg chg="add del">
        <pc:chgData name="Pierre Vuylsteker" userId="e12bd24c-24e7-440b-ac11-9b50f03d872d" providerId="ADAL" clId="{B7FEE1E6-C0CB-4FB2-BC18-FEAAE0811791}" dt="2025-01-19T21:27:41.159" v="1735" actId="47"/>
        <pc:sldMkLst>
          <pc:docMk/>
          <pc:sldMk cId="333684102" sldId="342"/>
        </pc:sldMkLst>
      </pc:sldChg>
      <pc:sldChg chg="del">
        <pc:chgData name="Pierre Vuylsteker" userId="e12bd24c-24e7-440b-ac11-9b50f03d872d" providerId="ADAL" clId="{B7FEE1E6-C0CB-4FB2-BC18-FEAAE0811791}" dt="2025-01-19T20:50:45.176" v="119" actId="47"/>
        <pc:sldMkLst>
          <pc:docMk/>
          <pc:sldMk cId="3470473165" sldId="343"/>
        </pc:sldMkLst>
      </pc:sldChg>
      <pc:sldChg chg="del">
        <pc:chgData name="Pierre Vuylsteker" userId="e12bd24c-24e7-440b-ac11-9b50f03d872d" providerId="ADAL" clId="{B7FEE1E6-C0CB-4FB2-BC18-FEAAE0811791}" dt="2025-01-19T20:50:46.763" v="120" actId="47"/>
        <pc:sldMkLst>
          <pc:docMk/>
          <pc:sldMk cId="2043427317" sldId="344"/>
        </pc:sldMkLst>
      </pc:sldChg>
      <pc:sldChg chg="del">
        <pc:chgData name="Pierre Vuylsteker" userId="e12bd24c-24e7-440b-ac11-9b50f03d872d" providerId="ADAL" clId="{B7FEE1E6-C0CB-4FB2-BC18-FEAAE0811791}" dt="2025-01-19T20:50:47.365" v="121" actId="47"/>
        <pc:sldMkLst>
          <pc:docMk/>
          <pc:sldMk cId="2053208103" sldId="345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090" v="1720" actId="47"/>
        <pc:sldMkLst>
          <pc:docMk/>
          <pc:sldMk cId="1918843954" sldId="346"/>
        </pc:sldMkLst>
      </pc:sldChg>
      <pc:sldChg chg="del">
        <pc:chgData name="Pierre Vuylsteker" userId="e12bd24c-24e7-440b-ac11-9b50f03d872d" providerId="ADAL" clId="{B7FEE1E6-C0CB-4FB2-BC18-FEAAE0811791}" dt="2025-01-19T21:27:28.549" v="1680" actId="47"/>
        <pc:sldMkLst>
          <pc:docMk/>
          <pc:sldMk cId="3458761298" sldId="348"/>
        </pc:sldMkLst>
      </pc:sldChg>
      <pc:sldChg chg="del">
        <pc:chgData name="Pierre Vuylsteker" userId="e12bd24c-24e7-440b-ac11-9b50f03d872d" providerId="ADAL" clId="{B7FEE1E6-C0CB-4FB2-BC18-FEAAE0811791}" dt="2025-01-19T21:27:29.045" v="1681" actId="47"/>
        <pc:sldMkLst>
          <pc:docMk/>
          <pc:sldMk cId="3921563165" sldId="349"/>
        </pc:sldMkLst>
      </pc:sldChg>
      <pc:sldChg chg="del">
        <pc:chgData name="Pierre Vuylsteker" userId="e12bd24c-24e7-440b-ac11-9b50f03d872d" providerId="ADAL" clId="{B7FEE1E6-C0CB-4FB2-BC18-FEAAE0811791}" dt="2025-01-19T21:27:29.076" v="1682" actId="47"/>
        <pc:sldMkLst>
          <pc:docMk/>
          <pc:sldMk cId="175702162" sldId="350"/>
        </pc:sldMkLst>
      </pc:sldChg>
      <pc:sldChg chg="del">
        <pc:chgData name="Pierre Vuylsteker" userId="e12bd24c-24e7-440b-ac11-9b50f03d872d" providerId="ADAL" clId="{B7FEE1E6-C0CB-4FB2-BC18-FEAAE0811791}" dt="2025-01-19T21:27:29.110" v="1683" actId="47"/>
        <pc:sldMkLst>
          <pc:docMk/>
          <pc:sldMk cId="1668087146" sldId="351"/>
        </pc:sldMkLst>
      </pc:sldChg>
      <pc:sldChg chg="del">
        <pc:chgData name="Pierre Vuylsteker" userId="e12bd24c-24e7-440b-ac11-9b50f03d872d" providerId="ADAL" clId="{B7FEE1E6-C0CB-4FB2-BC18-FEAAE0811791}" dt="2025-01-19T21:27:29.137" v="1684" actId="47"/>
        <pc:sldMkLst>
          <pc:docMk/>
          <pc:sldMk cId="3750883291" sldId="352"/>
        </pc:sldMkLst>
      </pc:sldChg>
      <pc:sldChg chg="del">
        <pc:chgData name="Pierre Vuylsteker" userId="e12bd24c-24e7-440b-ac11-9b50f03d872d" providerId="ADAL" clId="{B7FEE1E6-C0CB-4FB2-BC18-FEAAE0811791}" dt="2025-01-19T21:27:29.170" v="1685" actId="47"/>
        <pc:sldMkLst>
          <pc:docMk/>
          <pc:sldMk cId="3281382257" sldId="353"/>
        </pc:sldMkLst>
      </pc:sldChg>
      <pc:sldChg chg="del">
        <pc:chgData name="Pierre Vuylsteker" userId="e12bd24c-24e7-440b-ac11-9b50f03d872d" providerId="ADAL" clId="{B7FEE1E6-C0CB-4FB2-BC18-FEAAE0811791}" dt="2025-01-19T21:27:29.206" v="1686" actId="47"/>
        <pc:sldMkLst>
          <pc:docMk/>
          <pc:sldMk cId="2488567247" sldId="354"/>
        </pc:sldMkLst>
      </pc:sldChg>
      <pc:sldChg chg="del">
        <pc:chgData name="Pierre Vuylsteker" userId="e12bd24c-24e7-440b-ac11-9b50f03d872d" providerId="ADAL" clId="{B7FEE1E6-C0CB-4FB2-BC18-FEAAE0811791}" dt="2025-01-19T21:27:29.236" v="1687" actId="47"/>
        <pc:sldMkLst>
          <pc:docMk/>
          <pc:sldMk cId="672245101" sldId="355"/>
        </pc:sldMkLst>
      </pc:sldChg>
      <pc:sldChg chg="del">
        <pc:chgData name="Pierre Vuylsteker" userId="e12bd24c-24e7-440b-ac11-9b50f03d872d" providerId="ADAL" clId="{B7FEE1E6-C0CB-4FB2-BC18-FEAAE0811791}" dt="2025-01-19T21:27:29.264" v="1688" actId="47"/>
        <pc:sldMkLst>
          <pc:docMk/>
          <pc:sldMk cId="1589122132" sldId="356"/>
        </pc:sldMkLst>
      </pc:sldChg>
      <pc:sldChg chg="del">
        <pc:chgData name="Pierre Vuylsteker" userId="e12bd24c-24e7-440b-ac11-9b50f03d872d" providerId="ADAL" clId="{B7FEE1E6-C0CB-4FB2-BC18-FEAAE0811791}" dt="2025-01-19T21:27:29.296" v="1689" actId="47"/>
        <pc:sldMkLst>
          <pc:docMk/>
          <pc:sldMk cId="3106465824" sldId="357"/>
        </pc:sldMkLst>
      </pc:sldChg>
      <pc:sldChg chg="del">
        <pc:chgData name="Pierre Vuylsteker" userId="e12bd24c-24e7-440b-ac11-9b50f03d872d" providerId="ADAL" clId="{B7FEE1E6-C0CB-4FB2-BC18-FEAAE0811791}" dt="2025-01-19T21:27:29.326" v="1690" actId="47"/>
        <pc:sldMkLst>
          <pc:docMk/>
          <pc:sldMk cId="2231929895" sldId="358"/>
        </pc:sldMkLst>
      </pc:sldChg>
      <pc:sldChg chg="del">
        <pc:chgData name="Pierre Vuylsteker" userId="e12bd24c-24e7-440b-ac11-9b50f03d872d" providerId="ADAL" clId="{B7FEE1E6-C0CB-4FB2-BC18-FEAAE0811791}" dt="2025-01-19T21:27:29.344" v="1691" actId="47"/>
        <pc:sldMkLst>
          <pc:docMk/>
          <pc:sldMk cId="2758830305" sldId="359"/>
        </pc:sldMkLst>
      </pc:sldChg>
      <pc:sldChg chg="del">
        <pc:chgData name="Pierre Vuylsteker" userId="e12bd24c-24e7-440b-ac11-9b50f03d872d" providerId="ADAL" clId="{B7FEE1E6-C0CB-4FB2-BC18-FEAAE0811791}" dt="2025-01-19T21:27:29.383" v="1692" actId="47"/>
        <pc:sldMkLst>
          <pc:docMk/>
          <pc:sldMk cId="4190778060" sldId="360"/>
        </pc:sldMkLst>
      </pc:sldChg>
      <pc:sldChg chg="del">
        <pc:chgData name="Pierre Vuylsteker" userId="e12bd24c-24e7-440b-ac11-9b50f03d872d" providerId="ADAL" clId="{B7FEE1E6-C0CB-4FB2-BC18-FEAAE0811791}" dt="2025-01-19T21:27:29.417" v="1693" actId="47"/>
        <pc:sldMkLst>
          <pc:docMk/>
          <pc:sldMk cId="412719331" sldId="361"/>
        </pc:sldMkLst>
      </pc:sldChg>
      <pc:sldChg chg="del">
        <pc:chgData name="Pierre Vuylsteker" userId="e12bd24c-24e7-440b-ac11-9b50f03d872d" providerId="ADAL" clId="{B7FEE1E6-C0CB-4FB2-BC18-FEAAE0811791}" dt="2025-01-19T21:27:29.439" v="1694" actId="47"/>
        <pc:sldMkLst>
          <pc:docMk/>
          <pc:sldMk cId="398253591" sldId="362"/>
        </pc:sldMkLst>
      </pc:sldChg>
      <pc:sldChg chg="del">
        <pc:chgData name="Pierre Vuylsteker" userId="e12bd24c-24e7-440b-ac11-9b50f03d872d" providerId="ADAL" clId="{B7FEE1E6-C0CB-4FB2-BC18-FEAAE0811791}" dt="2025-01-19T21:27:29.470" v="1695" actId="47"/>
        <pc:sldMkLst>
          <pc:docMk/>
          <pc:sldMk cId="970543739" sldId="363"/>
        </pc:sldMkLst>
      </pc:sldChg>
      <pc:sldChg chg="del">
        <pc:chgData name="Pierre Vuylsteker" userId="e12bd24c-24e7-440b-ac11-9b50f03d872d" providerId="ADAL" clId="{B7FEE1E6-C0CB-4FB2-BC18-FEAAE0811791}" dt="2025-01-19T21:27:29.492" v="1696" actId="47"/>
        <pc:sldMkLst>
          <pc:docMk/>
          <pc:sldMk cId="4049520385" sldId="364"/>
        </pc:sldMkLst>
      </pc:sldChg>
      <pc:sldChg chg="del">
        <pc:chgData name="Pierre Vuylsteker" userId="e12bd24c-24e7-440b-ac11-9b50f03d872d" providerId="ADAL" clId="{B7FEE1E6-C0CB-4FB2-BC18-FEAAE0811791}" dt="2025-01-19T21:27:29.520" v="1697" actId="47"/>
        <pc:sldMkLst>
          <pc:docMk/>
          <pc:sldMk cId="2298961847" sldId="365"/>
        </pc:sldMkLst>
      </pc:sldChg>
      <pc:sldChg chg="del">
        <pc:chgData name="Pierre Vuylsteker" userId="e12bd24c-24e7-440b-ac11-9b50f03d872d" providerId="ADAL" clId="{B7FEE1E6-C0CB-4FB2-BC18-FEAAE0811791}" dt="2025-01-19T21:27:29.546" v="1698" actId="47"/>
        <pc:sldMkLst>
          <pc:docMk/>
          <pc:sldMk cId="2064327626" sldId="366"/>
        </pc:sldMkLst>
      </pc:sldChg>
      <pc:sldChg chg="del">
        <pc:chgData name="Pierre Vuylsteker" userId="e12bd24c-24e7-440b-ac11-9b50f03d872d" providerId="ADAL" clId="{B7FEE1E6-C0CB-4FB2-BC18-FEAAE0811791}" dt="2025-01-19T21:27:29.567" v="1699" actId="47"/>
        <pc:sldMkLst>
          <pc:docMk/>
          <pc:sldMk cId="3744589222" sldId="367"/>
        </pc:sldMkLst>
      </pc:sldChg>
      <pc:sldChg chg="del">
        <pc:chgData name="Pierre Vuylsteker" userId="e12bd24c-24e7-440b-ac11-9b50f03d872d" providerId="ADAL" clId="{B7FEE1E6-C0CB-4FB2-BC18-FEAAE0811791}" dt="2025-01-19T21:27:29.605" v="1700" actId="47"/>
        <pc:sldMkLst>
          <pc:docMk/>
          <pc:sldMk cId="3402162302" sldId="368"/>
        </pc:sldMkLst>
      </pc:sldChg>
      <pc:sldChg chg="add del">
        <pc:chgData name="Pierre Vuylsteker" userId="e12bd24c-24e7-440b-ac11-9b50f03d872d" providerId="ADAL" clId="{B7FEE1E6-C0CB-4FB2-BC18-FEAAE0811791}" dt="2025-01-19T21:27:41.759" v="1736" actId="47"/>
        <pc:sldMkLst>
          <pc:docMk/>
          <pc:sldMk cId="1988201736" sldId="369"/>
        </pc:sldMkLst>
      </pc:sldChg>
      <pc:sldChg chg="addSp modSp add del mod modAnim">
        <pc:chgData name="Pierre Vuylsteker" userId="e12bd24c-24e7-440b-ac11-9b50f03d872d" providerId="ADAL" clId="{B7FEE1E6-C0CB-4FB2-BC18-FEAAE0811791}" dt="2025-01-19T21:27:32.303" v="1721" actId="47"/>
        <pc:sldMkLst>
          <pc:docMk/>
          <pc:sldMk cId="2578363527" sldId="370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2.619" v="1723" actId="47"/>
        <pc:sldMkLst>
          <pc:docMk/>
          <pc:sldMk cId="1874324320" sldId="371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044" v="1725" actId="47"/>
        <pc:sldMkLst>
          <pc:docMk/>
          <pc:sldMk cId="3732784923" sldId="372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281" v="1726" actId="47"/>
        <pc:sldMkLst>
          <pc:docMk/>
          <pc:sldMk cId="2726641064" sldId="37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27:33.757" v="1728" actId="47"/>
        <pc:sldMkLst>
          <pc:docMk/>
          <pc:sldMk cId="1077825404" sldId="374"/>
        </pc:sldMkLst>
      </pc:sldChg>
      <pc:sldChg chg="modSp add del">
        <pc:chgData name="Pierre Vuylsteker" userId="e12bd24c-24e7-440b-ac11-9b50f03d872d" providerId="ADAL" clId="{B7FEE1E6-C0CB-4FB2-BC18-FEAAE0811791}" dt="2025-01-19T21:13:54.076" v="1515" actId="47"/>
        <pc:sldMkLst>
          <pc:docMk/>
          <pc:sldMk cId="2781290650" sldId="375"/>
        </pc:sldMkLst>
      </pc:sldChg>
      <pc:sldChg chg="delSp modSp add del mod delAnim">
        <pc:chgData name="Pierre Vuylsteker" userId="e12bd24c-24e7-440b-ac11-9b50f03d872d" providerId="ADAL" clId="{B7FEE1E6-C0CB-4FB2-BC18-FEAAE0811791}" dt="2025-01-19T21:14:18.276" v="1523" actId="47"/>
        <pc:sldMkLst>
          <pc:docMk/>
          <pc:sldMk cId="3027609494" sldId="376"/>
        </pc:sldMkLst>
      </pc:sldChg>
      <pc:sldChg chg="addSp modSp add del mod modAnim">
        <pc:chgData name="Pierre Vuylsteker" userId="e12bd24c-24e7-440b-ac11-9b50f03d872d" providerId="ADAL" clId="{B7FEE1E6-C0CB-4FB2-BC18-FEAAE0811791}" dt="2025-01-19T21:27:33.995" v="1729" actId="47"/>
        <pc:sldMkLst>
          <pc:docMk/>
          <pc:sldMk cId="3715267025" sldId="377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4.310" v="1730" actId="47"/>
        <pc:sldMkLst>
          <pc:docMk/>
          <pc:sldMk cId="2252769360" sldId="378"/>
        </pc:sldMkLst>
      </pc:sldChg>
      <pc:sldChg chg="addSp modSp add del mod modAnim">
        <pc:chgData name="Pierre Vuylsteker" userId="e12bd24c-24e7-440b-ac11-9b50f03d872d" providerId="ADAL" clId="{B7FEE1E6-C0CB-4FB2-BC18-FEAAE0811791}" dt="2025-01-19T21:27:34.690" v="1731" actId="47"/>
        <pc:sldMkLst>
          <pc:docMk/>
          <pc:sldMk cId="1407764305" sldId="379"/>
        </pc:sldMkLst>
      </pc:sldChg>
      <pc:sldChg chg="addSp delSp modSp add del mod addAnim delAnim">
        <pc:chgData name="Pierre Vuylsteker" userId="e12bd24c-24e7-440b-ac11-9b50f03d872d" providerId="ADAL" clId="{B7FEE1E6-C0CB-4FB2-BC18-FEAAE0811791}" dt="2025-01-19T21:27:35.021" v="1732" actId="47"/>
        <pc:sldMkLst>
          <pc:docMk/>
          <pc:sldMk cId="202787777" sldId="380"/>
        </pc:sldMkLst>
      </pc:sldChg>
      <pc:sldChg chg="delSp add del mod ord delAnim">
        <pc:chgData name="Pierre Vuylsteker" userId="e12bd24c-24e7-440b-ac11-9b50f03d872d" providerId="ADAL" clId="{B7FEE1E6-C0CB-4FB2-BC18-FEAAE0811791}" dt="2025-01-19T21:27:32.461" v="1722" actId="47"/>
        <pc:sldMkLst>
          <pc:docMk/>
          <pc:sldMk cId="3741151129" sldId="381"/>
        </pc:sldMkLst>
      </pc:sldChg>
      <pc:sldChg chg="addSp delSp modSp add del mod modAnim">
        <pc:chgData name="Pierre Vuylsteker" userId="e12bd24c-24e7-440b-ac11-9b50f03d872d" providerId="ADAL" clId="{B7FEE1E6-C0CB-4FB2-BC18-FEAAE0811791}" dt="2025-01-19T21:27:32.793" v="1724" actId="47"/>
        <pc:sldMkLst>
          <pc:docMk/>
          <pc:sldMk cId="2993189417" sldId="382"/>
        </pc:sldMkLst>
      </pc:sldChg>
      <pc:sldChg chg="addSp delSp modSp add del mod">
        <pc:chgData name="Pierre Vuylsteker" userId="e12bd24c-24e7-440b-ac11-9b50f03d872d" providerId="ADAL" clId="{B7FEE1E6-C0CB-4FB2-BC18-FEAAE0811791}" dt="2025-01-19T21:27:33.535" v="1727" actId="47"/>
        <pc:sldMkLst>
          <pc:docMk/>
          <pc:sldMk cId="1696107873" sldId="383"/>
        </pc:sldMkLst>
      </pc:sldChg>
      <pc:sldChg chg="addSp delSp modSp add del mod delAnim modAnim">
        <pc:chgData name="Pierre Vuylsteker" userId="e12bd24c-24e7-440b-ac11-9b50f03d872d" providerId="ADAL" clId="{B7FEE1E6-C0CB-4FB2-BC18-FEAAE0811791}" dt="2025-01-19T21:14:16.749" v="1522" actId="47"/>
        <pc:sldMkLst>
          <pc:docMk/>
          <pc:sldMk cId="3177052785" sldId="384"/>
        </pc:sldMkLst>
      </pc:sldChg>
    </pc:docChg>
  </pc:docChgLst>
  <pc:docChgLst>
    <pc:chgData name="Pierre Vuylsteker" userId="e12bd24c-24e7-440b-ac11-9b50f03d872d" providerId="ADAL" clId="{68FC6A92-BC85-4864-BEB4-AA3EC412A728}"/>
    <pc:docChg chg="modSld">
      <pc:chgData name="Pierre Vuylsteker" userId="e12bd24c-24e7-440b-ac11-9b50f03d872d" providerId="ADAL" clId="{68FC6A92-BC85-4864-BEB4-AA3EC412A728}" dt="2024-02-14T22:26:44.440" v="1" actId="20577"/>
      <pc:docMkLst>
        <pc:docMk/>
      </pc:docMkLst>
      <pc:sldChg chg="modSp mod">
        <pc:chgData name="Pierre Vuylsteker" userId="e12bd24c-24e7-440b-ac11-9b50f03d872d" providerId="ADAL" clId="{68FC6A92-BC85-4864-BEB4-AA3EC412A728}" dt="2024-02-14T22:26:44.440" v="1" actId="20577"/>
        <pc:sldMkLst>
          <pc:docMk/>
          <pc:sldMk cId="0" sldId="265"/>
        </pc:sldMkLst>
      </pc:sldChg>
    </pc:docChg>
  </pc:docChgLst>
  <pc:docChgLst>
    <pc:chgData name="Pierre Vuylsteker" userId="e12bd24c-24e7-440b-ac11-9b50f03d872d" providerId="ADAL" clId="{19C0AE4D-A33B-4BC6-A919-9C52408C782F}"/>
    <pc:docChg chg="modSld">
      <pc:chgData name="Pierre Vuylsteker" userId="e12bd24c-24e7-440b-ac11-9b50f03d872d" providerId="ADAL" clId="{19C0AE4D-A33B-4BC6-A919-9C52408C782F}" dt="2022-10-19T04:22:20.114" v="1" actId="20577"/>
      <pc:docMkLst>
        <pc:docMk/>
      </pc:docMkLst>
      <pc:sldChg chg="modSp mod">
        <pc:chgData name="Pierre Vuylsteker" userId="e12bd24c-24e7-440b-ac11-9b50f03d872d" providerId="ADAL" clId="{19C0AE4D-A33B-4BC6-A919-9C52408C782F}" dt="2022-10-19T04:22:20.114" v="1" actId="2057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CDC0A66-BC3D-4F20-A5E7-47BCAC99A4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8889457-D58B-4AC1-82BD-57B0F085C8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04C493-1741-4A42-B62B-9AC4045E7CED}" type="datetimeFigureOut">
              <a:rPr lang="fr-FR"/>
              <a:pPr>
                <a:defRPr/>
              </a:pPr>
              <a:t>15/03/2025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7748AB63-02AA-4822-917A-F156E626F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344E744D-4A84-41D0-9444-66DC18263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922D4D-4738-4139-A50E-05878AC184D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83752DD-9B99-4DDC-86A1-F563F4052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EAD41A-C55B-492C-8600-02FD57007CC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9983BC3-2429-4851-8C34-0FAF5EF8B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2EE35B-8DC9-4F87-8860-0B7A7A6B381D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2D1F3463-6003-45C0-86AE-E95B5AD436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79E1D902-F6FE-4DA3-90B6-5777513BBE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4101" name="Text Box 3">
            <a:extLst>
              <a:ext uri="{FF2B5EF4-FFF2-40B4-BE49-F238E27FC236}">
                <a16:creationId xmlns:a16="http://schemas.microsoft.com/office/drawing/2014/main" id="{15587D4A-66B7-4E81-885B-62C8B9E6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050EA0-32FD-4039-A7C0-C99BEB0B1A4D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18B45F-B97A-F576-B437-E299A7DCA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563F1B4-524A-F77C-A31C-3FD127FE4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C77C9C00-DC1C-18F9-E883-FFAE0526D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94D20CD-59EC-9C50-5B5E-0F2D168EE2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F2A5CB29-D3F8-ED50-C551-8A9976F31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14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76F9C-C58E-BE4E-49A0-280DA5664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A71D068-C7C4-48EA-981E-B9FCBDCE66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309E1AFE-D54B-D236-BA34-11DDA82FB9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808F927F-E6F6-09F3-18E0-D2FA4A1610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20EFB6E1-8CB3-17D0-E944-CBFFFBC82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88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2BCA87-5BF9-A5D5-BADE-CD9B498EB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09A70EA-7467-6B86-4F06-CA039723DE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452B148-1FE4-6317-F8B8-6A61FAFDC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219C1B03-E6AE-5458-E141-1671055651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69B059B3-D0D8-DFED-4B09-A9851DF89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68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3D2DE1-F1F4-8C7A-0312-B958E4D8B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AD8B09F-6DC8-5D8D-E848-A2F18970CF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8CEA7E45-AAAD-0F8C-EBB2-454F05D764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B6782205-E6FF-FE33-98EB-4A631A1CF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43FA320A-A42A-C6DF-BC37-7F313B82F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1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FB586-7C34-B7DF-A178-76393BB97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1016AAC-94DF-986B-CAFA-86245F68F9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3543461-F124-7681-475F-0E017D3F8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7E54C5A-DD02-210F-7C7E-1D5C9D91DB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ADAEE152-58FA-6768-17C6-96D191E2A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683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6C2931-F745-66B2-5B15-E7F57F586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A19001B-1876-865B-EFD0-37F96A734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DDCE7CEF-1EB2-6BFF-BB23-7704FD0556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35C727E-5D7B-B25C-A6F1-323C76E62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FD369F62-F780-6FBF-D8B8-F434D2DAF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68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0E8165-00FE-3050-9F8E-B4660B854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992D746-5988-4870-851D-1936925E17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B626DD2-587B-39FC-46DF-D31F447562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412BF870-3657-2B75-3AAD-F6A0127D33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2AC82AD0-3074-1925-8D25-820E0EC0D6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1A6281-B97F-0C38-7421-3D0210C8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BBA875E-B50E-B2AA-B11F-27DFA2A5B8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5CCF4EA-EF08-5E8F-B7AE-3CF7531BD6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76651F6-0FAB-D41D-1856-DA68AF8C4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7D97B479-A083-6D40-96A7-466351A11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18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974A05-99ED-7E30-7AAD-2463CAF59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AD9A5EE-440B-93EB-1519-2042FF93EE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3AA2284-B4BA-B684-13F4-DC92F18A0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CCC0C4E-DC80-AF01-2462-F9CD474A2D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8B44EAF-D61F-C77B-4477-A00F1261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23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D9624-EE7D-E982-0414-AB7E69584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329C543-2B15-EF7F-BA68-CB25475856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87AFE6BD-7581-B211-50AD-F15A25BA85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1724E34-8BF1-FD34-9F15-BDB9E337C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D2E80E4-0124-12F4-91AD-35A21F406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8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4B2C5-7562-993D-8C1E-2227C0D7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A3EE6F-1865-A70F-980D-DAC39D79B6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0590CC1B-8B3B-0945-6762-2B122F37F4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8DB7E24-037A-78B0-012E-F9546E469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805E38E2-157C-8DA2-5BA1-673B98585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5767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6204D-13B0-2F5B-285A-F883345E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2C85662C-388A-6BD3-8EB6-B9B6321CA5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E3295E2-92CC-3D34-A918-AC0E1E6774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A69C4330-8CC7-28B0-4D50-1C4EB2C39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AEE52A67-7285-0BDC-AF24-46BFEA8BE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292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E9D311A-735C-9B6B-DEC7-CAEA9FDE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56A0602-99CD-E426-9969-6ECE8FD50C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6B95B494-015F-705C-61FA-65502AED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71D80E5-6154-9B5B-E2B9-149116257B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D4617F4C-01E9-88A6-EBC2-E6B971F39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3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6C75CE-67E8-BCAA-C242-786AEA80F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482A49C-F85A-7843-E49A-17F1C010CF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E5D3FD18-20CB-06B4-F72B-6AAB63A9B2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D07CF7F-905C-DD39-C013-2C2436DC6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7FF3E00-11EC-8677-DB99-5F2895F9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218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31DF7E-3E83-2EB3-F6ED-A9D03F3E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69A9D7A-274F-F041-999C-6DF4582B9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40A4F0AB-5DF8-3B58-57C3-5075EBE13F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F557C307-3DF8-4A80-EE1B-FE016BBFC5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3B24D36D-04B2-EDAF-E357-9A8F3A277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461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A93DA2-CAE9-1DD7-5C68-7EFE520D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B8D5FE3-18AD-35F0-5E06-3EFDBEDA8D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A1CA059-BA45-D3BC-FAAC-83728376FC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43F254F-47C5-0A4E-1418-F9F9B9CD1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0F8F3543-6F24-F066-6F52-58A8E4C28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933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DB3AE9-C3E5-7F55-3007-42200C05A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0184CFF-593E-4D68-3A53-9726A09102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CF50A77A-7589-14C7-7617-8D7CB35B18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71AE6D7-6814-BA72-2C2B-EECDFD5FFA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334AC999-C439-5867-1AAE-C14DAF5A4E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09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66869-63D8-FEEC-F8CC-093155593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EDDE2898-0A1A-1B75-91B7-FF4396964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397B662B-F91D-13D4-4B3B-7B3AD0344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571790CA-9143-E138-375F-4DF241C667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8A8BF19-9623-0BBB-20FD-820F7D816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1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C488E5-4571-A2AA-220C-3B27D04F96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A5CBF69-C0CA-911C-3B7E-FD472E639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B751264-EE91-20DF-10E5-C8B42527BD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C3724712-58F4-296F-4071-0107053203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C7B932B5-5D73-FC7E-2394-870AA2AA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563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E2F8D6-BAB4-6A57-729C-88C285DB3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45ABC5A2-0967-C321-176A-A6613D1BE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AE0BE4F2-A755-D3A8-4B47-37B032F93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0C0B9488-16D4-44C5-4B42-E943A9C8E7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2D2E9BA0-B631-91D3-1452-437C17749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00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CEC8E-8304-6C27-7CB7-BD58231BC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60B606C-CEAB-5D39-1CA2-A7D966EBEE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C650DFF7-09F1-E8D7-3731-E19702D9FD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94462C0-2043-0A4D-21EE-9B6BC698E3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BC9AB4F6-6537-B357-EBAA-E05F44FAE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98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CB91C1-64DA-72BA-1446-D92578A2B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9A4132D0-8EFB-2AAD-B781-276A11AB8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754AEAE8-C3AC-98B6-887F-866C1412E1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73681138-83AA-4947-5E82-542BE59114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4EC205C2-F2F0-5C0B-7A13-843D10748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445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9B0577-8D00-3738-C50F-BD5F5C0C1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879A46F-78AD-A670-E12C-0B2199E738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B292C54E-F373-6DF8-EBA2-83FE0B7C68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3E4101EF-DFD5-D620-8D8D-792554134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7351B09B-6959-A366-79DA-E8B1EA243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51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E9D47D-50CB-2B3B-B9C6-98D7A95510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C6A66E82-0CE7-BA84-E6AC-23CD3B7436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7B25CA5-AE9F-4FCB-A9F1-27BB2AF7DE22}" type="slidenum">
              <a:rPr lang="fr-FR" altLang="fr-FR" smtClean="0">
                <a:solidFill>
                  <a:srgbClr val="000000"/>
                </a:solidFill>
                <a:ea typeface="Microsoft YaHei" panose="020B0503020204020204" pitchFamily="34" charset="-122"/>
              </a:rPr>
              <a:pPr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  <a:ea typeface="Microsoft YaHei" panose="020B0503020204020204" pitchFamily="34" charset="-122"/>
            </a:endParaRPr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1A6C4087-789F-5318-2E21-ED77C92CB7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17C6DAA5-7BBA-2EB1-39A1-6DAD44ABFD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fr-FR" altLang="fr-FR">
              <a:ea typeface="Microsoft YaHei" panose="020B0503020204020204" pitchFamily="34" charset="-122"/>
            </a:endParaRP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E73355A1-D053-B260-C12A-2514E1747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51DA4D-3B2F-42A3-BF16-A52907A70D21}" type="slidenum">
              <a:rPr lang="fr-FR" altLang="fr-F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fr-FR" alt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60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4F4D15-1ADC-4DCA-B3EF-05FBBEBA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157152-9405-472F-8058-4AF867CA6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BD088EA-6740-4D47-8CCE-67D61F024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6ECC-C307-45EC-9E36-7A4022CF4B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702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E3E8A-2B38-4B52-993C-EE365187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FCE247-1AD2-4442-9E1E-C899D55E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F9BE22-9F1D-4145-9D17-32BDF1F36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80D7F-D1AF-40F0-99C4-0EFBF359205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8E2B27-C252-48AF-B39D-228C41CCA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846BCF-C44D-4B92-9EF7-40E158A9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D8007-D775-4A1D-825C-B06DB0C2B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5C77-5778-4103-8E1C-6B73FAD6A1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2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1CEB403-BCF2-4AD5-90A7-5D29E565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3F3AB3-3934-40F6-972E-5509E9C8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43BBFB2-6E81-4068-AAA5-4F0D61884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9925-2737-44E4-81F3-FAA323291B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356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84EA1A-9546-4A5B-9EB5-8BBE7136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F69C6F6-C896-4AEF-8363-299AECDC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CAA2F8-784E-4AD2-9179-F53561F5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04207-66B3-4D41-94AC-3E83021CA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77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08175C-3CA1-451E-B2F5-A69AC9729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3656A56-5194-4E91-8F77-3DE7A02C3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6A753E2-13DC-4944-8367-CC6C53EA6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DE9F-A041-4E83-AD47-38B223DB05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2789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A7AD167D-3495-43E9-93DB-AA9B1FE08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DD5B562-303B-4420-849E-1EC3EBE64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175D6A6F-E424-4C8A-8019-940607D3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4A8CA-D840-45FF-8FE8-97B7A8F77C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09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F357AFCC-6B68-4745-8071-DA0F3A42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B75BDC14-6E52-4956-93B5-AF3E11270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1D8F7B5-3C12-417B-873D-0F4B2A72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9CE87-CBA1-4200-B364-693E2728B90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09783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AE376C0C-3E83-4005-95B2-44A38D5A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ADF0F658-EAA1-4FCD-B9CF-0ECEB4786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7CF0E5AD-9875-449E-8EF4-4490EE22C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7E66-79C6-4975-85B9-AF8C8A47F27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616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068F2019-B73B-4DDE-BE34-7C5D1DCD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143107CC-0264-4C3E-AA73-FFD4CD5A8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6FD4A1A-68B6-4853-94B3-823DAA6B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48741-67AC-43A6-8067-5D3DE0F7DD2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711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E605D61-37E7-4699-A83E-ED5D660BD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390D333C-8026-4A40-911E-B1E7B25D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489333E-85F9-4790-83FD-1C75631D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5F0E2-E393-472D-A649-34EF00BC3B9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349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21745145-4A7B-4BF7-A85F-8E6776C1A15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519DEC6B-40CC-4804-9F39-BD13D82D56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A19E66-D6C4-4298-9EB0-2B4C7D4C5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25/06/2013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64C29E-3C57-445F-A6BE-1CA6F35007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DA7DF0-8B3E-4635-AB15-68F55C65C2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9592F8C-5B76-4806-A71F-223DBCAC8E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3">
            <a:extLst>
              <a:ext uri="{FF2B5EF4-FFF2-40B4-BE49-F238E27FC236}">
                <a16:creationId xmlns:a16="http://schemas.microsoft.com/office/drawing/2014/main" id="{6978C953-FD15-4963-83FE-9622593976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53" name="Text Box 4">
            <a:extLst>
              <a:ext uri="{FF2B5EF4-FFF2-40B4-BE49-F238E27FC236}">
                <a16:creationId xmlns:a16="http://schemas.microsoft.com/office/drawing/2014/main" id="{8891B687-0FB6-4EEB-9F31-F1C41505C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360" y="39828"/>
            <a:ext cx="11593288" cy="51770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fr-FR" altLang="fr-FR" sz="2750" b="1" dirty="0">
                <a:solidFill>
                  <a:srgbClr val="1F497D"/>
                </a:solidFill>
                <a:ea typeface="Microsoft YaHei" pitchFamily="34" charset="-122"/>
                <a:cs typeface="Arial" charset="0"/>
              </a:rPr>
              <a:t>Chapitre 07 – Les modèles de la concurrence imparfaite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AC6A1B1-DD5B-CAEB-FCED-CB5F814D05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05800"/>
              </p:ext>
            </p:extLst>
          </p:nvPr>
        </p:nvGraphicFramePr>
        <p:xfrm>
          <a:off x="335360" y="1268760"/>
          <a:ext cx="11161240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61240">
                  <a:extLst>
                    <a:ext uri="{9D8B030D-6E8A-4147-A177-3AD203B41FA5}">
                      <a16:colId xmlns:a16="http://schemas.microsoft.com/office/drawing/2014/main" val="1146702197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Introduction </a:t>
                      </a:r>
                    </a:p>
                    <a:p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I. Les interventions en cas de situation de monopole </a:t>
                      </a: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A. Le modèle du monopole : une situation « sous optimale » </a:t>
                      </a: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B. Le démantèlement des monopoles privés et la prise en charge publique de la production</a:t>
                      </a: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C. Les solutions alternatives à la prise en charge publique des monopoles naturels</a:t>
                      </a:r>
                    </a:p>
                    <a:p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II. Duopoles, concurrence monopolistique et pratiques anticoncurrentielles </a:t>
                      </a:r>
                    </a:p>
                    <a:p>
                      <a:pPr lv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A. Les différents modèles de duopole</a:t>
                      </a:r>
                    </a:p>
                    <a:p>
                      <a:pPr lv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B. Le cas particulier de la concurrence monopolistique </a:t>
                      </a:r>
                    </a:p>
                    <a:p>
                      <a:pPr lv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C. Les pratiques anticoncurrentielles </a:t>
                      </a:r>
                    </a:p>
                    <a:p>
                      <a:pPr lvl="0"/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D. Les politiques de lutte contre les pratiques anti-concurrentielles dans l’Union Européenne</a:t>
                      </a:r>
                    </a:p>
                    <a:p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Conclusion</a:t>
                      </a:r>
                    </a:p>
                  </a:txBody>
                  <a:tcPr marL="28123" marR="281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527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6802F-9992-1E0D-A681-70323CCCF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6DE73706-2696-A7FC-AAE0-539E54D88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0E4D7A08-3F68-F41E-6DFA-363CDD741B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F17BAC05-599D-73E6-99DF-757A1DF84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B94134-56B2-AEB4-D5CC-36DF5EA617FE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0791CD-B0ED-7A39-3878-4E8A50F36BF0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Les solutions alternatives à la prise en charge publique des monopoles naturels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5A84151-4F12-D0B9-C163-A068019E865D}"/>
              </a:ext>
            </a:extLst>
          </p:cNvPr>
          <p:cNvSpPr txBox="1"/>
          <p:nvPr/>
        </p:nvSpPr>
        <p:spPr>
          <a:xfrm>
            <a:off x="-600744" y="1133129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Les critiques de l’État producteur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BAB508B-ABAD-A07E-4181-AC7BAFFA8098}"/>
              </a:ext>
            </a:extLst>
          </p:cNvPr>
          <p:cNvSpPr txBox="1"/>
          <p:nvPr/>
        </p:nvSpPr>
        <p:spPr>
          <a:xfrm>
            <a:off x="283376" y="1530860"/>
            <a:ext cx="955704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W. Baumol, « The Theory of Natural Monopoly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1966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EA4439E-3FD0-E8C8-1CEB-40F6432FB591}"/>
              </a:ext>
            </a:extLst>
          </p:cNvPr>
          <p:cNvSpPr txBox="1"/>
          <p:nvPr/>
        </p:nvSpPr>
        <p:spPr>
          <a:xfrm>
            <a:off x="283376" y="192713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James Buchanan, Gordon Tullock,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Calculus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consent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1962</a:t>
            </a:r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7C0736-D082-D6D3-6111-A10DD125BEA9}"/>
              </a:ext>
            </a:extLst>
          </p:cNvPr>
          <p:cNvSpPr txBox="1"/>
          <p:nvPr/>
        </p:nvSpPr>
        <p:spPr>
          <a:xfrm>
            <a:off x="-600744" y="2846598"/>
            <a:ext cx="1272073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Marchés contestables et concurrence pour le marché : un monopole peut-il être concurrentiel ?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4F072EE-0FE5-EECD-6880-21B6D5751FD6}"/>
              </a:ext>
            </a:extLst>
          </p:cNvPr>
          <p:cNvSpPr txBox="1"/>
          <p:nvPr/>
        </p:nvSpPr>
        <p:spPr>
          <a:xfrm>
            <a:off x="839416" y="3242419"/>
            <a:ext cx="64008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concurrence pour le marché de </a:t>
            </a:r>
            <a:r>
              <a:rPr lang="fr-FR" sz="1800" b="1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Demsetz</a:t>
            </a: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(1968)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94E576-F8D6-4FB5-9752-4D2A2BDED16D}"/>
              </a:ext>
            </a:extLst>
          </p:cNvPr>
          <p:cNvSpPr txBox="1"/>
          <p:nvPr/>
        </p:nvSpPr>
        <p:spPr>
          <a:xfrm>
            <a:off x="283376" y="3638240"/>
            <a:ext cx="11141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Harold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Demsetz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(1930-2019), « The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transacting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Quaterly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 of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1968</a:t>
            </a:r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75DCF45-78B8-AE18-F626-9B548CE08207}"/>
              </a:ext>
            </a:extLst>
          </p:cNvPr>
          <p:cNvSpPr txBox="1"/>
          <p:nvPr/>
        </p:nvSpPr>
        <p:spPr>
          <a:xfrm>
            <a:off x="839416" y="4368187"/>
            <a:ext cx="1022513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De Schumpeter aux « marchés contestables » de Baumol, </a:t>
            </a:r>
            <a:r>
              <a:rPr lang="fr-FR" sz="1800" b="1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Panzar</a:t>
            </a: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fr-FR" sz="1800" b="1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(1982)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D138254-A5F2-4451-4CAA-02230ED25118}"/>
              </a:ext>
            </a:extLst>
          </p:cNvPr>
          <p:cNvSpPr txBox="1"/>
          <p:nvPr/>
        </p:nvSpPr>
        <p:spPr>
          <a:xfrm>
            <a:off x="283376" y="4751946"/>
            <a:ext cx="64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Schumpeter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0DEAA5AD-6CD9-C89B-94C1-B77755D2F5DD}"/>
              </a:ext>
            </a:extLst>
          </p:cNvPr>
          <p:cNvSpPr txBox="1"/>
          <p:nvPr/>
        </p:nvSpPr>
        <p:spPr>
          <a:xfrm>
            <a:off x="283376" y="5112561"/>
            <a:ext cx="1183661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William Baumol, John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Panzar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Robert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Willig</a:t>
            </a:r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Les marchés contestables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American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1982</a:t>
            </a:r>
          </a:p>
        </p:txBody>
      </p:sp>
    </p:spTree>
    <p:extLst>
      <p:ext uri="{BB962C8B-B14F-4D97-AF65-F5344CB8AC3E}">
        <p14:creationId xmlns:p14="http://schemas.microsoft.com/office/powerpoint/2010/main" val="4077691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00E9A-C8A6-1DEB-661B-449FCB267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95B6BD1-8965-1545-3B51-C6DBB35AA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273B4E35-76CB-684A-8BA8-76ACD670AA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0CA595A4-9CB4-BE77-47C8-A3FCB5F46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E7413F-9D12-E9CD-99BC-550855550A9E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7201F6-5F72-C012-1316-851F80402044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Les solutions alternatives à la prise en charge publique des monopoles naturels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5B7C87F-EE67-4D38-D55E-3D3AE9F58178}"/>
              </a:ext>
            </a:extLst>
          </p:cNvPr>
          <p:cNvSpPr txBox="1"/>
          <p:nvPr/>
        </p:nvSpPr>
        <p:spPr>
          <a:xfrm>
            <a:off x="-600744" y="1133129"/>
            <a:ext cx="121920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Concilier intervention publique et marchés : la redéfinition des frontières du monopole et régulation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F19CD2-F97B-A9D4-4942-13085D5D1AA7}"/>
              </a:ext>
            </a:extLst>
          </p:cNvPr>
          <p:cNvSpPr txBox="1"/>
          <p:nvPr/>
        </p:nvSpPr>
        <p:spPr>
          <a:xfrm>
            <a:off x="283376" y="1516888"/>
            <a:ext cx="6400800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Michel Crozier,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État moderne, état modeste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1987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067665-9BD2-FF7E-C379-E6E5D990C29A}"/>
              </a:ext>
            </a:extLst>
          </p:cNvPr>
          <p:cNvSpPr txBox="1"/>
          <p:nvPr/>
        </p:nvSpPr>
        <p:spPr>
          <a:xfrm>
            <a:off x="283376" y="1909047"/>
            <a:ext cx="12869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Jean Tirole, Jean-Jacques Laffont,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Théorie des incitations et de la réglementation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1993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E42092D-0FA1-CDBC-AF32-2E212B91AA6C}"/>
              </a:ext>
            </a:extLst>
          </p:cNvPr>
          <p:cNvSpPr txBox="1"/>
          <p:nvPr/>
        </p:nvSpPr>
        <p:spPr>
          <a:xfrm>
            <a:off x="839416" y="2530603"/>
            <a:ext cx="1000911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secteur des télécommunications : une ouverture totale à la concurrence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C417EE-0377-D9FB-3B70-FA7A5BA0E5C1}"/>
              </a:ext>
            </a:extLst>
          </p:cNvPr>
          <p:cNvSpPr txBox="1"/>
          <p:nvPr/>
        </p:nvSpPr>
        <p:spPr>
          <a:xfrm>
            <a:off x="839416" y="3077846"/>
            <a:ext cx="11593288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secteur du transport ferroviaire : une séparation des activités de réseau et des activités d’exploitation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A13ED03-D673-48B8-A142-0E6314655D4E}"/>
              </a:ext>
            </a:extLst>
          </p:cNvPr>
          <p:cNvSpPr txBox="1"/>
          <p:nvPr/>
        </p:nvSpPr>
        <p:spPr>
          <a:xfrm>
            <a:off x="866937" y="3627783"/>
            <a:ext cx="687376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 secteur de l’électricité : un secteur réglementé</a:t>
            </a:r>
          </a:p>
        </p:txBody>
      </p:sp>
    </p:spTree>
    <p:extLst>
      <p:ext uri="{BB962C8B-B14F-4D97-AF65-F5344CB8AC3E}">
        <p14:creationId xmlns:p14="http://schemas.microsoft.com/office/powerpoint/2010/main" val="3541310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88ECF-A5E6-9422-5373-1751255E6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88054BBF-9913-168E-9B4C-A69C79FF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2D21DF4A-0595-3806-E054-A063802B62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00E422F0-93E1-A2B6-AAF6-4CD652044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B12308-B5B6-5C16-4B91-BF236D85A109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00EEB5-D356-40C1-13A7-E8DA89076134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Les solutions alternatives à la prise en charge publique des monopoles naturels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8FA41E5-F78C-517E-A45B-7EEE21A5C7E2}"/>
              </a:ext>
            </a:extLst>
          </p:cNvPr>
          <p:cNvSpPr txBox="1"/>
          <p:nvPr/>
        </p:nvSpPr>
        <p:spPr>
          <a:xfrm>
            <a:off x="283376" y="1131169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8 – Secteurs concurrentiels et secteurs régulés dans le secteur de l’électricité</a:t>
            </a:r>
          </a:p>
        </p:txBody>
      </p:sp>
      <p:pic>
        <p:nvPicPr>
          <p:cNvPr id="8" name="Image 7" descr="schema reseau electrique">
            <a:extLst>
              <a:ext uri="{FF2B5EF4-FFF2-40B4-BE49-F238E27FC236}">
                <a16:creationId xmlns:a16="http://schemas.microsoft.com/office/drawing/2014/main" id="{1D3AAA5B-98E6-9B97-714F-5EC79D73FB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04" y="1517677"/>
            <a:ext cx="9124992" cy="517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33443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34F23-355A-38D4-118E-F13B1EC44A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881CE3F3-A3B2-EB5D-EC0F-2E6927D35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F39A12D1-342E-EC05-820B-10CC67AC29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823ED3B1-AEA1-1A34-70CF-7B99B23B3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D0DE6A-8BD7-0D6E-DC63-463CE4588B3F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982359F-7868-5362-0519-09344484B107}"/>
              </a:ext>
            </a:extLst>
          </p:cNvPr>
          <p:cNvSpPr txBox="1"/>
          <p:nvPr/>
        </p:nvSpPr>
        <p:spPr>
          <a:xfrm>
            <a:off x="283376" y="1125595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9 – Pepsi contre Coca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3484AA6-D485-4977-3778-85DDA6AB107B}"/>
              </a:ext>
            </a:extLst>
          </p:cNvPr>
          <p:cNvSpPr txBox="1"/>
          <p:nvPr/>
        </p:nvSpPr>
        <p:spPr>
          <a:xfrm>
            <a:off x="767408" y="1556792"/>
            <a:ext cx="1044116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Décrivez la structure de marché dont il est question dans ce texte.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les deux entreprises s’y prennent-elle pour tenter d’obtenir un pouvoir de marché ? </a:t>
            </a:r>
          </a:p>
        </p:txBody>
      </p:sp>
    </p:spTree>
    <p:extLst>
      <p:ext uri="{BB962C8B-B14F-4D97-AF65-F5344CB8AC3E}">
        <p14:creationId xmlns:p14="http://schemas.microsoft.com/office/powerpoint/2010/main" val="93189165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5A175-1C72-AC3A-79CA-F14D8038C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AA515932-6FCF-A25D-4E41-EE30FEB36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D8B037EB-137C-A3F0-4F6A-CFF3A2948C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70CA4235-DA6F-6DD6-B04D-7B528B559F48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D280BF-E2D0-1BB0-7A47-D4F9D09B14ED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04D771-3FD6-79CE-F227-DDC6DDC62759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UcPeriod"/>
            </a:pPr>
            <a:r>
              <a:rPr lang="fr-FR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différents modèles de duopole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6232EF-28FC-AADD-09D1-CDE80F878DB1}"/>
              </a:ext>
            </a:extLst>
          </p:cNvPr>
          <p:cNvSpPr txBox="1"/>
          <p:nvPr/>
        </p:nvSpPr>
        <p:spPr>
          <a:xfrm>
            <a:off x="283376" y="1101765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point de départ : l’analyse de Cournot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5D73888-4929-9679-1A77-2BB3A1292998}"/>
              </a:ext>
            </a:extLst>
          </p:cNvPr>
          <p:cNvSpPr txBox="1"/>
          <p:nvPr/>
        </p:nvSpPr>
        <p:spPr>
          <a:xfrm>
            <a:off x="283376" y="1623828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Antoine-Augustin Cournot,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Recherches sur les principes mathématiques de la théorie de la richesse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1838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EBD9D64-E4E4-6654-4012-6FD58F1FCCCA}"/>
              </a:ext>
            </a:extLst>
          </p:cNvPr>
          <p:cNvSpPr txBox="1"/>
          <p:nvPr/>
        </p:nvSpPr>
        <p:spPr>
          <a:xfrm>
            <a:off x="283376" y="2128622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Limites et prolongements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951C867-8E28-D606-9CF8-B5B52CD26452}"/>
              </a:ext>
            </a:extLst>
          </p:cNvPr>
          <p:cNvSpPr txBox="1"/>
          <p:nvPr/>
        </p:nvSpPr>
        <p:spPr>
          <a:xfrm>
            <a:off x="283376" y="2636258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00100" lvl="1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« paradoxe de Bertrand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FF8B80-2CF6-21A6-9658-AB94FADEA138}"/>
              </a:ext>
            </a:extLst>
          </p:cNvPr>
          <p:cNvSpPr txBox="1"/>
          <p:nvPr/>
        </p:nvSpPr>
        <p:spPr>
          <a:xfrm>
            <a:off x="283376" y="3143894"/>
            <a:ext cx="9557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Joseph Bertrand,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Théorie mathématique de la richesse sociale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1883</a:t>
            </a:r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72F1D9-9541-843A-1F51-F29A7F9E676D}"/>
              </a:ext>
            </a:extLst>
          </p:cNvPr>
          <p:cNvSpPr txBox="1"/>
          <p:nvPr/>
        </p:nvSpPr>
        <p:spPr>
          <a:xfrm>
            <a:off x="767408" y="3641135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duopole de Stackelberg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1A087C8-B14B-DB7A-8832-AAE0F80C6BD2}"/>
              </a:ext>
            </a:extLst>
          </p:cNvPr>
          <p:cNvSpPr txBox="1"/>
          <p:nvPr/>
        </p:nvSpPr>
        <p:spPr>
          <a:xfrm>
            <a:off x="283376" y="4152803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Heinrich von Stackelberg,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 de marché et équilibre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1934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825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C0A5C2-0D55-143A-241D-D49062099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60020596-A4F8-4DF4-E653-560407365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7ED38221-7B88-6B06-1B17-CFCA198507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4AC2D7C-E08C-F361-FFD3-E8AFB8364D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92EE25-924D-C197-29D1-91CE301E8E10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37518D8-59EC-A58A-B79F-E592EBFE3EC3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Le cas particulier de la concurrence monopolistique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D5442FD-0885-49C2-3234-2C982844FB3B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modèle de la concurrence spatiale d’Hotelling et la théorie des jeux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E6F40D-635A-CFDA-27EB-6366DAA167E9}"/>
              </a:ext>
            </a:extLst>
          </p:cNvPr>
          <p:cNvSpPr txBox="1"/>
          <p:nvPr/>
        </p:nvSpPr>
        <p:spPr>
          <a:xfrm>
            <a:off x="283376" y="1623828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Howard Hotelling,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1929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346DD9-960A-3CB2-A8D4-275556CBD87E}"/>
              </a:ext>
            </a:extLst>
          </p:cNvPr>
          <p:cNvSpPr txBox="1"/>
          <p:nvPr/>
        </p:nvSpPr>
        <p:spPr>
          <a:xfrm>
            <a:off x="283376" y="2131464"/>
            <a:ext cx="1006109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10 – Modèle d’Hotelling : premier modèle de part de marché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1E39263-2798-2D46-B8DD-DD8C84E5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43" y="2653527"/>
            <a:ext cx="8217314" cy="40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18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25324-54A2-A2A9-BA5C-EED640431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4D23B955-D91A-9E13-F2BB-F9C8026FA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D6002597-2386-180F-EC62-FF1F43C03D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E954136F-D7EE-4F0C-1336-AF884A626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FBB0CD1-8FE1-EF3D-3C8A-E85672A2E636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031139-A252-5A6C-9964-E9DE5B52E187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Le cas particulier de la concurrence monopolistique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E791D7-4B46-74A0-199C-E015AC7C23D1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modèle de la concurrence spatiale d’Hotelling et la théorie des jeux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B15BCC-2CEA-A5FD-F1B6-958C2DF36080}"/>
              </a:ext>
            </a:extLst>
          </p:cNvPr>
          <p:cNvSpPr txBox="1"/>
          <p:nvPr/>
        </p:nvSpPr>
        <p:spPr>
          <a:xfrm>
            <a:off x="283376" y="1623828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Howard Hotelling,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1929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F8AEDE-CC1F-C5BA-E156-329778AACF91}"/>
              </a:ext>
            </a:extLst>
          </p:cNvPr>
          <p:cNvSpPr txBox="1"/>
          <p:nvPr/>
        </p:nvSpPr>
        <p:spPr>
          <a:xfrm>
            <a:off x="283376" y="2131464"/>
            <a:ext cx="1006109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11 – Modèle d’Hotelling : deuxième modèle de part de marché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7361DB2-1B76-1AF7-6452-5F5BE4E66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138" y="2653527"/>
            <a:ext cx="8600599" cy="403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3971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0077A-32EF-1797-80E0-188535DDC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18F250E-99B8-E5CE-3923-72F341718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7DC9AEF8-8922-5BFE-29F2-F2E9FE4F16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03E8473-7EDC-5A84-1CF9-1104B0FA6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1E0985-D867-2E89-D7E7-0EF29650B594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1B29664-BA38-5D95-2ACF-0EF5CF33725B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Le cas particulier de la concurrence monopolistique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4FDFCE0-3856-EBB3-AD44-6A9376444012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modèle de la concurrence spatiale d’Hotelling et la théorie des jeux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4E1697-2981-CB8B-9E87-C729B23FEF84}"/>
              </a:ext>
            </a:extLst>
          </p:cNvPr>
          <p:cNvSpPr txBox="1"/>
          <p:nvPr/>
        </p:nvSpPr>
        <p:spPr>
          <a:xfrm>
            <a:off x="283376" y="1623828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Howard Hotelling,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1929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9D04009-E3D5-79EC-6B6B-F387FE2FEB8B}"/>
              </a:ext>
            </a:extLst>
          </p:cNvPr>
          <p:cNvSpPr txBox="1"/>
          <p:nvPr/>
        </p:nvSpPr>
        <p:spPr>
          <a:xfrm>
            <a:off x="283376" y="2141914"/>
            <a:ext cx="120773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von Neumann et Oskar Morgenstern,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Theory of Games and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Behavior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1944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F8FB532-EA60-0646-3B5D-3FD048D54045}"/>
              </a:ext>
            </a:extLst>
          </p:cNvPr>
          <p:cNvSpPr txBox="1"/>
          <p:nvPr/>
        </p:nvSpPr>
        <p:spPr>
          <a:xfrm>
            <a:off x="283376" y="2664520"/>
            <a:ext cx="618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John Nash</a:t>
            </a:r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7E82D04-20FD-E6B4-6FFD-C9D509D09117}"/>
              </a:ext>
            </a:extLst>
          </p:cNvPr>
          <p:cNvSpPr txBox="1"/>
          <p:nvPr/>
        </p:nvSpPr>
        <p:spPr>
          <a:xfrm>
            <a:off x="283376" y="3187126"/>
            <a:ext cx="6180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Albert Tucker</a:t>
            </a: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67C51BF-F963-C37D-BD66-30786BA132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69" y="3789793"/>
            <a:ext cx="11671862" cy="25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807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61C07-36E1-52F7-5B3D-FF47655CC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1C7B4DCD-14A5-CF88-8F10-0ADE1F9B2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4FAB3BA-FF6E-728D-5449-14684010CB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2955C22-2A7D-08B4-DCA9-1538096F6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F51D21-2BFF-928D-6F68-2BC3D8E80264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49CE7BB-98E7-27C8-CA35-8FEF4F630E1B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Le cas particulier de la concurrence monopolistique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8597779-30D3-6EFA-7535-3AB7573087C7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modèle de la concurrence spatiale d’Hotelling et la théorie des jeux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CB59E4C-302A-EFE5-4164-206D2708CE5D}"/>
              </a:ext>
            </a:extLst>
          </p:cNvPr>
          <p:cNvSpPr txBox="1"/>
          <p:nvPr/>
        </p:nvSpPr>
        <p:spPr>
          <a:xfrm>
            <a:off x="283376" y="1623828"/>
            <a:ext cx="102051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Howard Hotelling, « 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Journal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1929</a:t>
            </a: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D35D5F-7A1F-F7EB-02E8-2F2BF9DB5699}"/>
              </a:ext>
            </a:extLst>
          </p:cNvPr>
          <p:cNvSpPr txBox="1"/>
          <p:nvPr/>
        </p:nvSpPr>
        <p:spPr>
          <a:xfrm>
            <a:off x="283376" y="2131464"/>
            <a:ext cx="10061096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10 – Modèle d’Hotelling : premier modèle de part de marché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59BE4B0-DE6C-F0DB-48F8-C4A5F65DB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7343" y="2653527"/>
            <a:ext cx="8217314" cy="405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351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38F34-DBEA-1B7C-F96D-53A7227AEA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7B60D96-1CF3-B2FC-3650-04A044F67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B949F6ED-C595-122D-EF45-C112EC092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7040E825-33BE-3774-EF77-8862AA7F0E6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8B1D71-9B06-253A-6A9E-89BC22608B65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A06D6D-4617-5C7B-10E7-9520AF6C2710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B. Le cas particulier de la concurrence monopolistique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C00301C-7751-96FC-7035-A2B5C8C33201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 modèle de E. </a:t>
            </a:r>
            <a:r>
              <a:rPr lang="fr-FR" sz="1800" b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Chamberlin</a:t>
            </a: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393BD87-F2A4-B593-A42E-AD3BA11F1594}"/>
              </a:ext>
            </a:extLst>
          </p:cNvPr>
          <p:cNvSpPr txBox="1"/>
          <p:nvPr/>
        </p:nvSpPr>
        <p:spPr>
          <a:xfrm>
            <a:off x="283376" y="1623828"/>
            <a:ext cx="4300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Chamberlin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Theory of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Monopolistic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Competition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1933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0AF21FE-46B3-4606-81F3-53787854302A}"/>
              </a:ext>
            </a:extLst>
          </p:cNvPr>
          <p:cNvSpPr txBox="1"/>
          <p:nvPr/>
        </p:nvSpPr>
        <p:spPr>
          <a:xfrm>
            <a:off x="283376" y="2371720"/>
            <a:ext cx="4300456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12 – Modèle de </a:t>
            </a:r>
            <a:r>
              <a:rPr lang="fr-FR" sz="1800" b="1" dirty="0" err="1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Chamberlin</a:t>
            </a: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concurrence du monopoleur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3F1436B-AAF6-DB7E-B986-107B66DBB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832" y="1148180"/>
            <a:ext cx="7608168" cy="544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016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3BD13-BCFC-90FB-DF13-66690ECE7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FC7F30C-B1A8-F733-1D79-647DF93AB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CE113E9C-5411-7BFF-B82A-50A31C1CAC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69D1D955-9CBE-E0C4-0C93-F37C2DD5B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CB2E67-DAE9-4A5D-A7E0-ED48F20D8047}"/>
              </a:ext>
            </a:extLst>
          </p:cNvPr>
          <p:cNvSpPr/>
          <p:nvPr/>
        </p:nvSpPr>
        <p:spPr>
          <a:xfrm>
            <a:off x="283377" y="8735"/>
            <a:ext cx="1689886" cy="4161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fr-FR" sz="2000" b="1" kern="0" dirty="0">
                <a:solidFill>
                  <a:srgbClr val="365F91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fr-FR" sz="2000" b="1" kern="0" dirty="0">
              <a:solidFill>
                <a:srgbClr val="365F9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A39ED1-952C-0143-F3E6-35988D61ACE6}"/>
              </a:ext>
            </a:extLst>
          </p:cNvPr>
          <p:cNvSpPr txBox="1"/>
          <p:nvPr/>
        </p:nvSpPr>
        <p:spPr>
          <a:xfrm>
            <a:off x="283376" y="1185430"/>
            <a:ext cx="10709167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 – Walras et les exceptions au principe de concurrence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090F1C-314B-5216-1819-E874089F4548}"/>
              </a:ext>
            </a:extLst>
          </p:cNvPr>
          <p:cNvSpPr txBox="1"/>
          <p:nvPr/>
        </p:nvSpPr>
        <p:spPr>
          <a:xfrm>
            <a:off x="695400" y="1775393"/>
            <a:ext cx="10709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Quelles sont les nuances que Walras apporte à son modèle de « marché autorégulateur » 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9664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E56BB-10AD-83D7-95D6-28034D1783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E3F0EC65-0A40-CB93-4843-9E7BB9C6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8C5E2CAF-516E-9D49-7411-0946EE62C9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5F8A2DB2-1B22-EF3B-8C93-93847A762416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B4CC62-A20B-D5F0-46DD-A338A80AD0CE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BBC6F99-29C4-D44C-1AED-0071063F1D84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Les pratiques anticoncurrentielles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334BDB6-3443-2F3F-7EEC-113739C5A1BF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cartels (ou ententes) dans un modèle d’oligopole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1BC2FBA-86DD-EFE8-FC5A-CCDA10820257}"/>
              </a:ext>
            </a:extLst>
          </p:cNvPr>
          <p:cNvSpPr txBox="1"/>
          <p:nvPr/>
        </p:nvSpPr>
        <p:spPr>
          <a:xfrm>
            <a:off x="283376" y="1632774"/>
            <a:ext cx="115012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1960 : création de l’OPEP lors de la conférence de Bagdad par 5 pays producteurs de pétrole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Iran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Arabie Saoudite</a:t>
            </a:r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Koweït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Venezuela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Aujourd’hui : 13 membres (fondateurs + Algérie, Angola, Congo, Emirats Arabes Unis, Gabon, Libye, Guinée, Nigéria)</a:t>
            </a:r>
          </a:p>
          <a:p>
            <a:r>
              <a:rPr lang="fr-FR" dirty="0">
                <a:ea typeface="Times New Roman" panose="02020603050405020304" pitchFamily="18" charset="0"/>
                <a:cs typeface="Times New Roman" panose="02020603050405020304" pitchFamily="18" charset="0"/>
              </a:rPr>
              <a:t>+ 10 si OPEP+</a:t>
            </a:r>
            <a:endParaRPr lang="fr-F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513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8EF016-86F9-D521-42CC-F2418632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4F3F2522-F220-307C-3F39-926185918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E8BAC8A8-55D0-A915-188E-7CDA47D5E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B0B30AF2-82A9-2DC5-1E6B-85DBBF39B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B23319-3BCA-B414-93C2-A7FFABD9F0F0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329887-61CF-768F-8F26-47AC80CF231B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Les pratiques anticoncurrentielles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AB0800-311D-8551-860C-946667458744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« prix prédateurs » (</a:t>
            </a:r>
            <a:r>
              <a:rPr lang="fr-FR" sz="1800" b="1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predatory</a:t>
            </a: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b="1" i="1" dirty="0" err="1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800" b="1" dirty="0">
              <a:solidFill>
                <a:srgbClr val="4F81BD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E653577-63A1-75B9-16EE-D99014D6E99D}"/>
              </a:ext>
            </a:extLst>
          </p:cNvPr>
          <p:cNvSpPr txBox="1"/>
          <p:nvPr/>
        </p:nvSpPr>
        <p:spPr>
          <a:xfrm>
            <a:off x="283376" y="1606559"/>
            <a:ext cx="11789288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13 – Représentation graphique des profits avec une stratégie de « prix prédateurs »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1881C3D-1D64-191D-315B-EDD6556C49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96" y="2111353"/>
            <a:ext cx="7468808" cy="448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8668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20151-77E6-2931-0B40-A188326AC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B7BCD325-9513-EB52-2491-AA1D59CA9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513C86F0-D310-ECCA-D1E4-3BF8F923BE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256423CD-A021-03AA-CA88-C1F638E5A3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739FBA-961C-C615-EF21-266E34734C46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A59DD47-E67E-C150-1145-33A5483DD2FF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C. Les pratiques anticoncurrentielles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265C3E-5790-999B-6A91-8A979F91161D}"/>
              </a:ext>
            </a:extLst>
          </p:cNvPr>
          <p:cNvSpPr txBox="1"/>
          <p:nvPr/>
        </p:nvSpPr>
        <p:spPr>
          <a:xfrm>
            <a:off x="283376" y="1122846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 14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BD9E64A-892B-0BDA-7E81-6D7E7891F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630" y="460791"/>
            <a:ext cx="5544331" cy="63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065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15E0D-03CA-D0B7-F05F-4FA4FBE21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9E8EF112-8585-7BD9-8A76-4D3DAB971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A4F34D9F-3BB1-A36E-82FB-0EA8A5B5E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5342F94C-28FE-D7B3-B173-7E377613DF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40CF02-EC2D-567A-ADF5-9DD07031B3E6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ECCBD73-E67F-D22D-8EC3-F29695D5D841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 Les politiques de lutte contre les pratiques anti-concurrentielles dans l’Union Européenne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09DC446-1166-FE68-592A-521EF905C847}"/>
              </a:ext>
            </a:extLst>
          </p:cNvPr>
          <p:cNvSpPr txBox="1"/>
          <p:nvPr/>
        </p:nvSpPr>
        <p:spPr>
          <a:xfrm>
            <a:off x="283376" y="1101765"/>
            <a:ext cx="1056515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principes de la politique de la concurrence européenne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8893704-08DB-CC8C-724E-79D4139C9FD5}"/>
              </a:ext>
            </a:extLst>
          </p:cNvPr>
          <p:cNvSpPr txBox="1"/>
          <p:nvPr/>
        </p:nvSpPr>
        <p:spPr>
          <a:xfrm>
            <a:off x="283376" y="1606559"/>
            <a:ext cx="11789288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15 – Un exemple de sanction concernant le démantèlement des centrales nucléaires en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A79814-9DD7-6F99-7809-739CD61EE46E}"/>
              </a:ext>
            </a:extLst>
          </p:cNvPr>
          <p:cNvSpPr txBox="1"/>
          <p:nvPr/>
        </p:nvSpPr>
        <p:spPr>
          <a:xfrm>
            <a:off x="1127448" y="2111353"/>
            <a:ext cx="4392488" cy="1476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Quelle pratique a été sanctionnée dans cet exemple ? </a:t>
            </a:r>
          </a:p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cette pratique anti-concurrentielle a-t-elle été découverte 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6B92F8-28BA-7A54-068C-9885C9C4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068829"/>
            <a:ext cx="6102315" cy="46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23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6C089-D455-C42E-EC2F-BA96C3A9E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93651B4D-6ED8-3145-EB66-0391EB72C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36EEF263-E559-149F-A17E-EEDE2BD83D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A993384D-685F-DA34-76DF-AC7789E5D0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7CEE90-FAE8-D7DF-B167-F50841B4DA76}"/>
              </a:ext>
            </a:extLst>
          </p:cNvPr>
          <p:cNvSpPr/>
          <p:nvPr/>
        </p:nvSpPr>
        <p:spPr>
          <a:xfrm>
            <a:off x="283376" y="68346"/>
            <a:ext cx="8217314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Duopoles, concurrence monopolistique et pratiques anticoncurrentielles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FED5F88-7663-6528-62AE-56AE3D55A5C0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D. Les politiques de lutte contre les pratiques anti-concurrentielles dans l’Union Européenne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1A6E11-96B3-E5F6-37EB-F1305920DFD6}"/>
              </a:ext>
            </a:extLst>
          </p:cNvPr>
          <p:cNvSpPr txBox="1"/>
          <p:nvPr/>
        </p:nvSpPr>
        <p:spPr>
          <a:xfrm>
            <a:off x="283376" y="1101765"/>
            <a:ext cx="11625248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nouveaux défis des politiques européennes de la concurrence face aux « titans du numérique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EC95DE-240D-4DEA-08DC-3234F178735A}"/>
              </a:ext>
            </a:extLst>
          </p:cNvPr>
          <p:cNvSpPr txBox="1"/>
          <p:nvPr/>
        </p:nvSpPr>
        <p:spPr>
          <a:xfrm>
            <a:off x="283376" y="1606559"/>
            <a:ext cx="116252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 Bourreau et Anne Perrot, « Plateformes numériques : réguler avant qu’il ne soit trop tard », Note pour le CAE, 2020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9379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95764-2A8E-A0D6-A392-886A4DF1A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E32416A8-3E75-88F5-82A6-F8E4D3749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0C85CB3A-3081-161C-3D67-A2B969FC6E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87A1229C-80C7-9C30-58F9-1CC38B4FD8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D23E7E-E6B8-5442-8AB0-7309D5C16FC1}"/>
              </a:ext>
            </a:extLst>
          </p:cNvPr>
          <p:cNvSpPr/>
          <p:nvPr/>
        </p:nvSpPr>
        <p:spPr>
          <a:xfrm>
            <a:off x="161205" y="71095"/>
            <a:ext cx="1354858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D082D82-C7B5-D1C4-CD9E-A572196DD29A}"/>
              </a:ext>
            </a:extLst>
          </p:cNvPr>
          <p:cNvSpPr txBox="1"/>
          <p:nvPr/>
        </p:nvSpPr>
        <p:spPr>
          <a:xfrm>
            <a:off x="166658" y="1140903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Gabsewitz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fr-FR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concurrence imparfaite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972179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2616CF-C19A-CC0D-5A51-307A21D60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D82A2631-7D92-41A0-0E5A-819BFCE50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B0FD718B-B492-A1EE-C12F-A1102353FF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3765B379-254A-F723-611F-A13971BCF1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1381F7-70E9-B657-D2B2-FBA311BC18F9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AF1A41E-4359-E731-32FB-55CD16170856}"/>
              </a:ext>
            </a:extLst>
          </p:cNvPr>
          <p:cNvSpPr txBox="1"/>
          <p:nvPr/>
        </p:nvSpPr>
        <p:spPr>
          <a:xfrm>
            <a:off x="283376" y="454854"/>
            <a:ext cx="851798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 modèle du monopole : une situation « sous optimale »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EB15978-4CDD-462E-1514-AF5B4DB14A6B}"/>
              </a:ext>
            </a:extLst>
          </p:cNvPr>
          <p:cNvSpPr txBox="1"/>
          <p:nvPr/>
        </p:nvSpPr>
        <p:spPr>
          <a:xfrm>
            <a:off x="283376" y="1122846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Joseph Schumpeter (1883 – 1950)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6C615B7-1E1F-973B-CAE6-EDE829D24CD1}"/>
              </a:ext>
            </a:extLst>
          </p:cNvPr>
          <p:cNvSpPr txBox="1"/>
          <p:nvPr/>
        </p:nvSpPr>
        <p:spPr>
          <a:xfrm>
            <a:off x="283376" y="1637924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recettes : concurrence parfaite vs monopole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24D3FDF-4EF7-3392-2F56-C4CBF75E85DE}"/>
              </a:ext>
            </a:extLst>
          </p:cNvPr>
          <p:cNvSpPr txBox="1"/>
          <p:nvPr/>
        </p:nvSpPr>
        <p:spPr>
          <a:xfrm>
            <a:off x="767408" y="2167429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situation de concurrence parfaite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48AC83-17A0-4FBA-64EB-8BDE9D944C22}"/>
              </a:ext>
            </a:extLst>
          </p:cNvPr>
          <p:cNvSpPr txBox="1"/>
          <p:nvPr/>
        </p:nvSpPr>
        <p:spPr>
          <a:xfrm>
            <a:off x="283376" y="2696934"/>
            <a:ext cx="837396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2 – Figure : prix et quantité dans une situation concurrentielle</a:t>
            </a:r>
          </a:p>
        </p:txBody>
      </p:sp>
      <p:pic>
        <p:nvPicPr>
          <p:cNvPr id="16" name="Image 15" descr="Une image contenant ligne, diagramme, Tracé, texte&#10;&#10;Le contenu généré par l’IA peut être incorrect.">
            <a:extLst>
              <a:ext uri="{FF2B5EF4-FFF2-40B4-BE49-F238E27FC236}">
                <a16:creationId xmlns:a16="http://schemas.microsoft.com/office/drawing/2014/main" id="{51D52805-30AB-54FF-A66F-4E5CE1622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869" y="3176592"/>
            <a:ext cx="8692261" cy="350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80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690A7-B64F-DC61-E44D-928546D8A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49CEEAED-A56D-807C-94E0-36A149CEB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DD5FEFBE-AFAC-E5C4-7FB5-AE2C3D55A8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7611BD23-11A5-F872-92E4-DA42E8358D9A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CB67B4-F260-6868-517F-3632A85885B5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113962-7984-D976-DE8F-FFB89325D9F1}"/>
              </a:ext>
            </a:extLst>
          </p:cNvPr>
          <p:cNvSpPr txBox="1"/>
          <p:nvPr/>
        </p:nvSpPr>
        <p:spPr>
          <a:xfrm>
            <a:off x="283376" y="454854"/>
            <a:ext cx="851798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 modèle du monopole : une situation « sous optimale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0B1971-94A4-4120-611B-B6E31FED6309}"/>
              </a:ext>
            </a:extLst>
          </p:cNvPr>
          <p:cNvSpPr txBox="1"/>
          <p:nvPr/>
        </p:nvSpPr>
        <p:spPr>
          <a:xfrm>
            <a:off x="767408" y="1122846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En situation de monopole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3D00010-9776-2BBF-3489-A787A56D2590}"/>
              </a:ext>
            </a:extLst>
          </p:cNvPr>
          <p:cNvSpPr txBox="1"/>
          <p:nvPr/>
        </p:nvSpPr>
        <p:spPr>
          <a:xfrm>
            <a:off x="283376" y="1625073"/>
            <a:ext cx="887802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3 – Figures : prix et quantité dans une situation de monopole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DE229D-7600-3198-819C-ABA1E3AF09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2"/>
          <a:stretch/>
        </p:blipFill>
        <p:spPr bwMode="auto">
          <a:xfrm>
            <a:off x="46570" y="2246948"/>
            <a:ext cx="5689390" cy="37743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 descr="Une image contenant texte, ligne, diagramme, Tracé&#10;&#10;Le contenu généré par l’IA peut être incorrect.">
            <a:extLst>
              <a:ext uri="{FF2B5EF4-FFF2-40B4-BE49-F238E27FC236}">
                <a16:creationId xmlns:a16="http://schemas.microsoft.com/office/drawing/2014/main" id="{2371F85D-3843-045B-3A5E-B96DE1BE3B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0"/>
          <a:stretch/>
        </p:blipFill>
        <p:spPr bwMode="auto">
          <a:xfrm>
            <a:off x="6107064" y="2190361"/>
            <a:ext cx="6037608" cy="38309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7265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0A9C3-DDD2-1C7B-B4D4-67C401CE32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544EE36-E066-39D9-3D61-8E8FBA80D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D37ABD3A-B332-59B0-D21C-C5A63E3292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A0FABC2F-AFED-0144-4052-DCB36D648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850358-898A-2D77-85AB-CC950775669D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35A63BA-A8FC-C5EC-EB45-A907CBFA3575}"/>
              </a:ext>
            </a:extLst>
          </p:cNvPr>
          <p:cNvSpPr txBox="1"/>
          <p:nvPr/>
        </p:nvSpPr>
        <p:spPr>
          <a:xfrm>
            <a:off x="283376" y="454854"/>
            <a:ext cx="851798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Le modèle du monopole : une situation « sous optimale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DEDE04-27EC-B50E-A256-8EC474DA7073}"/>
              </a:ext>
            </a:extLst>
          </p:cNvPr>
          <p:cNvSpPr txBox="1"/>
          <p:nvPr/>
        </p:nvSpPr>
        <p:spPr>
          <a:xfrm>
            <a:off x="283376" y="1133129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Les surplus : concurrence parfaite vs monopole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59E827E-ECC7-1A47-12C2-D1CF47445A43}"/>
              </a:ext>
            </a:extLst>
          </p:cNvPr>
          <p:cNvSpPr txBox="1"/>
          <p:nvPr/>
        </p:nvSpPr>
        <p:spPr>
          <a:xfrm>
            <a:off x="283376" y="1669287"/>
            <a:ext cx="11573264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4 – Figure : comparaison des surplus dans une situation de monopole et dans une situation de concurrence parfaite</a:t>
            </a:r>
          </a:p>
        </p:txBody>
      </p:sp>
      <p:pic>
        <p:nvPicPr>
          <p:cNvPr id="13" name="Image 12" descr="Une image contenant ligne, diagramme, texte, Tracé&#10;&#10;Le contenu généré par l’IA peut être incorrect.">
            <a:extLst>
              <a:ext uri="{FF2B5EF4-FFF2-40B4-BE49-F238E27FC236}">
                <a16:creationId xmlns:a16="http://schemas.microsoft.com/office/drawing/2014/main" id="{BD072882-78AD-3B96-745A-6CE2A744A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0"/>
          <a:stretch/>
        </p:blipFill>
        <p:spPr bwMode="auto">
          <a:xfrm>
            <a:off x="1353484" y="2392236"/>
            <a:ext cx="9485032" cy="4262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62041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E3722-84A7-6253-0FD3-61AB9CEF9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FECD8BC4-496B-6E4E-E5B2-6B3F1B7B3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2248BB6E-8A91-3EFA-B26D-4507F5AF95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C01F4A00-BA0C-29EF-59EB-0602EA8E09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D0B78C-9994-A91B-C225-AA3EB990D1F8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2B55A02-221D-5504-78EC-FA9BE5A0B4A8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démantèlement des monopoles privés et la prise en charge publique de la production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E8E0D90-6B49-5366-1764-F3F44EBEFD55}"/>
              </a:ext>
            </a:extLst>
          </p:cNvPr>
          <p:cNvSpPr txBox="1"/>
          <p:nvPr/>
        </p:nvSpPr>
        <p:spPr>
          <a:xfrm>
            <a:off x="283376" y="1133129"/>
            <a:ext cx="109972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premières politiques de réglementation contre les monopoles privés aux États-Unis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0BB1179-04D3-70E6-5214-EC9C76D7E3E2}"/>
              </a:ext>
            </a:extLst>
          </p:cNvPr>
          <p:cNvSpPr txBox="1"/>
          <p:nvPr/>
        </p:nvSpPr>
        <p:spPr>
          <a:xfrm>
            <a:off x="283376" y="1816839"/>
            <a:ext cx="109972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La prise en charge publique des « monopoles naturels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FCFF44-33AB-60F6-6F02-E79326173E24}"/>
              </a:ext>
            </a:extLst>
          </p:cNvPr>
          <p:cNvSpPr txBox="1"/>
          <p:nvPr/>
        </p:nvSpPr>
        <p:spPr>
          <a:xfrm>
            <a:off x="283376" y="2204228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Jules Dupuit (1804-1866)</a:t>
            </a:r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1389858-988C-F530-FAA5-9998F777C32F}"/>
              </a:ext>
            </a:extLst>
          </p:cNvPr>
          <p:cNvSpPr txBox="1"/>
          <p:nvPr/>
        </p:nvSpPr>
        <p:spPr>
          <a:xfrm>
            <a:off x="283376" y="2573560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François </a:t>
            </a:r>
            <a:r>
              <a:rPr lang="fr-FR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Levêque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Économie de la réglementation</a:t>
            </a:r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2009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3D5C267-D738-8B90-799E-623A9ED5E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" y="3302215"/>
            <a:ext cx="6101254" cy="344365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E8BFFDF-6648-F6E4-53D6-EEC433AAA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68" y="3429000"/>
            <a:ext cx="6105132" cy="331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174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F2BE1-58AE-821A-BF89-589BAC480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4DE0C929-1CB5-2A9D-8009-37036441E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3DC022EF-0343-9F2C-D7BE-290C8EF6B8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93B324C2-3DC1-F703-6E76-13B657FE23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346050-251E-23FC-746B-D1D03BD0CA66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71A356F-7C5F-6932-3A1C-ECD72B21BA31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démantèlement des monopoles privés et la prise en charge publique de la production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E6605E-4F04-BBD0-8B31-F3700B92C9FA}"/>
              </a:ext>
            </a:extLst>
          </p:cNvPr>
          <p:cNvSpPr txBox="1"/>
          <p:nvPr/>
        </p:nvSpPr>
        <p:spPr>
          <a:xfrm>
            <a:off x="-600744" y="1132841"/>
            <a:ext cx="993710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9916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La question de la tarification administrée des monopoles naturels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811D37B-9BEE-063F-2613-960811680991}"/>
              </a:ext>
            </a:extLst>
          </p:cNvPr>
          <p:cNvSpPr txBox="1"/>
          <p:nvPr/>
        </p:nvSpPr>
        <p:spPr>
          <a:xfrm>
            <a:off x="767408" y="1668711"/>
            <a:ext cx="64008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1000"/>
              </a:spcBef>
              <a:buFont typeface="+mj-lt"/>
              <a:buAutoNum type="alphaLcPeriod"/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tarification au coût marginal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779836A-C2EC-FB54-5584-10A1CC9CEC70}"/>
              </a:ext>
            </a:extLst>
          </p:cNvPr>
          <p:cNvSpPr txBox="1"/>
          <p:nvPr/>
        </p:nvSpPr>
        <p:spPr>
          <a:xfrm>
            <a:off x="6168008" y="2204581"/>
            <a:ext cx="6400800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5 – Tarification au coût marginal 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37DAC9B2-CD94-B231-717F-5CDA3B2D9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864" y="2564904"/>
            <a:ext cx="7180776" cy="416642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64A57C0-C0A0-D924-1BD9-60D359B853CC}"/>
              </a:ext>
            </a:extLst>
          </p:cNvPr>
          <p:cNvSpPr txBox="1"/>
          <p:nvPr/>
        </p:nvSpPr>
        <p:spPr>
          <a:xfrm>
            <a:off x="283376" y="2195572"/>
            <a:ext cx="6582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Dupuit (1844) ; Hotelling (1938)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7279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5CD1D-3F7D-26D1-8681-C6126B6B5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>
            <a:extLst>
              <a:ext uri="{FF2B5EF4-FFF2-40B4-BE49-F238E27FC236}">
                <a16:creationId xmlns:a16="http://schemas.microsoft.com/office/drawing/2014/main" id="{C391F166-5D67-3521-8A05-FBF00D64B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299D6441-D620-A403-2C6D-8D16BD94D0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9EA7DB0F-6647-A92F-1DF7-ECC00F5215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8AA1E7-52A8-1D34-3C1E-55B69B57DBCC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C40FD49-DEF1-43DD-2FA5-4471C64D4658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démantèlement des monopoles privés et la prise en charge publique de la production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CC53B8-356C-62C3-3A38-036BE54FEC53}"/>
              </a:ext>
            </a:extLst>
          </p:cNvPr>
          <p:cNvSpPr txBox="1"/>
          <p:nvPr/>
        </p:nvSpPr>
        <p:spPr>
          <a:xfrm>
            <a:off x="767408" y="1133129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La tarification au coût moyen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5574E40-4EB2-2F3F-AD97-434078144E07}"/>
              </a:ext>
            </a:extLst>
          </p:cNvPr>
          <p:cNvSpPr txBox="1"/>
          <p:nvPr/>
        </p:nvSpPr>
        <p:spPr>
          <a:xfrm>
            <a:off x="283376" y="1516888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6 – Tarification au coût moyen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6B33D7E-3710-0856-A712-F6E3E8F54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946" y="1995831"/>
            <a:ext cx="8404912" cy="47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60486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72C194-A61A-A47A-9F1B-1FB430E87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48E869C-E644-F45A-9355-A26BD23F7B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60" y="2060847"/>
            <a:ext cx="9438537" cy="4726047"/>
          </a:xfrm>
          <a:prstGeom prst="rect">
            <a:avLst/>
          </a:prstGeom>
        </p:spPr>
      </p:pic>
      <p:sp>
        <p:nvSpPr>
          <p:cNvPr id="5123" name="Rectangle 5">
            <a:extLst>
              <a:ext uri="{FF2B5EF4-FFF2-40B4-BE49-F238E27FC236}">
                <a16:creationId xmlns:a16="http://schemas.microsoft.com/office/drawing/2014/main" id="{EBDF334E-EE1F-0E61-2633-BC104C1F9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5124" name="AutoShape 16" descr="Résultat de recherche d'images pour &quot;ampoule idée&quot;">
            <a:extLst>
              <a:ext uri="{FF2B5EF4-FFF2-40B4-BE49-F238E27FC236}">
                <a16:creationId xmlns:a16="http://schemas.microsoft.com/office/drawing/2014/main" id="{8C14F4F8-091D-2B44-4708-EF2084EE4D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20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/>
          </a:p>
        </p:txBody>
      </p:sp>
      <p:sp>
        <p:nvSpPr>
          <p:cNvPr id="2" name="Line 3">
            <a:extLst>
              <a:ext uri="{FF2B5EF4-FFF2-40B4-BE49-F238E27FC236}">
                <a16:creationId xmlns:a16="http://schemas.microsoft.com/office/drawing/2014/main" id="{31222EB2-E219-73D5-BC32-7FBB9C72D6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" y="980729"/>
            <a:ext cx="12192000" cy="0"/>
          </a:xfrm>
          <a:prstGeom prst="line">
            <a:avLst/>
          </a:prstGeom>
          <a:noFill/>
          <a:ln w="9360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61D9B0-7263-E20F-D627-10311240243B}"/>
              </a:ext>
            </a:extLst>
          </p:cNvPr>
          <p:cNvSpPr/>
          <p:nvPr/>
        </p:nvSpPr>
        <p:spPr>
          <a:xfrm>
            <a:off x="283376" y="71095"/>
            <a:ext cx="5715026" cy="3837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2400"/>
              </a:spcBef>
            </a:pPr>
            <a:r>
              <a:rPr lang="fr-FR" sz="1800" b="1" kern="0" dirty="0">
                <a:solidFill>
                  <a:srgbClr val="365F9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Les interventions en cas de situation de monopole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52D238-34E1-29A1-B9C6-BCBA07CFB00E}"/>
              </a:ext>
            </a:extLst>
          </p:cNvPr>
          <p:cNvSpPr txBox="1"/>
          <p:nvPr/>
        </p:nvSpPr>
        <p:spPr>
          <a:xfrm>
            <a:off x="283376" y="454854"/>
            <a:ext cx="11285232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958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Le démantèlement des monopoles privés et la prise en charge publique de la production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FD8076-EB2E-21D2-36B4-A3D6816D865F}"/>
              </a:ext>
            </a:extLst>
          </p:cNvPr>
          <p:cNvSpPr txBox="1"/>
          <p:nvPr/>
        </p:nvSpPr>
        <p:spPr>
          <a:xfrm>
            <a:off x="767408" y="1133129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i="1" dirty="0">
                <a:solidFill>
                  <a:srgbClr val="4F81BD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La tarification « Ramsey-Boiteux 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020DA7A-6FE6-2E88-A54E-0FEE1B43D664}"/>
              </a:ext>
            </a:extLst>
          </p:cNvPr>
          <p:cNvSpPr txBox="1"/>
          <p:nvPr/>
        </p:nvSpPr>
        <p:spPr>
          <a:xfrm>
            <a:off x="5663952" y="1516888"/>
            <a:ext cx="6101254" cy="383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000"/>
              </a:spcBef>
            </a:pPr>
            <a:r>
              <a:rPr lang="fr-FR" sz="1800" b="1" dirty="0">
                <a:solidFill>
                  <a:srgbClr val="243F6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7 – Tarification « Ramsey-Boiteux »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6D96028-8393-3E49-7551-E0E4610DE78B}"/>
              </a:ext>
            </a:extLst>
          </p:cNvPr>
          <p:cNvSpPr txBox="1"/>
          <p:nvPr/>
        </p:nvSpPr>
        <p:spPr>
          <a:xfrm>
            <a:off x="283376" y="1909318"/>
            <a:ext cx="61091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Franck Ramsey, 1927</a:t>
            </a:r>
          </a:p>
          <a:p>
            <a:endParaRPr lang="fr-FR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Marcel Boiteux (1922-2023), 1956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2446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1502</Words>
  <Application>Microsoft Office PowerPoint</Application>
  <PresentationFormat>Grand écran</PresentationFormat>
  <Paragraphs>198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Microsoft YaHei</vt:lpstr>
      <vt:lpstr>Arial</vt:lpstr>
      <vt:lpstr>Calibri</vt:lpstr>
      <vt:lpstr>Cambria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Vuylsteker</dc:creator>
  <cp:lastModifiedBy>Pierre Vuylsteker</cp:lastModifiedBy>
  <cp:revision>648</cp:revision>
  <dcterms:created xsi:type="dcterms:W3CDTF">2013-06-25T08:03:09Z</dcterms:created>
  <dcterms:modified xsi:type="dcterms:W3CDTF">2025-03-15T17:33:06Z</dcterms:modified>
</cp:coreProperties>
</file>