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7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16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637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630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7029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3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468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549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30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9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598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12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74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93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01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53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16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E36636D-D922-432D-A958-524484B5923D}" type="datetimeFigureOut">
              <a:rPr lang="en-US" dirty="0"/>
              <a:pPr/>
              <a:t>1/25/2026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F28FB93-0A08-4E7D-8E63-9EFA29F1E093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267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ite.framacalc.org/colles-de-francais-hypokhagne-lycee-l-pasteur-a3b0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CD4CE0-D405-6622-D2BF-220BDF924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345440"/>
            <a:ext cx="10353762" cy="970450"/>
          </a:xfrm>
        </p:spPr>
        <p:txBody>
          <a:bodyPr/>
          <a:lstStyle/>
          <a:p>
            <a:r>
              <a:rPr lang="fr-FR" dirty="0"/>
              <a:t>Conseil de classe, mardi 27 février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417985-51CD-1867-CADD-B3B8FE0DC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3795" y="1399624"/>
            <a:ext cx="5060497" cy="4899575"/>
          </a:xfrm>
        </p:spPr>
        <p:txBody>
          <a:bodyPr>
            <a:noAutofit/>
          </a:bodyPr>
          <a:lstStyle/>
          <a:p>
            <a:r>
              <a:rPr lang="fr-FR" sz="2400" dirty="0"/>
              <a:t>Déroulement :</a:t>
            </a:r>
          </a:p>
          <a:p>
            <a:pPr marL="494100" indent="-457200" algn="just">
              <a:buAutoNum type="arabicParenR"/>
            </a:pPr>
            <a:r>
              <a:rPr lang="fr-FR" sz="2400" dirty="0"/>
              <a:t>Pré-conseil (sans délégué) : 16h10 à 16h50</a:t>
            </a:r>
          </a:p>
          <a:p>
            <a:pPr marL="494100" indent="-457200" algn="just">
              <a:buAutoNum type="arabicParenR"/>
            </a:pPr>
            <a:r>
              <a:rPr lang="fr-FR" sz="2400" dirty="0"/>
              <a:t>Bilan global professeurs + délégués : 16h50 à 17h00 </a:t>
            </a:r>
          </a:p>
          <a:p>
            <a:pPr marL="494100" indent="-457200" algn="just">
              <a:buAutoNum type="arabicParenR"/>
            </a:pPr>
            <a:r>
              <a:rPr lang="fr-FR" sz="2400" dirty="0">
                <a:solidFill>
                  <a:schemeClr val="tx1"/>
                </a:solidFill>
              </a:rPr>
              <a:t>Passage individuels : 2 min 30 par étudiant. </a:t>
            </a:r>
          </a:p>
          <a:p>
            <a:pPr marL="871200" lvl="1" indent="-4572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Les </a:t>
            </a:r>
            <a:r>
              <a:rPr lang="fr-FR" sz="2000" u="sng" dirty="0">
                <a:solidFill>
                  <a:schemeClr val="tx1"/>
                </a:solidFill>
              </a:rPr>
              <a:t>deux</a:t>
            </a:r>
            <a:r>
              <a:rPr lang="fr-FR" sz="2000" dirty="0">
                <a:solidFill>
                  <a:schemeClr val="tx1"/>
                </a:solidFill>
              </a:rPr>
              <a:t> noms suivants attendent à proximité immédiate de la salle Paty.</a:t>
            </a:r>
          </a:p>
          <a:p>
            <a:pPr marL="871200" lvl="1" indent="-4572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Les autres attendent </a:t>
            </a:r>
            <a:r>
              <a:rPr lang="fr-FR" sz="2000" u="sng" dirty="0">
                <a:solidFill>
                  <a:schemeClr val="tx1"/>
                </a:solidFill>
              </a:rPr>
              <a:t>dans le cloître</a:t>
            </a:r>
            <a:r>
              <a:rPr lang="fr-FR" sz="2000" dirty="0">
                <a:solidFill>
                  <a:schemeClr val="tx1"/>
                </a:solidFill>
              </a:rPr>
              <a:t>. </a:t>
            </a:r>
          </a:p>
          <a:p>
            <a:pPr marL="494100" indent="-457200" algn="just">
              <a:buAutoNum type="arabicParenR"/>
            </a:pPr>
            <a:endParaRPr lang="fr-FR" sz="2400" dirty="0"/>
          </a:p>
          <a:p>
            <a:pPr marL="494100" indent="-457200" algn="just">
              <a:buAutoNum type="arabicParenR"/>
            </a:pPr>
            <a:endParaRPr lang="fr-FR" sz="24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9863DD-FDB2-D131-0753-3CCC406B5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2892" y="1399624"/>
            <a:ext cx="5989108" cy="5011335"/>
          </a:xfrm>
        </p:spPr>
        <p:txBody>
          <a:bodyPr>
            <a:noAutofit/>
          </a:bodyPr>
          <a:lstStyle/>
          <a:p>
            <a:pPr algn="just"/>
            <a:r>
              <a:rPr lang="fr-FR" sz="2400" dirty="0"/>
              <a:t>Ordre de passage</a:t>
            </a:r>
          </a:p>
          <a:p>
            <a:pPr marL="494100" indent="-457200" algn="just">
              <a:buAutoNum type="arabicParenR"/>
            </a:pPr>
            <a:r>
              <a:rPr lang="fr-FR" sz="2400" dirty="0"/>
              <a:t>17h00 : délégués + </a:t>
            </a:r>
            <a:r>
              <a:rPr lang="fr-FR" sz="2400" cap="small" dirty="0" err="1"/>
              <a:t>Degois</a:t>
            </a:r>
            <a:r>
              <a:rPr lang="fr-FR" sz="2400" cap="small" dirty="0"/>
              <a:t> + </a:t>
            </a:r>
            <a:r>
              <a:rPr lang="fr-FR" sz="2400" cap="small" dirty="0" err="1"/>
              <a:t>Monnin</a:t>
            </a:r>
            <a:r>
              <a:rPr lang="fr-FR" sz="2400" cap="small" dirty="0"/>
              <a:t> + </a:t>
            </a:r>
            <a:r>
              <a:rPr lang="fr-FR" sz="2400" cap="small" dirty="0" err="1"/>
              <a:t>Akgün</a:t>
            </a:r>
            <a:r>
              <a:rPr lang="fr-FR" sz="2400" cap="small" dirty="0"/>
              <a:t> </a:t>
            </a:r>
            <a:r>
              <a:rPr lang="fr-FR" sz="2400" dirty="0"/>
              <a:t>à</a:t>
            </a:r>
            <a:r>
              <a:rPr lang="fr-FR" sz="2400" cap="small" dirty="0"/>
              <a:t> Bertrand</a:t>
            </a:r>
            <a:endParaRPr lang="fr-FR" sz="2400" dirty="0"/>
          </a:p>
          <a:p>
            <a:pPr marL="494100" indent="-457200" algn="just">
              <a:buAutoNum type="arabicParenR"/>
            </a:pPr>
            <a:r>
              <a:rPr lang="fr-FR" sz="2400" dirty="0"/>
              <a:t>17h15 : </a:t>
            </a:r>
            <a:r>
              <a:rPr lang="fr-FR" sz="2400" cap="small" dirty="0" err="1"/>
              <a:t>Boegli</a:t>
            </a:r>
            <a:r>
              <a:rPr lang="fr-FR" sz="2400" dirty="0"/>
              <a:t> à </a:t>
            </a:r>
            <a:r>
              <a:rPr lang="fr-FR" sz="2400" cap="small" dirty="0"/>
              <a:t>Forge</a:t>
            </a:r>
          </a:p>
          <a:p>
            <a:pPr marL="494100" indent="-457200" algn="just">
              <a:buAutoNum type="arabicParenR"/>
            </a:pPr>
            <a:r>
              <a:rPr lang="fr-FR" sz="2400" dirty="0"/>
              <a:t>17h30 : </a:t>
            </a:r>
            <a:r>
              <a:rPr lang="fr-FR" sz="2400" cap="small" dirty="0" err="1"/>
              <a:t>Hrosu</a:t>
            </a:r>
            <a:r>
              <a:rPr lang="fr-FR" sz="2400" dirty="0"/>
              <a:t> + </a:t>
            </a:r>
            <a:r>
              <a:rPr lang="fr-FR" sz="2400" cap="small"/>
              <a:t>Galmiche</a:t>
            </a:r>
            <a:r>
              <a:rPr lang="fr-FR" sz="2400" dirty="0"/>
              <a:t> + </a:t>
            </a:r>
            <a:r>
              <a:rPr lang="fr-FR" sz="2400" cap="small" dirty="0"/>
              <a:t>Fournier</a:t>
            </a:r>
            <a:r>
              <a:rPr lang="fr-FR" sz="2400" dirty="0"/>
              <a:t> à </a:t>
            </a:r>
            <a:r>
              <a:rPr lang="fr-FR" sz="2400" cap="small" dirty="0"/>
              <a:t>Jeune</a:t>
            </a:r>
          </a:p>
          <a:p>
            <a:pPr marL="494100" indent="-457200" algn="just">
              <a:buAutoNum type="arabicParenR"/>
            </a:pPr>
            <a:r>
              <a:rPr lang="fr-FR" sz="2400" dirty="0"/>
              <a:t>17h45 : </a:t>
            </a:r>
            <a:r>
              <a:rPr lang="fr-FR" sz="2400" cap="small" dirty="0"/>
              <a:t>Juan</a:t>
            </a:r>
            <a:r>
              <a:rPr lang="fr-FR" sz="2400" dirty="0"/>
              <a:t> à </a:t>
            </a:r>
            <a:r>
              <a:rPr lang="fr-FR" sz="2400" cap="small" dirty="0"/>
              <a:t>Pierson</a:t>
            </a:r>
          </a:p>
          <a:p>
            <a:pPr marL="494100" indent="-457200" algn="just">
              <a:buAutoNum type="arabicParenR"/>
            </a:pPr>
            <a:r>
              <a:rPr lang="fr-FR" sz="2400" dirty="0"/>
              <a:t>18h00 : </a:t>
            </a:r>
            <a:r>
              <a:rPr lang="fr-FR" sz="2400" cap="small" dirty="0"/>
              <a:t>Pinot</a:t>
            </a:r>
            <a:r>
              <a:rPr lang="fr-FR" sz="2400" dirty="0"/>
              <a:t> à </a:t>
            </a:r>
            <a:r>
              <a:rPr lang="fr-FR" sz="2400" cap="small" dirty="0" err="1"/>
              <a:t>Vouagnet</a:t>
            </a:r>
            <a:endParaRPr lang="fr-FR" sz="2400" cap="small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7CAF964-0D11-F5E4-DD54-6DF7F499A19B}"/>
              </a:ext>
            </a:extLst>
          </p:cNvPr>
          <p:cNvSpPr txBox="1"/>
          <p:nvPr/>
        </p:nvSpPr>
        <p:spPr>
          <a:xfrm>
            <a:off x="518160" y="6106160"/>
            <a:ext cx="11013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/>
                <a:ea typeface="+mn-ea"/>
                <a:cs typeface="+mn-cs"/>
                <a:hlinkClick r:id="rId2"/>
              </a:rPr>
              <a:t>https://lite.framacalc.org/colles-de-francais-hypokhagne-lycee-l-pasteur-a3b0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5849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dois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103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Calisto MT</vt:lpstr>
      <vt:lpstr>Wingdings 2</vt:lpstr>
      <vt:lpstr>Ardoise</vt:lpstr>
      <vt:lpstr>Conseil de classe, mardi 27 février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Conseil de classe, mardi 27 février</dc:title>
  <dc:creator>Nicolas Redoutey</dc:creator>
  <cp:lastModifiedBy>Nicolas Redoutey</cp:lastModifiedBy>
  <cp:revision>2</cp:revision>
  <dcterms:created xsi:type="dcterms:W3CDTF">2026-01-26T12:26:01Z</dcterms:created>
  <dcterms:modified xsi:type="dcterms:W3CDTF">2026-01-26T16:18:25Z</dcterms:modified>
</cp:coreProperties>
</file>